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0" r:id="rId2"/>
    <p:sldId id="323" r:id="rId3"/>
    <p:sldId id="363" r:id="rId4"/>
    <p:sldId id="498" r:id="rId5"/>
    <p:sldId id="490" r:id="rId6"/>
    <p:sldId id="418" r:id="rId7"/>
    <p:sldId id="395" r:id="rId8"/>
    <p:sldId id="420" r:id="rId9"/>
    <p:sldId id="419" r:id="rId10"/>
    <p:sldId id="422" r:id="rId11"/>
    <p:sldId id="421" r:id="rId12"/>
    <p:sldId id="494" r:id="rId13"/>
    <p:sldId id="496" r:id="rId14"/>
    <p:sldId id="424" r:id="rId15"/>
    <p:sldId id="497" r:id="rId16"/>
    <p:sldId id="492" r:id="rId17"/>
    <p:sldId id="423" r:id="rId18"/>
    <p:sldId id="49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3DC6-40D1-420C-A8EE-D828C249167A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FFE7E-35FA-4FA9-B263-14876F1E9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8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FFE7E-35FA-4FA9-B263-14876F1E9DE7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086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015675-78A0-4C32-8552-CA455C66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C66B5D0-13C8-46F7-827F-041A4CD36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9F58EF-842B-45EA-8EC5-51969948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5BE216-3600-45C3-A1CE-60B7F98C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3A8529-7876-4BF1-90BC-1B70AB83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31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B04A36-F224-427B-ABE6-70706317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4567DDE-FF5E-4DF0-A0A0-1364528B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0C95E1-5916-4D71-97B3-E80DF9CD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777B12-FD6E-4913-B7D2-13AF090C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D237423-B2D1-488D-97BA-24F9DA8D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3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CCACB01-8451-497D-9DC0-2B8A0C3CE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48DB3CA-81E6-444E-B726-F32219886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508256-9FD5-459C-ADC9-024E506B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16754A-F95C-49B3-A2A2-07860AC1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5E48EC-EE48-4BA5-B3DD-5BD16FF6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5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CB13C4-F140-4E5D-AFE5-A7D131A9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D76B03-50B7-4369-BD8F-D756A77C6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28B7C4-82E7-4F60-9361-200C1605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CDCB1D-6737-4E1C-BAF6-224B101D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315E3E-6816-48A6-BD40-660C6273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9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1323CC-6D23-41B8-937F-C1AD5C5E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9716098-DACC-405F-AB54-2C2BB059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491135-E82D-4C72-97D3-DF66BB45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C9BB57-366C-4ACA-9954-360264D7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1BB083-4364-4891-B318-E58D7F66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60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E2F8C5-AA34-49F4-B7DA-1DC7A6C7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015A10-540B-49EE-885C-1B70BAA37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CCB3755-22A0-48E9-8E02-3AC019E54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49B726-ADFD-47B1-BA4F-582239E9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539A2C-30A9-4143-A993-010DD3EF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AC3B087-7253-4E20-A2E8-3117C73E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632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51DF6F-545C-473A-AEC0-0549DA7A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3D50BEE-DA50-4BAC-A922-2B7340E49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8F5154-06F0-47FE-ACF1-542252297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850986E-919C-4A4B-ACFE-3BD48C5BC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48E91C8-35BD-4CFC-800C-64D3F4BFB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C832294-0E15-4235-9F49-6F897B90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53621C5-0BA4-462F-9FF4-E948902B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55946D3-DE6E-413F-800B-CD7321C7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7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4D9CC9-1056-4B13-841D-877CB83F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6E790AA-E391-40D9-9050-3A3155DD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B049288-0128-460A-A2A0-48B4595E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3E477AE-1BD2-44B7-B661-60031CB7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32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2A7F942-4325-488E-99D9-A64942A6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7941D87-6DC0-40B7-8817-045A21BA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F57B92-BE1B-49C0-AB34-621F77D5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5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45AF21-0733-4C01-84D3-0A5BF6A0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47101D-EDD2-47D7-A5CB-D7AAE599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A0472BE-12AA-4D79-B076-B4AE16925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8851ED8-71C0-4B70-B0B6-4797BBF6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BE60E4A-6168-4896-B64D-5DB68555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FED478-3528-47C6-950A-DE5B9C9B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2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1ECCEC-3161-4D3B-B552-B737D113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7DE2012-2247-4D90-B524-72C1ABAD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D46500E-CDF0-4C7B-B05C-E7C496788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DAD592F-CAD6-4B1F-A2B8-17DFFACE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5397EB5-EE94-43CD-8102-4E118CEB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BA88E55-AAF6-446B-BD19-F56D3B1D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07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C6C9E32-64F7-47BD-BB8D-15A55B5C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D416FB5-568A-4A12-8E1D-7AA73F5A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DDAC43-3AD5-44C5-B658-8F94D9B5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10E8-EBD6-4AC0-B8B7-B2D32945A2ED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9BC0C5-5E1D-4B5E-9326-05CDBF2FC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C040FD-BDC7-48BD-A196-E8EC0A433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8969-589A-4ABC-A37D-6EEA2B42E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02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bibliamindenkie.hu/uj/2SA/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iBwc1q7wvD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Gn1DoHgeZ0&amp;feature=youtu.be" TargetMode="External"/><Relationship Id="rId4" Type="http://schemas.openxmlformats.org/officeDocument/2006/relationships/hyperlink" Target="https://abibliamindenkie.hu/uj/GEN/1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739723" y="181846"/>
            <a:ext cx="3589760" cy="28851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1538514" y="3360915"/>
            <a:ext cx="10587995" cy="20005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solidFill>
                  <a:schemeClr val="bg1"/>
                </a:solidFill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A karácsonyi ünnepkör: advent</a:t>
            </a:r>
          </a:p>
          <a:p>
            <a:pPr algn="ctr"/>
            <a:r>
              <a:rPr lang="hu-HU" alt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(Máté evangéliuma 1,1</a:t>
            </a:r>
            <a:r>
              <a:rPr lang="hu-HU" sz="3600" b="1" dirty="0">
                <a:solidFill>
                  <a:schemeClr val="bg1"/>
                </a:solidFill>
              </a:rPr>
              <a:t>–</a:t>
            </a:r>
            <a:r>
              <a:rPr lang="hu-HU" alt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17)</a:t>
            </a: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33814D-F972-4F41-8069-4D289623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86" y="3048109"/>
            <a:ext cx="5173846" cy="3529584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Dávid király templomot akart építeni Istennek, kapott egy ígéretet. Ez az ígéret csak fokozta a zsidók 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várakozását. 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nemcsak 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ígérte Dávidnak, hogy az 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utódja lesz a Messiás, hanem uralkodása örökké fog 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tartani.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id="{EF892A90-10F3-4981-92E1-A355DF66742F}"/>
              </a:ext>
            </a:extLst>
          </p:cNvPr>
          <p:cNvSpPr/>
          <p:nvPr/>
        </p:nvSpPr>
        <p:spPr>
          <a:xfrm>
            <a:off x="7843507" y="280307"/>
            <a:ext cx="3091544" cy="2220059"/>
          </a:xfrm>
          <a:prstGeom prst="wedgeEllipseCallout">
            <a:avLst>
              <a:gd name="adj1" fmla="val 87744"/>
              <a:gd name="adj2" fmla="val -5828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F73F1CC-3EDA-4FF3-9C78-AFF3DA77543A}"/>
              </a:ext>
            </a:extLst>
          </p:cNvPr>
          <p:cNvSpPr txBox="1"/>
          <p:nvPr/>
        </p:nvSpPr>
        <p:spPr>
          <a:xfrm>
            <a:off x="7843507" y="561374"/>
            <a:ext cx="2895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te házad és királyságod örökre megmarad, és trónod örökre szilárd lesz.”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2Sám 7,16</a:t>
            </a: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55B0A20C-2614-4DBE-8DEA-4099549CD482}"/>
              </a:ext>
            </a:extLst>
          </p:cNvPr>
          <p:cNvSpPr txBox="1">
            <a:spLocks/>
          </p:cNvSpPr>
          <p:nvPr/>
        </p:nvSpPr>
        <p:spPr>
          <a:xfrm>
            <a:off x="2058142" y="197757"/>
            <a:ext cx="4596161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Ígéret Dávidnak</a:t>
            </a:r>
          </a:p>
        </p:txBody>
      </p:sp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id="{FBAC5744-7AAC-466F-9E4E-1F36A5DB33C5}"/>
              </a:ext>
            </a:extLst>
          </p:cNvPr>
          <p:cNvSpPr/>
          <p:nvPr/>
        </p:nvSpPr>
        <p:spPr>
          <a:xfrm>
            <a:off x="412177" y="4849238"/>
            <a:ext cx="2039668" cy="1876940"/>
          </a:xfrm>
          <a:prstGeom prst="wedgeEllipseCallout">
            <a:avLst>
              <a:gd name="adj1" fmla="val -67092"/>
              <a:gd name="adj2" fmla="val 520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28DC8D7-CDBC-4805-B95B-556F84F9D20C}"/>
              </a:ext>
            </a:extLst>
          </p:cNvPr>
          <p:cNvSpPr txBox="1"/>
          <p:nvPr/>
        </p:nvSpPr>
        <p:spPr>
          <a:xfrm>
            <a:off x="510998" y="5187071"/>
            <a:ext cx="1865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Dávid Jézus ük-ük-ük-ük-ük-ükdédapja volt.</a:t>
            </a: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hlinkClick r:id="rId2"/>
            <a:extLst>
              <a:ext uri="{FF2B5EF4-FFF2-40B4-BE49-F238E27FC236}">
                <a16:creationId xmlns:a16="http://schemas.microsoft.com/office/drawing/2014/main" id="{DB4BE9E9-EAE5-4B99-A835-C098EA2FA641}"/>
              </a:ext>
            </a:extLst>
          </p:cNvPr>
          <p:cNvSpPr txBox="1"/>
          <p:nvPr/>
        </p:nvSpPr>
        <p:spPr>
          <a:xfrm>
            <a:off x="2725252" y="5869807"/>
            <a:ext cx="36948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 ide,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ha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szeretnéd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elolvasni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történetet!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20E49E2-71CA-44FB-94D0-FDE069BFA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61" b="89974" l="31186" r="62006">
                        <a14:foregroundMark x1="33455" y1="55729" x2="33455" y2="55729"/>
                        <a14:foregroundMark x1="51757" y1="80990" x2="51757" y2="80990"/>
                        <a14:foregroundMark x1="36237" y1="81120" x2="36237" y2="81120"/>
                        <a14:foregroundMark x1="43704" y1="85156" x2="43704" y2="85156"/>
                        <a14:foregroundMark x1="43704" y1="82422" x2="43704" y2="82422"/>
                        <a14:foregroundMark x1="39971" y1="75781" x2="39971" y2="75781"/>
                        <a14:foregroundMark x1="38433" y1="74479" x2="40849" y2="83724"/>
                        <a14:foregroundMark x1="40849" y1="83724" x2="43485" y2="89063"/>
                        <a14:foregroundMark x1="43485" y1="89063" x2="47950" y2="89974"/>
                        <a14:foregroundMark x1="47950" y1="89974" x2="47365" y2="80208"/>
                        <a14:foregroundMark x1="55271" y1="82422" x2="55271" y2="82422"/>
                        <a14:foregroundMark x1="51098" y1="84375" x2="60761" y2="81771"/>
                        <a14:foregroundMark x1="60761" y1="81771" x2="61420" y2="67578"/>
                        <a14:foregroundMark x1="61420" y1="67578" x2="57101" y2="65104"/>
                        <a14:foregroundMark x1="57101" y1="65104" x2="49195" y2="70703"/>
                        <a14:foregroundMark x1="49195" y1="70703" x2="31332" y2="71615"/>
                        <a14:foregroundMark x1="31332" y1="71615" x2="31332" y2="78646"/>
                        <a14:foregroundMark x1="31332" y1="78646" x2="34041" y2="84766"/>
                        <a14:foregroundMark x1="34041" y1="84766" x2="47657" y2="88281"/>
                        <a14:foregroundMark x1="47657" y1="88281" x2="51830" y2="86979"/>
                        <a14:foregroundMark x1="51830" y1="86979" x2="53660" y2="83854"/>
                        <a14:foregroundMark x1="45022" y1="77474" x2="48170" y2="72396"/>
                        <a14:foregroundMark x1="48170" y1="72396" x2="46413" y2="76693"/>
                        <a14:foregroundMark x1="60981" y1="67057" x2="61201" y2="76693"/>
                        <a14:foregroundMark x1="61201" y1="76693" x2="59956" y2="69010"/>
                        <a14:foregroundMark x1="59956" y1="69010" x2="58565" y2="77344"/>
                        <a14:foregroundMark x1="58565" y1="77344" x2="58272" y2="69661"/>
                        <a14:foregroundMark x1="58272" y1="69661" x2="62006" y2="77214"/>
                        <a14:foregroundMark x1="62006" y1="77214" x2="54905" y2="66536"/>
                        <a14:foregroundMark x1="54905" y1="66536" x2="53367" y2="73177"/>
                        <a14:foregroundMark x1="53367" y1="73177" x2="39678" y2="73828"/>
                        <a14:foregroundMark x1="39678" y1="73828" x2="39678" y2="73828"/>
                        <a14:foregroundMark x1="36896" y1="32161" x2="36896" y2="32161"/>
                        <a14:foregroundMark x1="60835" y1="65625" x2="60835" y2="65625"/>
                        <a14:foregroundMark x1="61859" y1="70833" x2="61859" y2="70833"/>
                        <a14:foregroundMark x1="61640" y1="73177" x2="61640" y2="73177"/>
                        <a14:foregroundMark x1="61201" y1="83854" x2="61201" y2="83854"/>
                        <a14:foregroundMark x1="32650" y1="84896" x2="31698" y2="79948"/>
                        <a14:foregroundMark x1="32796" y1="84896" x2="31186" y2="77865"/>
                        <a14:foregroundMark x1="31186" y1="77865" x2="31698" y2="85286"/>
                        <a14:foregroundMark x1="31698" y1="85286" x2="31918" y2="82422"/>
                      </a14:backgroundRemoval>
                    </a14:imgEffect>
                  </a14:imgLayer>
                </a14:imgProps>
              </a:ext>
            </a:extLst>
          </a:blip>
          <a:srcRect l="31717" t="26938" r="40640" b="15960"/>
          <a:stretch/>
        </p:blipFill>
        <p:spPr>
          <a:xfrm>
            <a:off x="2294708" y="772323"/>
            <a:ext cx="3801292" cy="44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1F5DA8BB-7FDF-489A-B45F-C0EBB91C9103}"/>
              </a:ext>
            </a:extLst>
          </p:cNvPr>
          <p:cNvCxnSpPr>
            <a:cxnSpLocks/>
          </p:cNvCxnSpPr>
          <p:nvPr/>
        </p:nvCxnSpPr>
        <p:spPr>
          <a:xfrm>
            <a:off x="4559808" y="980480"/>
            <a:ext cx="1151557" cy="1534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1B5D1D06-9769-4446-80AD-B943747C5A3B}"/>
              </a:ext>
            </a:extLst>
          </p:cNvPr>
          <p:cNvCxnSpPr>
            <a:cxnSpLocks/>
          </p:cNvCxnSpPr>
          <p:nvPr/>
        </p:nvCxnSpPr>
        <p:spPr>
          <a:xfrm>
            <a:off x="5677439" y="995829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B1B2D5EA-BEFA-4A9F-B7EE-52DB2ED4B62E}"/>
              </a:ext>
            </a:extLst>
          </p:cNvPr>
          <p:cNvCxnSpPr>
            <a:cxnSpLocks/>
          </p:cNvCxnSpPr>
          <p:nvPr/>
        </p:nvCxnSpPr>
        <p:spPr>
          <a:xfrm>
            <a:off x="5643513" y="1374652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D7CC3014-1F55-44C6-93F3-6CBC78AB8419}"/>
              </a:ext>
            </a:extLst>
          </p:cNvPr>
          <p:cNvCxnSpPr>
            <a:cxnSpLocks/>
          </p:cNvCxnSpPr>
          <p:nvPr/>
        </p:nvCxnSpPr>
        <p:spPr>
          <a:xfrm>
            <a:off x="6796997" y="1344897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35C3373E-820A-4217-B250-59DEC6AD6A74}"/>
              </a:ext>
            </a:extLst>
          </p:cNvPr>
          <p:cNvCxnSpPr>
            <a:cxnSpLocks/>
          </p:cNvCxnSpPr>
          <p:nvPr/>
        </p:nvCxnSpPr>
        <p:spPr>
          <a:xfrm>
            <a:off x="6760519" y="1688160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E00F2FF8-7EF7-4D4B-9E64-9D18606C2032}"/>
              </a:ext>
            </a:extLst>
          </p:cNvPr>
          <p:cNvCxnSpPr>
            <a:cxnSpLocks/>
          </p:cNvCxnSpPr>
          <p:nvPr/>
        </p:nvCxnSpPr>
        <p:spPr>
          <a:xfrm>
            <a:off x="7911187" y="1688160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B66BB068-08E7-4B0B-9E55-02AF256B9503}"/>
              </a:ext>
            </a:extLst>
          </p:cNvPr>
          <p:cNvCxnSpPr>
            <a:cxnSpLocks/>
          </p:cNvCxnSpPr>
          <p:nvPr/>
        </p:nvCxnSpPr>
        <p:spPr>
          <a:xfrm>
            <a:off x="7877261" y="2066983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E5C03D51-301D-4902-A243-9893021A70EC}"/>
              </a:ext>
            </a:extLst>
          </p:cNvPr>
          <p:cNvCxnSpPr>
            <a:cxnSpLocks/>
          </p:cNvCxnSpPr>
          <p:nvPr/>
        </p:nvCxnSpPr>
        <p:spPr>
          <a:xfrm>
            <a:off x="9030745" y="2037228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2093B567-E81A-4701-BB36-22D4CD1A89E0}"/>
              </a:ext>
            </a:extLst>
          </p:cNvPr>
          <p:cNvCxnSpPr>
            <a:cxnSpLocks/>
          </p:cNvCxnSpPr>
          <p:nvPr/>
        </p:nvCxnSpPr>
        <p:spPr>
          <a:xfrm>
            <a:off x="9042165" y="2376137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72BF6D5-E014-4C78-AD6F-9918F8723DB6}"/>
              </a:ext>
            </a:extLst>
          </p:cNvPr>
          <p:cNvCxnSpPr>
            <a:cxnSpLocks/>
          </p:cNvCxnSpPr>
          <p:nvPr/>
        </p:nvCxnSpPr>
        <p:spPr>
          <a:xfrm>
            <a:off x="10192833" y="2376137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02EE4406-8EB3-4E39-BD31-04EC43D164F9}"/>
              </a:ext>
            </a:extLst>
          </p:cNvPr>
          <p:cNvCxnSpPr>
            <a:cxnSpLocks/>
          </p:cNvCxnSpPr>
          <p:nvPr/>
        </p:nvCxnSpPr>
        <p:spPr>
          <a:xfrm>
            <a:off x="10197188" y="2419680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540A0223-A729-4BE7-9BA1-B59406F16F09}"/>
              </a:ext>
            </a:extLst>
          </p:cNvPr>
          <p:cNvCxnSpPr>
            <a:cxnSpLocks/>
          </p:cNvCxnSpPr>
          <p:nvPr/>
        </p:nvCxnSpPr>
        <p:spPr>
          <a:xfrm>
            <a:off x="10163262" y="2798503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ACC5E89F-4CFB-4091-8746-850DA8184E21}"/>
              </a:ext>
            </a:extLst>
          </p:cNvPr>
          <p:cNvCxnSpPr>
            <a:cxnSpLocks/>
          </p:cNvCxnSpPr>
          <p:nvPr/>
        </p:nvCxnSpPr>
        <p:spPr>
          <a:xfrm>
            <a:off x="10189334" y="4124067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4338E76F-7F5F-4706-B421-6E2C9DC6587E}"/>
              </a:ext>
            </a:extLst>
          </p:cNvPr>
          <p:cNvCxnSpPr>
            <a:cxnSpLocks/>
          </p:cNvCxnSpPr>
          <p:nvPr/>
        </p:nvCxnSpPr>
        <p:spPr>
          <a:xfrm>
            <a:off x="10206000" y="4160667"/>
            <a:ext cx="11758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C36A8CDB-BC64-4F2F-AD5C-4D96F780F1FD}"/>
              </a:ext>
            </a:extLst>
          </p:cNvPr>
          <p:cNvCxnSpPr>
            <a:cxnSpLocks/>
          </p:cNvCxnSpPr>
          <p:nvPr/>
        </p:nvCxnSpPr>
        <p:spPr>
          <a:xfrm>
            <a:off x="11347856" y="2754960"/>
            <a:ext cx="0" cy="140570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7431367B-CCDE-4171-B40C-EEEABF4F6432}"/>
              </a:ext>
            </a:extLst>
          </p:cNvPr>
          <p:cNvCxnSpPr>
            <a:cxnSpLocks/>
          </p:cNvCxnSpPr>
          <p:nvPr/>
        </p:nvCxnSpPr>
        <p:spPr>
          <a:xfrm>
            <a:off x="9078289" y="4482159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E9335C21-6557-424D-B5B1-B940592D997B}"/>
              </a:ext>
            </a:extLst>
          </p:cNvPr>
          <p:cNvCxnSpPr>
            <a:cxnSpLocks/>
          </p:cNvCxnSpPr>
          <p:nvPr/>
        </p:nvCxnSpPr>
        <p:spPr>
          <a:xfrm>
            <a:off x="9040865" y="4444059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Egyenes összekötő 65">
            <a:extLst>
              <a:ext uri="{FF2B5EF4-FFF2-40B4-BE49-F238E27FC236}">
                <a16:creationId xmlns:a16="http://schemas.microsoft.com/office/drawing/2014/main" id="{C57CB2DE-653A-4A75-853C-AF0F00323207}"/>
              </a:ext>
            </a:extLst>
          </p:cNvPr>
          <p:cNvCxnSpPr>
            <a:cxnSpLocks/>
          </p:cNvCxnSpPr>
          <p:nvPr/>
        </p:nvCxnSpPr>
        <p:spPr>
          <a:xfrm>
            <a:off x="7929820" y="4802151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ECBD47FE-69C4-42E0-BAAC-21805E15A755}"/>
              </a:ext>
            </a:extLst>
          </p:cNvPr>
          <p:cNvCxnSpPr>
            <a:cxnSpLocks/>
          </p:cNvCxnSpPr>
          <p:nvPr/>
        </p:nvCxnSpPr>
        <p:spPr>
          <a:xfrm>
            <a:off x="7908042" y="4764051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2C96271E-3C17-4CC4-848C-7244F58A229D}"/>
              </a:ext>
            </a:extLst>
          </p:cNvPr>
          <p:cNvCxnSpPr>
            <a:cxnSpLocks/>
          </p:cNvCxnSpPr>
          <p:nvPr/>
        </p:nvCxnSpPr>
        <p:spPr>
          <a:xfrm>
            <a:off x="6796997" y="5122143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Egyenes összekötő 68">
            <a:extLst>
              <a:ext uri="{FF2B5EF4-FFF2-40B4-BE49-F238E27FC236}">
                <a16:creationId xmlns:a16="http://schemas.microsoft.com/office/drawing/2014/main" id="{34752271-FBBD-4FE8-AC9E-6EF4D01B0EB6}"/>
              </a:ext>
            </a:extLst>
          </p:cNvPr>
          <p:cNvCxnSpPr>
            <a:cxnSpLocks/>
          </p:cNvCxnSpPr>
          <p:nvPr/>
        </p:nvCxnSpPr>
        <p:spPr>
          <a:xfrm>
            <a:off x="6759573" y="5084043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36AB5526-0B45-4FD8-B0DD-FC2A059F802D}"/>
              </a:ext>
            </a:extLst>
          </p:cNvPr>
          <p:cNvCxnSpPr>
            <a:cxnSpLocks/>
          </p:cNvCxnSpPr>
          <p:nvPr/>
        </p:nvCxnSpPr>
        <p:spPr>
          <a:xfrm>
            <a:off x="5648528" y="5442135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A5366EEE-1945-4841-BB0E-303EC3A599D0}"/>
              </a:ext>
            </a:extLst>
          </p:cNvPr>
          <p:cNvCxnSpPr>
            <a:cxnSpLocks/>
          </p:cNvCxnSpPr>
          <p:nvPr/>
        </p:nvCxnSpPr>
        <p:spPr>
          <a:xfrm>
            <a:off x="5611105" y="5392933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1E6351F0-2FFC-4B25-B9F9-FD76B683296C}"/>
              </a:ext>
            </a:extLst>
          </p:cNvPr>
          <p:cNvCxnSpPr>
            <a:cxnSpLocks/>
          </p:cNvCxnSpPr>
          <p:nvPr/>
        </p:nvCxnSpPr>
        <p:spPr>
          <a:xfrm>
            <a:off x="4500060" y="5751025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Egyenes összekötő 72">
            <a:extLst>
              <a:ext uri="{FF2B5EF4-FFF2-40B4-BE49-F238E27FC236}">
                <a16:creationId xmlns:a16="http://schemas.microsoft.com/office/drawing/2014/main" id="{107BE22A-4833-4F86-A302-2B8F812194D6}"/>
              </a:ext>
            </a:extLst>
          </p:cNvPr>
          <p:cNvCxnSpPr>
            <a:cxnSpLocks/>
          </p:cNvCxnSpPr>
          <p:nvPr/>
        </p:nvCxnSpPr>
        <p:spPr>
          <a:xfrm>
            <a:off x="4462636" y="5712925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9E49E2E0-3B15-4DEE-809C-7F5A76683BB2}"/>
              </a:ext>
            </a:extLst>
          </p:cNvPr>
          <p:cNvCxnSpPr>
            <a:cxnSpLocks/>
          </p:cNvCxnSpPr>
          <p:nvPr/>
        </p:nvCxnSpPr>
        <p:spPr>
          <a:xfrm>
            <a:off x="3351591" y="6071017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Szövegdoboz 106">
            <a:extLst>
              <a:ext uri="{FF2B5EF4-FFF2-40B4-BE49-F238E27FC236}">
                <a16:creationId xmlns:a16="http://schemas.microsoft.com/office/drawing/2014/main" id="{42DC7BCC-50BB-4A98-832F-9A40DABD1253}"/>
              </a:ext>
            </a:extLst>
          </p:cNvPr>
          <p:cNvSpPr txBox="1"/>
          <p:nvPr/>
        </p:nvSpPr>
        <p:spPr>
          <a:xfrm>
            <a:off x="5925180" y="5461866"/>
            <a:ext cx="601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Szövegdoboz 107">
            <a:extLst>
              <a:ext uri="{FF2B5EF4-FFF2-40B4-BE49-F238E27FC236}">
                <a16:creationId xmlns:a16="http://schemas.microsoft.com/office/drawing/2014/main" id="{FF01CB38-BBF9-4B34-8800-23AC03A1FE40}"/>
              </a:ext>
            </a:extLst>
          </p:cNvPr>
          <p:cNvSpPr txBox="1"/>
          <p:nvPr/>
        </p:nvSpPr>
        <p:spPr>
          <a:xfrm>
            <a:off x="4923769" y="1116538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Szövegdoboz 108">
            <a:extLst>
              <a:ext uri="{FF2B5EF4-FFF2-40B4-BE49-F238E27FC236}">
                <a16:creationId xmlns:a16="http://schemas.microsoft.com/office/drawing/2014/main" id="{A927C57C-4362-4F93-B5A9-1B0A23D78648}"/>
              </a:ext>
            </a:extLst>
          </p:cNvPr>
          <p:cNvSpPr txBox="1"/>
          <p:nvPr/>
        </p:nvSpPr>
        <p:spPr>
          <a:xfrm>
            <a:off x="6073433" y="1462191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Szövegdoboz 109">
            <a:extLst>
              <a:ext uri="{FF2B5EF4-FFF2-40B4-BE49-F238E27FC236}">
                <a16:creationId xmlns:a16="http://schemas.microsoft.com/office/drawing/2014/main" id="{A062CC34-9021-464C-9204-5C05D712DE74}"/>
              </a:ext>
            </a:extLst>
          </p:cNvPr>
          <p:cNvSpPr txBox="1"/>
          <p:nvPr/>
        </p:nvSpPr>
        <p:spPr>
          <a:xfrm>
            <a:off x="7125587" y="1810816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Szövegdoboz 110">
            <a:extLst>
              <a:ext uri="{FF2B5EF4-FFF2-40B4-BE49-F238E27FC236}">
                <a16:creationId xmlns:a16="http://schemas.microsoft.com/office/drawing/2014/main" id="{76F4F7C5-E412-4028-BA51-988789EE616A}"/>
              </a:ext>
            </a:extLst>
          </p:cNvPr>
          <p:cNvSpPr txBox="1"/>
          <p:nvPr/>
        </p:nvSpPr>
        <p:spPr>
          <a:xfrm>
            <a:off x="8284362" y="2152037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Szövegdoboz 111">
            <a:extLst>
              <a:ext uri="{FF2B5EF4-FFF2-40B4-BE49-F238E27FC236}">
                <a16:creationId xmlns:a16="http://schemas.microsoft.com/office/drawing/2014/main" id="{6F16D47B-1CF7-4795-AEA7-2FD8FA0C99AF}"/>
              </a:ext>
            </a:extLst>
          </p:cNvPr>
          <p:cNvSpPr txBox="1"/>
          <p:nvPr/>
        </p:nvSpPr>
        <p:spPr>
          <a:xfrm>
            <a:off x="10656258" y="2804517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D91F9A1D-A888-44CC-99D7-7BFFB452A922}"/>
              </a:ext>
            </a:extLst>
          </p:cNvPr>
          <p:cNvSpPr txBox="1"/>
          <p:nvPr/>
        </p:nvSpPr>
        <p:spPr>
          <a:xfrm>
            <a:off x="9372934" y="2467746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zövegdoboz 113">
            <a:extLst>
              <a:ext uri="{FF2B5EF4-FFF2-40B4-BE49-F238E27FC236}">
                <a16:creationId xmlns:a16="http://schemas.microsoft.com/office/drawing/2014/main" id="{8A40DD82-98C7-4744-9E9E-3C51B1C6C2E0}"/>
              </a:ext>
            </a:extLst>
          </p:cNvPr>
          <p:cNvSpPr txBox="1"/>
          <p:nvPr/>
        </p:nvSpPr>
        <p:spPr>
          <a:xfrm>
            <a:off x="10556486" y="4172519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zövegdoboz 114">
            <a:extLst>
              <a:ext uri="{FF2B5EF4-FFF2-40B4-BE49-F238E27FC236}">
                <a16:creationId xmlns:a16="http://schemas.microsoft.com/office/drawing/2014/main" id="{A78233D5-4F82-4B23-96AB-08A83395BCD5}"/>
              </a:ext>
            </a:extLst>
          </p:cNvPr>
          <p:cNvSpPr txBox="1"/>
          <p:nvPr/>
        </p:nvSpPr>
        <p:spPr>
          <a:xfrm>
            <a:off x="9425177" y="4525704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zövegdoboz 115">
            <a:extLst>
              <a:ext uri="{FF2B5EF4-FFF2-40B4-BE49-F238E27FC236}">
                <a16:creationId xmlns:a16="http://schemas.microsoft.com/office/drawing/2014/main" id="{465F0235-9798-4D0E-907B-A962F40084B0}"/>
              </a:ext>
            </a:extLst>
          </p:cNvPr>
          <p:cNvSpPr txBox="1"/>
          <p:nvPr/>
        </p:nvSpPr>
        <p:spPr>
          <a:xfrm>
            <a:off x="8249494" y="4801731"/>
            <a:ext cx="6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zövegdoboz 116">
            <a:extLst>
              <a:ext uri="{FF2B5EF4-FFF2-40B4-BE49-F238E27FC236}">
                <a16:creationId xmlns:a16="http://schemas.microsoft.com/office/drawing/2014/main" id="{50113945-BB30-440A-B930-384B90C535C9}"/>
              </a:ext>
            </a:extLst>
          </p:cNvPr>
          <p:cNvSpPr txBox="1"/>
          <p:nvPr/>
        </p:nvSpPr>
        <p:spPr>
          <a:xfrm>
            <a:off x="7071103" y="5121806"/>
            <a:ext cx="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Szövegdoboz 117">
            <a:extLst>
              <a:ext uri="{FF2B5EF4-FFF2-40B4-BE49-F238E27FC236}">
                <a16:creationId xmlns:a16="http://schemas.microsoft.com/office/drawing/2014/main" id="{6996ADE8-CAF5-4641-9873-C62F3EAEDD70}"/>
              </a:ext>
            </a:extLst>
          </p:cNvPr>
          <p:cNvSpPr txBox="1"/>
          <p:nvPr/>
        </p:nvSpPr>
        <p:spPr>
          <a:xfrm>
            <a:off x="4750235" y="5767580"/>
            <a:ext cx="59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Szövegdoboz 118">
            <a:extLst>
              <a:ext uri="{FF2B5EF4-FFF2-40B4-BE49-F238E27FC236}">
                <a16:creationId xmlns:a16="http://schemas.microsoft.com/office/drawing/2014/main" id="{B71A26DE-08BD-4CE5-AB28-86779BFC02D0}"/>
              </a:ext>
            </a:extLst>
          </p:cNvPr>
          <p:cNvSpPr txBox="1"/>
          <p:nvPr/>
        </p:nvSpPr>
        <p:spPr>
          <a:xfrm>
            <a:off x="3591259" y="6202611"/>
            <a:ext cx="628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Kép 75">
            <a:extLst>
              <a:ext uri="{FF2B5EF4-FFF2-40B4-BE49-F238E27FC236}">
                <a16:creationId xmlns:a16="http://schemas.microsoft.com/office/drawing/2014/main" id="{8962298F-E696-4F75-B19C-3E5D4BFB3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69" y="221324"/>
            <a:ext cx="1292883" cy="747448"/>
          </a:xfrm>
          <a:prstGeom prst="rect">
            <a:avLst/>
          </a:prstGeom>
        </p:spPr>
      </p:pic>
      <p:sp>
        <p:nvSpPr>
          <p:cNvPr id="77" name="Szövegdoboz 76">
            <a:extLst>
              <a:ext uri="{FF2B5EF4-FFF2-40B4-BE49-F238E27FC236}">
                <a16:creationId xmlns:a16="http://schemas.microsoft.com/office/drawing/2014/main" id="{519320D0-9E32-4FB2-BEFD-D93A1B391A28}"/>
              </a:ext>
            </a:extLst>
          </p:cNvPr>
          <p:cNvSpPr txBox="1"/>
          <p:nvPr/>
        </p:nvSpPr>
        <p:spPr>
          <a:xfrm>
            <a:off x="4489989" y="580370"/>
            <a:ext cx="133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Salamon</a:t>
            </a:r>
          </a:p>
        </p:txBody>
      </p:sp>
      <p:pic>
        <p:nvPicPr>
          <p:cNvPr id="78" name="Kép 77">
            <a:extLst>
              <a:ext uri="{FF2B5EF4-FFF2-40B4-BE49-F238E27FC236}">
                <a16:creationId xmlns:a16="http://schemas.microsoft.com/office/drawing/2014/main" id="{DB575418-D279-4DDE-AAA9-E01474BBA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09" y="612240"/>
            <a:ext cx="1292883" cy="747448"/>
          </a:xfrm>
          <a:prstGeom prst="rect">
            <a:avLst/>
          </a:prstGeom>
        </p:spPr>
      </p:pic>
      <p:sp>
        <p:nvSpPr>
          <p:cNvPr id="79" name="Szövegdoboz 78">
            <a:extLst>
              <a:ext uri="{FF2B5EF4-FFF2-40B4-BE49-F238E27FC236}">
                <a16:creationId xmlns:a16="http://schemas.microsoft.com/office/drawing/2014/main" id="{CC63BDC6-670F-4252-82F4-9C31C229B672}"/>
              </a:ext>
            </a:extLst>
          </p:cNvPr>
          <p:cNvSpPr txBox="1"/>
          <p:nvPr/>
        </p:nvSpPr>
        <p:spPr>
          <a:xfrm>
            <a:off x="5685011" y="944813"/>
            <a:ext cx="12824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Roboám</a:t>
            </a:r>
          </a:p>
        </p:txBody>
      </p:sp>
      <p:pic>
        <p:nvPicPr>
          <p:cNvPr id="106" name="Kép 105">
            <a:extLst>
              <a:ext uri="{FF2B5EF4-FFF2-40B4-BE49-F238E27FC236}">
                <a16:creationId xmlns:a16="http://schemas.microsoft.com/office/drawing/2014/main" id="{98D30684-7F7F-46DB-9D5D-48F3E223A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21" y="936296"/>
            <a:ext cx="1292883" cy="747448"/>
          </a:xfrm>
          <a:prstGeom prst="rect">
            <a:avLst/>
          </a:prstGeom>
        </p:spPr>
      </p:pic>
      <p:sp>
        <p:nvSpPr>
          <p:cNvPr id="120" name="Szövegdoboz 119">
            <a:extLst>
              <a:ext uri="{FF2B5EF4-FFF2-40B4-BE49-F238E27FC236}">
                <a16:creationId xmlns:a16="http://schemas.microsoft.com/office/drawing/2014/main" id="{C22CCEDB-32B3-425B-B9F7-5AD3BEB6046B}"/>
              </a:ext>
            </a:extLst>
          </p:cNvPr>
          <p:cNvSpPr txBox="1"/>
          <p:nvPr/>
        </p:nvSpPr>
        <p:spPr>
          <a:xfrm>
            <a:off x="6967468" y="1283634"/>
            <a:ext cx="8900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Abijjá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Kép 120">
            <a:extLst>
              <a:ext uri="{FF2B5EF4-FFF2-40B4-BE49-F238E27FC236}">
                <a16:creationId xmlns:a16="http://schemas.microsoft.com/office/drawing/2014/main" id="{49CEA7E2-D8CD-495D-8EB1-DEC3A4817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82" y="1282087"/>
            <a:ext cx="1292883" cy="747448"/>
          </a:xfrm>
          <a:prstGeom prst="rect">
            <a:avLst/>
          </a:prstGeom>
        </p:spPr>
      </p:pic>
      <p:sp>
        <p:nvSpPr>
          <p:cNvPr id="122" name="Szövegdoboz 121">
            <a:extLst>
              <a:ext uri="{FF2B5EF4-FFF2-40B4-BE49-F238E27FC236}">
                <a16:creationId xmlns:a16="http://schemas.microsoft.com/office/drawing/2014/main" id="{4CD33F6F-D1E2-4611-BE32-C5C467D5213E}"/>
              </a:ext>
            </a:extLst>
          </p:cNvPr>
          <p:cNvSpPr txBox="1"/>
          <p:nvPr/>
        </p:nvSpPr>
        <p:spPr>
          <a:xfrm>
            <a:off x="8062129" y="1623329"/>
            <a:ext cx="8900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Ászá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Kép 125">
            <a:extLst>
              <a:ext uri="{FF2B5EF4-FFF2-40B4-BE49-F238E27FC236}">
                <a16:creationId xmlns:a16="http://schemas.microsoft.com/office/drawing/2014/main" id="{DCD9BC52-5359-476D-B155-A38586E07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18" y="1595384"/>
            <a:ext cx="1292883" cy="747448"/>
          </a:xfrm>
          <a:prstGeom prst="rect">
            <a:avLst/>
          </a:prstGeom>
        </p:spPr>
      </p:pic>
      <p:sp>
        <p:nvSpPr>
          <p:cNvPr id="127" name="Szövegdoboz 126">
            <a:extLst>
              <a:ext uri="{FF2B5EF4-FFF2-40B4-BE49-F238E27FC236}">
                <a16:creationId xmlns:a16="http://schemas.microsoft.com/office/drawing/2014/main" id="{9455F3B7-B54D-4503-8527-8EA3C5AE8D4C}"/>
              </a:ext>
            </a:extLst>
          </p:cNvPr>
          <p:cNvSpPr txBox="1"/>
          <p:nvPr/>
        </p:nvSpPr>
        <p:spPr>
          <a:xfrm>
            <a:off x="9088299" y="1948719"/>
            <a:ext cx="11949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Jósáfát</a:t>
            </a:r>
          </a:p>
        </p:txBody>
      </p:sp>
      <p:pic>
        <p:nvPicPr>
          <p:cNvPr id="128" name="Kép 127">
            <a:extLst>
              <a:ext uri="{FF2B5EF4-FFF2-40B4-BE49-F238E27FC236}">
                <a16:creationId xmlns:a16="http://schemas.microsoft.com/office/drawing/2014/main" id="{53D2F30F-A558-44E2-A1C4-9A7A52962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38" y="2033998"/>
            <a:ext cx="1292883" cy="747448"/>
          </a:xfrm>
          <a:prstGeom prst="rect">
            <a:avLst/>
          </a:prstGeom>
        </p:spPr>
      </p:pic>
      <p:sp>
        <p:nvSpPr>
          <p:cNvPr id="129" name="Szövegdoboz 128">
            <a:extLst>
              <a:ext uri="{FF2B5EF4-FFF2-40B4-BE49-F238E27FC236}">
                <a16:creationId xmlns:a16="http://schemas.microsoft.com/office/drawing/2014/main" id="{F3A48187-EB1F-4AB4-8A7C-8A6DF7AFF92A}"/>
              </a:ext>
            </a:extLst>
          </p:cNvPr>
          <p:cNvSpPr txBox="1"/>
          <p:nvPr/>
        </p:nvSpPr>
        <p:spPr>
          <a:xfrm>
            <a:off x="10346196" y="2407722"/>
            <a:ext cx="1046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Jórám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Kép 129">
            <a:extLst>
              <a:ext uri="{FF2B5EF4-FFF2-40B4-BE49-F238E27FC236}">
                <a16:creationId xmlns:a16="http://schemas.microsoft.com/office/drawing/2014/main" id="{4E0A441D-DD2A-403B-9684-DC97E64DD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32" y="3380847"/>
            <a:ext cx="1292883" cy="747448"/>
          </a:xfrm>
          <a:prstGeom prst="rect">
            <a:avLst/>
          </a:prstGeom>
        </p:spPr>
      </p:pic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E72EB5BB-7F55-4CE7-8734-7FCF8FE13948}"/>
              </a:ext>
            </a:extLst>
          </p:cNvPr>
          <p:cNvSpPr txBox="1"/>
          <p:nvPr/>
        </p:nvSpPr>
        <p:spPr>
          <a:xfrm>
            <a:off x="10334932" y="3772408"/>
            <a:ext cx="1046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Uzzijjá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2" name="Kép 131">
            <a:extLst>
              <a:ext uri="{FF2B5EF4-FFF2-40B4-BE49-F238E27FC236}">
                <a16:creationId xmlns:a16="http://schemas.microsoft.com/office/drawing/2014/main" id="{F38E76B8-5765-41D9-80E1-E7A97B1CA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77" y="3695415"/>
            <a:ext cx="1292883" cy="747448"/>
          </a:xfrm>
          <a:prstGeom prst="rect">
            <a:avLst/>
          </a:prstGeom>
        </p:spPr>
      </p:pic>
      <p:sp>
        <p:nvSpPr>
          <p:cNvPr id="133" name="Szövegdoboz 132">
            <a:extLst>
              <a:ext uri="{FF2B5EF4-FFF2-40B4-BE49-F238E27FC236}">
                <a16:creationId xmlns:a16="http://schemas.microsoft.com/office/drawing/2014/main" id="{2F5ECD80-6897-427E-A437-942CE09DC1AE}"/>
              </a:ext>
            </a:extLst>
          </p:cNvPr>
          <p:cNvSpPr txBox="1"/>
          <p:nvPr/>
        </p:nvSpPr>
        <p:spPr>
          <a:xfrm>
            <a:off x="9186534" y="4042754"/>
            <a:ext cx="10211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Jótám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Kép 133">
            <a:extLst>
              <a:ext uri="{FF2B5EF4-FFF2-40B4-BE49-F238E27FC236}">
                <a16:creationId xmlns:a16="http://schemas.microsoft.com/office/drawing/2014/main" id="{5EDF9EFA-FAAC-4732-B07F-27E533C63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82" y="4018670"/>
            <a:ext cx="1292883" cy="747448"/>
          </a:xfrm>
          <a:prstGeom prst="rect">
            <a:avLst/>
          </a:prstGeom>
        </p:spPr>
      </p:pic>
      <p:sp>
        <p:nvSpPr>
          <p:cNvPr id="135" name="Szövegdoboz 134">
            <a:extLst>
              <a:ext uri="{FF2B5EF4-FFF2-40B4-BE49-F238E27FC236}">
                <a16:creationId xmlns:a16="http://schemas.microsoft.com/office/drawing/2014/main" id="{15D8FCAA-8DD5-4C19-81DC-6D8866528E5C}"/>
              </a:ext>
            </a:extLst>
          </p:cNvPr>
          <p:cNvSpPr txBox="1"/>
          <p:nvPr/>
        </p:nvSpPr>
        <p:spPr>
          <a:xfrm>
            <a:off x="8062129" y="4366008"/>
            <a:ext cx="8900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Áház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Kép 135">
            <a:extLst>
              <a:ext uri="{FF2B5EF4-FFF2-40B4-BE49-F238E27FC236}">
                <a16:creationId xmlns:a16="http://schemas.microsoft.com/office/drawing/2014/main" id="{F05C7B3F-2770-4BB2-A234-E31F14D1B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60" y="4337328"/>
            <a:ext cx="1292883" cy="747448"/>
          </a:xfrm>
          <a:prstGeom prst="rect">
            <a:avLst/>
          </a:prstGeom>
        </p:spPr>
      </p:pic>
      <p:sp>
        <p:nvSpPr>
          <p:cNvPr id="137" name="Szövegdoboz 136">
            <a:extLst>
              <a:ext uri="{FF2B5EF4-FFF2-40B4-BE49-F238E27FC236}">
                <a16:creationId xmlns:a16="http://schemas.microsoft.com/office/drawing/2014/main" id="{83FF5D6A-0A26-4734-922D-D5DC51741992}"/>
              </a:ext>
            </a:extLst>
          </p:cNvPr>
          <p:cNvSpPr txBox="1"/>
          <p:nvPr/>
        </p:nvSpPr>
        <p:spPr>
          <a:xfrm>
            <a:off x="6774704" y="4692221"/>
            <a:ext cx="117040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Ezékiás</a:t>
            </a:r>
          </a:p>
        </p:txBody>
      </p:sp>
      <p:pic>
        <p:nvPicPr>
          <p:cNvPr id="138" name="Kép 137">
            <a:extLst>
              <a:ext uri="{FF2B5EF4-FFF2-40B4-BE49-F238E27FC236}">
                <a16:creationId xmlns:a16="http://schemas.microsoft.com/office/drawing/2014/main" id="{317B19C1-4CCB-45A5-B797-E3543E159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41" y="4657676"/>
            <a:ext cx="1292883" cy="747448"/>
          </a:xfrm>
          <a:prstGeom prst="rect">
            <a:avLst/>
          </a:prstGeom>
        </p:spPr>
      </p:pic>
      <p:sp>
        <p:nvSpPr>
          <p:cNvPr id="139" name="Szövegdoboz 138">
            <a:extLst>
              <a:ext uri="{FF2B5EF4-FFF2-40B4-BE49-F238E27FC236}">
                <a16:creationId xmlns:a16="http://schemas.microsoft.com/office/drawing/2014/main" id="{D4662CDC-03A5-431A-A680-B17F25FF9CB2}"/>
              </a:ext>
            </a:extLst>
          </p:cNvPr>
          <p:cNvSpPr txBox="1"/>
          <p:nvPr/>
        </p:nvSpPr>
        <p:spPr>
          <a:xfrm>
            <a:off x="5568037" y="5007208"/>
            <a:ext cx="15846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Manassé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0" name="Kép 139">
            <a:extLst>
              <a:ext uri="{FF2B5EF4-FFF2-40B4-BE49-F238E27FC236}">
                <a16:creationId xmlns:a16="http://schemas.microsoft.com/office/drawing/2014/main" id="{C87D7048-5F65-4F52-A251-2A99BED83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80" y="4971388"/>
            <a:ext cx="1292883" cy="747448"/>
          </a:xfrm>
          <a:prstGeom prst="rect">
            <a:avLst/>
          </a:prstGeom>
        </p:spPr>
      </p:pic>
      <p:sp>
        <p:nvSpPr>
          <p:cNvPr id="141" name="Szövegdoboz 140">
            <a:extLst>
              <a:ext uri="{FF2B5EF4-FFF2-40B4-BE49-F238E27FC236}">
                <a16:creationId xmlns:a16="http://schemas.microsoft.com/office/drawing/2014/main" id="{F769C35D-DED0-4D17-BB02-63022F2494D2}"/>
              </a:ext>
            </a:extLst>
          </p:cNvPr>
          <p:cNvSpPr txBox="1"/>
          <p:nvPr/>
        </p:nvSpPr>
        <p:spPr>
          <a:xfrm>
            <a:off x="4603727" y="5294342"/>
            <a:ext cx="10812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Ámón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2" name="Kép 141">
            <a:extLst>
              <a:ext uri="{FF2B5EF4-FFF2-40B4-BE49-F238E27FC236}">
                <a16:creationId xmlns:a16="http://schemas.microsoft.com/office/drawing/2014/main" id="{73672FFF-7C17-4137-9D8C-349572FFB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04" y="5313303"/>
            <a:ext cx="1292883" cy="747448"/>
          </a:xfrm>
          <a:prstGeom prst="rect">
            <a:avLst/>
          </a:prstGeom>
        </p:spPr>
      </p:pic>
      <p:sp>
        <p:nvSpPr>
          <p:cNvPr id="143" name="Szövegdoboz 142">
            <a:extLst>
              <a:ext uri="{FF2B5EF4-FFF2-40B4-BE49-F238E27FC236}">
                <a16:creationId xmlns:a16="http://schemas.microsoft.com/office/drawing/2014/main" id="{542A4DF5-5880-4C9D-A699-9031064D2FE0}"/>
              </a:ext>
            </a:extLst>
          </p:cNvPr>
          <p:cNvSpPr txBox="1"/>
          <p:nvPr/>
        </p:nvSpPr>
        <p:spPr>
          <a:xfrm>
            <a:off x="3412191" y="5648449"/>
            <a:ext cx="102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Jósiás</a:t>
            </a:r>
          </a:p>
        </p:txBody>
      </p:sp>
      <p:cxnSp>
        <p:nvCxnSpPr>
          <p:cNvPr id="145" name="Egyenes összekötő 144">
            <a:extLst>
              <a:ext uri="{FF2B5EF4-FFF2-40B4-BE49-F238E27FC236}">
                <a16:creationId xmlns:a16="http://schemas.microsoft.com/office/drawing/2014/main" id="{1E13CD05-EB68-44D4-98AB-4EDAD37EF994}"/>
              </a:ext>
            </a:extLst>
          </p:cNvPr>
          <p:cNvCxnSpPr>
            <a:cxnSpLocks/>
          </p:cNvCxnSpPr>
          <p:nvPr/>
        </p:nvCxnSpPr>
        <p:spPr>
          <a:xfrm>
            <a:off x="3314746" y="6064801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Egyenes összekötő 145">
            <a:extLst>
              <a:ext uri="{FF2B5EF4-FFF2-40B4-BE49-F238E27FC236}">
                <a16:creationId xmlns:a16="http://schemas.microsoft.com/office/drawing/2014/main" id="{A1EFF543-295D-48F5-8F99-A0F3B71EE255}"/>
              </a:ext>
            </a:extLst>
          </p:cNvPr>
          <p:cNvCxnSpPr>
            <a:cxnSpLocks/>
          </p:cNvCxnSpPr>
          <p:nvPr/>
        </p:nvCxnSpPr>
        <p:spPr>
          <a:xfrm>
            <a:off x="2203701" y="6422893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Szövegdoboz 147">
            <a:extLst>
              <a:ext uri="{FF2B5EF4-FFF2-40B4-BE49-F238E27FC236}">
                <a16:creationId xmlns:a16="http://schemas.microsoft.com/office/drawing/2014/main" id="{76EF2E41-232E-4CED-B7DE-AB1BCD6AF0E4}"/>
              </a:ext>
            </a:extLst>
          </p:cNvPr>
          <p:cNvSpPr txBox="1"/>
          <p:nvPr/>
        </p:nvSpPr>
        <p:spPr>
          <a:xfrm>
            <a:off x="2379748" y="6487469"/>
            <a:ext cx="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Kép 148">
            <a:extLst>
              <a:ext uri="{FF2B5EF4-FFF2-40B4-BE49-F238E27FC236}">
                <a16:creationId xmlns:a16="http://schemas.microsoft.com/office/drawing/2014/main" id="{0F69A82F-0622-45B1-A2E3-53C6A2A5D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48" y="5656366"/>
            <a:ext cx="1292883" cy="747448"/>
          </a:xfrm>
          <a:prstGeom prst="rect">
            <a:avLst/>
          </a:prstGeom>
        </p:spPr>
      </p:pic>
      <p:sp>
        <p:nvSpPr>
          <p:cNvPr id="150" name="Szövegdoboz 149">
            <a:extLst>
              <a:ext uri="{FF2B5EF4-FFF2-40B4-BE49-F238E27FC236}">
                <a16:creationId xmlns:a16="http://schemas.microsoft.com/office/drawing/2014/main" id="{81890D33-4CD5-422B-B368-034701903CF2}"/>
              </a:ext>
            </a:extLst>
          </p:cNvPr>
          <p:cNvSpPr txBox="1"/>
          <p:nvPr/>
        </p:nvSpPr>
        <p:spPr>
          <a:xfrm>
            <a:off x="2205566" y="6010250"/>
            <a:ext cx="1293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Jekonjá</a:t>
            </a:r>
            <a:endParaRPr lang="hu-H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Cím 1">
            <a:extLst>
              <a:ext uri="{FF2B5EF4-FFF2-40B4-BE49-F238E27FC236}">
                <a16:creationId xmlns:a16="http://schemas.microsoft.com/office/drawing/2014/main" id="{61877736-03C7-4B6F-B0CE-85D2B01B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563" y="1734383"/>
            <a:ext cx="4255616" cy="2751522"/>
          </a:xfrm>
          <a:noFill/>
        </p:spPr>
        <p:txBody>
          <a:bodyPr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Isten ígérete nyomán a zsidók azt gondolták, hogy Dávid egyik utódja lesz a Messiás.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Egymást követték a trónon Dávid utódai, azonban a Messiás nem született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" name="Csoportba foglalás 151">
            <a:extLst>
              <a:ext uri="{FF2B5EF4-FFF2-40B4-BE49-F238E27FC236}">
                <a16:creationId xmlns:a16="http://schemas.microsoft.com/office/drawing/2014/main" id="{15A9FF3F-D1F0-47AD-BB1C-B961A99ABF73}"/>
              </a:ext>
            </a:extLst>
          </p:cNvPr>
          <p:cNvGrpSpPr/>
          <p:nvPr/>
        </p:nvGrpSpPr>
        <p:grpSpPr>
          <a:xfrm>
            <a:off x="11074827" y="5789443"/>
            <a:ext cx="1070175" cy="813278"/>
            <a:chOff x="11063795" y="3113631"/>
            <a:chExt cx="1128205" cy="917815"/>
          </a:xfrm>
          <a:solidFill>
            <a:schemeClr val="accent6">
              <a:lumMod val="50000"/>
            </a:schemeClr>
          </a:solidFill>
        </p:grpSpPr>
        <p:sp>
          <p:nvSpPr>
            <p:cNvPr id="153" name="Szabadkézi sokszög 2">
              <a:extLst>
                <a:ext uri="{FF2B5EF4-FFF2-40B4-BE49-F238E27FC236}">
                  <a16:creationId xmlns:a16="http://schemas.microsoft.com/office/drawing/2014/main" id="{D6A4C8ED-B50C-4DB8-8B1D-F5053C39135C}"/>
                </a:ext>
              </a:extLst>
            </p:cNvPr>
            <p:cNvSpPr/>
            <p:nvPr/>
          </p:nvSpPr>
          <p:spPr>
            <a:xfrm>
              <a:off x="11063795" y="3113631"/>
              <a:ext cx="1128205" cy="917815"/>
            </a:xfrm>
            <a:custGeom>
              <a:avLst/>
              <a:gdLst>
                <a:gd name="connsiteX0" fmla="*/ 457199 w 1128205"/>
                <a:gd name="connsiteY0" fmla="*/ 0 h 917815"/>
                <a:gd name="connsiteX1" fmla="*/ 457200 w 1128205"/>
                <a:gd name="connsiteY1" fmla="*/ 0 h 917815"/>
                <a:gd name="connsiteX2" fmla="*/ 1128205 w 1128205"/>
                <a:gd name="connsiteY2" fmla="*/ 0 h 917815"/>
                <a:gd name="connsiteX3" fmla="*/ 1128205 w 1128205"/>
                <a:gd name="connsiteY3" fmla="*/ 917815 h 917815"/>
                <a:gd name="connsiteX4" fmla="*/ 457200 w 1128205"/>
                <a:gd name="connsiteY4" fmla="*/ 914400 h 917815"/>
                <a:gd name="connsiteX5" fmla="*/ 457199 w 1128205"/>
                <a:gd name="connsiteY5" fmla="*/ 914400 h 917815"/>
                <a:gd name="connsiteX6" fmla="*/ 365058 w 1128205"/>
                <a:gd name="connsiteY6" fmla="*/ 905111 h 917815"/>
                <a:gd name="connsiteX7" fmla="*/ 0 w 1128205"/>
                <a:gd name="connsiteY7" fmla="*/ 457200 h 917815"/>
                <a:gd name="connsiteX8" fmla="*/ 365058 w 1128205"/>
                <a:gd name="connsiteY8" fmla="*/ 9289 h 917815"/>
                <a:gd name="connsiteX9" fmla="*/ 457199 w 1128205"/>
                <a:gd name="connsiteY9" fmla="*/ 0 h 9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205" h="917815">
                  <a:moveTo>
                    <a:pt x="457199" y="0"/>
                  </a:moveTo>
                  <a:lnTo>
                    <a:pt x="457200" y="0"/>
                  </a:lnTo>
                  <a:lnTo>
                    <a:pt x="1128205" y="0"/>
                  </a:lnTo>
                  <a:lnTo>
                    <a:pt x="1128205" y="917815"/>
                  </a:lnTo>
                  <a:lnTo>
                    <a:pt x="457200" y="914400"/>
                  </a:lnTo>
                  <a:lnTo>
                    <a:pt x="457199" y="914400"/>
                  </a:lnTo>
                  <a:lnTo>
                    <a:pt x="365058" y="905111"/>
                  </a:lnTo>
                  <a:cubicBezTo>
                    <a:pt x="156720" y="862479"/>
                    <a:pt x="0" y="678142"/>
                    <a:pt x="0" y="457200"/>
                  </a:cubicBezTo>
                  <a:cubicBezTo>
                    <a:pt x="0" y="236258"/>
                    <a:pt x="156720" y="51921"/>
                    <a:pt x="365058" y="9289"/>
                  </a:cubicBezTo>
                  <a:lnTo>
                    <a:pt x="4571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Szövegdoboz 153">
              <a:extLst>
                <a:ext uri="{FF2B5EF4-FFF2-40B4-BE49-F238E27FC236}">
                  <a16:creationId xmlns:a16="http://schemas.microsoft.com/office/drawing/2014/main" id="{444B4BB5-140B-4400-9756-BE2A546B1DE4}"/>
                </a:ext>
              </a:extLst>
            </p:cNvPr>
            <p:cNvSpPr txBox="1"/>
            <p:nvPr/>
          </p:nvSpPr>
          <p:spPr>
            <a:xfrm>
              <a:off x="11293015" y="3196943"/>
              <a:ext cx="795890" cy="5058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</a:t>
              </a:r>
            </a:p>
          </p:txBody>
        </p:sp>
      </p:grp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9A8628A6-98F7-4D50-9022-0DE4544528C9}"/>
              </a:ext>
            </a:extLst>
          </p:cNvPr>
          <p:cNvSpPr txBox="1"/>
          <p:nvPr/>
        </p:nvSpPr>
        <p:spPr>
          <a:xfrm>
            <a:off x="8793722" y="5631982"/>
            <a:ext cx="339827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Ekkor történt viszont valami szörnyűség…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Kattints ide..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120" grpId="0"/>
      <p:bldP spid="122" grpId="0"/>
      <p:bldP spid="127" grpId="0"/>
      <p:bldP spid="129" grpId="0"/>
      <p:bldP spid="131" grpId="0"/>
      <p:bldP spid="133" grpId="0"/>
      <p:bldP spid="135" grpId="0"/>
      <p:bldP spid="137" grpId="0"/>
      <p:bldP spid="139" grpId="0"/>
      <p:bldP spid="141" grpId="0"/>
      <p:bldP spid="143" grpId="0"/>
      <p:bldP spid="150" grpId="0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A80EFB-595C-4FC9-BA04-C0A44040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természet, tűz látható&#10;&#10;Automatikusan generált leírás">
            <a:extLst>
              <a:ext uri="{FF2B5EF4-FFF2-40B4-BE49-F238E27FC236}">
                <a16:creationId xmlns:a16="http://schemas.microsoft.com/office/drawing/2014/main" id="{E59AC3AC-E4DF-4846-A72E-5EC7C9D1D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55"/>
            <a:ext cx="12192000" cy="6914356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59244F21-D64A-4D82-AF2C-DC3E03EC8AA8}"/>
              </a:ext>
            </a:extLst>
          </p:cNvPr>
          <p:cNvSpPr txBox="1">
            <a:spLocks/>
          </p:cNvSpPr>
          <p:nvPr/>
        </p:nvSpPr>
        <p:spPr>
          <a:xfrm>
            <a:off x="8675648" y="119921"/>
            <a:ext cx="2879893" cy="66106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Kr. e. 687-ben a babiloni hadsereg, lerombolta Jeruzsálemet, kirabolta az országot, a népet fogságba hurcolta.</a:t>
            </a:r>
          </a:p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Dávid utódai többet nem lettek királyok.</a:t>
            </a:r>
          </a:p>
          <a:p>
            <a:pPr algn="ctr"/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 tűnt, hogy a Messiás soha nem fog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eljönni.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A80EFB-595C-4FC9-BA04-C0A44040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természet, tűz látható&#10;&#10;Automatikusan generált leírás">
            <a:extLst>
              <a:ext uri="{FF2B5EF4-FFF2-40B4-BE49-F238E27FC236}">
                <a16:creationId xmlns:a16="http://schemas.microsoft.com/office/drawing/2014/main" id="{E59AC3AC-E4DF-4846-A72E-5EC7C9D1D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55"/>
            <a:ext cx="12192000" cy="6914356"/>
          </a:xfrm>
        </p:spPr>
      </p:pic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id="{318D8495-ADF7-4748-88E0-A6F50A6CF948}"/>
              </a:ext>
            </a:extLst>
          </p:cNvPr>
          <p:cNvSpPr/>
          <p:nvPr/>
        </p:nvSpPr>
        <p:spPr>
          <a:xfrm>
            <a:off x="6332115" y="522227"/>
            <a:ext cx="3746810" cy="2878596"/>
          </a:xfrm>
          <a:prstGeom prst="wedgeEllipseCallout">
            <a:avLst>
              <a:gd name="adj1" fmla="val 100845"/>
              <a:gd name="adj2" fmla="val -652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7468638-DA47-43F3-BC59-0F54FEBDB653}"/>
              </a:ext>
            </a:extLst>
          </p:cNvPr>
          <p:cNvSpPr txBox="1"/>
          <p:nvPr/>
        </p:nvSpPr>
        <p:spPr>
          <a:xfrm>
            <a:off x="6757640" y="1283610"/>
            <a:ext cx="2895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Eljön az az idő – így szól az Úr –, amikor új szövetséget kötök Izráel és Júda házával.” Jer 31,31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2D88A08-5BB7-4C2C-9B8E-35B3E6B281E6}"/>
              </a:ext>
            </a:extLst>
          </p:cNvPr>
          <p:cNvSpPr txBox="1"/>
          <p:nvPr/>
        </p:nvSpPr>
        <p:spPr>
          <a:xfrm>
            <a:off x="401525" y="365125"/>
            <a:ext cx="465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azonban nem szegte meg ígéretét, és üzent a népnek…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3ACCDED-3227-4861-94AB-64981D81B8A1}"/>
              </a:ext>
            </a:extLst>
          </p:cNvPr>
          <p:cNvSpPr txBox="1">
            <a:spLocks/>
          </p:cNvSpPr>
          <p:nvPr/>
        </p:nvSpPr>
        <p:spPr>
          <a:xfrm>
            <a:off x="5591947" y="4409055"/>
            <a:ext cx="6600053" cy="10702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minden elveszni látszott, Isten megígérte, hogy a Messiás eljövetelével új szövetséget köt a néppel.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C4F4244C-261D-4789-A187-615D72ED39EE}"/>
              </a:ext>
            </a:extLst>
          </p:cNvPr>
          <p:cNvSpPr txBox="1">
            <a:spLocks/>
          </p:cNvSpPr>
          <p:nvPr/>
        </p:nvSpPr>
        <p:spPr>
          <a:xfrm>
            <a:off x="5591947" y="5479305"/>
            <a:ext cx="6600053" cy="1228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Ábrahám és Dávid utódai nem haltak meg a babiloni fogságban, így a zsidók továbbra is várták, hogy </a:t>
            </a:r>
            <a:r>
              <a:rPr lang="hu-H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megszülessen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Messiás…</a:t>
            </a:r>
          </a:p>
        </p:txBody>
      </p:sp>
    </p:spTree>
    <p:extLst>
      <p:ext uri="{BB962C8B-B14F-4D97-AF65-F5344CB8AC3E}">
        <p14:creationId xmlns:p14="http://schemas.microsoft.com/office/powerpoint/2010/main" val="21201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56A619F-038D-49A2-9DE4-8F96DBDD3E9E}"/>
              </a:ext>
            </a:extLst>
          </p:cNvPr>
          <p:cNvCxnSpPr>
            <a:cxnSpLocks/>
          </p:cNvCxnSpPr>
          <p:nvPr/>
        </p:nvCxnSpPr>
        <p:spPr>
          <a:xfrm>
            <a:off x="2540000" y="1083033"/>
            <a:ext cx="2586179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FF5F7CB7-6D31-45BD-A901-DFF01D5D1C70}"/>
              </a:ext>
            </a:extLst>
          </p:cNvPr>
          <p:cNvCxnSpPr>
            <a:cxnSpLocks/>
          </p:cNvCxnSpPr>
          <p:nvPr/>
        </p:nvCxnSpPr>
        <p:spPr>
          <a:xfrm>
            <a:off x="5095069" y="1053278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1F5DA8BB-7FDF-489A-B45F-C0EBB91C9103}"/>
              </a:ext>
            </a:extLst>
          </p:cNvPr>
          <p:cNvCxnSpPr>
            <a:cxnSpLocks/>
          </p:cNvCxnSpPr>
          <p:nvPr/>
        </p:nvCxnSpPr>
        <p:spPr>
          <a:xfrm>
            <a:off x="5106489" y="1392187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1B5D1D06-9769-4446-80AD-B943747C5A3B}"/>
              </a:ext>
            </a:extLst>
          </p:cNvPr>
          <p:cNvCxnSpPr>
            <a:cxnSpLocks/>
          </p:cNvCxnSpPr>
          <p:nvPr/>
        </p:nvCxnSpPr>
        <p:spPr>
          <a:xfrm>
            <a:off x="6257157" y="1392187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B1B2D5EA-BEFA-4A9F-B7EE-52DB2ED4B62E}"/>
              </a:ext>
            </a:extLst>
          </p:cNvPr>
          <p:cNvCxnSpPr>
            <a:cxnSpLocks/>
          </p:cNvCxnSpPr>
          <p:nvPr/>
        </p:nvCxnSpPr>
        <p:spPr>
          <a:xfrm>
            <a:off x="6223231" y="1771010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D7CC3014-1F55-44C6-93F3-6CBC78AB8419}"/>
              </a:ext>
            </a:extLst>
          </p:cNvPr>
          <p:cNvCxnSpPr>
            <a:cxnSpLocks/>
          </p:cNvCxnSpPr>
          <p:nvPr/>
        </p:nvCxnSpPr>
        <p:spPr>
          <a:xfrm>
            <a:off x="7376715" y="1741255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35C3373E-820A-4217-B250-59DEC6AD6A74}"/>
              </a:ext>
            </a:extLst>
          </p:cNvPr>
          <p:cNvCxnSpPr>
            <a:cxnSpLocks/>
          </p:cNvCxnSpPr>
          <p:nvPr/>
        </p:nvCxnSpPr>
        <p:spPr>
          <a:xfrm>
            <a:off x="7340237" y="2084518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E00F2FF8-7EF7-4D4B-9E64-9D18606C2032}"/>
              </a:ext>
            </a:extLst>
          </p:cNvPr>
          <p:cNvCxnSpPr>
            <a:cxnSpLocks/>
          </p:cNvCxnSpPr>
          <p:nvPr/>
        </p:nvCxnSpPr>
        <p:spPr>
          <a:xfrm>
            <a:off x="8490905" y="2084518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B66BB068-08E7-4B0B-9E55-02AF256B9503}"/>
              </a:ext>
            </a:extLst>
          </p:cNvPr>
          <p:cNvCxnSpPr>
            <a:cxnSpLocks/>
          </p:cNvCxnSpPr>
          <p:nvPr/>
        </p:nvCxnSpPr>
        <p:spPr>
          <a:xfrm>
            <a:off x="8456979" y="2463341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E5C03D51-301D-4902-A243-9893021A70EC}"/>
              </a:ext>
            </a:extLst>
          </p:cNvPr>
          <p:cNvCxnSpPr>
            <a:cxnSpLocks/>
          </p:cNvCxnSpPr>
          <p:nvPr/>
        </p:nvCxnSpPr>
        <p:spPr>
          <a:xfrm>
            <a:off x="9610463" y="2433586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2093B567-E81A-4701-BB36-22D4CD1A89E0}"/>
              </a:ext>
            </a:extLst>
          </p:cNvPr>
          <p:cNvCxnSpPr>
            <a:cxnSpLocks/>
          </p:cNvCxnSpPr>
          <p:nvPr/>
        </p:nvCxnSpPr>
        <p:spPr>
          <a:xfrm>
            <a:off x="9621883" y="2772495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72BF6D5-E014-4C78-AD6F-9918F8723DB6}"/>
              </a:ext>
            </a:extLst>
          </p:cNvPr>
          <p:cNvCxnSpPr>
            <a:cxnSpLocks/>
          </p:cNvCxnSpPr>
          <p:nvPr/>
        </p:nvCxnSpPr>
        <p:spPr>
          <a:xfrm>
            <a:off x="10772551" y="2772495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02EE4406-8EB3-4E39-BD31-04EC43D164F9}"/>
              </a:ext>
            </a:extLst>
          </p:cNvPr>
          <p:cNvCxnSpPr>
            <a:cxnSpLocks/>
          </p:cNvCxnSpPr>
          <p:nvPr/>
        </p:nvCxnSpPr>
        <p:spPr>
          <a:xfrm>
            <a:off x="10776906" y="2816038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540A0223-A729-4BE7-9BA1-B59406F16F09}"/>
              </a:ext>
            </a:extLst>
          </p:cNvPr>
          <p:cNvCxnSpPr>
            <a:cxnSpLocks/>
          </p:cNvCxnSpPr>
          <p:nvPr/>
        </p:nvCxnSpPr>
        <p:spPr>
          <a:xfrm>
            <a:off x="10742980" y="3194861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ACC5E89F-4CFB-4091-8746-850DA8184E21}"/>
              </a:ext>
            </a:extLst>
          </p:cNvPr>
          <p:cNvCxnSpPr>
            <a:cxnSpLocks/>
          </p:cNvCxnSpPr>
          <p:nvPr/>
        </p:nvCxnSpPr>
        <p:spPr>
          <a:xfrm>
            <a:off x="10769052" y="4520425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4338E76F-7F5F-4706-B421-6E2C9DC6587E}"/>
              </a:ext>
            </a:extLst>
          </p:cNvPr>
          <p:cNvCxnSpPr>
            <a:cxnSpLocks/>
          </p:cNvCxnSpPr>
          <p:nvPr/>
        </p:nvCxnSpPr>
        <p:spPr>
          <a:xfrm>
            <a:off x="10785718" y="4557025"/>
            <a:ext cx="11758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C36A8CDB-BC64-4F2F-AD5C-4D96F780F1FD}"/>
              </a:ext>
            </a:extLst>
          </p:cNvPr>
          <p:cNvCxnSpPr>
            <a:cxnSpLocks/>
          </p:cNvCxnSpPr>
          <p:nvPr/>
        </p:nvCxnSpPr>
        <p:spPr>
          <a:xfrm>
            <a:off x="11927574" y="3151318"/>
            <a:ext cx="0" cy="140570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7431367B-CCDE-4171-B40C-EEEABF4F6432}"/>
              </a:ext>
            </a:extLst>
          </p:cNvPr>
          <p:cNvCxnSpPr>
            <a:cxnSpLocks/>
          </p:cNvCxnSpPr>
          <p:nvPr/>
        </p:nvCxnSpPr>
        <p:spPr>
          <a:xfrm>
            <a:off x="9658007" y="4878517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E9335C21-6557-424D-B5B1-B940592D997B}"/>
              </a:ext>
            </a:extLst>
          </p:cNvPr>
          <p:cNvCxnSpPr>
            <a:cxnSpLocks/>
          </p:cNvCxnSpPr>
          <p:nvPr/>
        </p:nvCxnSpPr>
        <p:spPr>
          <a:xfrm>
            <a:off x="9620583" y="4840417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Egyenes összekötő 65">
            <a:extLst>
              <a:ext uri="{FF2B5EF4-FFF2-40B4-BE49-F238E27FC236}">
                <a16:creationId xmlns:a16="http://schemas.microsoft.com/office/drawing/2014/main" id="{C57CB2DE-653A-4A75-853C-AF0F00323207}"/>
              </a:ext>
            </a:extLst>
          </p:cNvPr>
          <p:cNvCxnSpPr>
            <a:cxnSpLocks/>
          </p:cNvCxnSpPr>
          <p:nvPr/>
        </p:nvCxnSpPr>
        <p:spPr>
          <a:xfrm>
            <a:off x="8509538" y="5198509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ECBD47FE-69C4-42E0-BAAC-21805E15A755}"/>
              </a:ext>
            </a:extLst>
          </p:cNvPr>
          <p:cNvCxnSpPr>
            <a:cxnSpLocks/>
          </p:cNvCxnSpPr>
          <p:nvPr/>
        </p:nvCxnSpPr>
        <p:spPr>
          <a:xfrm>
            <a:off x="8487760" y="5160409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2C96271E-3C17-4CC4-848C-7244F58A229D}"/>
              </a:ext>
            </a:extLst>
          </p:cNvPr>
          <p:cNvCxnSpPr>
            <a:cxnSpLocks/>
          </p:cNvCxnSpPr>
          <p:nvPr/>
        </p:nvCxnSpPr>
        <p:spPr>
          <a:xfrm>
            <a:off x="7376715" y="5518501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Egyenes összekötő 68">
            <a:extLst>
              <a:ext uri="{FF2B5EF4-FFF2-40B4-BE49-F238E27FC236}">
                <a16:creationId xmlns:a16="http://schemas.microsoft.com/office/drawing/2014/main" id="{34752271-FBBD-4FE8-AC9E-6EF4D01B0EB6}"/>
              </a:ext>
            </a:extLst>
          </p:cNvPr>
          <p:cNvCxnSpPr>
            <a:cxnSpLocks/>
          </p:cNvCxnSpPr>
          <p:nvPr/>
        </p:nvCxnSpPr>
        <p:spPr>
          <a:xfrm>
            <a:off x="7339291" y="5480401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36AB5526-0B45-4FD8-B0DD-FC2A059F802D}"/>
              </a:ext>
            </a:extLst>
          </p:cNvPr>
          <p:cNvCxnSpPr>
            <a:cxnSpLocks/>
          </p:cNvCxnSpPr>
          <p:nvPr/>
        </p:nvCxnSpPr>
        <p:spPr>
          <a:xfrm>
            <a:off x="6228246" y="5838493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A5366EEE-1945-4841-BB0E-303EC3A599D0}"/>
              </a:ext>
            </a:extLst>
          </p:cNvPr>
          <p:cNvCxnSpPr>
            <a:cxnSpLocks/>
          </p:cNvCxnSpPr>
          <p:nvPr/>
        </p:nvCxnSpPr>
        <p:spPr>
          <a:xfrm>
            <a:off x="6190823" y="5789291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1E6351F0-2FFC-4B25-B9F9-FD76B683296C}"/>
              </a:ext>
            </a:extLst>
          </p:cNvPr>
          <p:cNvCxnSpPr>
            <a:cxnSpLocks/>
          </p:cNvCxnSpPr>
          <p:nvPr/>
        </p:nvCxnSpPr>
        <p:spPr>
          <a:xfrm>
            <a:off x="5079778" y="6147383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Egyenes összekötő 72">
            <a:extLst>
              <a:ext uri="{FF2B5EF4-FFF2-40B4-BE49-F238E27FC236}">
                <a16:creationId xmlns:a16="http://schemas.microsoft.com/office/drawing/2014/main" id="{107BE22A-4833-4F86-A302-2B8F812194D6}"/>
              </a:ext>
            </a:extLst>
          </p:cNvPr>
          <p:cNvCxnSpPr>
            <a:cxnSpLocks/>
          </p:cNvCxnSpPr>
          <p:nvPr/>
        </p:nvCxnSpPr>
        <p:spPr>
          <a:xfrm>
            <a:off x="5042354" y="6109283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9E49E2E0-3B15-4DEE-809C-7F5A76683BB2}"/>
              </a:ext>
            </a:extLst>
          </p:cNvPr>
          <p:cNvCxnSpPr>
            <a:cxnSpLocks/>
          </p:cNvCxnSpPr>
          <p:nvPr/>
        </p:nvCxnSpPr>
        <p:spPr>
          <a:xfrm>
            <a:off x="1939109" y="6467375"/>
            <a:ext cx="31406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0" name="Kép 79" descr="A képen fa, virág látható&#10;&#10;Automatikusan generált leírás">
            <a:extLst>
              <a:ext uri="{FF2B5EF4-FFF2-40B4-BE49-F238E27FC236}">
                <a16:creationId xmlns:a16="http://schemas.microsoft.com/office/drawing/2014/main" id="{E980C3CB-36C7-4E88-A581-EC8C84DE9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5406774" y="317641"/>
            <a:ext cx="887015" cy="1260711"/>
          </a:xfrm>
          <a:prstGeom prst="rect">
            <a:avLst/>
          </a:prstGeom>
        </p:spPr>
      </p:pic>
      <p:sp>
        <p:nvSpPr>
          <p:cNvPr id="81" name="Szövegdoboz 80">
            <a:extLst>
              <a:ext uri="{FF2B5EF4-FFF2-40B4-BE49-F238E27FC236}">
                <a16:creationId xmlns:a16="http://schemas.microsoft.com/office/drawing/2014/main" id="{63E0797C-F65D-45DF-8645-07A1F136BC14}"/>
              </a:ext>
            </a:extLst>
          </p:cNvPr>
          <p:cNvSpPr txBox="1"/>
          <p:nvPr/>
        </p:nvSpPr>
        <p:spPr>
          <a:xfrm>
            <a:off x="5310866" y="762952"/>
            <a:ext cx="10924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Sealtíél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Kép 81" descr="A képen fa, virág látható&#10;&#10;Automatikusan generált leírás">
            <a:extLst>
              <a:ext uri="{FF2B5EF4-FFF2-40B4-BE49-F238E27FC236}">
                <a16:creationId xmlns:a16="http://schemas.microsoft.com/office/drawing/2014/main" id="{44BE5A94-27DE-458A-B59D-A039961E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6509929" y="637632"/>
            <a:ext cx="887015" cy="1260711"/>
          </a:xfrm>
          <a:prstGeom prst="rect">
            <a:avLst/>
          </a:prstGeom>
        </p:spPr>
      </p:pic>
      <p:sp>
        <p:nvSpPr>
          <p:cNvPr id="83" name="Szövegdoboz 82">
            <a:extLst>
              <a:ext uri="{FF2B5EF4-FFF2-40B4-BE49-F238E27FC236}">
                <a16:creationId xmlns:a16="http://schemas.microsoft.com/office/drawing/2014/main" id="{2A383D93-57C4-4267-A757-89C7E32D7FE3}"/>
              </a:ext>
            </a:extLst>
          </p:cNvPr>
          <p:cNvSpPr txBox="1"/>
          <p:nvPr/>
        </p:nvSpPr>
        <p:spPr>
          <a:xfrm>
            <a:off x="6280882" y="1109111"/>
            <a:ext cx="166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Zerubbábel</a:t>
            </a:r>
            <a:endPara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Kép 83" descr="A képen fa, virág látható&#10;&#10;Automatikusan generált leírás">
            <a:extLst>
              <a:ext uri="{FF2B5EF4-FFF2-40B4-BE49-F238E27FC236}">
                <a16:creationId xmlns:a16="http://schemas.microsoft.com/office/drawing/2014/main" id="{9C1BB3AD-C848-496D-81B7-29649D53AB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7596893" y="976118"/>
            <a:ext cx="887015" cy="1260711"/>
          </a:xfrm>
          <a:prstGeom prst="rect">
            <a:avLst/>
          </a:prstGeom>
        </p:spPr>
      </p:pic>
      <p:sp>
        <p:nvSpPr>
          <p:cNvPr id="85" name="Szövegdoboz 84">
            <a:extLst>
              <a:ext uri="{FF2B5EF4-FFF2-40B4-BE49-F238E27FC236}">
                <a16:creationId xmlns:a16="http://schemas.microsoft.com/office/drawing/2014/main" id="{3C3C81F4-82DC-4FE8-84B9-46E70083E9B9}"/>
              </a:ext>
            </a:extLst>
          </p:cNvPr>
          <p:cNvSpPr txBox="1"/>
          <p:nvPr/>
        </p:nvSpPr>
        <p:spPr>
          <a:xfrm>
            <a:off x="7483233" y="1409103"/>
            <a:ext cx="11286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Abíhúd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Kép 85" descr="A képen fa, virág látható&#10;&#10;Automatikusan generált leírás">
            <a:extLst>
              <a:ext uri="{FF2B5EF4-FFF2-40B4-BE49-F238E27FC236}">
                <a16:creationId xmlns:a16="http://schemas.microsoft.com/office/drawing/2014/main" id="{FF7B79FB-9C51-4141-93C2-C45F2A942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8760083" y="1282962"/>
            <a:ext cx="887015" cy="1260711"/>
          </a:xfrm>
          <a:prstGeom prst="rect">
            <a:avLst/>
          </a:prstGeom>
        </p:spPr>
      </p:pic>
      <p:sp>
        <p:nvSpPr>
          <p:cNvPr id="87" name="Szövegdoboz 86">
            <a:extLst>
              <a:ext uri="{FF2B5EF4-FFF2-40B4-BE49-F238E27FC236}">
                <a16:creationId xmlns:a16="http://schemas.microsoft.com/office/drawing/2014/main" id="{E095B166-7C2A-43A2-852E-DAFB8C2CD79E}"/>
              </a:ext>
            </a:extLst>
          </p:cNvPr>
          <p:cNvSpPr txBox="1"/>
          <p:nvPr/>
        </p:nvSpPr>
        <p:spPr>
          <a:xfrm>
            <a:off x="8689082" y="1730611"/>
            <a:ext cx="1285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Eljákím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Kép 87" descr="A képen fa, virág látható&#10;&#10;Automatikusan generált leírás">
            <a:extLst>
              <a:ext uri="{FF2B5EF4-FFF2-40B4-BE49-F238E27FC236}">
                <a16:creationId xmlns:a16="http://schemas.microsoft.com/office/drawing/2014/main" id="{297B8EF4-D1A9-41DB-9EEE-09ABDC6A2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9858881" y="1694825"/>
            <a:ext cx="887015" cy="1260711"/>
          </a:xfrm>
          <a:prstGeom prst="rect">
            <a:avLst/>
          </a:prstGeom>
        </p:spPr>
      </p:pic>
      <p:sp>
        <p:nvSpPr>
          <p:cNvPr id="89" name="Szövegdoboz 88">
            <a:extLst>
              <a:ext uri="{FF2B5EF4-FFF2-40B4-BE49-F238E27FC236}">
                <a16:creationId xmlns:a16="http://schemas.microsoft.com/office/drawing/2014/main" id="{4E63295B-CB7E-4F2E-8738-83904A9BC8A9}"/>
              </a:ext>
            </a:extLst>
          </p:cNvPr>
          <p:cNvSpPr txBox="1"/>
          <p:nvPr/>
        </p:nvSpPr>
        <p:spPr>
          <a:xfrm>
            <a:off x="9809596" y="2125904"/>
            <a:ext cx="12651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Azór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Kép 89" descr="A képen fa, virág látható&#10;&#10;Automatikusan generált leírás">
            <a:extLst>
              <a:ext uri="{FF2B5EF4-FFF2-40B4-BE49-F238E27FC236}">
                <a16:creationId xmlns:a16="http://schemas.microsoft.com/office/drawing/2014/main" id="{2907AC3E-C374-4FAA-B7ED-34125D8C0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11099547" y="2090958"/>
            <a:ext cx="887015" cy="1260711"/>
          </a:xfrm>
          <a:prstGeom prst="rect">
            <a:avLst/>
          </a:prstGeom>
        </p:spPr>
      </p:pic>
      <p:sp>
        <p:nvSpPr>
          <p:cNvPr id="91" name="Szövegdoboz 90">
            <a:extLst>
              <a:ext uri="{FF2B5EF4-FFF2-40B4-BE49-F238E27FC236}">
                <a16:creationId xmlns:a16="http://schemas.microsoft.com/office/drawing/2014/main" id="{85B7DDCA-0BE2-489B-84A7-67017604DF60}"/>
              </a:ext>
            </a:extLst>
          </p:cNvPr>
          <p:cNvSpPr txBox="1"/>
          <p:nvPr/>
        </p:nvSpPr>
        <p:spPr>
          <a:xfrm>
            <a:off x="11040191" y="2548395"/>
            <a:ext cx="106648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Cádók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Kép 91" descr="A képen fa, virág látható&#10;&#10;Automatikusan generált leírás">
            <a:extLst>
              <a:ext uri="{FF2B5EF4-FFF2-40B4-BE49-F238E27FC236}">
                <a16:creationId xmlns:a16="http://schemas.microsoft.com/office/drawing/2014/main" id="{527F2B6D-332E-4AC4-BD12-DD443C0B3F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10881107" y="3422896"/>
            <a:ext cx="928448" cy="1319600"/>
          </a:xfrm>
          <a:prstGeom prst="rect">
            <a:avLst/>
          </a:prstGeom>
        </p:spPr>
      </p:pic>
      <p:sp>
        <p:nvSpPr>
          <p:cNvPr id="93" name="Szövegdoboz 92">
            <a:extLst>
              <a:ext uri="{FF2B5EF4-FFF2-40B4-BE49-F238E27FC236}">
                <a16:creationId xmlns:a16="http://schemas.microsoft.com/office/drawing/2014/main" id="{E2631DBA-2604-4064-9EDE-E145A9ADD2B2}"/>
              </a:ext>
            </a:extLst>
          </p:cNvPr>
          <p:cNvSpPr txBox="1"/>
          <p:nvPr/>
        </p:nvSpPr>
        <p:spPr>
          <a:xfrm>
            <a:off x="10798151" y="3904545"/>
            <a:ext cx="14155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Jákín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Kép 93" descr="A képen fa, virág látható&#10;&#10;Automatikusan generált leírás">
            <a:extLst>
              <a:ext uri="{FF2B5EF4-FFF2-40B4-BE49-F238E27FC236}">
                <a16:creationId xmlns:a16="http://schemas.microsoft.com/office/drawing/2014/main" id="{03A4E6D5-C866-42DB-A643-E42344B96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9748977" y="3813464"/>
            <a:ext cx="887015" cy="1260711"/>
          </a:xfrm>
          <a:prstGeom prst="rect">
            <a:avLst/>
          </a:prstGeom>
        </p:spPr>
      </p:pic>
      <p:sp>
        <p:nvSpPr>
          <p:cNvPr id="95" name="Szövegdoboz 94">
            <a:extLst>
              <a:ext uri="{FF2B5EF4-FFF2-40B4-BE49-F238E27FC236}">
                <a16:creationId xmlns:a16="http://schemas.microsoft.com/office/drawing/2014/main" id="{3271270A-8880-4AEE-92C0-138F4045B431}"/>
              </a:ext>
            </a:extLst>
          </p:cNvPr>
          <p:cNvSpPr txBox="1"/>
          <p:nvPr/>
        </p:nvSpPr>
        <p:spPr>
          <a:xfrm>
            <a:off x="9649402" y="4270249"/>
            <a:ext cx="11957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Elíhud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Kép 95" descr="A képen fa, virág látható&#10;&#10;Automatikusan generált leírás">
            <a:extLst>
              <a:ext uri="{FF2B5EF4-FFF2-40B4-BE49-F238E27FC236}">
                <a16:creationId xmlns:a16="http://schemas.microsoft.com/office/drawing/2014/main" id="{93ED56E3-8E60-4E08-AB0F-1B9D2D3AD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8556443" y="4098558"/>
            <a:ext cx="887015" cy="1260711"/>
          </a:xfrm>
          <a:prstGeom prst="rect">
            <a:avLst/>
          </a:prstGeom>
        </p:spPr>
      </p:pic>
      <p:sp>
        <p:nvSpPr>
          <p:cNvPr id="97" name="Szövegdoboz 96">
            <a:extLst>
              <a:ext uri="{FF2B5EF4-FFF2-40B4-BE49-F238E27FC236}">
                <a16:creationId xmlns:a16="http://schemas.microsoft.com/office/drawing/2014/main" id="{1126932A-F679-4F4F-86EF-C9D02809DB83}"/>
              </a:ext>
            </a:extLst>
          </p:cNvPr>
          <p:cNvSpPr txBox="1"/>
          <p:nvPr/>
        </p:nvSpPr>
        <p:spPr>
          <a:xfrm>
            <a:off x="8441693" y="4541110"/>
            <a:ext cx="12541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Eleázár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Kép 97" descr="A képen fa, virág látható&#10;&#10;Automatikusan generált leírás">
            <a:extLst>
              <a:ext uri="{FF2B5EF4-FFF2-40B4-BE49-F238E27FC236}">
                <a16:creationId xmlns:a16="http://schemas.microsoft.com/office/drawing/2014/main" id="{9708D9ED-5F67-4DCB-A2C7-D6132A884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7416600" y="4469701"/>
            <a:ext cx="887015" cy="1260711"/>
          </a:xfrm>
          <a:prstGeom prst="rect">
            <a:avLst/>
          </a:prstGeom>
        </p:spPr>
      </p:pic>
      <p:sp>
        <p:nvSpPr>
          <p:cNvPr id="99" name="Szövegdoboz 98">
            <a:extLst>
              <a:ext uri="{FF2B5EF4-FFF2-40B4-BE49-F238E27FC236}">
                <a16:creationId xmlns:a16="http://schemas.microsoft.com/office/drawing/2014/main" id="{2D8C0288-4A21-46CD-96CA-493B2FF2D3DF}"/>
              </a:ext>
            </a:extLst>
          </p:cNvPr>
          <p:cNvSpPr txBox="1"/>
          <p:nvPr/>
        </p:nvSpPr>
        <p:spPr>
          <a:xfrm>
            <a:off x="7357205" y="4939894"/>
            <a:ext cx="11212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Mattán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Kép 99" descr="A képen fa, virág látható&#10;&#10;Automatikusan generált leírás">
            <a:extLst>
              <a:ext uri="{FF2B5EF4-FFF2-40B4-BE49-F238E27FC236}">
                <a16:creationId xmlns:a16="http://schemas.microsoft.com/office/drawing/2014/main" id="{79D6FAB7-6CB4-4DA6-8CE0-A1D6B2E2E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6212369" y="4767775"/>
            <a:ext cx="887015" cy="1260711"/>
          </a:xfrm>
          <a:prstGeom prst="rect">
            <a:avLst/>
          </a:prstGeom>
        </p:spPr>
      </p:pic>
      <p:sp>
        <p:nvSpPr>
          <p:cNvPr id="101" name="Szövegdoboz 100">
            <a:extLst>
              <a:ext uri="{FF2B5EF4-FFF2-40B4-BE49-F238E27FC236}">
                <a16:creationId xmlns:a16="http://schemas.microsoft.com/office/drawing/2014/main" id="{08F121AB-0936-462B-8EDF-41864195C2B5}"/>
              </a:ext>
            </a:extLst>
          </p:cNvPr>
          <p:cNvSpPr txBox="1"/>
          <p:nvPr/>
        </p:nvSpPr>
        <p:spPr>
          <a:xfrm>
            <a:off x="6218025" y="5213464"/>
            <a:ext cx="8900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Jákób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Kép 101" descr="A képen fa, virág látható&#10;&#10;Automatikusan generált leírás">
            <a:extLst>
              <a:ext uri="{FF2B5EF4-FFF2-40B4-BE49-F238E27FC236}">
                <a16:creationId xmlns:a16="http://schemas.microsoft.com/office/drawing/2014/main" id="{960C8DF2-8CB0-4B71-8FC0-7FEBF2087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4985438" y="5076079"/>
            <a:ext cx="887015" cy="1260711"/>
          </a:xfrm>
          <a:prstGeom prst="rect">
            <a:avLst/>
          </a:prstGeom>
        </p:spPr>
      </p:pic>
      <p:sp>
        <p:nvSpPr>
          <p:cNvPr id="103" name="Szövegdoboz 102">
            <a:extLst>
              <a:ext uri="{FF2B5EF4-FFF2-40B4-BE49-F238E27FC236}">
                <a16:creationId xmlns:a16="http://schemas.microsoft.com/office/drawing/2014/main" id="{1D6C78AB-DB20-4D56-99A3-E5D000B25F77}"/>
              </a:ext>
            </a:extLst>
          </p:cNvPr>
          <p:cNvSpPr txBox="1"/>
          <p:nvPr/>
        </p:nvSpPr>
        <p:spPr>
          <a:xfrm>
            <a:off x="4885288" y="5524354"/>
            <a:ext cx="10283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József</a:t>
            </a:r>
          </a:p>
        </p:txBody>
      </p:sp>
      <p:sp>
        <p:nvSpPr>
          <p:cNvPr id="107" name="Szövegdoboz 106">
            <a:extLst>
              <a:ext uri="{FF2B5EF4-FFF2-40B4-BE49-F238E27FC236}">
                <a16:creationId xmlns:a16="http://schemas.microsoft.com/office/drawing/2014/main" id="{42DC7BCC-50BB-4A98-832F-9A40DABD1253}"/>
              </a:ext>
            </a:extLst>
          </p:cNvPr>
          <p:cNvSpPr txBox="1"/>
          <p:nvPr/>
        </p:nvSpPr>
        <p:spPr>
          <a:xfrm>
            <a:off x="6504898" y="5858224"/>
            <a:ext cx="6019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Szövegdoboz 107">
            <a:extLst>
              <a:ext uri="{FF2B5EF4-FFF2-40B4-BE49-F238E27FC236}">
                <a16:creationId xmlns:a16="http://schemas.microsoft.com/office/drawing/2014/main" id="{FF01CB38-BBF9-4B34-8800-23AC03A1FE40}"/>
              </a:ext>
            </a:extLst>
          </p:cNvPr>
          <p:cNvSpPr txBox="1"/>
          <p:nvPr/>
        </p:nvSpPr>
        <p:spPr>
          <a:xfrm>
            <a:off x="5503487" y="1512896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Szövegdoboz 108">
            <a:extLst>
              <a:ext uri="{FF2B5EF4-FFF2-40B4-BE49-F238E27FC236}">
                <a16:creationId xmlns:a16="http://schemas.microsoft.com/office/drawing/2014/main" id="{A927C57C-4362-4F93-B5A9-1B0A23D78648}"/>
              </a:ext>
            </a:extLst>
          </p:cNvPr>
          <p:cNvSpPr txBox="1"/>
          <p:nvPr/>
        </p:nvSpPr>
        <p:spPr>
          <a:xfrm>
            <a:off x="6653151" y="1858549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Szövegdoboz 109">
            <a:extLst>
              <a:ext uri="{FF2B5EF4-FFF2-40B4-BE49-F238E27FC236}">
                <a16:creationId xmlns:a16="http://schemas.microsoft.com/office/drawing/2014/main" id="{A062CC34-9021-464C-9204-5C05D712DE74}"/>
              </a:ext>
            </a:extLst>
          </p:cNvPr>
          <p:cNvSpPr txBox="1"/>
          <p:nvPr/>
        </p:nvSpPr>
        <p:spPr>
          <a:xfrm>
            <a:off x="7705305" y="2207174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Szövegdoboz 110">
            <a:extLst>
              <a:ext uri="{FF2B5EF4-FFF2-40B4-BE49-F238E27FC236}">
                <a16:creationId xmlns:a16="http://schemas.microsoft.com/office/drawing/2014/main" id="{76F4F7C5-E412-4028-BA51-988789EE616A}"/>
              </a:ext>
            </a:extLst>
          </p:cNvPr>
          <p:cNvSpPr txBox="1"/>
          <p:nvPr/>
        </p:nvSpPr>
        <p:spPr>
          <a:xfrm>
            <a:off x="8864080" y="2548395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Szövegdoboz 111">
            <a:extLst>
              <a:ext uri="{FF2B5EF4-FFF2-40B4-BE49-F238E27FC236}">
                <a16:creationId xmlns:a16="http://schemas.microsoft.com/office/drawing/2014/main" id="{6F16D47B-1CF7-4795-AEA7-2FD8FA0C99AF}"/>
              </a:ext>
            </a:extLst>
          </p:cNvPr>
          <p:cNvSpPr txBox="1"/>
          <p:nvPr/>
        </p:nvSpPr>
        <p:spPr>
          <a:xfrm>
            <a:off x="11235976" y="3200875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D91F9A1D-A888-44CC-99D7-7BFFB452A922}"/>
              </a:ext>
            </a:extLst>
          </p:cNvPr>
          <p:cNvSpPr txBox="1"/>
          <p:nvPr/>
        </p:nvSpPr>
        <p:spPr>
          <a:xfrm>
            <a:off x="9952652" y="2864104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zövegdoboz 113">
            <a:extLst>
              <a:ext uri="{FF2B5EF4-FFF2-40B4-BE49-F238E27FC236}">
                <a16:creationId xmlns:a16="http://schemas.microsoft.com/office/drawing/2014/main" id="{8A40DD82-98C7-4744-9E9E-3C51B1C6C2E0}"/>
              </a:ext>
            </a:extLst>
          </p:cNvPr>
          <p:cNvSpPr txBox="1"/>
          <p:nvPr/>
        </p:nvSpPr>
        <p:spPr>
          <a:xfrm>
            <a:off x="11136204" y="4568877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zövegdoboz 114">
            <a:extLst>
              <a:ext uri="{FF2B5EF4-FFF2-40B4-BE49-F238E27FC236}">
                <a16:creationId xmlns:a16="http://schemas.microsoft.com/office/drawing/2014/main" id="{A78233D5-4F82-4B23-96AB-08A83395BCD5}"/>
              </a:ext>
            </a:extLst>
          </p:cNvPr>
          <p:cNvSpPr txBox="1"/>
          <p:nvPr/>
        </p:nvSpPr>
        <p:spPr>
          <a:xfrm>
            <a:off x="10004895" y="4922062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zövegdoboz 115">
            <a:extLst>
              <a:ext uri="{FF2B5EF4-FFF2-40B4-BE49-F238E27FC236}">
                <a16:creationId xmlns:a16="http://schemas.microsoft.com/office/drawing/2014/main" id="{465F0235-9798-4D0E-907B-A962F40084B0}"/>
              </a:ext>
            </a:extLst>
          </p:cNvPr>
          <p:cNvSpPr txBox="1"/>
          <p:nvPr/>
        </p:nvSpPr>
        <p:spPr>
          <a:xfrm>
            <a:off x="8829212" y="5198089"/>
            <a:ext cx="604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zövegdoboz 116">
            <a:extLst>
              <a:ext uri="{FF2B5EF4-FFF2-40B4-BE49-F238E27FC236}">
                <a16:creationId xmlns:a16="http://schemas.microsoft.com/office/drawing/2014/main" id="{50113945-BB30-440A-B930-384B90C535C9}"/>
              </a:ext>
            </a:extLst>
          </p:cNvPr>
          <p:cNvSpPr txBox="1"/>
          <p:nvPr/>
        </p:nvSpPr>
        <p:spPr>
          <a:xfrm>
            <a:off x="7650821" y="5518164"/>
            <a:ext cx="6383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Szövegdoboz 117">
            <a:extLst>
              <a:ext uri="{FF2B5EF4-FFF2-40B4-BE49-F238E27FC236}">
                <a16:creationId xmlns:a16="http://schemas.microsoft.com/office/drawing/2014/main" id="{6996ADE8-CAF5-4641-9873-C62F3EAEDD70}"/>
              </a:ext>
            </a:extLst>
          </p:cNvPr>
          <p:cNvSpPr txBox="1"/>
          <p:nvPr/>
        </p:nvSpPr>
        <p:spPr>
          <a:xfrm>
            <a:off x="5264996" y="6243989"/>
            <a:ext cx="5921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Szövegdoboz 118">
            <a:extLst>
              <a:ext uri="{FF2B5EF4-FFF2-40B4-BE49-F238E27FC236}">
                <a16:creationId xmlns:a16="http://schemas.microsoft.com/office/drawing/2014/main" id="{B71A26DE-08BD-4CE5-AB28-86779BFC02D0}"/>
              </a:ext>
            </a:extLst>
          </p:cNvPr>
          <p:cNvSpPr txBox="1"/>
          <p:nvPr/>
        </p:nvSpPr>
        <p:spPr>
          <a:xfrm>
            <a:off x="3022499" y="6446864"/>
            <a:ext cx="6284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Kép 122" descr="A képen fa, virág látható&#10;&#10;Automatikusan generált leírás">
            <a:extLst>
              <a:ext uri="{FF2B5EF4-FFF2-40B4-BE49-F238E27FC236}">
                <a16:creationId xmlns:a16="http://schemas.microsoft.com/office/drawing/2014/main" id="{E2CEFBE1-B144-4DEE-85DD-36387C18B1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2997884" y="-348130"/>
            <a:ext cx="1202718" cy="1709419"/>
          </a:xfrm>
          <a:prstGeom prst="rect">
            <a:avLst/>
          </a:prstGeom>
        </p:spPr>
      </p:pic>
      <p:sp>
        <p:nvSpPr>
          <p:cNvPr id="124" name="Szövegdoboz 123">
            <a:extLst>
              <a:ext uri="{FF2B5EF4-FFF2-40B4-BE49-F238E27FC236}">
                <a16:creationId xmlns:a16="http://schemas.microsoft.com/office/drawing/2014/main" id="{2959BA22-AB2A-4F47-B7CD-156361365E69}"/>
              </a:ext>
            </a:extLst>
          </p:cNvPr>
          <p:cNvSpPr txBox="1"/>
          <p:nvPr/>
        </p:nvSpPr>
        <p:spPr>
          <a:xfrm>
            <a:off x="2930158" y="256518"/>
            <a:ext cx="14627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Jekonjá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Szövegdoboz 124">
            <a:extLst>
              <a:ext uri="{FF2B5EF4-FFF2-40B4-BE49-F238E27FC236}">
                <a16:creationId xmlns:a16="http://schemas.microsoft.com/office/drawing/2014/main" id="{29E25177-BAE7-4659-A108-46AF37767008}"/>
              </a:ext>
            </a:extLst>
          </p:cNvPr>
          <p:cNvSpPr txBox="1"/>
          <p:nvPr/>
        </p:nvSpPr>
        <p:spPr>
          <a:xfrm>
            <a:off x="3367080" y="1192647"/>
            <a:ext cx="418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Kép 126">
            <a:extLst>
              <a:ext uri="{FF2B5EF4-FFF2-40B4-BE49-F238E27FC236}">
                <a16:creationId xmlns:a16="http://schemas.microsoft.com/office/drawing/2014/main" id="{EDAFB674-01FE-42CB-9057-05B5854379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37" y="5128459"/>
            <a:ext cx="2169705" cy="1254361"/>
          </a:xfrm>
          <a:prstGeom prst="rect">
            <a:avLst/>
          </a:prstGeom>
        </p:spPr>
      </p:pic>
      <p:sp>
        <p:nvSpPr>
          <p:cNvPr id="128" name="Szövegdoboz 127">
            <a:extLst>
              <a:ext uri="{FF2B5EF4-FFF2-40B4-BE49-F238E27FC236}">
                <a16:creationId xmlns:a16="http://schemas.microsoft.com/office/drawing/2014/main" id="{8F304615-F6AC-440A-ADF9-0F3834E0CBB9}"/>
              </a:ext>
            </a:extLst>
          </p:cNvPr>
          <p:cNvSpPr txBox="1"/>
          <p:nvPr/>
        </p:nvSpPr>
        <p:spPr>
          <a:xfrm>
            <a:off x="3027239" y="5819251"/>
            <a:ext cx="14937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</a:p>
        </p:txBody>
      </p:sp>
      <p:sp>
        <p:nvSpPr>
          <p:cNvPr id="75" name="Cím 1">
            <a:extLst>
              <a:ext uri="{FF2B5EF4-FFF2-40B4-BE49-F238E27FC236}">
                <a16:creationId xmlns:a16="http://schemas.microsoft.com/office/drawing/2014/main" id="{E54354A2-21EF-4282-84C8-77E1F65A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099" y="1873895"/>
            <a:ext cx="5035350" cy="2799993"/>
          </a:xfrm>
          <a:noFill/>
        </p:spPr>
        <p:txBody>
          <a:bodyPr>
            <a:no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Sok száz évvel Ábrahám és Dávid után Isten ígérete valósággá vált.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Ő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nem szegte meg az ígéretét.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első karácsonyon megszületett a régen várt Messiás, Jézus Krisztus.</a:t>
            </a:r>
          </a:p>
        </p:txBody>
      </p:sp>
      <p:grpSp>
        <p:nvGrpSpPr>
          <p:cNvPr id="76" name="Csoportba foglalás 75">
            <a:extLst>
              <a:ext uri="{FF2B5EF4-FFF2-40B4-BE49-F238E27FC236}">
                <a16:creationId xmlns:a16="http://schemas.microsoft.com/office/drawing/2014/main" id="{954B7BAE-E591-487B-9869-9D2C56241C4F}"/>
              </a:ext>
            </a:extLst>
          </p:cNvPr>
          <p:cNvGrpSpPr/>
          <p:nvPr/>
        </p:nvGrpSpPr>
        <p:grpSpPr>
          <a:xfrm>
            <a:off x="10698266" y="6059935"/>
            <a:ext cx="1493734" cy="684700"/>
            <a:chOff x="11063795" y="3113631"/>
            <a:chExt cx="1128205" cy="917815"/>
          </a:xfrm>
          <a:solidFill>
            <a:schemeClr val="accent6">
              <a:lumMod val="50000"/>
            </a:schemeClr>
          </a:solidFill>
        </p:grpSpPr>
        <p:sp>
          <p:nvSpPr>
            <p:cNvPr id="77" name="Szabadkézi sokszög 2">
              <a:extLst>
                <a:ext uri="{FF2B5EF4-FFF2-40B4-BE49-F238E27FC236}">
                  <a16:creationId xmlns:a16="http://schemas.microsoft.com/office/drawing/2014/main" id="{60343AE9-E886-4003-82FC-2CFE52F8FB49}"/>
                </a:ext>
              </a:extLst>
            </p:cNvPr>
            <p:cNvSpPr/>
            <p:nvPr/>
          </p:nvSpPr>
          <p:spPr>
            <a:xfrm>
              <a:off x="11063795" y="3113631"/>
              <a:ext cx="1128205" cy="917815"/>
            </a:xfrm>
            <a:custGeom>
              <a:avLst/>
              <a:gdLst>
                <a:gd name="connsiteX0" fmla="*/ 457199 w 1128205"/>
                <a:gd name="connsiteY0" fmla="*/ 0 h 917815"/>
                <a:gd name="connsiteX1" fmla="*/ 457200 w 1128205"/>
                <a:gd name="connsiteY1" fmla="*/ 0 h 917815"/>
                <a:gd name="connsiteX2" fmla="*/ 1128205 w 1128205"/>
                <a:gd name="connsiteY2" fmla="*/ 0 h 917815"/>
                <a:gd name="connsiteX3" fmla="*/ 1128205 w 1128205"/>
                <a:gd name="connsiteY3" fmla="*/ 917815 h 917815"/>
                <a:gd name="connsiteX4" fmla="*/ 457200 w 1128205"/>
                <a:gd name="connsiteY4" fmla="*/ 914400 h 917815"/>
                <a:gd name="connsiteX5" fmla="*/ 457199 w 1128205"/>
                <a:gd name="connsiteY5" fmla="*/ 914400 h 917815"/>
                <a:gd name="connsiteX6" fmla="*/ 365058 w 1128205"/>
                <a:gd name="connsiteY6" fmla="*/ 905111 h 917815"/>
                <a:gd name="connsiteX7" fmla="*/ 0 w 1128205"/>
                <a:gd name="connsiteY7" fmla="*/ 457200 h 917815"/>
                <a:gd name="connsiteX8" fmla="*/ 365058 w 1128205"/>
                <a:gd name="connsiteY8" fmla="*/ 9289 h 917815"/>
                <a:gd name="connsiteX9" fmla="*/ 457199 w 1128205"/>
                <a:gd name="connsiteY9" fmla="*/ 0 h 9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205" h="917815">
                  <a:moveTo>
                    <a:pt x="457199" y="0"/>
                  </a:moveTo>
                  <a:lnTo>
                    <a:pt x="457200" y="0"/>
                  </a:lnTo>
                  <a:lnTo>
                    <a:pt x="1128205" y="0"/>
                  </a:lnTo>
                  <a:lnTo>
                    <a:pt x="1128205" y="917815"/>
                  </a:lnTo>
                  <a:lnTo>
                    <a:pt x="457200" y="914400"/>
                  </a:lnTo>
                  <a:lnTo>
                    <a:pt x="457199" y="914400"/>
                  </a:lnTo>
                  <a:lnTo>
                    <a:pt x="365058" y="905111"/>
                  </a:lnTo>
                  <a:cubicBezTo>
                    <a:pt x="156720" y="862479"/>
                    <a:pt x="0" y="678142"/>
                    <a:pt x="0" y="457200"/>
                  </a:cubicBezTo>
                  <a:cubicBezTo>
                    <a:pt x="0" y="236258"/>
                    <a:pt x="156720" y="51921"/>
                    <a:pt x="365058" y="9289"/>
                  </a:cubicBezTo>
                  <a:lnTo>
                    <a:pt x="4571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Szövegdoboz 77">
              <a:extLst>
                <a:ext uri="{FF2B5EF4-FFF2-40B4-BE49-F238E27FC236}">
                  <a16:creationId xmlns:a16="http://schemas.microsoft.com/office/drawing/2014/main" id="{29184517-628C-4B31-97C9-635A72AF17F9}"/>
                </a:ext>
              </a:extLst>
            </p:cNvPr>
            <p:cNvSpPr txBox="1"/>
            <p:nvPr/>
          </p:nvSpPr>
          <p:spPr>
            <a:xfrm>
              <a:off x="11293014" y="3196943"/>
              <a:ext cx="819683" cy="701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0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08D873B6-CF47-467B-844A-66B90DAD5AFB}"/>
              </a:ext>
            </a:extLst>
          </p:cNvPr>
          <p:cNvSpPr txBox="1">
            <a:spLocks/>
          </p:cNvSpPr>
          <p:nvPr/>
        </p:nvSpPr>
        <p:spPr>
          <a:xfrm>
            <a:off x="2105493" y="222355"/>
            <a:ext cx="9689891" cy="29105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Sokszor várunk olyan programokra, találkozásokra, utazásokra, amelyek végül elmaradnak. 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az adventi várakozás azért örömteli, mert Isten biztosan eljön. Ő megtartotta az ígéretét, és elküldte Jézust a földre. Az advent nem az álmodozás, hanem a biztos várakozás ideje.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</a:t>
            </a:r>
            <a:r>
              <a:rPr lang="hu-H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végiggondolnunk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mire várunk az idei adventben. Várjuk-e egyáltalán a karácsonyt? 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3988B2E5-8A71-4861-9456-A258854ABF68}"/>
              </a:ext>
            </a:extLst>
          </p:cNvPr>
          <p:cNvSpPr txBox="1">
            <a:spLocks/>
          </p:cNvSpPr>
          <p:nvPr/>
        </p:nvSpPr>
        <p:spPr>
          <a:xfrm>
            <a:off x="2105494" y="3237875"/>
            <a:ext cx="9689891" cy="33977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eljövetelét várni nagyszerű érzés. Gondolj bele, hogy milyen sokan várták Őt! És Jézus megszületett!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Lehet, hogy nehezebb lesz idén a karácsony. Lehet, hogy nem lesz együtt a nagy család. Lehet, hogy nem lesz olyan sok ajándék vagy finom étel.</a:t>
            </a:r>
          </a:p>
          <a:p>
            <a:pPr algn="ctr"/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Bárhogyan is lesz, egy biztos: Jézus Krisztus megszületett és idén karácsonykor is ezt ünnepeljük. 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jövetele biztos. Az advent nem álmodozás, hanem biztos várakozás. Jézus Krisztus megszületett.</a:t>
            </a:r>
          </a:p>
        </p:txBody>
      </p:sp>
    </p:spTree>
    <p:extLst>
      <p:ext uri="{BB962C8B-B14F-4D97-AF65-F5344CB8AC3E}">
        <p14:creationId xmlns:p14="http://schemas.microsoft.com/office/powerpoint/2010/main" val="3865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2561435" y="434569"/>
            <a:ext cx="2984926" cy="23236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adventi éneket!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7505076" y="339830"/>
            <a:ext cx="4017364" cy="34027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Zenehallgatás közben gondold végig, hogy mit jelent számodra várakozni?</a:t>
            </a: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2835639" y="3590046"/>
            <a:ext cx="466616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solidFill>
                  <a:schemeClr val="bg1"/>
                </a:solidFill>
                <a:cs typeface="Arial" panose="020B0604020202020204" pitchFamily="34" charset="0"/>
                <a:hlinkClick r:id="rId2"/>
              </a:rPr>
              <a:t>Kattints ide!</a:t>
            </a:r>
            <a:endParaRPr lang="hu-HU" altLang="hu-HU" sz="4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57EBB1C-0AC5-4B2C-B1AD-2F832EE00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72" y="5177237"/>
            <a:ext cx="1623934" cy="1622733"/>
          </a:xfrm>
          <a:prstGeom prst="rect">
            <a:avLst/>
          </a:prstGeom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25BC659B-549F-41BD-AE06-3A3185A0A30D}"/>
              </a:ext>
            </a:extLst>
          </p:cNvPr>
          <p:cNvGrpSpPr/>
          <p:nvPr/>
        </p:nvGrpSpPr>
        <p:grpSpPr>
          <a:xfrm>
            <a:off x="10568066" y="5790788"/>
            <a:ext cx="1623934" cy="1009182"/>
            <a:chOff x="11063795" y="3113631"/>
            <a:chExt cx="1128205" cy="917815"/>
          </a:xfrm>
          <a:solidFill>
            <a:schemeClr val="accent6">
              <a:lumMod val="50000"/>
            </a:schemeClr>
          </a:solidFill>
        </p:grpSpPr>
        <p:sp>
          <p:nvSpPr>
            <p:cNvPr id="7" name="Szabadkézi sokszög 2">
              <a:extLst>
                <a:ext uri="{FF2B5EF4-FFF2-40B4-BE49-F238E27FC236}">
                  <a16:creationId xmlns:a16="http://schemas.microsoft.com/office/drawing/2014/main" id="{D9FE6914-0F44-4B9D-8745-7B91D658972C}"/>
                </a:ext>
              </a:extLst>
            </p:cNvPr>
            <p:cNvSpPr/>
            <p:nvPr/>
          </p:nvSpPr>
          <p:spPr>
            <a:xfrm>
              <a:off x="11063795" y="3113631"/>
              <a:ext cx="1128205" cy="917815"/>
            </a:xfrm>
            <a:custGeom>
              <a:avLst/>
              <a:gdLst>
                <a:gd name="connsiteX0" fmla="*/ 457199 w 1128205"/>
                <a:gd name="connsiteY0" fmla="*/ 0 h 917815"/>
                <a:gd name="connsiteX1" fmla="*/ 457200 w 1128205"/>
                <a:gd name="connsiteY1" fmla="*/ 0 h 917815"/>
                <a:gd name="connsiteX2" fmla="*/ 1128205 w 1128205"/>
                <a:gd name="connsiteY2" fmla="*/ 0 h 917815"/>
                <a:gd name="connsiteX3" fmla="*/ 1128205 w 1128205"/>
                <a:gd name="connsiteY3" fmla="*/ 917815 h 917815"/>
                <a:gd name="connsiteX4" fmla="*/ 457200 w 1128205"/>
                <a:gd name="connsiteY4" fmla="*/ 914400 h 917815"/>
                <a:gd name="connsiteX5" fmla="*/ 457199 w 1128205"/>
                <a:gd name="connsiteY5" fmla="*/ 914400 h 917815"/>
                <a:gd name="connsiteX6" fmla="*/ 365058 w 1128205"/>
                <a:gd name="connsiteY6" fmla="*/ 905111 h 917815"/>
                <a:gd name="connsiteX7" fmla="*/ 0 w 1128205"/>
                <a:gd name="connsiteY7" fmla="*/ 457200 h 917815"/>
                <a:gd name="connsiteX8" fmla="*/ 365058 w 1128205"/>
                <a:gd name="connsiteY8" fmla="*/ 9289 h 917815"/>
                <a:gd name="connsiteX9" fmla="*/ 457199 w 1128205"/>
                <a:gd name="connsiteY9" fmla="*/ 0 h 9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205" h="917815">
                  <a:moveTo>
                    <a:pt x="457199" y="0"/>
                  </a:moveTo>
                  <a:lnTo>
                    <a:pt x="457200" y="0"/>
                  </a:lnTo>
                  <a:lnTo>
                    <a:pt x="1128205" y="0"/>
                  </a:lnTo>
                  <a:lnTo>
                    <a:pt x="1128205" y="917815"/>
                  </a:lnTo>
                  <a:lnTo>
                    <a:pt x="457200" y="914400"/>
                  </a:lnTo>
                  <a:lnTo>
                    <a:pt x="457199" y="914400"/>
                  </a:lnTo>
                  <a:lnTo>
                    <a:pt x="365058" y="905111"/>
                  </a:lnTo>
                  <a:cubicBezTo>
                    <a:pt x="156720" y="862479"/>
                    <a:pt x="0" y="678142"/>
                    <a:pt x="0" y="457200"/>
                  </a:cubicBezTo>
                  <a:cubicBezTo>
                    <a:pt x="0" y="236258"/>
                    <a:pt x="156720" y="51921"/>
                    <a:pt x="365058" y="9289"/>
                  </a:cubicBezTo>
                  <a:lnTo>
                    <a:pt x="4571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2F4279F7-0F24-4BA1-A727-AB83EB238BA0}"/>
                </a:ext>
              </a:extLst>
            </p:cNvPr>
            <p:cNvSpPr txBox="1"/>
            <p:nvPr/>
          </p:nvSpPr>
          <p:spPr>
            <a:xfrm>
              <a:off x="11401206" y="3277676"/>
              <a:ext cx="790794" cy="5897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690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778FA-F417-4435-B2B2-5D56877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128853"/>
            <a:ext cx="9811118" cy="937948"/>
          </a:xfrm>
        </p:spPr>
        <p:txBody>
          <a:bodyPr>
            <a:norm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Segítség az adventi várakozáshoz…</a:t>
            </a:r>
          </a:p>
        </p:txBody>
      </p:sp>
      <p:sp>
        <p:nvSpPr>
          <p:cNvPr id="4" name="Beszédbuborék: ellipszis 3">
            <a:extLst>
              <a:ext uri="{FF2B5EF4-FFF2-40B4-BE49-F238E27FC236}">
                <a16:creationId xmlns:a16="http://schemas.microsoft.com/office/drawing/2014/main" id="{5BDF9281-4D26-4F25-AC83-373358D2A433}"/>
              </a:ext>
            </a:extLst>
          </p:cNvPr>
          <p:cNvSpPr/>
          <p:nvPr/>
        </p:nvSpPr>
        <p:spPr>
          <a:xfrm>
            <a:off x="1669143" y="4735546"/>
            <a:ext cx="2580824" cy="1993601"/>
          </a:xfrm>
          <a:prstGeom prst="wedgeEllipseCallout">
            <a:avLst>
              <a:gd name="adj1" fmla="val 61127"/>
              <a:gd name="adj2" fmla="val -1361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 descr="A képen objektum, gyertya, asztal, ülő látható&#10;&#10;Automatikusan generált leírás">
            <a:extLst>
              <a:ext uri="{FF2B5EF4-FFF2-40B4-BE49-F238E27FC236}">
                <a16:creationId xmlns:a16="http://schemas.microsoft.com/office/drawing/2014/main" id="{AAF52B3C-99CF-4D74-B072-CBE260760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6" b="99297" l="938" r="99531">
                        <a14:foregroundMark x1="61875" y1="68150" x2="63542" y2="49727"/>
                        <a14:foregroundMark x1="63542" y1="49727" x2="63542" y2="49727"/>
                        <a14:foregroundMark x1="37552" y1="37471" x2="37135" y2="31772"/>
                        <a14:foregroundMark x1="81354" y1="48712" x2="86146" y2="48712"/>
                        <a14:foregroundMark x1="86146" y1="48712" x2="89375" y2="54567"/>
                        <a14:foregroundMark x1="89375" y1="54567" x2="88385" y2="70258"/>
                        <a14:foregroundMark x1="88385" y1="70258" x2="92917" y2="73614"/>
                        <a14:foregroundMark x1="92917" y1="73614" x2="98177" y2="74863"/>
                        <a14:foregroundMark x1="98177" y1="74863" x2="99635" y2="82904"/>
                        <a14:foregroundMark x1="99635" y1="82904" x2="99583" y2="99063"/>
                        <a14:foregroundMark x1="9896" y1="70258" x2="4427" y2="71272"/>
                        <a14:foregroundMark x1="4427" y1="71272" x2="1198" y2="77049"/>
                        <a14:foregroundMark x1="1198" y1="77049" x2="938" y2="84075"/>
                        <a14:foregroundMark x1="938" y1="84075" x2="9740" y2="85090"/>
                        <a14:foregroundMark x1="84896" y1="46136" x2="84896" y2="42779"/>
                        <a14:foregroundMark x1="62865" y1="42545" x2="62969" y2="37471"/>
                        <a14:foregroundMark x1="53385" y1="89930" x2="81823" y2="92974"/>
                        <a14:foregroundMark x1="81823" y1="92974" x2="79479" y2="99297"/>
                        <a14:foregroundMark x1="79479" y1="99297" x2="49479" y2="96799"/>
                        <a14:foregroundMark x1="49479" y1="96799" x2="52396" y2="89305"/>
                        <a14:foregroundMark x1="52396" y1="89305" x2="55625" y2="88681"/>
                        <a14:foregroundMark x1="84740" y1="82982" x2="85156" y2="79547"/>
                        <a14:foregroundMark x1="14271" y1="31304" x2="15417" y2="26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" t="19996" r="8859" b="6141"/>
          <a:stretch/>
        </p:blipFill>
        <p:spPr>
          <a:xfrm>
            <a:off x="4622800" y="767542"/>
            <a:ext cx="4201885" cy="2469143"/>
          </a:xfrm>
          <a:prstGeom prst="rect">
            <a:avLst/>
          </a:prstGeom>
        </p:spPr>
      </p:pic>
      <p:sp>
        <p:nvSpPr>
          <p:cNvPr id="7" name="Beszédbuborék: ellipszis 6">
            <a:extLst>
              <a:ext uri="{FF2B5EF4-FFF2-40B4-BE49-F238E27FC236}">
                <a16:creationId xmlns:a16="http://schemas.microsoft.com/office/drawing/2014/main" id="{C8E14C66-D12B-433A-A2F0-E3064743F241}"/>
              </a:ext>
            </a:extLst>
          </p:cNvPr>
          <p:cNvSpPr/>
          <p:nvPr/>
        </p:nvSpPr>
        <p:spPr>
          <a:xfrm>
            <a:off x="4622801" y="4735546"/>
            <a:ext cx="2157185" cy="2099364"/>
          </a:xfrm>
          <a:prstGeom prst="wedgeEllipseCallout">
            <a:avLst>
              <a:gd name="adj1" fmla="val 13632"/>
              <a:gd name="adj2" fmla="val -11730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id="{D2F072B8-6153-4314-A0FC-1F9D0A379F34}"/>
              </a:ext>
            </a:extLst>
          </p:cNvPr>
          <p:cNvSpPr/>
          <p:nvPr/>
        </p:nvSpPr>
        <p:spPr>
          <a:xfrm>
            <a:off x="7673971" y="5010922"/>
            <a:ext cx="2219776" cy="1723237"/>
          </a:xfrm>
          <a:prstGeom prst="wedgeEllipseCallout">
            <a:avLst>
              <a:gd name="adj1" fmla="val -49659"/>
              <a:gd name="adj2" fmla="val -15366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id="{3420364B-F9EC-46A0-9D98-EE3103C8EA31}"/>
              </a:ext>
            </a:extLst>
          </p:cNvPr>
          <p:cNvSpPr/>
          <p:nvPr/>
        </p:nvSpPr>
        <p:spPr>
          <a:xfrm>
            <a:off x="9893747" y="3756644"/>
            <a:ext cx="2054684" cy="2034556"/>
          </a:xfrm>
          <a:prstGeom prst="wedgeEllipseCallout">
            <a:avLst>
              <a:gd name="adj1" fmla="val -104053"/>
              <a:gd name="adj2" fmla="val -781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AB8D25F-200E-45BC-9319-5C5198EAF02B}"/>
              </a:ext>
            </a:extLst>
          </p:cNvPr>
          <p:cNvSpPr txBox="1"/>
          <p:nvPr/>
        </p:nvSpPr>
        <p:spPr>
          <a:xfrm>
            <a:off x="9842497" y="4072046"/>
            <a:ext cx="2157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az, akinek tudnál segíteni, hogy szebb legyen a karácsonya?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6419C5D-B6A4-4E08-B4EB-84619EEC953B}"/>
              </a:ext>
            </a:extLst>
          </p:cNvPr>
          <p:cNvSpPr txBox="1"/>
          <p:nvPr/>
        </p:nvSpPr>
        <p:spPr>
          <a:xfrm>
            <a:off x="4692078" y="5010922"/>
            <a:ext cx="2053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Csendesedj el!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 zenét, figyeld a téli tájat, keresd meg az advent ízeit!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4C523AD-7BF9-4760-8977-7DEBFEF7848D}"/>
              </a:ext>
            </a:extLst>
          </p:cNvPr>
          <p:cNvSpPr txBox="1"/>
          <p:nvPr/>
        </p:nvSpPr>
        <p:spPr>
          <a:xfrm>
            <a:off x="7798359" y="5251820"/>
            <a:ext cx="1970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Tekints vissza az elmúlt évre! Mit bántál meg és miért adsz hálát?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40387D0-9721-472C-B162-31DA1518640A}"/>
              </a:ext>
            </a:extLst>
          </p:cNvPr>
          <p:cNvSpPr txBox="1"/>
          <p:nvPr/>
        </p:nvSpPr>
        <p:spPr>
          <a:xfrm>
            <a:off x="1793653" y="5042158"/>
            <a:ext cx="2382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adventi koszorút és gyújtsd meg vasárnap esténként a gyertyákat!</a:t>
            </a:r>
          </a:p>
        </p:txBody>
      </p:sp>
    </p:spTree>
    <p:extLst>
      <p:ext uri="{BB962C8B-B14F-4D97-AF65-F5344CB8AC3E}">
        <p14:creationId xmlns:p14="http://schemas.microsoft.com/office/powerpoint/2010/main" val="3514611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680752"/>
            <a:ext cx="1524000" cy="11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1627414" y="-66372"/>
            <a:ext cx="10031187" cy="648941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mennyben,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úgy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A7BBFAF-B329-4D1D-9C32-E7D40B8E25D2}"/>
              </a:ext>
            </a:extLst>
          </p:cNvPr>
          <p:cNvSpPr/>
          <p:nvPr/>
        </p:nvSpPr>
        <p:spPr>
          <a:xfrm>
            <a:off x="2438400" y="5680752"/>
            <a:ext cx="3282950" cy="113877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A826487-ED0A-4FAB-BEFE-70A6F8B3186B}"/>
              </a:ext>
            </a:extLst>
          </p:cNvPr>
          <p:cNvSpPr txBox="1"/>
          <p:nvPr/>
        </p:nvSpPr>
        <p:spPr>
          <a:xfrm>
            <a:off x="2438400" y="5703837"/>
            <a:ext cx="328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349F468-F9A7-4B57-9F9B-63E026247A7E}"/>
              </a:ext>
            </a:extLst>
          </p:cNvPr>
          <p:cNvSpPr/>
          <p:nvPr/>
        </p:nvSpPr>
        <p:spPr>
          <a:xfrm>
            <a:off x="5050972" y="5857726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807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640113" y="266957"/>
            <a:ext cx="4804230" cy="4524315"/>
          </a:xfrm>
          <a:prstGeom prst="rect">
            <a:avLst/>
          </a:prstGeom>
          <a:solidFill>
            <a:srgbClr val="C00000"/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algn="ctr"/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 és nyitott hozzáállásod.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841195" y="2540000"/>
            <a:ext cx="5302293" cy="41264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057685EE-A483-452F-B90D-383BF7230CDC}"/>
              </a:ext>
            </a:extLst>
          </p:cNvPr>
          <p:cNvGrpSpPr/>
          <p:nvPr/>
        </p:nvGrpSpPr>
        <p:grpSpPr>
          <a:xfrm>
            <a:off x="11422743" y="609955"/>
            <a:ext cx="769257" cy="684700"/>
            <a:chOff x="11063795" y="3113631"/>
            <a:chExt cx="1128205" cy="917815"/>
          </a:xfrm>
          <a:solidFill>
            <a:schemeClr val="accent6">
              <a:lumMod val="50000"/>
            </a:schemeClr>
          </a:solidFill>
        </p:grpSpPr>
        <p:sp>
          <p:nvSpPr>
            <p:cNvPr id="10" name="Szabadkézi sokszög 2">
              <a:extLst>
                <a:ext uri="{FF2B5EF4-FFF2-40B4-BE49-F238E27FC236}">
                  <a16:creationId xmlns:a16="http://schemas.microsoft.com/office/drawing/2014/main" id="{4F34F79D-6BEE-48C6-9E85-7F890396BD87}"/>
                </a:ext>
              </a:extLst>
            </p:cNvPr>
            <p:cNvSpPr/>
            <p:nvPr/>
          </p:nvSpPr>
          <p:spPr>
            <a:xfrm>
              <a:off x="11063795" y="3113631"/>
              <a:ext cx="1128205" cy="917815"/>
            </a:xfrm>
            <a:custGeom>
              <a:avLst/>
              <a:gdLst>
                <a:gd name="connsiteX0" fmla="*/ 457199 w 1128205"/>
                <a:gd name="connsiteY0" fmla="*/ 0 h 917815"/>
                <a:gd name="connsiteX1" fmla="*/ 457200 w 1128205"/>
                <a:gd name="connsiteY1" fmla="*/ 0 h 917815"/>
                <a:gd name="connsiteX2" fmla="*/ 1128205 w 1128205"/>
                <a:gd name="connsiteY2" fmla="*/ 0 h 917815"/>
                <a:gd name="connsiteX3" fmla="*/ 1128205 w 1128205"/>
                <a:gd name="connsiteY3" fmla="*/ 917815 h 917815"/>
                <a:gd name="connsiteX4" fmla="*/ 457200 w 1128205"/>
                <a:gd name="connsiteY4" fmla="*/ 914400 h 917815"/>
                <a:gd name="connsiteX5" fmla="*/ 457199 w 1128205"/>
                <a:gd name="connsiteY5" fmla="*/ 914400 h 917815"/>
                <a:gd name="connsiteX6" fmla="*/ 365058 w 1128205"/>
                <a:gd name="connsiteY6" fmla="*/ 905111 h 917815"/>
                <a:gd name="connsiteX7" fmla="*/ 0 w 1128205"/>
                <a:gd name="connsiteY7" fmla="*/ 457200 h 917815"/>
                <a:gd name="connsiteX8" fmla="*/ 365058 w 1128205"/>
                <a:gd name="connsiteY8" fmla="*/ 9289 h 917815"/>
                <a:gd name="connsiteX9" fmla="*/ 457199 w 1128205"/>
                <a:gd name="connsiteY9" fmla="*/ 0 h 9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205" h="917815">
                  <a:moveTo>
                    <a:pt x="457199" y="0"/>
                  </a:moveTo>
                  <a:lnTo>
                    <a:pt x="457200" y="0"/>
                  </a:lnTo>
                  <a:lnTo>
                    <a:pt x="1128205" y="0"/>
                  </a:lnTo>
                  <a:lnTo>
                    <a:pt x="1128205" y="917815"/>
                  </a:lnTo>
                  <a:lnTo>
                    <a:pt x="457200" y="914400"/>
                  </a:lnTo>
                  <a:lnTo>
                    <a:pt x="457199" y="914400"/>
                  </a:lnTo>
                  <a:lnTo>
                    <a:pt x="365058" y="905111"/>
                  </a:lnTo>
                  <a:cubicBezTo>
                    <a:pt x="156720" y="862479"/>
                    <a:pt x="0" y="678142"/>
                    <a:pt x="0" y="457200"/>
                  </a:cubicBezTo>
                  <a:cubicBezTo>
                    <a:pt x="0" y="236258"/>
                    <a:pt x="156720" y="51921"/>
                    <a:pt x="365058" y="9289"/>
                  </a:cubicBezTo>
                  <a:lnTo>
                    <a:pt x="4571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1EDA4863-5746-42C0-8043-35323045AF59}"/>
                </a:ext>
              </a:extLst>
            </p:cNvPr>
            <p:cNvSpPr txBox="1"/>
            <p:nvPr/>
          </p:nvSpPr>
          <p:spPr>
            <a:xfrm>
              <a:off x="11293015" y="3196943"/>
              <a:ext cx="735174" cy="701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9" y="5219554"/>
            <a:ext cx="1768021" cy="16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827314" y="79828"/>
            <a:ext cx="10031187" cy="648941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mennyben,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úgy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6AAEAEF-2B96-4141-B8A0-E1D06337D679}"/>
              </a:ext>
            </a:extLst>
          </p:cNvPr>
          <p:cNvGrpSpPr/>
          <p:nvPr/>
        </p:nvGrpSpPr>
        <p:grpSpPr>
          <a:xfrm>
            <a:off x="11422743" y="609955"/>
            <a:ext cx="769257" cy="684700"/>
            <a:chOff x="11063795" y="3113631"/>
            <a:chExt cx="1128205" cy="917815"/>
          </a:xfrm>
          <a:solidFill>
            <a:schemeClr val="accent6">
              <a:lumMod val="50000"/>
            </a:schemeClr>
          </a:solidFill>
        </p:grpSpPr>
        <p:sp>
          <p:nvSpPr>
            <p:cNvPr id="10" name="Szabadkézi sokszög 2">
              <a:extLst>
                <a:ext uri="{FF2B5EF4-FFF2-40B4-BE49-F238E27FC236}">
                  <a16:creationId xmlns:a16="http://schemas.microsoft.com/office/drawing/2014/main" id="{6BB307E2-0CEF-4389-821F-E2DD4D2A8406}"/>
                </a:ext>
              </a:extLst>
            </p:cNvPr>
            <p:cNvSpPr/>
            <p:nvPr/>
          </p:nvSpPr>
          <p:spPr>
            <a:xfrm>
              <a:off x="11063795" y="3113631"/>
              <a:ext cx="1128205" cy="917815"/>
            </a:xfrm>
            <a:custGeom>
              <a:avLst/>
              <a:gdLst>
                <a:gd name="connsiteX0" fmla="*/ 457199 w 1128205"/>
                <a:gd name="connsiteY0" fmla="*/ 0 h 917815"/>
                <a:gd name="connsiteX1" fmla="*/ 457200 w 1128205"/>
                <a:gd name="connsiteY1" fmla="*/ 0 h 917815"/>
                <a:gd name="connsiteX2" fmla="*/ 1128205 w 1128205"/>
                <a:gd name="connsiteY2" fmla="*/ 0 h 917815"/>
                <a:gd name="connsiteX3" fmla="*/ 1128205 w 1128205"/>
                <a:gd name="connsiteY3" fmla="*/ 917815 h 917815"/>
                <a:gd name="connsiteX4" fmla="*/ 457200 w 1128205"/>
                <a:gd name="connsiteY4" fmla="*/ 914400 h 917815"/>
                <a:gd name="connsiteX5" fmla="*/ 457199 w 1128205"/>
                <a:gd name="connsiteY5" fmla="*/ 914400 h 917815"/>
                <a:gd name="connsiteX6" fmla="*/ 365058 w 1128205"/>
                <a:gd name="connsiteY6" fmla="*/ 905111 h 917815"/>
                <a:gd name="connsiteX7" fmla="*/ 0 w 1128205"/>
                <a:gd name="connsiteY7" fmla="*/ 457200 h 917815"/>
                <a:gd name="connsiteX8" fmla="*/ 365058 w 1128205"/>
                <a:gd name="connsiteY8" fmla="*/ 9289 h 917815"/>
                <a:gd name="connsiteX9" fmla="*/ 457199 w 1128205"/>
                <a:gd name="connsiteY9" fmla="*/ 0 h 9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205" h="917815">
                  <a:moveTo>
                    <a:pt x="457199" y="0"/>
                  </a:moveTo>
                  <a:lnTo>
                    <a:pt x="457200" y="0"/>
                  </a:lnTo>
                  <a:lnTo>
                    <a:pt x="1128205" y="0"/>
                  </a:lnTo>
                  <a:lnTo>
                    <a:pt x="1128205" y="917815"/>
                  </a:lnTo>
                  <a:lnTo>
                    <a:pt x="457200" y="914400"/>
                  </a:lnTo>
                  <a:lnTo>
                    <a:pt x="457199" y="914400"/>
                  </a:lnTo>
                  <a:lnTo>
                    <a:pt x="365058" y="905111"/>
                  </a:lnTo>
                  <a:cubicBezTo>
                    <a:pt x="156720" y="862479"/>
                    <a:pt x="0" y="678142"/>
                    <a:pt x="0" y="457200"/>
                  </a:cubicBezTo>
                  <a:cubicBezTo>
                    <a:pt x="0" y="236258"/>
                    <a:pt x="156720" y="51921"/>
                    <a:pt x="365058" y="9289"/>
                  </a:cubicBezTo>
                  <a:lnTo>
                    <a:pt x="4571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4BE1D7E1-0860-43E6-89A6-E6EF1A23250D}"/>
                </a:ext>
              </a:extLst>
            </p:cNvPr>
            <p:cNvSpPr txBox="1"/>
            <p:nvPr/>
          </p:nvSpPr>
          <p:spPr>
            <a:xfrm>
              <a:off x="11293015" y="3196943"/>
              <a:ext cx="735174" cy="701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97437E-FC63-4160-B46E-037FD957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87" y="177847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hu-HU" sz="3800" b="1" dirty="0">
                <a:latin typeface="Arial" panose="020B0604020202020204" pitchFamily="34" charset="0"/>
                <a:cs typeface="Arial" panose="020B0604020202020204" pitchFamily="34" charset="0"/>
              </a:rPr>
              <a:t>Gondold </a:t>
            </a:r>
            <a:r>
              <a:rPr lang="hu-H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végig, hogy </a:t>
            </a:r>
            <a:r>
              <a:rPr lang="hu-HU" sz="3800" b="1" dirty="0">
                <a:latin typeface="Arial" panose="020B0604020202020204" pitchFamily="34" charset="0"/>
                <a:cs typeface="Arial" panose="020B0604020202020204" pitchFamily="34" charset="0"/>
              </a:rPr>
              <a:t>idén mit jelent </a:t>
            </a:r>
            <a:r>
              <a:rPr lang="hu-H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számodra </a:t>
            </a:r>
            <a:r>
              <a:rPr lang="hu-HU" sz="3800" b="1" dirty="0">
                <a:latin typeface="Arial" panose="020B0604020202020204" pitchFamily="34" charset="0"/>
                <a:cs typeface="Arial" panose="020B0604020202020204" pitchFamily="34" charset="0"/>
              </a:rPr>
              <a:t>az adventi </a:t>
            </a:r>
            <a:r>
              <a:rPr lang="hu-H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várakozás!</a:t>
            </a:r>
            <a:endParaRPr lang="hu-HU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959B9F6-D9CE-4E58-8C81-817B4320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8" y="5421710"/>
            <a:ext cx="1365712" cy="1344986"/>
          </a:xfrm>
          <a:prstGeom prst="rect">
            <a:avLst/>
          </a:prstGeom>
        </p:spPr>
      </p:pic>
      <p:sp>
        <p:nvSpPr>
          <p:cNvPr id="5" name="Beszédbuborék: ellipszis 4">
            <a:extLst>
              <a:ext uri="{FF2B5EF4-FFF2-40B4-BE49-F238E27FC236}">
                <a16:creationId xmlns:a16="http://schemas.microsoft.com/office/drawing/2014/main" id="{3A806E57-DDF5-46D2-BF1A-BE4773E67886}"/>
              </a:ext>
            </a:extLst>
          </p:cNvPr>
          <p:cNvSpPr/>
          <p:nvPr/>
        </p:nvSpPr>
        <p:spPr>
          <a:xfrm>
            <a:off x="9303004" y="3896643"/>
            <a:ext cx="2546017" cy="2197560"/>
          </a:xfrm>
          <a:prstGeom prst="wedgeEllipseCallout">
            <a:avLst>
              <a:gd name="adj1" fmla="val -77042"/>
              <a:gd name="adj2" fmla="val -5918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Olyan jó lenne énekelve várakozni…</a:t>
            </a:r>
          </a:p>
        </p:txBody>
      </p:sp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id="{9C7CFC97-4DEF-4677-915F-A9B2C7D7CFED}"/>
              </a:ext>
            </a:extLst>
          </p:cNvPr>
          <p:cNvSpPr/>
          <p:nvPr/>
        </p:nvSpPr>
        <p:spPr>
          <a:xfrm>
            <a:off x="714154" y="2093231"/>
            <a:ext cx="2383793" cy="2103780"/>
          </a:xfrm>
          <a:prstGeom prst="wedgeEllipseCallout">
            <a:avLst>
              <a:gd name="adj1" fmla="val 98157"/>
              <a:gd name="adj2" fmla="val -255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Vajon más lesz idén a karácsony?</a:t>
            </a:r>
          </a:p>
        </p:txBody>
      </p:sp>
      <p:sp>
        <p:nvSpPr>
          <p:cNvPr id="7" name="Beszédbuborék: ellipszis 6">
            <a:extLst>
              <a:ext uri="{FF2B5EF4-FFF2-40B4-BE49-F238E27FC236}">
                <a16:creationId xmlns:a16="http://schemas.microsoft.com/office/drawing/2014/main" id="{122D4268-9761-481F-9631-23EB95B4641F}"/>
              </a:ext>
            </a:extLst>
          </p:cNvPr>
          <p:cNvSpPr/>
          <p:nvPr/>
        </p:nvSpPr>
        <p:spPr>
          <a:xfrm>
            <a:off x="1482991" y="4197011"/>
            <a:ext cx="2658171" cy="2197560"/>
          </a:xfrm>
          <a:prstGeom prst="wedgeEllipseCallout">
            <a:avLst>
              <a:gd name="adj1" fmla="val 56001"/>
              <a:gd name="adj2" fmla="val -7173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Vajon lesznek nagy családi találkozások?</a:t>
            </a: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id="{10285002-4A79-41C0-BC20-1CFB810B2D10}"/>
              </a:ext>
            </a:extLst>
          </p:cNvPr>
          <p:cNvSpPr/>
          <p:nvPr/>
        </p:nvSpPr>
        <p:spPr>
          <a:xfrm>
            <a:off x="6727370" y="4603659"/>
            <a:ext cx="2658171" cy="2098974"/>
          </a:xfrm>
          <a:prstGeom prst="wedgeEllipseCallout">
            <a:avLst>
              <a:gd name="adj1" fmla="val -14154"/>
              <a:gd name="adj2" fmla="val -910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Olyan jó lenne egy kicsit elcsen-desedni…</a:t>
            </a:r>
          </a:p>
        </p:txBody>
      </p:sp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id="{5BC87DD6-C206-4469-869B-DCB2833CC416}"/>
              </a:ext>
            </a:extLst>
          </p:cNvPr>
          <p:cNvSpPr/>
          <p:nvPr/>
        </p:nvSpPr>
        <p:spPr>
          <a:xfrm>
            <a:off x="4250952" y="4581180"/>
            <a:ext cx="2358772" cy="2098973"/>
          </a:xfrm>
          <a:prstGeom prst="wedgeEllipseCallout">
            <a:avLst>
              <a:gd name="adj1" fmla="val 7652"/>
              <a:gd name="adj2" fmla="val -926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Olyan jó lenne másoknak is segíteni…</a:t>
            </a:r>
          </a:p>
        </p:txBody>
      </p:sp>
      <p:pic>
        <p:nvPicPr>
          <p:cNvPr id="10" name="Kép 9" descr="A képen objektum, gyertya, asztal, ülő látható&#10;&#10;Automatikusan generált leírás">
            <a:extLst>
              <a:ext uri="{FF2B5EF4-FFF2-40B4-BE49-F238E27FC236}">
                <a16:creationId xmlns:a16="http://schemas.microsoft.com/office/drawing/2014/main" id="{5290CAC0-0858-4FB6-A6B4-6EFCAC65C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99297" l="938" r="99531">
                        <a14:foregroundMark x1="61875" y1="68150" x2="63542" y2="49727"/>
                        <a14:foregroundMark x1="63542" y1="49727" x2="63542" y2="49727"/>
                        <a14:foregroundMark x1="37552" y1="37471" x2="37135" y2="31772"/>
                        <a14:foregroundMark x1="81354" y1="48712" x2="86146" y2="48712"/>
                        <a14:foregroundMark x1="86146" y1="48712" x2="89375" y2="54567"/>
                        <a14:foregroundMark x1="89375" y1="54567" x2="88385" y2="70258"/>
                        <a14:foregroundMark x1="88385" y1="70258" x2="92917" y2="73614"/>
                        <a14:foregroundMark x1="92917" y1="73614" x2="98177" y2="74863"/>
                        <a14:foregroundMark x1="98177" y1="74863" x2="99635" y2="82904"/>
                        <a14:foregroundMark x1="99635" y1="82904" x2="99583" y2="99063"/>
                        <a14:foregroundMark x1="9896" y1="70258" x2="4427" y2="71272"/>
                        <a14:foregroundMark x1="4427" y1="71272" x2="1198" y2="77049"/>
                        <a14:foregroundMark x1="1198" y1="77049" x2="938" y2="84075"/>
                        <a14:foregroundMark x1="938" y1="84075" x2="9740" y2="85090"/>
                        <a14:foregroundMark x1="84896" y1="46136" x2="84896" y2="42779"/>
                        <a14:foregroundMark x1="62865" y1="42545" x2="62969" y2="37471"/>
                        <a14:foregroundMark x1="53385" y1="89930" x2="81823" y2="92974"/>
                        <a14:foregroundMark x1="81823" y1="92974" x2="79479" y2="99297"/>
                        <a14:foregroundMark x1="79479" y1="99297" x2="49479" y2="96799"/>
                        <a14:foregroundMark x1="49479" y1="96799" x2="52396" y2="89305"/>
                        <a14:foregroundMark x1="52396" y1="89305" x2="55625" y2="88681"/>
                        <a14:foregroundMark x1="84740" y1="82982" x2="85156" y2="79547"/>
                        <a14:foregroundMark x1="14271" y1="31304" x2="15417" y2="26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" t="19996" r="8859" b="6141"/>
          <a:stretch/>
        </p:blipFill>
        <p:spPr>
          <a:xfrm>
            <a:off x="4368598" y="1220095"/>
            <a:ext cx="4201885" cy="2469143"/>
          </a:xfrm>
          <a:prstGeom prst="rect">
            <a:avLst/>
          </a:prstGeom>
        </p:spPr>
      </p:pic>
      <p:sp>
        <p:nvSpPr>
          <p:cNvPr id="11" name="Beszédbuborék: ellipszis 10">
            <a:extLst>
              <a:ext uri="{FF2B5EF4-FFF2-40B4-BE49-F238E27FC236}">
                <a16:creationId xmlns:a16="http://schemas.microsoft.com/office/drawing/2014/main" id="{7754AF80-1065-4D01-B8CE-9AA735E32C96}"/>
              </a:ext>
            </a:extLst>
          </p:cNvPr>
          <p:cNvSpPr/>
          <p:nvPr/>
        </p:nvSpPr>
        <p:spPr>
          <a:xfrm>
            <a:off x="9685765" y="1782925"/>
            <a:ext cx="2383793" cy="2103780"/>
          </a:xfrm>
          <a:prstGeom prst="wedgeEllipseCallout">
            <a:avLst>
              <a:gd name="adj1" fmla="val -93030"/>
              <a:gd name="adj2" fmla="val 137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Olyan jó lenne, ha béke lenne a világban…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E35820B-F09F-4195-904A-5A3D19A73F81}"/>
              </a:ext>
            </a:extLst>
          </p:cNvPr>
          <p:cNvSpPr txBox="1"/>
          <p:nvPr/>
        </p:nvSpPr>
        <p:spPr>
          <a:xfrm>
            <a:off x="9463666" y="6142228"/>
            <a:ext cx="2696664" cy="710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Közben hallgasd meg ezt az éneket!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ép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338" y="0"/>
            <a:ext cx="6768662" cy="6928923"/>
          </a:xfrm>
          <a:prstGeom prst="rect">
            <a:avLst/>
          </a:prstGeom>
        </p:spPr>
      </p:pic>
      <p:pic>
        <p:nvPicPr>
          <p:cNvPr id="36" name="Adventi hírnök - zenés -ú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85961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75155" y="347889"/>
            <a:ext cx="1487376" cy="1487376"/>
          </a:xfrm>
          <a:prstGeom prst="rect">
            <a:avLst/>
          </a:prstGeom>
        </p:spPr>
      </p:pic>
      <p:pic>
        <p:nvPicPr>
          <p:cNvPr id="105" name="Kép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964" y="5491677"/>
            <a:ext cx="1351308" cy="1366323"/>
          </a:xfrm>
          <a:prstGeom prst="rect">
            <a:avLst/>
          </a:prstGeom>
        </p:spPr>
      </p:pic>
      <p:sp>
        <p:nvSpPr>
          <p:cNvPr id="111" name="Szövegdoboz 110"/>
          <p:cNvSpPr txBox="1"/>
          <p:nvPr/>
        </p:nvSpPr>
        <p:spPr>
          <a:xfrm>
            <a:off x="1969964" y="2568932"/>
            <a:ext cx="3300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várakozást segíthetik az adventi énekek. 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hangszóróra, és énekeld el ezt az adventi éneket.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1642881-9051-491A-A605-96E447E7F9A3}"/>
              </a:ext>
            </a:extLst>
          </p:cNvPr>
          <p:cNvSpPr txBox="1"/>
          <p:nvPr/>
        </p:nvSpPr>
        <p:spPr>
          <a:xfrm>
            <a:off x="1817564" y="1957891"/>
            <a:ext cx="330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</a:p>
        </p:txBody>
      </p:sp>
    </p:spTree>
    <p:extLst>
      <p:ext uri="{BB962C8B-B14F-4D97-AF65-F5344CB8AC3E}">
        <p14:creationId xmlns:p14="http://schemas.microsoft.com/office/powerpoint/2010/main" val="22182512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7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006365" y="485216"/>
            <a:ext cx="4486034" cy="875526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856541" y="473105"/>
            <a:ext cx="4117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spc="300" dirty="0">
                <a:latin typeface="Arial" panose="020B0604020202020204" pitchFamily="34" charset="0"/>
                <a:cs typeface="Arial" panose="020B0604020202020204" pitchFamily="34" charset="0"/>
              </a:rPr>
              <a:t>IGAZ-HAMIS</a:t>
            </a:r>
          </a:p>
        </p:txBody>
      </p:sp>
      <p:sp>
        <p:nvSpPr>
          <p:cNvPr id="17" name="Téglalap 16">
            <a:hlinkClick r:id="rId2" action="ppaction://hlinksldjump"/>
          </p:cNvPr>
          <p:cNvSpPr/>
          <p:nvPr/>
        </p:nvSpPr>
        <p:spPr>
          <a:xfrm>
            <a:off x="4138678" y="2342736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advent a latin 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Adventus Domini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= az Úr érkezése kifejezés megrövidülése.</a:t>
            </a:r>
          </a:p>
        </p:txBody>
      </p:sp>
      <p:sp>
        <p:nvSpPr>
          <p:cNvPr id="18" name="2. rossz"/>
          <p:cNvSpPr/>
          <p:nvPr/>
        </p:nvSpPr>
        <p:spPr>
          <a:xfrm>
            <a:off x="4138677" y="3766276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Adventtel zárul az egyházi év.</a:t>
            </a:r>
          </a:p>
        </p:txBody>
      </p:sp>
      <p:sp>
        <p:nvSpPr>
          <p:cNvPr id="19" name="Téglalap 18">
            <a:hlinkClick r:id="rId2" action="ppaction://hlinksldjump"/>
          </p:cNvPr>
          <p:cNvSpPr/>
          <p:nvPr/>
        </p:nvSpPr>
        <p:spPr>
          <a:xfrm>
            <a:off x="4138677" y="5189817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advent egyszerre a bűnbánat és az öröm ideje is.</a:t>
            </a:r>
          </a:p>
        </p:txBody>
      </p:sp>
      <p:sp>
        <p:nvSpPr>
          <p:cNvPr id="21" name="Téglalap 20">
            <a:hlinkClick r:id="rId2" action="ppaction://hlinksldjump"/>
          </p:cNvPr>
          <p:cNvSpPr/>
          <p:nvPr/>
        </p:nvSpPr>
        <p:spPr>
          <a:xfrm>
            <a:off x="8093075" y="2331284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Adventi koszorút az első világháborút követő időszak óta készítünk.</a:t>
            </a:r>
          </a:p>
        </p:txBody>
      </p:sp>
      <p:sp>
        <p:nvSpPr>
          <p:cNvPr id="22" name="3. rossz"/>
          <p:cNvSpPr/>
          <p:nvPr/>
        </p:nvSpPr>
        <p:spPr>
          <a:xfrm>
            <a:off x="8093075" y="3779300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adventi koszorún öt gyertya van.</a:t>
            </a:r>
          </a:p>
        </p:txBody>
      </p:sp>
      <p:sp>
        <p:nvSpPr>
          <p:cNvPr id="23" name="4. rossz">
            <a:hlinkClick r:id="rId2" action="ppaction://hlinksldjump"/>
          </p:cNvPr>
          <p:cNvSpPr/>
          <p:nvPr/>
        </p:nvSpPr>
        <p:spPr>
          <a:xfrm>
            <a:off x="8093075" y="5189817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advent az 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ajándékot venni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kifejezés megrövidülése.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373410" y="1450624"/>
            <a:ext cx="476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Kattints a hamis állításra!</a:t>
            </a:r>
          </a:p>
        </p:txBody>
      </p:sp>
      <p:sp>
        <p:nvSpPr>
          <p:cNvPr id="30" name="Téglalap 29">
            <a:hlinkClick r:id="rId2" action="ppaction://hlinksldjump"/>
            <a:extLst>
              <a:ext uri="{FF2B5EF4-FFF2-40B4-BE49-F238E27FC236}">
                <a16:creationId xmlns:a16="http://schemas.microsoft.com/office/drawing/2014/main" id="{CED20A9D-1DA8-4723-9E3F-33C82BCDD194}"/>
              </a:ext>
            </a:extLst>
          </p:cNvPr>
          <p:cNvSpPr/>
          <p:nvPr/>
        </p:nvSpPr>
        <p:spPr>
          <a:xfrm>
            <a:off x="184280" y="2331285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karácsony ünnepét megelőző négy hetet nevezzük adventnek.</a:t>
            </a:r>
          </a:p>
        </p:txBody>
      </p:sp>
      <p:sp>
        <p:nvSpPr>
          <p:cNvPr id="31" name="2. rossz">
            <a:extLst>
              <a:ext uri="{FF2B5EF4-FFF2-40B4-BE49-F238E27FC236}">
                <a16:creationId xmlns:a16="http://schemas.microsoft.com/office/drawing/2014/main" id="{854B83A3-35A0-45E2-BB55-FCBE50A2E155}"/>
              </a:ext>
            </a:extLst>
          </p:cNvPr>
          <p:cNvSpPr/>
          <p:nvPr/>
        </p:nvSpPr>
        <p:spPr>
          <a:xfrm>
            <a:off x="184280" y="3760551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Advent karácsony után is tart még, egészen farsangig.</a:t>
            </a:r>
          </a:p>
        </p:txBody>
      </p:sp>
      <p:sp>
        <p:nvSpPr>
          <p:cNvPr id="32" name="Téglalap 31">
            <a:hlinkClick r:id="rId2" action="ppaction://hlinksldjump"/>
            <a:extLst>
              <a:ext uri="{FF2B5EF4-FFF2-40B4-BE49-F238E27FC236}">
                <a16:creationId xmlns:a16="http://schemas.microsoft.com/office/drawing/2014/main" id="{5A63641F-4BB5-4405-83A0-B2E18FC7F527}"/>
              </a:ext>
            </a:extLst>
          </p:cNvPr>
          <p:cNvSpPr/>
          <p:nvPr/>
        </p:nvSpPr>
        <p:spPr>
          <a:xfrm>
            <a:off x="184280" y="5189817"/>
            <a:ext cx="3744000" cy="1008000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Adventtel kezdődik az egyházi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év.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E608FA5-7226-47F3-B450-25A5F7688292}"/>
              </a:ext>
            </a:extLst>
          </p:cNvPr>
          <p:cNvSpPr txBox="1"/>
          <p:nvPr/>
        </p:nvSpPr>
        <p:spPr>
          <a:xfrm>
            <a:off x="2071454" y="751507"/>
            <a:ext cx="2701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Mit tudsz adventről?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78F9C9D3-3932-4AE5-ADDC-EB51C124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887" y="77352"/>
            <a:ext cx="1365712" cy="1344986"/>
          </a:xfrm>
          <a:prstGeom prst="rect">
            <a:avLst/>
          </a:prstGeom>
        </p:spPr>
      </p:pic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ACA12DC7-63E2-48F5-A7BE-8F2A16C4FFE8}"/>
              </a:ext>
            </a:extLst>
          </p:cNvPr>
          <p:cNvGrpSpPr/>
          <p:nvPr/>
        </p:nvGrpSpPr>
        <p:grpSpPr>
          <a:xfrm>
            <a:off x="11422743" y="1569009"/>
            <a:ext cx="769257" cy="684700"/>
            <a:chOff x="11063795" y="3113631"/>
            <a:chExt cx="1128205" cy="917815"/>
          </a:xfrm>
          <a:solidFill>
            <a:schemeClr val="accent6">
              <a:lumMod val="50000"/>
            </a:schemeClr>
          </a:solidFill>
        </p:grpSpPr>
        <p:sp>
          <p:nvSpPr>
            <p:cNvPr id="38" name="Szabadkézi sokszög 2">
              <a:extLst>
                <a:ext uri="{FF2B5EF4-FFF2-40B4-BE49-F238E27FC236}">
                  <a16:creationId xmlns:a16="http://schemas.microsoft.com/office/drawing/2014/main" id="{53D7C6C3-27D0-4269-A363-3C88A7767F31}"/>
                </a:ext>
              </a:extLst>
            </p:cNvPr>
            <p:cNvSpPr/>
            <p:nvPr/>
          </p:nvSpPr>
          <p:spPr>
            <a:xfrm>
              <a:off x="11063795" y="3113631"/>
              <a:ext cx="1128205" cy="917815"/>
            </a:xfrm>
            <a:custGeom>
              <a:avLst/>
              <a:gdLst>
                <a:gd name="connsiteX0" fmla="*/ 457199 w 1128205"/>
                <a:gd name="connsiteY0" fmla="*/ 0 h 917815"/>
                <a:gd name="connsiteX1" fmla="*/ 457200 w 1128205"/>
                <a:gd name="connsiteY1" fmla="*/ 0 h 917815"/>
                <a:gd name="connsiteX2" fmla="*/ 1128205 w 1128205"/>
                <a:gd name="connsiteY2" fmla="*/ 0 h 917815"/>
                <a:gd name="connsiteX3" fmla="*/ 1128205 w 1128205"/>
                <a:gd name="connsiteY3" fmla="*/ 917815 h 917815"/>
                <a:gd name="connsiteX4" fmla="*/ 457200 w 1128205"/>
                <a:gd name="connsiteY4" fmla="*/ 914400 h 917815"/>
                <a:gd name="connsiteX5" fmla="*/ 457199 w 1128205"/>
                <a:gd name="connsiteY5" fmla="*/ 914400 h 917815"/>
                <a:gd name="connsiteX6" fmla="*/ 365058 w 1128205"/>
                <a:gd name="connsiteY6" fmla="*/ 905111 h 917815"/>
                <a:gd name="connsiteX7" fmla="*/ 0 w 1128205"/>
                <a:gd name="connsiteY7" fmla="*/ 457200 h 917815"/>
                <a:gd name="connsiteX8" fmla="*/ 365058 w 1128205"/>
                <a:gd name="connsiteY8" fmla="*/ 9289 h 917815"/>
                <a:gd name="connsiteX9" fmla="*/ 457199 w 1128205"/>
                <a:gd name="connsiteY9" fmla="*/ 0 h 9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205" h="917815">
                  <a:moveTo>
                    <a:pt x="457199" y="0"/>
                  </a:moveTo>
                  <a:lnTo>
                    <a:pt x="457200" y="0"/>
                  </a:lnTo>
                  <a:lnTo>
                    <a:pt x="1128205" y="0"/>
                  </a:lnTo>
                  <a:lnTo>
                    <a:pt x="1128205" y="917815"/>
                  </a:lnTo>
                  <a:lnTo>
                    <a:pt x="457200" y="914400"/>
                  </a:lnTo>
                  <a:lnTo>
                    <a:pt x="457199" y="914400"/>
                  </a:lnTo>
                  <a:lnTo>
                    <a:pt x="365058" y="905111"/>
                  </a:lnTo>
                  <a:cubicBezTo>
                    <a:pt x="156720" y="862479"/>
                    <a:pt x="0" y="678142"/>
                    <a:pt x="0" y="457200"/>
                  </a:cubicBezTo>
                  <a:cubicBezTo>
                    <a:pt x="0" y="236258"/>
                    <a:pt x="156720" y="51921"/>
                    <a:pt x="365058" y="9289"/>
                  </a:cubicBezTo>
                  <a:lnTo>
                    <a:pt x="4571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22689885-7EDA-4354-811F-326D65E90A8B}"/>
                </a:ext>
              </a:extLst>
            </p:cNvPr>
            <p:cNvSpPr txBox="1"/>
            <p:nvPr/>
          </p:nvSpPr>
          <p:spPr>
            <a:xfrm>
              <a:off x="11293015" y="3196943"/>
              <a:ext cx="735174" cy="701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029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D689EC-814D-457C-81D5-22A512B2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098" y="-170149"/>
            <a:ext cx="762090" cy="4371567"/>
          </a:xfrm>
        </p:spPr>
        <p:txBody>
          <a:bodyPr vert="wordArtVert">
            <a:normAutofit/>
          </a:bodyPr>
          <a:lstStyle/>
          <a:p>
            <a:r>
              <a:rPr lang="hu-HU" sz="2800" b="1" spc="-300" dirty="0"/>
              <a:t>Várakozás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30BA041-3707-42C6-8249-94B500CF73AF}"/>
              </a:ext>
            </a:extLst>
          </p:cNvPr>
          <p:cNvSpPr txBox="1"/>
          <p:nvPr/>
        </p:nvSpPr>
        <p:spPr>
          <a:xfrm>
            <a:off x="3864972" y="129739"/>
            <a:ext cx="7624056" cy="41549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karácsonyt megelőző négy hetes várakozásnak ószövetségi eredete van.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zsidó nép sok száz éven keresztül várt. Várták a Messiást. Isten megígérte, hogy elküld Valakit, </a:t>
            </a:r>
            <a:endParaRPr lang="hu-H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szabadítást és békét hoz a népnek.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már tudjuk, hogy ez a szabadító nem más, mint Jézus Krisztus. Az Ő születését ünnepeljük karácsonykor. De eljövetelét hosszú várakozás előzte meg. Születése előtt sok-sok száz évvel megelőzően Isten már megígérte Jézus eljövetelét.</a:t>
            </a: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id="{F9D19655-DDEF-4D57-9EAD-2780680D76E4}"/>
              </a:ext>
            </a:extLst>
          </p:cNvPr>
          <p:cNvSpPr/>
          <p:nvPr/>
        </p:nvSpPr>
        <p:spPr>
          <a:xfrm>
            <a:off x="69652" y="3846286"/>
            <a:ext cx="3268633" cy="2768511"/>
          </a:xfrm>
          <a:prstGeom prst="wedgeEllipseCallout">
            <a:avLst>
              <a:gd name="adj1" fmla="val -52037"/>
              <a:gd name="adj2" fmla="val 5882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8AA1223-A3DA-42A7-8B1A-08642471A691}"/>
              </a:ext>
            </a:extLst>
          </p:cNvPr>
          <p:cNvSpPr txBox="1"/>
          <p:nvPr/>
        </p:nvSpPr>
        <p:spPr>
          <a:xfrm>
            <a:off x="803124" y="3897253"/>
            <a:ext cx="165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286B79D-A30E-4478-975A-624419817AD3}"/>
              </a:ext>
            </a:extLst>
          </p:cNvPr>
          <p:cNvSpPr txBox="1"/>
          <p:nvPr/>
        </p:nvSpPr>
        <p:spPr>
          <a:xfrm>
            <a:off x="332634" y="4284723"/>
            <a:ext cx="2742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Messiás héber eredetű szó, jelentése FELKENT.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Görög fordítása Krisztosz, ebből ered Jézus Krisztus neve.</a:t>
            </a:r>
          </a:p>
          <a:p>
            <a:pPr algn="ctr"/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6CC69370-1BCF-48C0-A59A-AD59F0078CD7}"/>
              </a:ext>
            </a:extLst>
          </p:cNvPr>
          <p:cNvSpPr/>
          <p:nvPr/>
        </p:nvSpPr>
        <p:spPr>
          <a:xfrm>
            <a:off x="4071757" y="4382239"/>
            <a:ext cx="2873830" cy="24491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1A20CB3-7386-4AE1-B379-CB9AC0FDD90D}"/>
              </a:ext>
            </a:extLst>
          </p:cNvPr>
          <p:cNvSpPr txBox="1"/>
          <p:nvPr/>
        </p:nvSpPr>
        <p:spPr>
          <a:xfrm>
            <a:off x="4071757" y="5006639"/>
            <a:ext cx="2873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Emlékszel Ábrahámra és Dávidra?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7D7F6DA2-D65D-45A5-969D-733BB2546D15}"/>
              </a:ext>
            </a:extLst>
          </p:cNvPr>
          <p:cNvSpPr/>
          <p:nvPr/>
        </p:nvSpPr>
        <p:spPr>
          <a:xfrm>
            <a:off x="8084957" y="4354701"/>
            <a:ext cx="2873830" cy="24491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6B4AFA9-6146-4EA9-BA90-32AC4EEDB257}"/>
              </a:ext>
            </a:extLst>
          </p:cNvPr>
          <p:cNvSpPr txBox="1"/>
          <p:nvPr/>
        </p:nvSpPr>
        <p:spPr>
          <a:xfrm>
            <a:off x="8193564" y="4794436"/>
            <a:ext cx="2656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megígérte nekik, hogy az egyik utódjuk lesz a Messiás.</a:t>
            </a:r>
          </a:p>
        </p:txBody>
      </p: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4F2462A5-1610-46D9-A9FD-DE3D073D4D7E}"/>
              </a:ext>
            </a:extLst>
          </p:cNvPr>
          <p:cNvGrpSpPr/>
          <p:nvPr/>
        </p:nvGrpSpPr>
        <p:grpSpPr>
          <a:xfrm>
            <a:off x="11328900" y="4201418"/>
            <a:ext cx="769257" cy="684700"/>
            <a:chOff x="11063795" y="3113631"/>
            <a:chExt cx="1128205" cy="917815"/>
          </a:xfrm>
          <a:solidFill>
            <a:schemeClr val="accent6">
              <a:lumMod val="50000"/>
            </a:schemeClr>
          </a:solidFill>
        </p:grpSpPr>
        <p:sp>
          <p:nvSpPr>
            <p:cNvPr id="20" name="Szabadkézi sokszög 2">
              <a:extLst>
                <a:ext uri="{FF2B5EF4-FFF2-40B4-BE49-F238E27FC236}">
                  <a16:creationId xmlns:a16="http://schemas.microsoft.com/office/drawing/2014/main" id="{BB6112B1-4849-4FBB-BB5E-24FD7C63A766}"/>
                </a:ext>
              </a:extLst>
            </p:cNvPr>
            <p:cNvSpPr/>
            <p:nvPr/>
          </p:nvSpPr>
          <p:spPr>
            <a:xfrm>
              <a:off x="11063795" y="3113631"/>
              <a:ext cx="1128205" cy="917815"/>
            </a:xfrm>
            <a:custGeom>
              <a:avLst/>
              <a:gdLst>
                <a:gd name="connsiteX0" fmla="*/ 457199 w 1128205"/>
                <a:gd name="connsiteY0" fmla="*/ 0 h 917815"/>
                <a:gd name="connsiteX1" fmla="*/ 457200 w 1128205"/>
                <a:gd name="connsiteY1" fmla="*/ 0 h 917815"/>
                <a:gd name="connsiteX2" fmla="*/ 1128205 w 1128205"/>
                <a:gd name="connsiteY2" fmla="*/ 0 h 917815"/>
                <a:gd name="connsiteX3" fmla="*/ 1128205 w 1128205"/>
                <a:gd name="connsiteY3" fmla="*/ 917815 h 917815"/>
                <a:gd name="connsiteX4" fmla="*/ 457200 w 1128205"/>
                <a:gd name="connsiteY4" fmla="*/ 914400 h 917815"/>
                <a:gd name="connsiteX5" fmla="*/ 457199 w 1128205"/>
                <a:gd name="connsiteY5" fmla="*/ 914400 h 917815"/>
                <a:gd name="connsiteX6" fmla="*/ 365058 w 1128205"/>
                <a:gd name="connsiteY6" fmla="*/ 905111 h 917815"/>
                <a:gd name="connsiteX7" fmla="*/ 0 w 1128205"/>
                <a:gd name="connsiteY7" fmla="*/ 457200 h 917815"/>
                <a:gd name="connsiteX8" fmla="*/ 365058 w 1128205"/>
                <a:gd name="connsiteY8" fmla="*/ 9289 h 917815"/>
                <a:gd name="connsiteX9" fmla="*/ 457199 w 1128205"/>
                <a:gd name="connsiteY9" fmla="*/ 0 h 9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205" h="917815">
                  <a:moveTo>
                    <a:pt x="457199" y="0"/>
                  </a:moveTo>
                  <a:lnTo>
                    <a:pt x="457200" y="0"/>
                  </a:lnTo>
                  <a:lnTo>
                    <a:pt x="1128205" y="0"/>
                  </a:lnTo>
                  <a:lnTo>
                    <a:pt x="1128205" y="917815"/>
                  </a:lnTo>
                  <a:lnTo>
                    <a:pt x="457200" y="914400"/>
                  </a:lnTo>
                  <a:lnTo>
                    <a:pt x="457199" y="914400"/>
                  </a:lnTo>
                  <a:lnTo>
                    <a:pt x="365058" y="905111"/>
                  </a:lnTo>
                  <a:cubicBezTo>
                    <a:pt x="156720" y="862479"/>
                    <a:pt x="0" y="678142"/>
                    <a:pt x="0" y="457200"/>
                  </a:cubicBezTo>
                  <a:cubicBezTo>
                    <a:pt x="0" y="236258"/>
                    <a:pt x="156720" y="51921"/>
                    <a:pt x="365058" y="9289"/>
                  </a:cubicBezTo>
                  <a:lnTo>
                    <a:pt x="4571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121449B8-6F6C-40F1-B449-650C05811389}"/>
                </a:ext>
              </a:extLst>
            </p:cNvPr>
            <p:cNvSpPr txBox="1"/>
            <p:nvPr/>
          </p:nvSpPr>
          <p:spPr>
            <a:xfrm>
              <a:off x="11293015" y="3196943"/>
              <a:ext cx="735174" cy="701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436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artalom helye 12" descr="A képen férfi, keresés, fénykép, hó látható&#10;&#10;Automatikusan generált leírás">
            <a:extLst>
              <a:ext uri="{FF2B5EF4-FFF2-40B4-BE49-F238E27FC236}">
                <a16:creationId xmlns:a16="http://schemas.microsoft.com/office/drawing/2014/main" id="{014D52C1-84B5-4E21-8430-31363E683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22" b="85894" l="909" r="88254">
                        <a14:foregroundMark x1="7207" y1="50592" x2="1428" y2="52519"/>
                        <a14:foregroundMark x1="9929" y1="49685" x2="8896" y2="50030"/>
                        <a14:foregroundMark x1="1428" y1="52519" x2="454" y2="83249"/>
                        <a14:foregroundMark x1="454" y1="83249" x2="4348" y2="84698"/>
                        <a14:foregroundMark x1="4348" y1="84698" x2="12914" y2="85453"/>
                        <a14:foregroundMark x1="12914" y1="85453" x2="26801" y2="85013"/>
                        <a14:foregroundMark x1="26801" y1="85013" x2="60805" y2="85831"/>
                        <a14:foregroundMark x1="60805" y1="85831" x2="70279" y2="84887"/>
                        <a14:foregroundMark x1="70279" y1="84887" x2="75341" y2="85202"/>
                        <a14:foregroundMark x1="75341" y1="85202" x2="79429" y2="84887"/>
                        <a14:foregroundMark x1="79429" y1="84887" x2="84361" y2="84887"/>
                        <a14:foregroundMark x1="84361" y1="84887" x2="88644" y2="84509"/>
                        <a14:foregroundMark x1="88644" y1="84509" x2="90526" y2="80416"/>
                        <a14:foregroundMark x1="90526" y1="80416" x2="89163" y2="27708"/>
                        <a14:foregroundMark x1="89163" y1="27708" x2="59637" y2="25504"/>
                        <a14:foregroundMark x1="59637" y1="25504" x2="39195" y2="26574"/>
                        <a14:foregroundMark x1="39195" y1="26574" x2="33809" y2="26259"/>
                        <a14:foregroundMark x1="33809" y1="26259" x2="31326" y2="28632"/>
                        <a14:foregroundMark x1="10275" y1="49095" x2="9929" y2="50000"/>
                        <a14:foregroundMark x1="68851" y1="62594" x2="75600" y2="45529"/>
                        <a14:foregroundMark x1="75600" y1="45529" x2="76314" y2="36902"/>
                        <a14:foregroundMark x1="76314" y1="36902" x2="74886" y2="52330"/>
                        <a14:foregroundMark x1="74886" y1="52330" x2="82349" y2="34383"/>
                        <a14:foregroundMark x1="63920" y1="34887" x2="67099" y2="60516"/>
                        <a14:foregroundMark x1="85788" y1="31045" x2="83971" y2="65113"/>
                        <a14:foregroundMark x1="82674" y1="64987" x2="81506" y2="49181"/>
                        <a14:foregroundMark x1="40818" y1="80605" x2="80662" y2="81045"/>
                        <a14:foregroundMark x1="80662" y1="81045" x2="45750" y2="80605"/>
                        <a14:foregroundMark x1="45750" y1="80605" x2="57560" y2="75000"/>
                        <a14:foregroundMark x1="57560" y1="75000" x2="75990" y2="72733"/>
                        <a14:foregroundMark x1="75990" y1="72733" x2="35756" y2="74685"/>
                        <a14:foregroundMark x1="35756" y1="74685" x2="65737" y2="76322"/>
                        <a14:foregroundMark x1="65737" y1="76322" x2="45490" y2="77267"/>
                        <a14:foregroundMark x1="45490" y1="77267" x2="41012" y2="76008"/>
                        <a14:foregroundMark x1="41012" y1="76008" x2="60480" y2="71599"/>
                        <a14:foregroundMark x1="60480" y1="71599" x2="21285" y2="74937"/>
                        <a14:foregroundMark x1="21285" y1="74937" x2="36665" y2="71222"/>
                        <a14:foregroundMark x1="36665" y1="71222" x2="51460" y2="71725"/>
                        <a14:foregroundMark x1="51460" y1="71725" x2="44841" y2="74937"/>
                        <a14:foregroundMark x1="44841" y1="74937" x2="41012" y2="71662"/>
                        <a14:foregroundMark x1="41012" y1="71662" x2="80337" y2="67758"/>
                        <a14:foregroundMark x1="80337" y1="67758" x2="78910" y2="68955"/>
                        <a14:foregroundMark x1="21739" y1="63854" x2="22258" y2="69647"/>
                        <a14:foregroundMark x1="22258" y1="69647" x2="28423" y2="48992"/>
                        <a14:foregroundMark x1="28423" y1="48992" x2="14796" y2="86146"/>
                        <a14:foregroundMark x1="14796" y1="86146" x2="20960" y2="63854"/>
                        <a14:foregroundMark x1="9150" y1="79597" x2="12784" y2="67254"/>
                        <a14:foregroundMark x1="12784" y1="67254" x2="18300" y2="63350"/>
                        <a14:foregroundMark x1="18300" y1="63350" x2="31278" y2="61713"/>
                        <a14:foregroundMark x1="31278" y1="61713" x2="38936" y2="61965"/>
                        <a14:foregroundMark x1="38936" y1="61965" x2="34783" y2="64484"/>
                        <a14:foregroundMark x1="34783" y1="64484" x2="4413" y2="69584"/>
                        <a14:foregroundMark x1="4413" y1="69584" x2="17132" y2="58312"/>
                        <a14:foregroundMark x1="17132" y1="58312" x2="57884" y2="48552"/>
                        <a14:foregroundMark x1="57884" y1="48552" x2="54250" y2="53904"/>
                        <a14:foregroundMark x1="54250" y1="53904" x2="35367" y2="61902"/>
                        <a14:foregroundMark x1="35367" y1="61902" x2="13628" y2="64924"/>
                        <a14:foregroundMark x1="13628" y1="64924" x2="77417" y2="60705"/>
                        <a14:foregroundMark x1="77417" y1="60705" x2="84361" y2="62154"/>
                        <a14:foregroundMark x1="84361" y1="62154" x2="46334" y2="67317"/>
                        <a14:foregroundMark x1="46334" y1="67317" x2="37897" y2="66940"/>
                        <a14:foregroundMark x1="37897" y1="66940" x2="52174" y2="62343"/>
                        <a14:foregroundMark x1="52174" y1="62343" x2="38871" y2="60579"/>
                        <a14:foregroundMark x1="38871" y1="60579" x2="31733" y2="56360"/>
                        <a14:foregroundMark x1="31733" y1="56360" x2="38417" y2="53275"/>
                        <a14:foregroundMark x1="38417" y1="53275" x2="55289" y2="51134"/>
                        <a14:foregroundMark x1="55289" y1="51134" x2="26217" y2="52141"/>
                        <a14:foregroundMark x1="26217" y1="52141" x2="77093" y2="38539"/>
                        <a14:foregroundMark x1="77093" y1="38539" x2="50616" y2="43955"/>
                        <a14:foregroundMark x1="50616" y1="43955" x2="50746" y2="39610"/>
                        <a14:foregroundMark x1="50746" y1="39610" x2="66191" y2="34194"/>
                        <a14:foregroundMark x1="66191" y1="34194" x2="70798" y2="34446"/>
                        <a14:foregroundMark x1="70798" y1="34446" x2="39779" y2="38161"/>
                        <a14:foregroundMark x1="39779" y1="38161" x2="45036" y2="33879"/>
                        <a14:foregroundMark x1="45036" y1="33879" x2="56976" y2="31738"/>
                        <a14:foregroundMark x1="56976" y1="31738" x2="58209" y2="35202"/>
                        <a14:foregroundMark x1="86762" y1="32620" x2="85724" y2="51448"/>
                        <a14:foregroundMark x1="85724" y1="51448" x2="88384" y2="32053"/>
                        <a14:foregroundMark x1="88384" y1="32053" x2="84815" y2="62280"/>
                        <a14:foregroundMark x1="3245" y1="81360" x2="2336" y2="76008"/>
                        <a14:foregroundMark x1="2336" y1="76008" x2="1752" y2="80730"/>
                        <a14:foregroundMark x1="1752" y1="80730" x2="2077" y2="74874"/>
                        <a14:foregroundMark x1="2077" y1="74874" x2="1038" y2="78841"/>
                        <a14:foregroundMark x1="1038" y1="78841" x2="909" y2="71159"/>
                        <a14:foregroundMark x1="29786" y1="47796" x2="19079" y2="45025"/>
                        <a14:foregroundMark x1="19079" y1="45025" x2="27255" y2="40428"/>
                        <a14:foregroundMark x1="27255" y1="40428" x2="31343" y2="39736"/>
                        <a14:foregroundMark x1="31343" y1="39736" x2="30435" y2="43829"/>
                        <a14:foregroundMark x1="30435" y1="43829" x2="24854" y2="49370"/>
                        <a14:foregroundMark x1="24854" y1="49370" x2="19014" y2="50630"/>
                        <a14:foregroundMark x1="19014" y1="50630" x2="22777" y2="35894"/>
                        <a14:foregroundMark x1="29917" y1="28750" x2="35237" y2="23426"/>
                        <a14:foregroundMark x1="24091" y1="34580" x2="25232" y2="33438"/>
                        <a14:foregroundMark x1="22777" y1="35894" x2="23948" y2="34723"/>
                        <a14:foregroundMark x1="35237" y1="23426" x2="40104" y2="22922"/>
                        <a14:foregroundMark x1="40104" y1="22922" x2="40493" y2="30227"/>
                        <a14:foregroundMark x1="40493" y1="30227" x2="38611" y2="38602"/>
                        <a14:foregroundMark x1="38611" y1="38602" x2="34783" y2="40995"/>
                        <a14:foregroundMark x1="34783" y1="40995" x2="34718" y2="39295"/>
                        <a14:backgroundMark x1="15704" y1="37720" x2="23491" y2="33816"/>
                        <a14:backgroundMark x1="23491" y1="33816" x2="19079" y2="34950"/>
                        <a14:backgroundMark x1="19079" y1="34950" x2="23297" y2="34131"/>
                        <a14:backgroundMark x1="23297" y1="34131" x2="30435" y2="29156"/>
                        <a14:backgroundMark x1="30435" y1="29156" x2="27385" y2="31990"/>
                        <a14:backgroundMark x1="27385" y1="31990" x2="30824" y2="29345"/>
                        <a14:backgroundMark x1="30824" y1="29345" x2="14536" y2="37028"/>
                        <a14:backgroundMark x1="14536" y1="37028" x2="11811" y2="46096"/>
                        <a14:backgroundMark x1="11811" y1="46096" x2="13822" y2="41562"/>
                        <a14:backgroundMark x1="13822" y1="41562" x2="11811" y2="46159"/>
                        <a14:backgroundMark x1="11811" y1="46159" x2="8241" y2="48552"/>
                        <a14:backgroundMark x1="8241" y1="48552" x2="2920" y2="48678"/>
                        <a14:backgroundMark x1="2920" y1="48678" x2="8241" y2="49811"/>
                        <a14:backgroundMark x1="8241" y1="49811" x2="12330" y2="47040"/>
                        <a14:backgroundMark x1="12330" y1="47040" x2="15639" y2="42506"/>
                        <a14:backgroundMark x1="15639" y1="42506" x2="15964" y2="38098"/>
                        <a14:backgroundMark x1="15964" y1="38098" x2="18689" y2="35076"/>
                        <a14:backgroundMark x1="18689" y1="35076" x2="27839" y2="31045"/>
                        <a14:backgroundMark x1="27839" y1="31045" x2="31603" y2="28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41" r="10114" b="15517"/>
          <a:stretch/>
        </p:blipFill>
        <p:spPr>
          <a:xfrm>
            <a:off x="1760517" y="0"/>
            <a:ext cx="10431481" cy="6905520"/>
          </a:xfrm>
        </p:spPr>
      </p:pic>
      <p:sp>
        <p:nvSpPr>
          <p:cNvPr id="16" name="Beszédbuborék: ellipszis 15">
            <a:extLst>
              <a:ext uri="{FF2B5EF4-FFF2-40B4-BE49-F238E27FC236}">
                <a16:creationId xmlns:a16="http://schemas.microsoft.com/office/drawing/2014/main" id="{20CE4A0B-34FB-47F7-887A-AB8F96023AC1}"/>
              </a:ext>
            </a:extLst>
          </p:cNvPr>
          <p:cNvSpPr/>
          <p:nvPr/>
        </p:nvSpPr>
        <p:spPr>
          <a:xfrm>
            <a:off x="8233057" y="648068"/>
            <a:ext cx="3138907" cy="2046022"/>
          </a:xfrm>
          <a:prstGeom prst="wedgeEllipseCallout">
            <a:avLst>
              <a:gd name="adj1" fmla="val 76935"/>
              <a:gd name="adj2" fmla="val -819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F01E96A-3557-4764-A6A8-7C58F9852625}"/>
              </a:ext>
            </a:extLst>
          </p:cNvPr>
          <p:cNvSpPr txBox="1"/>
          <p:nvPr/>
        </p:nvSpPr>
        <p:spPr>
          <a:xfrm>
            <a:off x="8541413" y="712174"/>
            <a:ext cx="2442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te utódod által nyer áldást a föld minden népe.</a:t>
            </a: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1Móz 22,18</a:t>
            </a: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E2D6054F-E076-413A-9EB7-CC8BD0634640}"/>
              </a:ext>
            </a:extLst>
          </p:cNvPr>
          <p:cNvSpPr txBox="1">
            <a:spLocks/>
          </p:cNvSpPr>
          <p:nvPr/>
        </p:nvSpPr>
        <p:spPr>
          <a:xfrm>
            <a:off x="1841254" y="1061085"/>
            <a:ext cx="5234755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Ígéret Ábrahámnak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1F40B99-79E1-4D00-9E77-8C570893196E}"/>
              </a:ext>
            </a:extLst>
          </p:cNvPr>
          <p:cNvSpPr txBox="1"/>
          <p:nvPr/>
        </p:nvSpPr>
        <p:spPr>
          <a:xfrm>
            <a:off x="5825102" y="5919316"/>
            <a:ext cx="28274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Szeretnék még olvasni Ábrahámról!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610BBA79-8B81-43E2-94C2-8F9FB82F9B46}"/>
              </a:ext>
            </a:extLst>
          </p:cNvPr>
          <p:cNvSpPr txBox="1"/>
          <p:nvPr/>
        </p:nvSpPr>
        <p:spPr>
          <a:xfrm>
            <a:off x="6771234" y="2967875"/>
            <a:ext cx="4952114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megígérte Ábrahámnak, hogy az egyik unokája lesz a Messiás. Az egyik utódja fog áldást és békét hozni a földre. Ábrahám nem élhette meg Jézus születését, mégis elhitte, hogy Isten ígérete igaz.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521EB09-68DD-426F-9156-DCCCBC638790}"/>
              </a:ext>
            </a:extLst>
          </p:cNvPr>
          <p:cNvSpPr txBox="1"/>
          <p:nvPr/>
        </p:nvSpPr>
        <p:spPr>
          <a:xfrm>
            <a:off x="9116662" y="5919316"/>
            <a:ext cx="28274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Szeretnék videót nézni Ábrahámról!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56A619F-038D-49A2-9DE4-8F96DBDD3E9E}"/>
              </a:ext>
            </a:extLst>
          </p:cNvPr>
          <p:cNvCxnSpPr>
            <a:cxnSpLocks/>
          </p:cNvCxnSpPr>
          <p:nvPr/>
        </p:nvCxnSpPr>
        <p:spPr>
          <a:xfrm>
            <a:off x="2418442" y="1066386"/>
            <a:ext cx="2586179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FF5F7CB7-6D31-45BD-A901-DFF01D5D1C70}"/>
              </a:ext>
            </a:extLst>
          </p:cNvPr>
          <p:cNvCxnSpPr>
            <a:cxnSpLocks/>
          </p:cNvCxnSpPr>
          <p:nvPr/>
        </p:nvCxnSpPr>
        <p:spPr>
          <a:xfrm>
            <a:off x="4973511" y="1036631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1F5DA8BB-7FDF-489A-B45F-C0EBB91C9103}"/>
              </a:ext>
            </a:extLst>
          </p:cNvPr>
          <p:cNvCxnSpPr>
            <a:cxnSpLocks/>
          </p:cNvCxnSpPr>
          <p:nvPr/>
        </p:nvCxnSpPr>
        <p:spPr>
          <a:xfrm>
            <a:off x="4984931" y="1375540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1B5D1D06-9769-4446-80AD-B943747C5A3B}"/>
              </a:ext>
            </a:extLst>
          </p:cNvPr>
          <p:cNvCxnSpPr>
            <a:cxnSpLocks/>
          </p:cNvCxnSpPr>
          <p:nvPr/>
        </p:nvCxnSpPr>
        <p:spPr>
          <a:xfrm>
            <a:off x="6135599" y="1375540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B1B2D5EA-BEFA-4A9F-B7EE-52DB2ED4B62E}"/>
              </a:ext>
            </a:extLst>
          </p:cNvPr>
          <p:cNvCxnSpPr>
            <a:cxnSpLocks/>
          </p:cNvCxnSpPr>
          <p:nvPr/>
        </p:nvCxnSpPr>
        <p:spPr>
          <a:xfrm>
            <a:off x="6101673" y="1754363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D7CC3014-1F55-44C6-93F3-6CBC78AB8419}"/>
              </a:ext>
            </a:extLst>
          </p:cNvPr>
          <p:cNvCxnSpPr>
            <a:cxnSpLocks/>
          </p:cNvCxnSpPr>
          <p:nvPr/>
        </p:nvCxnSpPr>
        <p:spPr>
          <a:xfrm>
            <a:off x="7255157" y="1724608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35C3373E-820A-4217-B250-59DEC6AD6A74}"/>
              </a:ext>
            </a:extLst>
          </p:cNvPr>
          <p:cNvCxnSpPr>
            <a:cxnSpLocks/>
          </p:cNvCxnSpPr>
          <p:nvPr/>
        </p:nvCxnSpPr>
        <p:spPr>
          <a:xfrm>
            <a:off x="7218679" y="2067871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E00F2FF8-7EF7-4D4B-9E64-9D18606C2032}"/>
              </a:ext>
            </a:extLst>
          </p:cNvPr>
          <p:cNvCxnSpPr>
            <a:cxnSpLocks/>
          </p:cNvCxnSpPr>
          <p:nvPr/>
        </p:nvCxnSpPr>
        <p:spPr>
          <a:xfrm>
            <a:off x="8369347" y="2067871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B66BB068-08E7-4B0B-9E55-02AF256B9503}"/>
              </a:ext>
            </a:extLst>
          </p:cNvPr>
          <p:cNvCxnSpPr>
            <a:cxnSpLocks/>
          </p:cNvCxnSpPr>
          <p:nvPr/>
        </p:nvCxnSpPr>
        <p:spPr>
          <a:xfrm>
            <a:off x="8335421" y="2446694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E5C03D51-301D-4902-A243-9893021A70EC}"/>
              </a:ext>
            </a:extLst>
          </p:cNvPr>
          <p:cNvCxnSpPr>
            <a:cxnSpLocks/>
          </p:cNvCxnSpPr>
          <p:nvPr/>
        </p:nvCxnSpPr>
        <p:spPr>
          <a:xfrm>
            <a:off x="9488905" y="2416939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2093B567-E81A-4701-BB36-22D4CD1A89E0}"/>
              </a:ext>
            </a:extLst>
          </p:cNvPr>
          <p:cNvCxnSpPr>
            <a:cxnSpLocks/>
          </p:cNvCxnSpPr>
          <p:nvPr/>
        </p:nvCxnSpPr>
        <p:spPr>
          <a:xfrm>
            <a:off x="9500325" y="2755848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72BF6D5-E014-4C78-AD6F-9918F8723DB6}"/>
              </a:ext>
            </a:extLst>
          </p:cNvPr>
          <p:cNvCxnSpPr>
            <a:cxnSpLocks/>
          </p:cNvCxnSpPr>
          <p:nvPr/>
        </p:nvCxnSpPr>
        <p:spPr>
          <a:xfrm>
            <a:off x="10650993" y="2755848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02EE4406-8EB3-4E39-BD31-04EC43D164F9}"/>
              </a:ext>
            </a:extLst>
          </p:cNvPr>
          <p:cNvCxnSpPr>
            <a:cxnSpLocks/>
          </p:cNvCxnSpPr>
          <p:nvPr/>
        </p:nvCxnSpPr>
        <p:spPr>
          <a:xfrm>
            <a:off x="10655348" y="2799391"/>
            <a:ext cx="0" cy="3788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540A0223-A729-4BE7-9BA1-B59406F16F09}"/>
              </a:ext>
            </a:extLst>
          </p:cNvPr>
          <p:cNvCxnSpPr>
            <a:cxnSpLocks/>
          </p:cNvCxnSpPr>
          <p:nvPr/>
        </p:nvCxnSpPr>
        <p:spPr>
          <a:xfrm>
            <a:off x="10621422" y="3178214"/>
            <a:ext cx="118459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ACC5E89F-4CFB-4091-8746-850DA8184E21}"/>
              </a:ext>
            </a:extLst>
          </p:cNvPr>
          <p:cNvCxnSpPr>
            <a:cxnSpLocks/>
          </p:cNvCxnSpPr>
          <p:nvPr/>
        </p:nvCxnSpPr>
        <p:spPr>
          <a:xfrm>
            <a:off x="10647494" y="4503778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4338E76F-7F5F-4706-B421-6E2C9DC6587E}"/>
              </a:ext>
            </a:extLst>
          </p:cNvPr>
          <p:cNvCxnSpPr>
            <a:cxnSpLocks/>
          </p:cNvCxnSpPr>
          <p:nvPr/>
        </p:nvCxnSpPr>
        <p:spPr>
          <a:xfrm>
            <a:off x="10664160" y="4540378"/>
            <a:ext cx="11758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C36A8CDB-BC64-4F2F-AD5C-4D96F780F1FD}"/>
              </a:ext>
            </a:extLst>
          </p:cNvPr>
          <p:cNvCxnSpPr>
            <a:cxnSpLocks/>
          </p:cNvCxnSpPr>
          <p:nvPr/>
        </p:nvCxnSpPr>
        <p:spPr>
          <a:xfrm>
            <a:off x="11806016" y="3134671"/>
            <a:ext cx="0" cy="140570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7431367B-CCDE-4171-B40C-EEEABF4F6432}"/>
              </a:ext>
            </a:extLst>
          </p:cNvPr>
          <p:cNvCxnSpPr>
            <a:cxnSpLocks/>
          </p:cNvCxnSpPr>
          <p:nvPr/>
        </p:nvCxnSpPr>
        <p:spPr>
          <a:xfrm>
            <a:off x="9536449" y="4861870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E9335C21-6557-424D-B5B1-B940592D997B}"/>
              </a:ext>
            </a:extLst>
          </p:cNvPr>
          <p:cNvCxnSpPr>
            <a:cxnSpLocks/>
          </p:cNvCxnSpPr>
          <p:nvPr/>
        </p:nvCxnSpPr>
        <p:spPr>
          <a:xfrm>
            <a:off x="9499025" y="4823770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Egyenes összekötő 65">
            <a:extLst>
              <a:ext uri="{FF2B5EF4-FFF2-40B4-BE49-F238E27FC236}">
                <a16:creationId xmlns:a16="http://schemas.microsoft.com/office/drawing/2014/main" id="{C57CB2DE-653A-4A75-853C-AF0F00323207}"/>
              </a:ext>
            </a:extLst>
          </p:cNvPr>
          <p:cNvCxnSpPr>
            <a:cxnSpLocks/>
          </p:cNvCxnSpPr>
          <p:nvPr/>
        </p:nvCxnSpPr>
        <p:spPr>
          <a:xfrm>
            <a:off x="8387980" y="5181862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ECBD47FE-69C4-42E0-BAAC-21805E15A755}"/>
              </a:ext>
            </a:extLst>
          </p:cNvPr>
          <p:cNvCxnSpPr>
            <a:cxnSpLocks/>
          </p:cNvCxnSpPr>
          <p:nvPr/>
        </p:nvCxnSpPr>
        <p:spPr>
          <a:xfrm>
            <a:off x="8366202" y="5143762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2C96271E-3C17-4CC4-848C-7244F58A229D}"/>
              </a:ext>
            </a:extLst>
          </p:cNvPr>
          <p:cNvCxnSpPr>
            <a:cxnSpLocks/>
          </p:cNvCxnSpPr>
          <p:nvPr/>
        </p:nvCxnSpPr>
        <p:spPr>
          <a:xfrm>
            <a:off x="7255157" y="5501854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Egyenes összekötő 68">
            <a:extLst>
              <a:ext uri="{FF2B5EF4-FFF2-40B4-BE49-F238E27FC236}">
                <a16:creationId xmlns:a16="http://schemas.microsoft.com/office/drawing/2014/main" id="{34752271-FBBD-4FE8-AC9E-6EF4D01B0EB6}"/>
              </a:ext>
            </a:extLst>
          </p:cNvPr>
          <p:cNvCxnSpPr>
            <a:cxnSpLocks/>
          </p:cNvCxnSpPr>
          <p:nvPr/>
        </p:nvCxnSpPr>
        <p:spPr>
          <a:xfrm>
            <a:off x="7217733" y="5463754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36AB5526-0B45-4FD8-B0DD-FC2A059F802D}"/>
              </a:ext>
            </a:extLst>
          </p:cNvPr>
          <p:cNvCxnSpPr>
            <a:cxnSpLocks/>
          </p:cNvCxnSpPr>
          <p:nvPr/>
        </p:nvCxnSpPr>
        <p:spPr>
          <a:xfrm>
            <a:off x="6106688" y="5821846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A5366EEE-1945-4841-BB0E-303EC3A599D0}"/>
              </a:ext>
            </a:extLst>
          </p:cNvPr>
          <p:cNvCxnSpPr>
            <a:cxnSpLocks/>
          </p:cNvCxnSpPr>
          <p:nvPr/>
        </p:nvCxnSpPr>
        <p:spPr>
          <a:xfrm>
            <a:off x="6069265" y="5772644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1E6351F0-2FFC-4B25-B9F9-FD76B683296C}"/>
              </a:ext>
            </a:extLst>
          </p:cNvPr>
          <p:cNvCxnSpPr>
            <a:cxnSpLocks/>
          </p:cNvCxnSpPr>
          <p:nvPr/>
        </p:nvCxnSpPr>
        <p:spPr>
          <a:xfrm>
            <a:off x="4958220" y="6130736"/>
            <a:ext cx="11484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Egyenes összekötő 72">
            <a:extLst>
              <a:ext uri="{FF2B5EF4-FFF2-40B4-BE49-F238E27FC236}">
                <a16:creationId xmlns:a16="http://schemas.microsoft.com/office/drawing/2014/main" id="{107BE22A-4833-4F86-A302-2B8F812194D6}"/>
              </a:ext>
            </a:extLst>
          </p:cNvPr>
          <p:cNvCxnSpPr>
            <a:cxnSpLocks/>
          </p:cNvCxnSpPr>
          <p:nvPr/>
        </p:nvCxnSpPr>
        <p:spPr>
          <a:xfrm>
            <a:off x="4920796" y="6092636"/>
            <a:ext cx="1" cy="3580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9E49E2E0-3B15-4DEE-809C-7F5A76683BB2}"/>
              </a:ext>
            </a:extLst>
          </p:cNvPr>
          <p:cNvCxnSpPr>
            <a:cxnSpLocks/>
          </p:cNvCxnSpPr>
          <p:nvPr/>
        </p:nvCxnSpPr>
        <p:spPr>
          <a:xfrm>
            <a:off x="1817551" y="6450728"/>
            <a:ext cx="314067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0" name="Kép 79" descr="A képen fa, virág látható&#10;&#10;Automatikusan generált leírás">
            <a:extLst>
              <a:ext uri="{FF2B5EF4-FFF2-40B4-BE49-F238E27FC236}">
                <a16:creationId xmlns:a16="http://schemas.microsoft.com/office/drawing/2014/main" id="{E980C3CB-36C7-4E88-A581-EC8C84DE9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5285216" y="300994"/>
            <a:ext cx="887015" cy="1260711"/>
          </a:xfrm>
          <a:prstGeom prst="rect">
            <a:avLst/>
          </a:prstGeom>
        </p:spPr>
      </p:pic>
      <p:sp>
        <p:nvSpPr>
          <p:cNvPr id="81" name="Szövegdoboz 80">
            <a:extLst>
              <a:ext uri="{FF2B5EF4-FFF2-40B4-BE49-F238E27FC236}">
                <a16:creationId xmlns:a16="http://schemas.microsoft.com/office/drawing/2014/main" id="{63E0797C-F65D-45DF-8645-07A1F136BC14}"/>
              </a:ext>
            </a:extLst>
          </p:cNvPr>
          <p:cNvSpPr txBox="1"/>
          <p:nvPr/>
        </p:nvSpPr>
        <p:spPr>
          <a:xfrm>
            <a:off x="5290872" y="746683"/>
            <a:ext cx="89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Izsák</a:t>
            </a:r>
          </a:p>
        </p:txBody>
      </p:sp>
      <p:pic>
        <p:nvPicPr>
          <p:cNvPr id="82" name="Kép 81" descr="A képen fa, virág látható&#10;&#10;Automatikusan generált leírás">
            <a:extLst>
              <a:ext uri="{FF2B5EF4-FFF2-40B4-BE49-F238E27FC236}">
                <a16:creationId xmlns:a16="http://schemas.microsoft.com/office/drawing/2014/main" id="{44BE5A94-27DE-458A-B59D-A039961E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6388371" y="620985"/>
            <a:ext cx="887015" cy="1260711"/>
          </a:xfrm>
          <a:prstGeom prst="rect">
            <a:avLst/>
          </a:prstGeom>
        </p:spPr>
      </p:pic>
      <p:sp>
        <p:nvSpPr>
          <p:cNvPr id="83" name="Szövegdoboz 82">
            <a:extLst>
              <a:ext uri="{FF2B5EF4-FFF2-40B4-BE49-F238E27FC236}">
                <a16:creationId xmlns:a16="http://schemas.microsoft.com/office/drawing/2014/main" id="{2A383D93-57C4-4267-A757-89C7E32D7FE3}"/>
              </a:ext>
            </a:extLst>
          </p:cNvPr>
          <p:cNvSpPr txBox="1"/>
          <p:nvPr/>
        </p:nvSpPr>
        <p:spPr>
          <a:xfrm>
            <a:off x="6394027" y="1066674"/>
            <a:ext cx="105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Jákób</a:t>
            </a:r>
          </a:p>
        </p:txBody>
      </p:sp>
      <p:pic>
        <p:nvPicPr>
          <p:cNvPr id="84" name="Kép 83" descr="A képen fa, virág látható&#10;&#10;Automatikusan generált leírás">
            <a:extLst>
              <a:ext uri="{FF2B5EF4-FFF2-40B4-BE49-F238E27FC236}">
                <a16:creationId xmlns:a16="http://schemas.microsoft.com/office/drawing/2014/main" id="{9C1BB3AD-C848-496D-81B7-29649D53AB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7513448" y="908222"/>
            <a:ext cx="887015" cy="1260711"/>
          </a:xfrm>
          <a:prstGeom prst="rect">
            <a:avLst/>
          </a:prstGeom>
        </p:spPr>
      </p:pic>
      <p:sp>
        <p:nvSpPr>
          <p:cNvPr id="85" name="Szövegdoboz 84">
            <a:extLst>
              <a:ext uri="{FF2B5EF4-FFF2-40B4-BE49-F238E27FC236}">
                <a16:creationId xmlns:a16="http://schemas.microsoft.com/office/drawing/2014/main" id="{3C3C81F4-82DC-4FE8-84B9-46E70083E9B9}"/>
              </a:ext>
            </a:extLst>
          </p:cNvPr>
          <p:cNvSpPr txBox="1"/>
          <p:nvPr/>
        </p:nvSpPr>
        <p:spPr>
          <a:xfrm>
            <a:off x="7519104" y="1353911"/>
            <a:ext cx="89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Júda</a:t>
            </a:r>
          </a:p>
        </p:txBody>
      </p:sp>
      <p:pic>
        <p:nvPicPr>
          <p:cNvPr id="86" name="Kép 85" descr="A képen fa, virág látható&#10;&#10;Automatikusan generált leírás">
            <a:extLst>
              <a:ext uri="{FF2B5EF4-FFF2-40B4-BE49-F238E27FC236}">
                <a16:creationId xmlns:a16="http://schemas.microsoft.com/office/drawing/2014/main" id="{FF7B79FB-9C51-4141-93C2-C45F2A942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8638525" y="1266315"/>
            <a:ext cx="887015" cy="1260711"/>
          </a:xfrm>
          <a:prstGeom prst="rect">
            <a:avLst/>
          </a:prstGeom>
        </p:spPr>
      </p:pic>
      <p:sp>
        <p:nvSpPr>
          <p:cNvPr id="87" name="Szövegdoboz 86">
            <a:extLst>
              <a:ext uri="{FF2B5EF4-FFF2-40B4-BE49-F238E27FC236}">
                <a16:creationId xmlns:a16="http://schemas.microsoft.com/office/drawing/2014/main" id="{E095B166-7C2A-43A2-852E-DAFB8C2CD79E}"/>
              </a:ext>
            </a:extLst>
          </p:cNvPr>
          <p:cNvSpPr txBox="1"/>
          <p:nvPr/>
        </p:nvSpPr>
        <p:spPr>
          <a:xfrm>
            <a:off x="8567524" y="1713964"/>
            <a:ext cx="128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Pérec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Kép 87" descr="A képen fa, virág látható&#10;&#10;Automatikusan generált leírás">
            <a:extLst>
              <a:ext uri="{FF2B5EF4-FFF2-40B4-BE49-F238E27FC236}">
                <a16:creationId xmlns:a16="http://schemas.microsoft.com/office/drawing/2014/main" id="{297B8EF4-D1A9-41DB-9EEE-09ABDC6A2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9683861" y="1639741"/>
            <a:ext cx="887015" cy="1260711"/>
          </a:xfrm>
          <a:prstGeom prst="rect">
            <a:avLst/>
          </a:prstGeom>
        </p:spPr>
      </p:pic>
      <p:sp>
        <p:nvSpPr>
          <p:cNvPr id="89" name="Szövegdoboz 88">
            <a:extLst>
              <a:ext uri="{FF2B5EF4-FFF2-40B4-BE49-F238E27FC236}">
                <a16:creationId xmlns:a16="http://schemas.microsoft.com/office/drawing/2014/main" id="{4E63295B-CB7E-4F2E-8738-83904A9BC8A9}"/>
              </a:ext>
            </a:extLst>
          </p:cNvPr>
          <p:cNvSpPr txBox="1"/>
          <p:nvPr/>
        </p:nvSpPr>
        <p:spPr>
          <a:xfrm>
            <a:off x="9493139" y="2096875"/>
            <a:ext cx="126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Hecrón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Kép 89" descr="A képen fa, virág látható&#10;&#10;Automatikusan generált leírás">
            <a:extLst>
              <a:ext uri="{FF2B5EF4-FFF2-40B4-BE49-F238E27FC236}">
                <a16:creationId xmlns:a16="http://schemas.microsoft.com/office/drawing/2014/main" id="{2907AC3E-C374-4FAA-B7ED-34125D8C0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10977989" y="2074311"/>
            <a:ext cx="887015" cy="1260711"/>
          </a:xfrm>
          <a:prstGeom prst="rect">
            <a:avLst/>
          </a:prstGeom>
        </p:spPr>
      </p:pic>
      <p:sp>
        <p:nvSpPr>
          <p:cNvPr id="91" name="Szövegdoboz 90">
            <a:extLst>
              <a:ext uri="{FF2B5EF4-FFF2-40B4-BE49-F238E27FC236}">
                <a16:creationId xmlns:a16="http://schemas.microsoft.com/office/drawing/2014/main" id="{85B7DDCA-0BE2-489B-84A7-67017604DF60}"/>
              </a:ext>
            </a:extLst>
          </p:cNvPr>
          <p:cNvSpPr txBox="1"/>
          <p:nvPr/>
        </p:nvSpPr>
        <p:spPr>
          <a:xfrm>
            <a:off x="10983645" y="2520000"/>
            <a:ext cx="89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</a:t>
            </a:r>
          </a:p>
        </p:txBody>
      </p:sp>
      <p:pic>
        <p:nvPicPr>
          <p:cNvPr id="92" name="Kép 91" descr="A képen fa, virág látható&#10;&#10;Automatikusan generált leírás">
            <a:extLst>
              <a:ext uri="{FF2B5EF4-FFF2-40B4-BE49-F238E27FC236}">
                <a16:creationId xmlns:a16="http://schemas.microsoft.com/office/drawing/2014/main" id="{527F2B6D-332E-4AC4-BD12-DD443C0B3F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10735090" y="3206393"/>
            <a:ext cx="1059854" cy="1506367"/>
          </a:xfrm>
          <a:prstGeom prst="rect">
            <a:avLst/>
          </a:prstGeom>
        </p:spPr>
      </p:pic>
      <p:sp>
        <p:nvSpPr>
          <p:cNvPr id="93" name="Szövegdoboz 92">
            <a:extLst>
              <a:ext uri="{FF2B5EF4-FFF2-40B4-BE49-F238E27FC236}">
                <a16:creationId xmlns:a16="http://schemas.microsoft.com/office/drawing/2014/main" id="{E2631DBA-2604-4064-9EDE-E145A9ADD2B2}"/>
              </a:ext>
            </a:extLst>
          </p:cNvPr>
          <p:cNvSpPr txBox="1"/>
          <p:nvPr/>
        </p:nvSpPr>
        <p:spPr>
          <a:xfrm>
            <a:off x="10430344" y="3765768"/>
            <a:ext cx="193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Ammínádáb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Kép 93" descr="A képen fa, virág látható&#10;&#10;Automatikusan generált leírás">
            <a:extLst>
              <a:ext uri="{FF2B5EF4-FFF2-40B4-BE49-F238E27FC236}">
                <a16:creationId xmlns:a16="http://schemas.microsoft.com/office/drawing/2014/main" id="{03A4E6D5-C866-42DB-A643-E42344B96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9627419" y="3796817"/>
            <a:ext cx="887015" cy="1260711"/>
          </a:xfrm>
          <a:prstGeom prst="rect">
            <a:avLst/>
          </a:prstGeom>
        </p:spPr>
      </p:pic>
      <p:sp>
        <p:nvSpPr>
          <p:cNvPr id="95" name="Szövegdoboz 94">
            <a:extLst>
              <a:ext uri="{FF2B5EF4-FFF2-40B4-BE49-F238E27FC236}">
                <a16:creationId xmlns:a16="http://schemas.microsoft.com/office/drawing/2014/main" id="{3271270A-8880-4AEE-92C0-138F4045B431}"/>
              </a:ext>
            </a:extLst>
          </p:cNvPr>
          <p:cNvSpPr txBox="1"/>
          <p:nvPr/>
        </p:nvSpPr>
        <p:spPr>
          <a:xfrm>
            <a:off x="9527844" y="4253602"/>
            <a:ext cx="1195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Nahsón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Kép 95" descr="A képen fa, virág látható&#10;&#10;Automatikusan generált leírás">
            <a:extLst>
              <a:ext uri="{FF2B5EF4-FFF2-40B4-BE49-F238E27FC236}">
                <a16:creationId xmlns:a16="http://schemas.microsoft.com/office/drawing/2014/main" id="{93ED56E3-8E60-4E08-AB0F-1B9D2D3AD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8434885" y="4081911"/>
            <a:ext cx="887015" cy="1260711"/>
          </a:xfrm>
          <a:prstGeom prst="rect">
            <a:avLst/>
          </a:prstGeom>
        </p:spPr>
      </p:pic>
      <p:sp>
        <p:nvSpPr>
          <p:cNvPr id="97" name="Szövegdoboz 96">
            <a:extLst>
              <a:ext uri="{FF2B5EF4-FFF2-40B4-BE49-F238E27FC236}">
                <a16:creationId xmlns:a16="http://schemas.microsoft.com/office/drawing/2014/main" id="{1126932A-F679-4F4F-86EF-C9D02809DB83}"/>
              </a:ext>
            </a:extLst>
          </p:cNvPr>
          <p:cNvSpPr txBox="1"/>
          <p:nvPr/>
        </p:nvSpPr>
        <p:spPr>
          <a:xfrm>
            <a:off x="8228188" y="4527600"/>
            <a:ext cx="125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Szalmón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Kép 97" descr="A képen fa, virág látható&#10;&#10;Automatikusan generált leírás">
            <a:extLst>
              <a:ext uri="{FF2B5EF4-FFF2-40B4-BE49-F238E27FC236}">
                <a16:creationId xmlns:a16="http://schemas.microsoft.com/office/drawing/2014/main" id="{9708D9ED-5F67-4DCB-A2C7-D6132A884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7295042" y="4453054"/>
            <a:ext cx="887015" cy="1260711"/>
          </a:xfrm>
          <a:prstGeom prst="rect">
            <a:avLst/>
          </a:prstGeom>
        </p:spPr>
      </p:pic>
      <p:sp>
        <p:nvSpPr>
          <p:cNvPr id="99" name="Szövegdoboz 98">
            <a:extLst>
              <a:ext uri="{FF2B5EF4-FFF2-40B4-BE49-F238E27FC236}">
                <a16:creationId xmlns:a16="http://schemas.microsoft.com/office/drawing/2014/main" id="{2D8C0288-4A21-46CD-96CA-493B2FF2D3DF}"/>
              </a:ext>
            </a:extLst>
          </p:cNvPr>
          <p:cNvSpPr txBox="1"/>
          <p:nvPr/>
        </p:nvSpPr>
        <p:spPr>
          <a:xfrm>
            <a:off x="7300698" y="4898743"/>
            <a:ext cx="89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Bóáz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Kép 99" descr="A képen fa, virág látható&#10;&#10;Automatikusan generált leírás">
            <a:extLst>
              <a:ext uri="{FF2B5EF4-FFF2-40B4-BE49-F238E27FC236}">
                <a16:creationId xmlns:a16="http://schemas.microsoft.com/office/drawing/2014/main" id="{79D6FAB7-6CB4-4DA6-8CE0-A1D6B2E2E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6090811" y="4751128"/>
            <a:ext cx="887015" cy="1260711"/>
          </a:xfrm>
          <a:prstGeom prst="rect">
            <a:avLst/>
          </a:prstGeom>
        </p:spPr>
      </p:pic>
      <p:sp>
        <p:nvSpPr>
          <p:cNvPr id="101" name="Szövegdoboz 100">
            <a:extLst>
              <a:ext uri="{FF2B5EF4-FFF2-40B4-BE49-F238E27FC236}">
                <a16:creationId xmlns:a16="http://schemas.microsoft.com/office/drawing/2014/main" id="{08F121AB-0936-462B-8EDF-41864195C2B5}"/>
              </a:ext>
            </a:extLst>
          </p:cNvPr>
          <p:cNvSpPr txBox="1"/>
          <p:nvPr/>
        </p:nvSpPr>
        <p:spPr>
          <a:xfrm>
            <a:off x="6096467" y="5196817"/>
            <a:ext cx="89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Óbéd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Kép 101" descr="A képen fa, virág látható&#10;&#10;Automatikusan generált leírás">
            <a:extLst>
              <a:ext uri="{FF2B5EF4-FFF2-40B4-BE49-F238E27FC236}">
                <a16:creationId xmlns:a16="http://schemas.microsoft.com/office/drawing/2014/main" id="{960C8DF2-8CB0-4B71-8FC0-7FEBF2087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4863880" y="5059432"/>
            <a:ext cx="887015" cy="1260711"/>
          </a:xfrm>
          <a:prstGeom prst="rect">
            <a:avLst/>
          </a:prstGeom>
        </p:spPr>
      </p:pic>
      <p:sp>
        <p:nvSpPr>
          <p:cNvPr id="103" name="Szövegdoboz 102">
            <a:extLst>
              <a:ext uri="{FF2B5EF4-FFF2-40B4-BE49-F238E27FC236}">
                <a16:creationId xmlns:a16="http://schemas.microsoft.com/office/drawing/2014/main" id="{1D6C78AB-DB20-4D56-99A3-E5D000B25F77}"/>
              </a:ext>
            </a:extLst>
          </p:cNvPr>
          <p:cNvSpPr txBox="1"/>
          <p:nvPr/>
        </p:nvSpPr>
        <p:spPr>
          <a:xfrm>
            <a:off x="4869536" y="5505121"/>
            <a:ext cx="89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Szövegdoboz 106">
            <a:extLst>
              <a:ext uri="{FF2B5EF4-FFF2-40B4-BE49-F238E27FC236}">
                <a16:creationId xmlns:a16="http://schemas.microsoft.com/office/drawing/2014/main" id="{42DC7BCC-50BB-4A98-832F-9A40DABD1253}"/>
              </a:ext>
            </a:extLst>
          </p:cNvPr>
          <p:cNvSpPr txBox="1"/>
          <p:nvPr/>
        </p:nvSpPr>
        <p:spPr>
          <a:xfrm>
            <a:off x="6383340" y="5841577"/>
            <a:ext cx="601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Szövegdoboz 107">
            <a:extLst>
              <a:ext uri="{FF2B5EF4-FFF2-40B4-BE49-F238E27FC236}">
                <a16:creationId xmlns:a16="http://schemas.microsoft.com/office/drawing/2014/main" id="{FF01CB38-BBF9-4B34-8800-23AC03A1FE40}"/>
              </a:ext>
            </a:extLst>
          </p:cNvPr>
          <p:cNvSpPr txBox="1"/>
          <p:nvPr/>
        </p:nvSpPr>
        <p:spPr>
          <a:xfrm>
            <a:off x="5381929" y="1496249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Szövegdoboz 108">
            <a:extLst>
              <a:ext uri="{FF2B5EF4-FFF2-40B4-BE49-F238E27FC236}">
                <a16:creationId xmlns:a16="http://schemas.microsoft.com/office/drawing/2014/main" id="{A927C57C-4362-4F93-B5A9-1B0A23D78648}"/>
              </a:ext>
            </a:extLst>
          </p:cNvPr>
          <p:cNvSpPr txBox="1"/>
          <p:nvPr/>
        </p:nvSpPr>
        <p:spPr>
          <a:xfrm>
            <a:off x="6531593" y="1841902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Szövegdoboz 109">
            <a:extLst>
              <a:ext uri="{FF2B5EF4-FFF2-40B4-BE49-F238E27FC236}">
                <a16:creationId xmlns:a16="http://schemas.microsoft.com/office/drawing/2014/main" id="{A062CC34-9021-464C-9204-5C05D712DE74}"/>
              </a:ext>
            </a:extLst>
          </p:cNvPr>
          <p:cNvSpPr txBox="1"/>
          <p:nvPr/>
        </p:nvSpPr>
        <p:spPr>
          <a:xfrm>
            <a:off x="7583747" y="2190527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Szövegdoboz 110">
            <a:extLst>
              <a:ext uri="{FF2B5EF4-FFF2-40B4-BE49-F238E27FC236}">
                <a16:creationId xmlns:a16="http://schemas.microsoft.com/office/drawing/2014/main" id="{76F4F7C5-E412-4028-BA51-988789EE616A}"/>
              </a:ext>
            </a:extLst>
          </p:cNvPr>
          <p:cNvSpPr txBox="1"/>
          <p:nvPr/>
        </p:nvSpPr>
        <p:spPr>
          <a:xfrm>
            <a:off x="8742522" y="2531748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Szövegdoboz 111">
            <a:extLst>
              <a:ext uri="{FF2B5EF4-FFF2-40B4-BE49-F238E27FC236}">
                <a16:creationId xmlns:a16="http://schemas.microsoft.com/office/drawing/2014/main" id="{6F16D47B-1CF7-4795-AEA7-2FD8FA0C99AF}"/>
              </a:ext>
            </a:extLst>
          </p:cNvPr>
          <p:cNvSpPr txBox="1"/>
          <p:nvPr/>
        </p:nvSpPr>
        <p:spPr>
          <a:xfrm>
            <a:off x="11114418" y="3184228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D91F9A1D-A888-44CC-99D7-7BFFB452A922}"/>
              </a:ext>
            </a:extLst>
          </p:cNvPr>
          <p:cNvSpPr txBox="1"/>
          <p:nvPr/>
        </p:nvSpPr>
        <p:spPr>
          <a:xfrm>
            <a:off x="9831094" y="2847457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zövegdoboz 113">
            <a:extLst>
              <a:ext uri="{FF2B5EF4-FFF2-40B4-BE49-F238E27FC236}">
                <a16:creationId xmlns:a16="http://schemas.microsoft.com/office/drawing/2014/main" id="{8A40DD82-98C7-4744-9E9E-3C51B1C6C2E0}"/>
              </a:ext>
            </a:extLst>
          </p:cNvPr>
          <p:cNvSpPr txBox="1"/>
          <p:nvPr/>
        </p:nvSpPr>
        <p:spPr>
          <a:xfrm>
            <a:off x="11014646" y="4552230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zövegdoboz 114">
            <a:extLst>
              <a:ext uri="{FF2B5EF4-FFF2-40B4-BE49-F238E27FC236}">
                <a16:creationId xmlns:a16="http://schemas.microsoft.com/office/drawing/2014/main" id="{A78233D5-4F82-4B23-96AB-08A83395BCD5}"/>
              </a:ext>
            </a:extLst>
          </p:cNvPr>
          <p:cNvSpPr txBox="1"/>
          <p:nvPr/>
        </p:nvSpPr>
        <p:spPr>
          <a:xfrm>
            <a:off x="9883337" y="4905415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zövegdoboz 115">
            <a:extLst>
              <a:ext uri="{FF2B5EF4-FFF2-40B4-BE49-F238E27FC236}">
                <a16:creationId xmlns:a16="http://schemas.microsoft.com/office/drawing/2014/main" id="{465F0235-9798-4D0E-907B-A962F40084B0}"/>
              </a:ext>
            </a:extLst>
          </p:cNvPr>
          <p:cNvSpPr txBox="1"/>
          <p:nvPr/>
        </p:nvSpPr>
        <p:spPr>
          <a:xfrm>
            <a:off x="8707654" y="5181442"/>
            <a:ext cx="6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zövegdoboz 116">
            <a:extLst>
              <a:ext uri="{FF2B5EF4-FFF2-40B4-BE49-F238E27FC236}">
                <a16:creationId xmlns:a16="http://schemas.microsoft.com/office/drawing/2014/main" id="{50113945-BB30-440A-B930-384B90C535C9}"/>
              </a:ext>
            </a:extLst>
          </p:cNvPr>
          <p:cNvSpPr txBox="1"/>
          <p:nvPr/>
        </p:nvSpPr>
        <p:spPr>
          <a:xfrm>
            <a:off x="7529263" y="5501517"/>
            <a:ext cx="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Szövegdoboz 117">
            <a:extLst>
              <a:ext uri="{FF2B5EF4-FFF2-40B4-BE49-F238E27FC236}">
                <a16:creationId xmlns:a16="http://schemas.microsoft.com/office/drawing/2014/main" id="{6996ADE8-CAF5-4641-9873-C62F3EAEDD70}"/>
              </a:ext>
            </a:extLst>
          </p:cNvPr>
          <p:cNvSpPr txBox="1"/>
          <p:nvPr/>
        </p:nvSpPr>
        <p:spPr>
          <a:xfrm>
            <a:off x="5208395" y="6147291"/>
            <a:ext cx="59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Szövegdoboz 118">
            <a:extLst>
              <a:ext uri="{FF2B5EF4-FFF2-40B4-BE49-F238E27FC236}">
                <a16:creationId xmlns:a16="http://schemas.microsoft.com/office/drawing/2014/main" id="{B71A26DE-08BD-4CE5-AB28-86779BFC02D0}"/>
              </a:ext>
            </a:extLst>
          </p:cNvPr>
          <p:cNvSpPr txBox="1"/>
          <p:nvPr/>
        </p:nvSpPr>
        <p:spPr>
          <a:xfrm>
            <a:off x="3000318" y="6457890"/>
            <a:ext cx="628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Kép 122" descr="A képen fa, virág látható&#10;&#10;Automatikusan generált leírás">
            <a:extLst>
              <a:ext uri="{FF2B5EF4-FFF2-40B4-BE49-F238E27FC236}">
                <a16:creationId xmlns:a16="http://schemas.microsoft.com/office/drawing/2014/main" id="{E2CEFBE1-B144-4DEE-85DD-36387C18B1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41" b="90000" l="10000" r="90000">
                        <a14:foregroundMark x1="49792" y1="83203" x2="53177" y2="77969"/>
                        <a14:foregroundMark x1="53177" y1="77969" x2="53229" y2="77734"/>
                        <a14:foregroundMark x1="50052" y1="82266" x2="50938" y2="79844"/>
                        <a14:foregroundMark x1="46354" y1="85547" x2="51302" y2="87031"/>
                        <a14:foregroundMark x1="51302" y1="87031" x2="52604" y2="85938"/>
                        <a14:foregroundMark x1="67292" y1="9688" x2="76302" y2="6641"/>
                        <a14:foregroundMark x1="76979" y1="13516" x2="76302" y2="6875"/>
                        <a14:foregroundMark x1="78125" y1="30859" x2="79375" y2="37734"/>
                        <a14:foregroundMark x1="79375" y1="37734" x2="79010" y2="39453"/>
                        <a14:foregroundMark x1="51198" y1="68984" x2="51823" y2="6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3" t="-1307" r="18810" b="12263"/>
          <a:stretch/>
        </p:blipFill>
        <p:spPr>
          <a:xfrm rot="3378264">
            <a:off x="2953582" y="-355539"/>
            <a:ext cx="1202718" cy="1709419"/>
          </a:xfrm>
          <a:prstGeom prst="rect">
            <a:avLst/>
          </a:prstGeom>
        </p:spPr>
      </p:pic>
      <p:sp>
        <p:nvSpPr>
          <p:cNvPr id="124" name="Szövegdoboz 123">
            <a:extLst>
              <a:ext uri="{FF2B5EF4-FFF2-40B4-BE49-F238E27FC236}">
                <a16:creationId xmlns:a16="http://schemas.microsoft.com/office/drawing/2014/main" id="{2959BA22-AB2A-4F47-B7CD-156361365E69}"/>
              </a:ext>
            </a:extLst>
          </p:cNvPr>
          <p:cNvSpPr txBox="1"/>
          <p:nvPr/>
        </p:nvSpPr>
        <p:spPr>
          <a:xfrm>
            <a:off x="2808600" y="239871"/>
            <a:ext cx="146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Ábrahám</a:t>
            </a:r>
          </a:p>
        </p:txBody>
      </p:sp>
      <p:sp>
        <p:nvSpPr>
          <p:cNvPr id="125" name="Szövegdoboz 124">
            <a:extLst>
              <a:ext uri="{FF2B5EF4-FFF2-40B4-BE49-F238E27FC236}">
                <a16:creationId xmlns:a16="http://schemas.microsoft.com/office/drawing/2014/main" id="{29E25177-BAE7-4659-A108-46AF37767008}"/>
              </a:ext>
            </a:extLst>
          </p:cNvPr>
          <p:cNvSpPr txBox="1"/>
          <p:nvPr/>
        </p:nvSpPr>
        <p:spPr>
          <a:xfrm>
            <a:off x="3245522" y="1176000"/>
            <a:ext cx="418570" cy="4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Kép 126">
            <a:extLst>
              <a:ext uri="{FF2B5EF4-FFF2-40B4-BE49-F238E27FC236}">
                <a16:creationId xmlns:a16="http://schemas.microsoft.com/office/drawing/2014/main" id="{EDAFB674-01FE-42CB-9057-05B5854379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79" y="5111812"/>
            <a:ext cx="2169705" cy="1254361"/>
          </a:xfrm>
          <a:prstGeom prst="rect">
            <a:avLst/>
          </a:prstGeom>
        </p:spPr>
      </p:pic>
      <p:sp>
        <p:nvSpPr>
          <p:cNvPr id="128" name="Szövegdoboz 127">
            <a:extLst>
              <a:ext uri="{FF2B5EF4-FFF2-40B4-BE49-F238E27FC236}">
                <a16:creationId xmlns:a16="http://schemas.microsoft.com/office/drawing/2014/main" id="{8F304615-F6AC-440A-ADF9-0F3834E0CBB9}"/>
              </a:ext>
            </a:extLst>
          </p:cNvPr>
          <p:cNvSpPr txBox="1"/>
          <p:nvPr/>
        </p:nvSpPr>
        <p:spPr>
          <a:xfrm>
            <a:off x="2905681" y="5802604"/>
            <a:ext cx="149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Dávid</a:t>
            </a:r>
          </a:p>
        </p:txBody>
      </p:sp>
      <p:sp>
        <p:nvSpPr>
          <p:cNvPr id="129" name="Szövegdoboz 128">
            <a:extLst>
              <a:ext uri="{FF2B5EF4-FFF2-40B4-BE49-F238E27FC236}">
                <a16:creationId xmlns:a16="http://schemas.microsoft.com/office/drawing/2014/main" id="{F00D26E6-A78B-4EDA-B973-B5884A967CB3}"/>
              </a:ext>
            </a:extLst>
          </p:cNvPr>
          <p:cNvSpPr txBox="1"/>
          <p:nvPr/>
        </p:nvSpPr>
        <p:spPr>
          <a:xfrm>
            <a:off x="2178562" y="2266054"/>
            <a:ext cx="4792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Sok-sok nemzedék telt el Ábrahám után, de a Messiás még mindig nem született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zövegdoboz 129">
            <a:extLst>
              <a:ext uri="{FF2B5EF4-FFF2-40B4-BE49-F238E27FC236}">
                <a16:creationId xmlns:a16="http://schemas.microsoft.com/office/drawing/2014/main" id="{2124FB0B-F156-463D-8535-CA192E1CC5F8}"/>
              </a:ext>
            </a:extLst>
          </p:cNvPr>
          <p:cNvSpPr txBox="1"/>
          <p:nvPr/>
        </p:nvSpPr>
        <p:spPr>
          <a:xfrm>
            <a:off x="2207415" y="3723562"/>
            <a:ext cx="520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Emlékszel még Dávidra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Pásztorfiúból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Izráel királya lett.</a:t>
            </a: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4" name="Csoportba foglalás 133">
            <a:extLst>
              <a:ext uri="{FF2B5EF4-FFF2-40B4-BE49-F238E27FC236}">
                <a16:creationId xmlns:a16="http://schemas.microsoft.com/office/drawing/2014/main" id="{5CD7A8EF-FAA8-4F89-B4B3-45196F854C73}"/>
              </a:ext>
            </a:extLst>
          </p:cNvPr>
          <p:cNvGrpSpPr/>
          <p:nvPr/>
        </p:nvGrpSpPr>
        <p:grpSpPr>
          <a:xfrm>
            <a:off x="11422743" y="5929332"/>
            <a:ext cx="769257" cy="684700"/>
            <a:chOff x="11063795" y="3113631"/>
            <a:chExt cx="1128205" cy="917815"/>
          </a:xfrm>
          <a:solidFill>
            <a:schemeClr val="accent6">
              <a:lumMod val="50000"/>
            </a:schemeClr>
          </a:solidFill>
        </p:grpSpPr>
        <p:sp>
          <p:nvSpPr>
            <p:cNvPr id="135" name="Szabadkézi sokszög 2">
              <a:extLst>
                <a:ext uri="{FF2B5EF4-FFF2-40B4-BE49-F238E27FC236}">
                  <a16:creationId xmlns:a16="http://schemas.microsoft.com/office/drawing/2014/main" id="{43F86298-107B-421A-920E-DD09DBE2ABAF}"/>
                </a:ext>
              </a:extLst>
            </p:cNvPr>
            <p:cNvSpPr/>
            <p:nvPr/>
          </p:nvSpPr>
          <p:spPr>
            <a:xfrm>
              <a:off x="11063795" y="3113631"/>
              <a:ext cx="1128205" cy="917815"/>
            </a:xfrm>
            <a:custGeom>
              <a:avLst/>
              <a:gdLst>
                <a:gd name="connsiteX0" fmla="*/ 457199 w 1128205"/>
                <a:gd name="connsiteY0" fmla="*/ 0 h 917815"/>
                <a:gd name="connsiteX1" fmla="*/ 457200 w 1128205"/>
                <a:gd name="connsiteY1" fmla="*/ 0 h 917815"/>
                <a:gd name="connsiteX2" fmla="*/ 1128205 w 1128205"/>
                <a:gd name="connsiteY2" fmla="*/ 0 h 917815"/>
                <a:gd name="connsiteX3" fmla="*/ 1128205 w 1128205"/>
                <a:gd name="connsiteY3" fmla="*/ 917815 h 917815"/>
                <a:gd name="connsiteX4" fmla="*/ 457200 w 1128205"/>
                <a:gd name="connsiteY4" fmla="*/ 914400 h 917815"/>
                <a:gd name="connsiteX5" fmla="*/ 457199 w 1128205"/>
                <a:gd name="connsiteY5" fmla="*/ 914400 h 917815"/>
                <a:gd name="connsiteX6" fmla="*/ 365058 w 1128205"/>
                <a:gd name="connsiteY6" fmla="*/ 905111 h 917815"/>
                <a:gd name="connsiteX7" fmla="*/ 0 w 1128205"/>
                <a:gd name="connsiteY7" fmla="*/ 457200 h 917815"/>
                <a:gd name="connsiteX8" fmla="*/ 365058 w 1128205"/>
                <a:gd name="connsiteY8" fmla="*/ 9289 h 917815"/>
                <a:gd name="connsiteX9" fmla="*/ 457199 w 1128205"/>
                <a:gd name="connsiteY9" fmla="*/ 0 h 9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205" h="917815">
                  <a:moveTo>
                    <a:pt x="457199" y="0"/>
                  </a:moveTo>
                  <a:lnTo>
                    <a:pt x="457200" y="0"/>
                  </a:lnTo>
                  <a:lnTo>
                    <a:pt x="1128205" y="0"/>
                  </a:lnTo>
                  <a:lnTo>
                    <a:pt x="1128205" y="917815"/>
                  </a:lnTo>
                  <a:lnTo>
                    <a:pt x="457200" y="914400"/>
                  </a:lnTo>
                  <a:lnTo>
                    <a:pt x="457199" y="914400"/>
                  </a:lnTo>
                  <a:lnTo>
                    <a:pt x="365058" y="905111"/>
                  </a:lnTo>
                  <a:cubicBezTo>
                    <a:pt x="156720" y="862479"/>
                    <a:pt x="0" y="678142"/>
                    <a:pt x="0" y="457200"/>
                  </a:cubicBezTo>
                  <a:cubicBezTo>
                    <a:pt x="0" y="236258"/>
                    <a:pt x="156720" y="51921"/>
                    <a:pt x="365058" y="9289"/>
                  </a:cubicBezTo>
                  <a:lnTo>
                    <a:pt x="4571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Szövegdoboz 135">
              <a:extLst>
                <a:ext uri="{FF2B5EF4-FFF2-40B4-BE49-F238E27FC236}">
                  <a16:creationId xmlns:a16="http://schemas.microsoft.com/office/drawing/2014/main" id="{AEB1CB6A-624F-4E9A-8162-F5E1A5D60026}"/>
                </a:ext>
              </a:extLst>
            </p:cNvPr>
            <p:cNvSpPr txBox="1"/>
            <p:nvPr/>
          </p:nvSpPr>
          <p:spPr>
            <a:xfrm>
              <a:off x="11293015" y="3196943"/>
              <a:ext cx="735174" cy="701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0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1199</Words>
  <Application>Microsoft Office PowerPoint</Application>
  <PresentationFormat>Szélesvásznú</PresentationFormat>
  <Paragraphs>214</Paragraphs>
  <Slides>18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Gondold végig, hogy idén mit jelent  számodra az adventi várakozás!</vt:lpstr>
      <vt:lpstr>PowerPoint-bemutató</vt:lpstr>
      <vt:lpstr>PowerPoint-bemutató</vt:lpstr>
      <vt:lpstr>Várakozás</vt:lpstr>
      <vt:lpstr>PowerPoint-bemutató</vt:lpstr>
      <vt:lpstr>PowerPoint-bemutató</vt:lpstr>
      <vt:lpstr>Amikor Dávid király templomot akart építeni Istennek, kapott egy ígéretet. Ez az ígéret csak fokozta a zsidók várakozását.   Isten nemcsak azt ígérte Dávidnak, hogy az ő utódja lesz a Messiás, hanem uralkodása örökké fog tartani.</vt:lpstr>
      <vt:lpstr>Isten ígérete nyomán a zsidók azt gondolták, hogy Dávid egyik utódja lesz a Messiás.  Egymást követték a trónon Dávid utódai, azonban a Messiás nem született meg.</vt:lpstr>
      <vt:lpstr>PowerPoint-bemutató</vt:lpstr>
      <vt:lpstr>PowerPoint-bemutató</vt:lpstr>
      <vt:lpstr>Sok száz évvel Ábrahám és Dávid után Isten ígérete valósággá vált.  Ő nem szegte meg az ígéretét.  Az első karácsonyon megszületett a régen várt Messiás, Jézus Krisztus.</vt:lpstr>
      <vt:lpstr>PowerPoint-bemutató</vt:lpstr>
      <vt:lpstr>PowerPoint-bemutató</vt:lpstr>
      <vt:lpstr>Segítség az adventi várakozáshoz…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tikasz.emma@sulid.hu</dc:creator>
  <cp:lastModifiedBy>RPI</cp:lastModifiedBy>
  <cp:revision>32</cp:revision>
  <dcterms:created xsi:type="dcterms:W3CDTF">2020-11-29T23:20:38Z</dcterms:created>
  <dcterms:modified xsi:type="dcterms:W3CDTF">2022-03-29T13:03:44Z</dcterms:modified>
</cp:coreProperties>
</file>