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6" r:id="rId2"/>
    <p:sldId id="387" r:id="rId3"/>
    <p:sldId id="388" r:id="rId4"/>
    <p:sldId id="404" r:id="rId5"/>
    <p:sldId id="402" r:id="rId6"/>
    <p:sldId id="405" r:id="rId7"/>
    <p:sldId id="406" r:id="rId8"/>
    <p:sldId id="400" r:id="rId9"/>
    <p:sldId id="408" r:id="rId10"/>
    <p:sldId id="409" r:id="rId11"/>
    <p:sldId id="411" r:id="rId12"/>
    <p:sldId id="407" r:id="rId13"/>
    <p:sldId id="412" r:id="rId14"/>
    <p:sldId id="303" r:id="rId15"/>
    <p:sldId id="40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0B6"/>
    <a:srgbClr val="C5A54A"/>
    <a:srgbClr val="BCA265"/>
    <a:srgbClr val="3C450D"/>
    <a:srgbClr val="F8F0D5"/>
    <a:srgbClr val="BC322D"/>
    <a:srgbClr val="D3E6E9"/>
    <a:srgbClr val="9CC7CE"/>
    <a:srgbClr val="E19825"/>
    <a:srgbClr val="03C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96" y="82"/>
      </p:cViewPr>
      <p:guideLst>
        <p:guide orient="horz" pos="2160"/>
        <p:guide pos="40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7570-2750-43B1-B405-CD199C7602D4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BC3-AE11-4AB8-A7D8-2FF1788A5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730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62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8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3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744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247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64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0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7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202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31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768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EA7F-27FD-4F65-905E-381DF8F3444A}" type="datetimeFigureOut">
              <a:rPr lang="hu-HU" smtClean="0"/>
              <a:t>2022. 03. 02.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448D-A187-4C09-8D78-E372383B0C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251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K25aYWtGU&amp;t=63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ondola.hu/hirek/253550-Urvacsorakehely_a_XVII__szazadbol__Kolozsvarrol.html" TargetMode="Externa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9"/>
          <p:cNvSpPr/>
          <p:nvPr/>
        </p:nvSpPr>
        <p:spPr>
          <a:xfrm>
            <a:off x="2183181" y="939479"/>
            <a:ext cx="8166513" cy="4869856"/>
          </a:xfrm>
          <a:custGeom>
            <a:avLst/>
            <a:gdLst>
              <a:gd name="connsiteX0" fmla="*/ 0 w 10393680"/>
              <a:gd name="connsiteY0" fmla="*/ 0 h 5354320"/>
              <a:gd name="connsiteX1" fmla="*/ 10393680 w 10393680"/>
              <a:gd name="connsiteY1" fmla="*/ 0 h 5354320"/>
              <a:gd name="connsiteX2" fmla="*/ 10393680 w 10393680"/>
              <a:gd name="connsiteY2" fmla="*/ 5354320 h 5354320"/>
              <a:gd name="connsiteX3" fmla="*/ 0 w 10393680"/>
              <a:gd name="connsiteY3" fmla="*/ 5354320 h 5354320"/>
              <a:gd name="connsiteX4" fmla="*/ 0 w 10393680"/>
              <a:gd name="connsiteY4" fmla="*/ 0 h 5354320"/>
              <a:gd name="connsiteX0" fmla="*/ 0 w 10393680"/>
              <a:gd name="connsiteY0" fmla="*/ 0 h 5638800"/>
              <a:gd name="connsiteX1" fmla="*/ 10393680 w 10393680"/>
              <a:gd name="connsiteY1" fmla="*/ 0 h 5638800"/>
              <a:gd name="connsiteX2" fmla="*/ 10393680 w 10393680"/>
              <a:gd name="connsiteY2" fmla="*/ 5354320 h 5638800"/>
              <a:gd name="connsiteX3" fmla="*/ 314960 w 10393680"/>
              <a:gd name="connsiteY3" fmla="*/ 5638800 h 5638800"/>
              <a:gd name="connsiteX4" fmla="*/ 0 w 10393680"/>
              <a:gd name="connsiteY4" fmla="*/ 0 h 5638800"/>
              <a:gd name="connsiteX0" fmla="*/ 0 w 10495280"/>
              <a:gd name="connsiteY0" fmla="*/ 0 h 5638800"/>
              <a:gd name="connsiteX1" fmla="*/ 10495280 w 10495280"/>
              <a:gd name="connsiteY1" fmla="*/ 416560 h 5638800"/>
              <a:gd name="connsiteX2" fmla="*/ 10393680 w 10495280"/>
              <a:gd name="connsiteY2" fmla="*/ 5354320 h 5638800"/>
              <a:gd name="connsiteX3" fmla="*/ 314960 w 10495280"/>
              <a:gd name="connsiteY3" fmla="*/ 5638800 h 5638800"/>
              <a:gd name="connsiteX4" fmla="*/ 0 w 10495280"/>
              <a:gd name="connsiteY4" fmla="*/ 0 h 5638800"/>
              <a:gd name="connsiteX0" fmla="*/ 0 w 10505440"/>
              <a:gd name="connsiteY0" fmla="*/ 0 h 5638800"/>
              <a:gd name="connsiteX1" fmla="*/ 10505440 w 10505440"/>
              <a:gd name="connsiteY1" fmla="*/ 345440 h 5638800"/>
              <a:gd name="connsiteX2" fmla="*/ 10393680 w 10505440"/>
              <a:gd name="connsiteY2" fmla="*/ 5354320 h 5638800"/>
              <a:gd name="connsiteX3" fmla="*/ 314960 w 10505440"/>
              <a:gd name="connsiteY3" fmla="*/ 5638800 h 5638800"/>
              <a:gd name="connsiteX4" fmla="*/ 0 w 10505440"/>
              <a:gd name="connsiteY4" fmla="*/ 0 h 5638800"/>
              <a:gd name="connsiteX0" fmla="*/ 0 w 10505440"/>
              <a:gd name="connsiteY0" fmla="*/ 0 h 6059083"/>
              <a:gd name="connsiteX1" fmla="*/ 10505440 w 10505440"/>
              <a:gd name="connsiteY1" fmla="*/ 345440 h 6059083"/>
              <a:gd name="connsiteX2" fmla="*/ 10393680 w 10505440"/>
              <a:gd name="connsiteY2" fmla="*/ 5354320 h 6059083"/>
              <a:gd name="connsiteX3" fmla="*/ 80529 w 10505440"/>
              <a:gd name="connsiteY3" fmla="*/ 6059083 h 6059083"/>
              <a:gd name="connsiteX4" fmla="*/ 0 w 1050544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1022563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393680"/>
              <a:gd name="connsiteY0" fmla="*/ 0 h 6059083"/>
              <a:gd name="connsiteX1" fmla="*/ 10065882 w 10393680"/>
              <a:gd name="connsiteY1" fmla="*/ 695676 h 6059083"/>
              <a:gd name="connsiteX2" fmla="*/ 10393680 w 10393680"/>
              <a:gd name="connsiteY2" fmla="*/ 5354320 h 6059083"/>
              <a:gd name="connsiteX3" fmla="*/ 80529 w 10393680"/>
              <a:gd name="connsiteY3" fmla="*/ 6059083 h 6059083"/>
              <a:gd name="connsiteX4" fmla="*/ 0 w 10393680"/>
              <a:gd name="connsiteY4" fmla="*/ 0 h 6059083"/>
              <a:gd name="connsiteX0" fmla="*/ 0 w 10554851"/>
              <a:gd name="connsiteY0" fmla="*/ 0 h 6059083"/>
              <a:gd name="connsiteX1" fmla="*/ 10065882 w 10554851"/>
              <a:gd name="connsiteY1" fmla="*/ 695676 h 6059083"/>
              <a:gd name="connsiteX2" fmla="*/ 10554851 w 10554851"/>
              <a:gd name="connsiteY2" fmla="*/ 5295948 h 6059083"/>
              <a:gd name="connsiteX3" fmla="*/ 80529 w 10554851"/>
              <a:gd name="connsiteY3" fmla="*/ 6059083 h 6059083"/>
              <a:gd name="connsiteX4" fmla="*/ 0 w 10554851"/>
              <a:gd name="connsiteY4" fmla="*/ 0 h 6059083"/>
              <a:gd name="connsiteX0" fmla="*/ 14650 w 10569501"/>
              <a:gd name="connsiteY0" fmla="*/ 0 h 6059083"/>
              <a:gd name="connsiteX1" fmla="*/ 10080532 w 10569501"/>
              <a:gd name="connsiteY1" fmla="*/ 695676 h 6059083"/>
              <a:gd name="connsiteX2" fmla="*/ 10569501 w 10569501"/>
              <a:gd name="connsiteY2" fmla="*/ 5295948 h 6059083"/>
              <a:gd name="connsiteX3" fmla="*/ 95179 w 10569501"/>
              <a:gd name="connsiteY3" fmla="*/ 6059083 h 6059083"/>
              <a:gd name="connsiteX4" fmla="*/ 0 w 10569501"/>
              <a:gd name="connsiteY4" fmla="*/ 1050709 h 6059083"/>
              <a:gd name="connsiteX5" fmla="*/ 14650 w 105695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04750 w 12459601"/>
              <a:gd name="connsiteY5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186807 w 12459601"/>
              <a:gd name="connsiteY5" fmla="*/ 361912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890100 w 12459601"/>
              <a:gd name="connsiteY5" fmla="*/ 747171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34056 w 12459601"/>
              <a:gd name="connsiteY5" fmla="*/ 1295874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534785 w 12459601"/>
              <a:gd name="connsiteY5" fmla="*/ 910615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2197791 w 12459601"/>
              <a:gd name="connsiteY5" fmla="*/ 1097407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0 w 12459601"/>
              <a:gd name="connsiteY4" fmla="*/ 887266 h 6059083"/>
              <a:gd name="connsiteX5" fmla="*/ 1963360 w 12459601"/>
              <a:gd name="connsiteY5" fmla="*/ 957313 h 6059083"/>
              <a:gd name="connsiteX6" fmla="*/ 1904750 w 12459601"/>
              <a:gd name="connsiteY6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527470 w 12459601"/>
              <a:gd name="connsiteY4" fmla="*/ 229988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611713 w 12459601"/>
              <a:gd name="connsiteY4" fmla="*/ 2159789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1904752 w 12459601"/>
              <a:gd name="connsiteY4" fmla="*/ 2439978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476177 w 12459601"/>
              <a:gd name="connsiteY4" fmla="*/ 2615096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904750 w 12459601"/>
              <a:gd name="connsiteY0" fmla="*/ 0 h 6059083"/>
              <a:gd name="connsiteX1" fmla="*/ 11970632 w 12459601"/>
              <a:gd name="connsiteY1" fmla="*/ 695676 h 6059083"/>
              <a:gd name="connsiteX2" fmla="*/ 12459601 w 12459601"/>
              <a:gd name="connsiteY2" fmla="*/ 5295948 h 6059083"/>
              <a:gd name="connsiteX3" fmla="*/ 1985279 w 12459601"/>
              <a:gd name="connsiteY3" fmla="*/ 6059083 h 6059083"/>
              <a:gd name="connsiteX4" fmla="*/ 2007315 w 12459601"/>
              <a:gd name="connsiteY4" fmla="*/ 2428304 h 6059083"/>
              <a:gd name="connsiteX5" fmla="*/ 0 w 12459601"/>
              <a:gd name="connsiteY5" fmla="*/ 887266 h 6059083"/>
              <a:gd name="connsiteX6" fmla="*/ 1963360 w 12459601"/>
              <a:gd name="connsiteY6" fmla="*/ 957313 h 6059083"/>
              <a:gd name="connsiteX7" fmla="*/ 1904750 w 12459601"/>
              <a:gd name="connsiteY7" fmla="*/ 0 h 6059083"/>
              <a:gd name="connsiteX0" fmla="*/ 1256272 w 11811123"/>
              <a:gd name="connsiteY0" fmla="*/ 0 h 6059083"/>
              <a:gd name="connsiteX1" fmla="*/ 11322154 w 11811123"/>
              <a:gd name="connsiteY1" fmla="*/ 695676 h 6059083"/>
              <a:gd name="connsiteX2" fmla="*/ 11811123 w 11811123"/>
              <a:gd name="connsiteY2" fmla="*/ 5295948 h 6059083"/>
              <a:gd name="connsiteX3" fmla="*/ 1336801 w 11811123"/>
              <a:gd name="connsiteY3" fmla="*/ 6059083 h 6059083"/>
              <a:gd name="connsiteX4" fmla="*/ 1358837 w 11811123"/>
              <a:gd name="connsiteY4" fmla="*/ 2428304 h 6059083"/>
              <a:gd name="connsiteX5" fmla="*/ 0 w 11811123"/>
              <a:gd name="connsiteY5" fmla="*/ 1355642 h 6059083"/>
              <a:gd name="connsiteX6" fmla="*/ 1314882 w 11811123"/>
              <a:gd name="connsiteY6" fmla="*/ 957313 h 6059083"/>
              <a:gd name="connsiteX7" fmla="*/ 1256272 w 11811123"/>
              <a:gd name="connsiteY7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58609 w 10554850"/>
              <a:gd name="connsiteY5" fmla="*/ 957313 h 6059083"/>
              <a:gd name="connsiteX6" fmla="*/ -1 w 10554850"/>
              <a:gd name="connsiteY6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102564 w 10554850"/>
              <a:gd name="connsiteY4" fmla="*/ 2428304 h 6059083"/>
              <a:gd name="connsiteX5" fmla="*/ -1 w 10554850"/>
              <a:gd name="connsiteY5" fmla="*/ 0 h 6059083"/>
              <a:gd name="connsiteX0" fmla="*/ -1 w 10554850"/>
              <a:gd name="connsiteY0" fmla="*/ 0 h 6059083"/>
              <a:gd name="connsiteX1" fmla="*/ 10065881 w 10554850"/>
              <a:gd name="connsiteY1" fmla="*/ 695676 h 6059083"/>
              <a:gd name="connsiteX2" fmla="*/ 10554850 w 10554850"/>
              <a:gd name="connsiteY2" fmla="*/ 5295948 h 6059083"/>
              <a:gd name="connsiteX3" fmla="*/ 80528 w 10554850"/>
              <a:gd name="connsiteY3" fmla="*/ 6059083 h 6059083"/>
              <a:gd name="connsiteX4" fmla="*/ -1 w 10554850"/>
              <a:gd name="connsiteY4" fmla="*/ 0 h 605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4850" h="6059083">
                <a:moveTo>
                  <a:pt x="-1" y="0"/>
                </a:moveTo>
                <a:lnTo>
                  <a:pt x="10065881" y="695676"/>
                </a:lnTo>
                <a:lnTo>
                  <a:pt x="10554850" y="5295948"/>
                </a:lnTo>
                <a:lnTo>
                  <a:pt x="80528" y="6059083"/>
                </a:lnTo>
                <a:lnTo>
                  <a:pt x="-1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 BIBLIÁS FEJEDELEM</a:t>
            </a:r>
          </a:p>
          <a:p>
            <a:pPr algn="ctr"/>
            <a:r>
              <a:rPr lang="hu-HU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I. Rákóczi György</a:t>
            </a:r>
          </a:p>
        </p:txBody>
      </p:sp>
    </p:spTree>
    <p:extLst>
      <p:ext uri="{BB962C8B-B14F-4D97-AF65-F5344CB8AC3E}">
        <p14:creationId xmlns:p14="http://schemas.microsoft.com/office/powerpoint/2010/main" val="133095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/>
          <p:cNvSpPr/>
          <p:nvPr/>
        </p:nvSpPr>
        <p:spPr>
          <a:xfrm>
            <a:off x="792846" y="2149975"/>
            <a:ext cx="2757255" cy="4251781"/>
          </a:xfrm>
          <a:prstGeom prst="roundRect">
            <a:avLst>
              <a:gd name="adj" fmla="val 11140"/>
            </a:avLst>
          </a:prstGeom>
          <a:noFill/>
        </p:spPr>
        <p:txBody>
          <a:bodyPr wrap="square">
            <a:spAutoFit/>
          </a:bodyPr>
          <a:lstStyle/>
          <a:p>
            <a:r>
              <a:rPr lang="hu-HU" sz="2000" b="1" dirty="0"/>
              <a:t>Hűséges segítőtársa</a:t>
            </a:r>
            <a:br>
              <a:rPr lang="hu-HU" sz="2000" b="1" dirty="0"/>
            </a:br>
            <a:r>
              <a:rPr lang="hu-HU" sz="2000" b="1" dirty="0"/>
              <a:t>volt férjének. </a:t>
            </a:r>
            <a:r>
              <a:rPr lang="hu-HU" sz="2000" dirty="0"/>
              <a:t>Egyetértésben, takarékosan, mértéktartóan éltek. Udvartartásuk nem utánozta az akkor divatos, fényűző fejedelmi udvarokét.</a:t>
            </a:r>
          </a:p>
          <a:p>
            <a:r>
              <a:rPr lang="hu-HU" sz="2000" dirty="0"/>
              <a:t>Egyek voltak az Isten Igéjének szeretetében is. </a:t>
            </a:r>
          </a:p>
        </p:txBody>
      </p:sp>
      <p:sp>
        <p:nvSpPr>
          <p:cNvPr id="4" name="Téglalap 3"/>
          <p:cNvSpPr/>
          <p:nvPr/>
        </p:nvSpPr>
        <p:spPr>
          <a:xfrm>
            <a:off x="7982855" y="862271"/>
            <a:ext cx="37210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dirty="0">
                <a:solidFill>
                  <a:srgbClr val="242021"/>
                </a:solidFill>
                <a:latin typeface="+mj-lt"/>
              </a:rPr>
              <a:t>Mindketten legfőbb útmutatójuknak, vigasztalásuknak </a:t>
            </a:r>
          </a:p>
          <a:p>
            <a:pPr algn="r"/>
            <a:r>
              <a:rPr lang="hu-HU" sz="2000" dirty="0">
                <a:solidFill>
                  <a:srgbClr val="242021"/>
                </a:solidFill>
                <a:latin typeface="+mj-lt"/>
              </a:rPr>
              <a:t>tekintették a </a:t>
            </a:r>
          </a:p>
          <a:p>
            <a:pPr algn="r"/>
            <a:r>
              <a:rPr lang="hu-HU" sz="2000" dirty="0">
                <a:solidFill>
                  <a:srgbClr val="242021"/>
                </a:solidFill>
                <a:latin typeface="+mj-lt"/>
              </a:rPr>
              <a:t>Biblia olvasását. </a:t>
            </a:r>
          </a:p>
          <a:p>
            <a:pPr algn="r"/>
            <a:r>
              <a:rPr lang="hu-HU" sz="2000" dirty="0">
                <a:solidFill>
                  <a:srgbClr val="242021"/>
                </a:solidFill>
                <a:latin typeface="+mj-lt"/>
              </a:rPr>
              <a:t>A fejedelemhez hasonlóan Lorántffy Zsuzsanna </a:t>
            </a:r>
          </a:p>
          <a:p>
            <a:pPr algn="r"/>
            <a:r>
              <a:rPr lang="hu-HU" sz="2000" dirty="0">
                <a:solidFill>
                  <a:srgbClr val="242021"/>
                </a:solidFill>
                <a:latin typeface="+mj-lt"/>
              </a:rPr>
              <a:t>is híres lett jószívűségéről, jótetteiről. Férje halála után sokat fáradozott az egyházért, a </a:t>
            </a:r>
            <a:r>
              <a:rPr lang="hu-HU" sz="2000" b="1" dirty="0">
                <a:solidFill>
                  <a:schemeClr val="bg1"/>
                </a:solidFill>
                <a:latin typeface="+mj-lt"/>
              </a:rPr>
              <a:t>sárospataki kollégiumért. </a:t>
            </a:r>
            <a:endParaRPr lang="hu-HU" sz="2000" dirty="0">
              <a:latin typeface="+mj-lt"/>
            </a:endParaRPr>
          </a:p>
        </p:txBody>
      </p: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60191EB9-6CDF-469A-930D-2096D7E4BBDF}"/>
              </a:ext>
            </a:extLst>
          </p:cNvPr>
          <p:cNvGrpSpPr/>
          <p:nvPr/>
        </p:nvGrpSpPr>
        <p:grpSpPr>
          <a:xfrm>
            <a:off x="2755900" y="609600"/>
            <a:ext cx="5257800" cy="3080752"/>
            <a:chOff x="2959100" y="1978815"/>
            <a:chExt cx="5257800" cy="3080752"/>
          </a:xfrm>
        </p:grpSpPr>
        <p:sp>
          <p:nvSpPr>
            <p:cNvPr id="16" name="Lekerekített téglalap 43">
              <a:extLst>
                <a:ext uri="{FF2B5EF4-FFF2-40B4-BE49-F238E27FC236}">
                  <a16:creationId xmlns:a16="http://schemas.microsoft.com/office/drawing/2014/main" id="{FD744FEE-DE01-4EAD-A0F8-01B60DFF1B44}"/>
                </a:ext>
              </a:extLst>
            </p:cNvPr>
            <p:cNvSpPr/>
            <p:nvPr/>
          </p:nvSpPr>
          <p:spPr>
            <a:xfrm>
              <a:off x="2959100" y="1978815"/>
              <a:ext cx="5257800" cy="3080752"/>
            </a:xfrm>
            <a:prstGeom prst="roundRect">
              <a:avLst>
                <a:gd name="adj" fmla="val 41150"/>
              </a:avLst>
            </a:prstGeom>
            <a:blipFill>
              <a:blip r:embed="rId2"/>
              <a:stretch>
                <a:fillRect/>
              </a:stretch>
            </a:blipFill>
            <a:ln w="76200">
              <a:solidFill>
                <a:srgbClr val="BCA265"/>
              </a:solidFill>
            </a:ln>
            <a:effectLst>
              <a:outerShdw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Csoportba foglalás 17">
              <a:extLst>
                <a:ext uri="{FF2B5EF4-FFF2-40B4-BE49-F238E27FC236}">
                  <a16:creationId xmlns:a16="http://schemas.microsoft.com/office/drawing/2014/main" id="{94206DAA-5ED6-4C9D-8C5F-D0C29EF6EC3D}"/>
                </a:ext>
              </a:extLst>
            </p:cNvPr>
            <p:cNvGrpSpPr/>
            <p:nvPr/>
          </p:nvGrpSpPr>
          <p:grpSpPr>
            <a:xfrm>
              <a:off x="3829960" y="2489085"/>
              <a:ext cx="3516080" cy="2060212"/>
              <a:chOff x="3861120" y="3429000"/>
              <a:chExt cx="4469760" cy="2619012"/>
            </a:xfrm>
          </p:grpSpPr>
          <p:pic>
            <p:nvPicPr>
              <p:cNvPr id="19" name="Kép 18" descr="I. Rákóczi György és Lorántffy Zsuzsanna">
                <a:extLst>
                  <a:ext uri="{FF2B5EF4-FFF2-40B4-BE49-F238E27FC236}">
                    <a16:creationId xmlns:a16="http://schemas.microsoft.com/office/drawing/2014/main" id="{91A850E6-0531-454D-A1D6-1716614D7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84" b="3476"/>
              <a:stretch>
                <a:fillRect/>
              </a:stretch>
            </p:blipFill>
            <p:spPr bwMode="auto">
              <a:xfrm>
                <a:off x="3861120" y="3429001"/>
                <a:ext cx="4469760" cy="2619011"/>
              </a:xfrm>
              <a:custGeom>
                <a:avLst/>
                <a:gdLst>
                  <a:gd name="connsiteX0" fmla="*/ 1077723 w 4469760"/>
                  <a:gd name="connsiteY0" fmla="*/ 0 h 2619011"/>
                  <a:gd name="connsiteX1" fmla="*/ 3392037 w 4469760"/>
                  <a:gd name="connsiteY1" fmla="*/ 0 h 2619011"/>
                  <a:gd name="connsiteX2" fmla="*/ 4469760 w 4469760"/>
                  <a:gd name="connsiteY2" fmla="*/ 1077723 h 2619011"/>
                  <a:gd name="connsiteX3" fmla="*/ 4469760 w 4469760"/>
                  <a:gd name="connsiteY3" fmla="*/ 1541288 h 2619011"/>
                  <a:gd name="connsiteX4" fmla="*/ 3392037 w 4469760"/>
                  <a:gd name="connsiteY4" fmla="*/ 2619011 h 2619011"/>
                  <a:gd name="connsiteX5" fmla="*/ 1077723 w 4469760"/>
                  <a:gd name="connsiteY5" fmla="*/ 2619011 h 2619011"/>
                  <a:gd name="connsiteX6" fmla="*/ 0 w 4469760"/>
                  <a:gd name="connsiteY6" fmla="*/ 1541288 h 2619011"/>
                  <a:gd name="connsiteX7" fmla="*/ 0 w 4469760"/>
                  <a:gd name="connsiteY7" fmla="*/ 1077723 h 2619011"/>
                  <a:gd name="connsiteX8" fmla="*/ 1077723 w 4469760"/>
                  <a:gd name="connsiteY8" fmla="*/ 0 h 261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69760" h="2619011">
                    <a:moveTo>
                      <a:pt x="1077723" y="0"/>
                    </a:moveTo>
                    <a:lnTo>
                      <a:pt x="3392037" y="0"/>
                    </a:lnTo>
                    <a:cubicBezTo>
                      <a:pt x="3987247" y="0"/>
                      <a:pt x="4469760" y="482513"/>
                      <a:pt x="4469760" y="1077723"/>
                    </a:cubicBezTo>
                    <a:lnTo>
                      <a:pt x="4469760" y="1541288"/>
                    </a:lnTo>
                    <a:cubicBezTo>
                      <a:pt x="4469760" y="2136498"/>
                      <a:pt x="3987247" y="2619011"/>
                      <a:pt x="3392037" y="2619011"/>
                    </a:cubicBezTo>
                    <a:lnTo>
                      <a:pt x="1077723" y="2619011"/>
                    </a:lnTo>
                    <a:cubicBezTo>
                      <a:pt x="482513" y="2619011"/>
                      <a:pt x="0" y="2136498"/>
                      <a:pt x="0" y="1541288"/>
                    </a:cubicBezTo>
                    <a:lnTo>
                      <a:pt x="0" y="1077723"/>
                    </a:lnTo>
                    <a:cubicBezTo>
                      <a:pt x="0" y="482513"/>
                      <a:pt x="482513" y="0"/>
                      <a:pt x="1077723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Lekerekített téglalap 43">
                <a:extLst>
                  <a:ext uri="{FF2B5EF4-FFF2-40B4-BE49-F238E27FC236}">
                    <a16:creationId xmlns:a16="http://schemas.microsoft.com/office/drawing/2014/main" id="{4600C78A-43F3-44EB-ACB1-8B360DA84D24}"/>
                  </a:ext>
                </a:extLst>
              </p:cNvPr>
              <p:cNvSpPr/>
              <p:nvPr/>
            </p:nvSpPr>
            <p:spPr>
              <a:xfrm>
                <a:off x="3861120" y="3429000"/>
                <a:ext cx="4469760" cy="2619011"/>
              </a:xfrm>
              <a:prstGeom prst="roundRect">
                <a:avLst>
                  <a:gd name="adj" fmla="val 41150"/>
                </a:avLst>
              </a:prstGeom>
              <a:noFill/>
              <a:ln w="114300">
                <a:solidFill>
                  <a:srgbClr val="BCA265"/>
                </a:solidFill>
              </a:ln>
              <a:effectLst>
                <a:outerShdw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3A6376F0-13E9-4412-B3FA-56F16D2BE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66874" y="4836429"/>
            <a:ext cx="1635852" cy="1803400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5CECC4D2-0F3E-4D2D-91C8-C759A4527C2E}"/>
              </a:ext>
            </a:extLst>
          </p:cNvPr>
          <p:cNvSpPr txBox="1"/>
          <p:nvPr/>
        </p:nvSpPr>
        <p:spPr>
          <a:xfrm>
            <a:off x="3765551" y="3835597"/>
            <a:ext cx="3238499" cy="825303"/>
          </a:xfrm>
          <a:prstGeom prst="roundRect">
            <a:avLst>
              <a:gd name="adj" fmla="val 48635"/>
            </a:avLst>
          </a:prstGeom>
          <a:solidFill>
            <a:srgbClr val="F8F0D5"/>
          </a:solidFill>
          <a:ln w="22225">
            <a:solidFill>
              <a:srgbClr val="BCA265"/>
            </a:solidFill>
          </a:ln>
          <a:effectLst>
            <a:outerShdw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/>
            <a:r>
              <a:rPr lang="hu-HU" dirty="0"/>
              <a:t>I. Rákóczi György felesége</a:t>
            </a:r>
          </a:p>
          <a:p>
            <a:pPr algn="ctr"/>
            <a:r>
              <a:rPr lang="hu-HU" dirty="0"/>
              <a:t>Lorántffy Zsuzsanna volt.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981C1BB4-7E89-4CB3-895D-CE043DA6CA6C}"/>
              </a:ext>
            </a:extLst>
          </p:cNvPr>
          <p:cNvGrpSpPr/>
          <p:nvPr/>
        </p:nvGrpSpPr>
        <p:grpSpPr>
          <a:xfrm>
            <a:off x="6588581" y="5605494"/>
            <a:ext cx="5115373" cy="769906"/>
            <a:chOff x="6588581" y="5605494"/>
            <a:chExt cx="5115373" cy="769906"/>
          </a:xfrm>
        </p:grpSpPr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C3263D68-9A86-4CE6-9F3F-C26CA316A1D4}"/>
                </a:ext>
              </a:extLst>
            </p:cNvPr>
            <p:cNvSpPr txBox="1"/>
            <p:nvPr/>
          </p:nvSpPr>
          <p:spPr>
            <a:xfrm>
              <a:off x="7519084" y="5605494"/>
              <a:ext cx="4184870" cy="769906"/>
            </a:xfrm>
            <a:prstGeom prst="roundRect">
              <a:avLst>
                <a:gd name="adj" fmla="val 24014"/>
              </a:avLst>
            </a:prstGeom>
            <a:noFill/>
            <a:ln w="22225">
              <a:solidFill>
                <a:srgbClr val="BCA265"/>
              </a:solidFill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hu-HU" dirty="0"/>
                <a:t>Lorántffy Zsuzsanna hímezte </a:t>
              </a:r>
            </a:p>
            <a:p>
              <a:pPr algn="ctr"/>
              <a:r>
                <a:rPr lang="hu-HU" dirty="0"/>
                <a:t>ezt az úrasztali terítőt.</a:t>
              </a:r>
            </a:p>
          </p:txBody>
        </p:sp>
        <p:sp>
          <p:nvSpPr>
            <p:cNvPr id="25" name="Nyíl: balra mutató 24">
              <a:extLst>
                <a:ext uri="{FF2B5EF4-FFF2-40B4-BE49-F238E27FC236}">
                  <a16:creationId xmlns:a16="http://schemas.microsoft.com/office/drawing/2014/main" id="{117D84D4-74D1-48EA-830F-1F546E037B60}"/>
                </a:ext>
              </a:extLst>
            </p:cNvPr>
            <p:cNvSpPr/>
            <p:nvPr/>
          </p:nvSpPr>
          <p:spPr>
            <a:xfrm>
              <a:off x="6588581" y="5779761"/>
              <a:ext cx="930503" cy="395972"/>
            </a:xfrm>
            <a:prstGeom prst="leftArrow">
              <a:avLst/>
            </a:prstGeom>
            <a:solidFill>
              <a:srgbClr val="BCA2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32580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zabadkézi sokszög: alakzat 32">
            <a:extLst>
              <a:ext uri="{FF2B5EF4-FFF2-40B4-BE49-F238E27FC236}">
                <a16:creationId xmlns:a16="http://schemas.microsoft.com/office/drawing/2014/main" id="{A4A80AD4-D9DE-4B96-A62B-9C92E3C01DB8}"/>
              </a:ext>
            </a:extLst>
          </p:cNvPr>
          <p:cNvSpPr/>
          <p:nvPr/>
        </p:nvSpPr>
        <p:spPr>
          <a:xfrm rot="725416">
            <a:off x="9202672" y="2521440"/>
            <a:ext cx="630336" cy="2524928"/>
          </a:xfrm>
          <a:custGeom>
            <a:avLst/>
            <a:gdLst>
              <a:gd name="connsiteX0" fmla="*/ 228600 w 807720"/>
              <a:gd name="connsiteY0" fmla="*/ 0 h 1816226"/>
              <a:gd name="connsiteX1" fmla="*/ 579120 w 807720"/>
              <a:gd name="connsiteY1" fmla="*/ 0 h 1816226"/>
              <a:gd name="connsiteX2" fmla="*/ 579120 w 807720"/>
              <a:gd name="connsiteY2" fmla="*/ 1050046 h 1816226"/>
              <a:gd name="connsiteX3" fmla="*/ 629662 w 807720"/>
              <a:gd name="connsiteY3" fmla="*/ 1077479 h 1816226"/>
              <a:gd name="connsiteX4" fmla="*/ 807720 w 807720"/>
              <a:gd name="connsiteY4" fmla="*/ 1412366 h 1816226"/>
              <a:gd name="connsiteX5" fmla="*/ 403860 w 807720"/>
              <a:gd name="connsiteY5" fmla="*/ 1816226 h 1816226"/>
              <a:gd name="connsiteX6" fmla="*/ 0 w 807720"/>
              <a:gd name="connsiteY6" fmla="*/ 1412366 h 1816226"/>
              <a:gd name="connsiteX7" fmla="*/ 178058 w 807720"/>
              <a:gd name="connsiteY7" fmla="*/ 1077479 h 1816226"/>
              <a:gd name="connsiteX8" fmla="*/ 228600 w 807720"/>
              <a:gd name="connsiteY8" fmla="*/ 1050046 h 1816226"/>
              <a:gd name="connsiteX0" fmla="*/ 228600 w 807720"/>
              <a:gd name="connsiteY0" fmla="*/ 188499 h 2004725"/>
              <a:gd name="connsiteX1" fmla="*/ 605929 w 807720"/>
              <a:gd name="connsiteY1" fmla="*/ 0 h 2004725"/>
              <a:gd name="connsiteX2" fmla="*/ 579120 w 807720"/>
              <a:gd name="connsiteY2" fmla="*/ 1238545 h 2004725"/>
              <a:gd name="connsiteX3" fmla="*/ 629662 w 807720"/>
              <a:gd name="connsiteY3" fmla="*/ 1265978 h 2004725"/>
              <a:gd name="connsiteX4" fmla="*/ 807720 w 807720"/>
              <a:gd name="connsiteY4" fmla="*/ 1600865 h 2004725"/>
              <a:gd name="connsiteX5" fmla="*/ 403860 w 807720"/>
              <a:gd name="connsiteY5" fmla="*/ 2004725 h 2004725"/>
              <a:gd name="connsiteX6" fmla="*/ 0 w 807720"/>
              <a:gd name="connsiteY6" fmla="*/ 1600865 h 2004725"/>
              <a:gd name="connsiteX7" fmla="*/ 178058 w 807720"/>
              <a:gd name="connsiteY7" fmla="*/ 1265978 h 2004725"/>
              <a:gd name="connsiteX8" fmla="*/ 228600 w 807720"/>
              <a:gd name="connsiteY8" fmla="*/ 1238545 h 2004725"/>
              <a:gd name="connsiteX9" fmla="*/ 228600 w 807720"/>
              <a:gd name="connsiteY9" fmla="*/ 188499 h 2004725"/>
              <a:gd name="connsiteX0" fmla="*/ 215224 w 807720"/>
              <a:gd name="connsiteY0" fmla="*/ 102418 h 2004725"/>
              <a:gd name="connsiteX1" fmla="*/ 605929 w 807720"/>
              <a:gd name="connsiteY1" fmla="*/ 0 h 2004725"/>
              <a:gd name="connsiteX2" fmla="*/ 579120 w 807720"/>
              <a:gd name="connsiteY2" fmla="*/ 1238545 h 2004725"/>
              <a:gd name="connsiteX3" fmla="*/ 629662 w 807720"/>
              <a:gd name="connsiteY3" fmla="*/ 1265978 h 2004725"/>
              <a:gd name="connsiteX4" fmla="*/ 807720 w 807720"/>
              <a:gd name="connsiteY4" fmla="*/ 1600865 h 2004725"/>
              <a:gd name="connsiteX5" fmla="*/ 403860 w 807720"/>
              <a:gd name="connsiteY5" fmla="*/ 2004725 h 2004725"/>
              <a:gd name="connsiteX6" fmla="*/ 0 w 807720"/>
              <a:gd name="connsiteY6" fmla="*/ 1600865 h 2004725"/>
              <a:gd name="connsiteX7" fmla="*/ 178058 w 807720"/>
              <a:gd name="connsiteY7" fmla="*/ 1265978 h 2004725"/>
              <a:gd name="connsiteX8" fmla="*/ 228600 w 807720"/>
              <a:gd name="connsiteY8" fmla="*/ 1238545 h 2004725"/>
              <a:gd name="connsiteX9" fmla="*/ 215224 w 807720"/>
              <a:gd name="connsiteY9" fmla="*/ 102418 h 2004725"/>
              <a:gd name="connsiteX0" fmla="*/ 110095 w 807720"/>
              <a:gd name="connsiteY0" fmla="*/ 0 h 2635083"/>
              <a:gd name="connsiteX1" fmla="*/ 605929 w 807720"/>
              <a:gd name="connsiteY1" fmla="*/ 630358 h 2635083"/>
              <a:gd name="connsiteX2" fmla="*/ 579120 w 807720"/>
              <a:gd name="connsiteY2" fmla="*/ 1868903 h 2635083"/>
              <a:gd name="connsiteX3" fmla="*/ 629662 w 807720"/>
              <a:gd name="connsiteY3" fmla="*/ 1896336 h 2635083"/>
              <a:gd name="connsiteX4" fmla="*/ 807720 w 807720"/>
              <a:gd name="connsiteY4" fmla="*/ 2231223 h 2635083"/>
              <a:gd name="connsiteX5" fmla="*/ 403860 w 807720"/>
              <a:gd name="connsiteY5" fmla="*/ 2635083 h 2635083"/>
              <a:gd name="connsiteX6" fmla="*/ 0 w 807720"/>
              <a:gd name="connsiteY6" fmla="*/ 2231223 h 2635083"/>
              <a:gd name="connsiteX7" fmla="*/ 178058 w 807720"/>
              <a:gd name="connsiteY7" fmla="*/ 1896336 h 2635083"/>
              <a:gd name="connsiteX8" fmla="*/ 228600 w 807720"/>
              <a:gd name="connsiteY8" fmla="*/ 1868903 h 2635083"/>
              <a:gd name="connsiteX9" fmla="*/ 110095 w 807720"/>
              <a:gd name="connsiteY9" fmla="*/ 0 h 2635083"/>
              <a:gd name="connsiteX0" fmla="*/ 110095 w 807720"/>
              <a:gd name="connsiteY0" fmla="*/ 0 h 2635083"/>
              <a:gd name="connsiteX1" fmla="*/ 522534 w 807720"/>
              <a:gd name="connsiteY1" fmla="*/ 33618 h 2635083"/>
              <a:gd name="connsiteX2" fmla="*/ 579120 w 807720"/>
              <a:gd name="connsiteY2" fmla="*/ 1868903 h 2635083"/>
              <a:gd name="connsiteX3" fmla="*/ 629662 w 807720"/>
              <a:gd name="connsiteY3" fmla="*/ 1896336 h 2635083"/>
              <a:gd name="connsiteX4" fmla="*/ 807720 w 807720"/>
              <a:gd name="connsiteY4" fmla="*/ 2231223 h 2635083"/>
              <a:gd name="connsiteX5" fmla="*/ 403860 w 807720"/>
              <a:gd name="connsiteY5" fmla="*/ 2635083 h 2635083"/>
              <a:gd name="connsiteX6" fmla="*/ 0 w 807720"/>
              <a:gd name="connsiteY6" fmla="*/ 2231223 h 2635083"/>
              <a:gd name="connsiteX7" fmla="*/ 178058 w 807720"/>
              <a:gd name="connsiteY7" fmla="*/ 1896336 h 2635083"/>
              <a:gd name="connsiteX8" fmla="*/ 228600 w 807720"/>
              <a:gd name="connsiteY8" fmla="*/ 1868903 h 2635083"/>
              <a:gd name="connsiteX9" fmla="*/ 110095 w 807720"/>
              <a:gd name="connsiteY9" fmla="*/ 0 h 2635083"/>
              <a:gd name="connsiteX0" fmla="*/ 80436 w 807720"/>
              <a:gd name="connsiteY0" fmla="*/ 0 h 3027237"/>
              <a:gd name="connsiteX1" fmla="*/ 522534 w 807720"/>
              <a:gd name="connsiteY1" fmla="*/ 425772 h 3027237"/>
              <a:gd name="connsiteX2" fmla="*/ 579120 w 807720"/>
              <a:gd name="connsiteY2" fmla="*/ 2261057 h 3027237"/>
              <a:gd name="connsiteX3" fmla="*/ 629662 w 807720"/>
              <a:gd name="connsiteY3" fmla="*/ 2288490 h 3027237"/>
              <a:gd name="connsiteX4" fmla="*/ 807720 w 807720"/>
              <a:gd name="connsiteY4" fmla="*/ 2623377 h 3027237"/>
              <a:gd name="connsiteX5" fmla="*/ 403860 w 807720"/>
              <a:gd name="connsiteY5" fmla="*/ 3027237 h 3027237"/>
              <a:gd name="connsiteX6" fmla="*/ 0 w 807720"/>
              <a:gd name="connsiteY6" fmla="*/ 2623377 h 3027237"/>
              <a:gd name="connsiteX7" fmla="*/ 178058 w 807720"/>
              <a:gd name="connsiteY7" fmla="*/ 2288490 h 3027237"/>
              <a:gd name="connsiteX8" fmla="*/ 228600 w 807720"/>
              <a:gd name="connsiteY8" fmla="*/ 2261057 h 3027237"/>
              <a:gd name="connsiteX9" fmla="*/ 80436 w 807720"/>
              <a:gd name="connsiteY9" fmla="*/ 0 h 3027237"/>
              <a:gd name="connsiteX0" fmla="*/ 80436 w 807720"/>
              <a:gd name="connsiteY0" fmla="*/ 208228 h 3235465"/>
              <a:gd name="connsiteX1" fmla="*/ 522584 w 807720"/>
              <a:gd name="connsiteY1" fmla="*/ 0 h 3235465"/>
              <a:gd name="connsiteX2" fmla="*/ 579120 w 807720"/>
              <a:gd name="connsiteY2" fmla="*/ 2469285 h 3235465"/>
              <a:gd name="connsiteX3" fmla="*/ 629662 w 807720"/>
              <a:gd name="connsiteY3" fmla="*/ 2496718 h 3235465"/>
              <a:gd name="connsiteX4" fmla="*/ 807720 w 807720"/>
              <a:gd name="connsiteY4" fmla="*/ 2831605 h 3235465"/>
              <a:gd name="connsiteX5" fmla="*/ 403860 w 807720"/>
              <a:gd name="connsiteY5" fmla="*/ 3235465 h 3235465"/>
              <a:gd name="connsiteX6" fmla="*/ 0 w 807720"/>
              <a:gd name="connsiteY6" fmla="*/ 2831605 h 3235465"/>
              <a:gd name="connsiteX7" fmla="*/ 178058 w 807720"/>
              <a:gd name="connsiteY7" fmla="*/ 2496718 h 3235465"/>
              <a:gd name="connsiteX8" fmla="*/ 228600 w 807720"/>
              <a:gd name="connsiteY8" fmla="*/ 2469285 h 3235465"/>
              <a:gd name="connsiteX9" fmla="*/ 80436 w 807720"/>
              <a:gd name="connsiteY9" fmla="*/ 208228 h 323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720" h="3235465">
                <a:moveTo>
                  <a:pt x="80436" y="208228"/>
                </a:moveTo>
                <a:lnTo>
                  <a:pt x="522584" y="0"/>
                </a:lnTo>
                <a:lnTo>
                  <a:pt x="579120" y="2469285"/>
                </a:lnTo>
                <a:lnTo>
                  <a:pt x="629662" y="2496718"/>
                </a:lnTo>
                <a:cubicBezTo>
                  <a:pt x="737090" y="2569295"/>
                  <a:pt x="807720" y="2692202"/>
                  <a:pt x="807720" y="2831605"/>
                </a:cubicBezTo>
                <a:cubicBezTo>
                  <a:pt x="807720" y="3054651"/>
                  <a:pt x="626906" y="3235465"/>
                  <a:pt x="403860" y="3235465"/>
                </a:cubicBezTo>
                <a:cubicBezTo>
                  <a:pt x="180814" y="3235465"/>
                  <a:pt x="0" y="3054651"/>
                  <a:pt x="0" y="2831605"/>
                </a:cubicBezTo>
                <a:cubicBezTo>
                  <a:pt x="0" y="2692202"/>
                  <a:pt x="70631" y="2569295"/>
                  <a:pt x="178058" y="2496718"/>
                </a:cubicBezTo>
                <a:lnTo>
                  <a:pt x="228600" y="2469285"/>
                </a:lnTo>
                <a:lnTo>
                  <a:pt x="80436" y="208228"/>
                </a:lnTo>
                <a:close/>
              </a:path>
            </a:pathLst>
          </a:custGeom>
          <a:solidFill>
            <a:srgbClr val="C5A54A"/>
          </a:solidFill>
          <a:ln w="101600" cap="rnd">
            <a:solidFill>
              <a:srgbClr val="C5A54A"/>
            </a:solidFill>
            <a:round/>
          </a:ln>
          <a:effectLst>
            <a:outerShdw dist="762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5" name="Lekerekített téglalap 4"/>
          <p:cNvSpPr/>
          <p:nvPr/>
        </p:nvSpPr>
        <p:spPr>
          <a:xfrm>
            <a:off x="2845665" y="272374"/>
            <a:ext cx="2999398" cy="883373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242021"/>
                </a:solidFill>
                <a:latin typeface="+mj-lt"/>
              </a:rPr>
              <a:t>3. A „Rákóczi-harang”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églalap: lekerekített 5"/>
          <p:cNvSpPr/>
          <p:nvPr/>
        </p:nvSpPr>
        <p:spPr>
          <a:xfrm>
            <a:off x="294777" y="1470448"/>
            <a:ext cx="8101174" cy="3878792"/>
          </a:xfrm>
          <a:prstGeom prst="roundRect">
            <a:avLst>
              <a:gd name="adj" fmla="val 12791"/>
            </a:avLst>
          </a:prstGeom>
          <a:solidFill>
            <a:schemeClr val="accent5">
              <a:lumMod val="60000"/>
              <a:lumOff val="40000"/>
            </a:schemeClr>
          </a:solidFill>
          <a:ln w="104775">
            <a:solidFill>
              <a:srgbClr val="BCA265"/>
            </a:solidFill>
          </a:ln>
          <a:effectLst>
            <a:outerShdw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8000" tIns="108000" rIns="108000" bIns="108000">
            <a:noAutofit/>
          </a:bodyPr>
          <a:lstStyle/>
          <a:p>
            <a:endParaRPr lang="hu-HU" dirty="0">
              <a:solidFill>
                <a:srgbClr val="242021"/>
              </a:solidFill>
              <a:latin typeface="AGaramondPro-Regular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EC98D96-FE61-438D-A9D5-E97B207B1122}"/>
              </a:ext>
            </a:extLst>
          </p:cNvPr>
          <p:cNvSpPr txBox="1"/>
          <p:nvPr/>
        </p:nvSpPr>
        <p:spPr>
          <a:xfrm>
            <a:off x="350297" y="4432680"/>
            <a:ext cx="8045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GaramondPro-Regular"/>
              </a:rPr>
              <a:t>„</a:t>
            </a:r>
            <a:r>
              <a:rPr lang="hu-HU" sz="2000" i="1" dirty="0">
                <a:solidFill>
                  <a:schemeClr val="bg1"/>
                </a:solidFill>
                <a:latin typeface="AGaramondPro-Italic"/>
              </a:rPr>
              <a:t>Nem azé, aki akarja, sem nem azé, aki fut, hanem a könyörülő Istené.</a:t>
            </a:r>
            <a:r>
              <a:rPr lang="hu-HU" sz="2000" dirty="0">
                <a:solidFill>
                  <a:schemeClr val="bg1"/>
                </a:solidFill>
                <a:latin typeface="AGaramondPro-Regular"/>
              </a:rPr>
              <a:t>” (Róma 9,16)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Lekerekített téglalap 4">
            <a:hlinkClick r:id="rId2"/>
            <a:extLst>
              <a:ext uri="{FF2B5EF4-FFF2-40B4-BE49-F238E27FC236}">
                <a16:creationId xmlns:a16="http://schemas.microsoft.com/office/drawing/2014/main" id="{A1F80282-6C3C-4A98-9AB9-BE993C2018A8}"/>
              </a:ext>
            </a:extLst>
          </p:cNvPr>
          <p:cNvSpPr/>
          <p:nvPr/>
        </p:nvSpPr>
        <p:spPr>
          <a:xfrm>
            <a:off x="2105447" y="5663941"/>
            <a:ext cx="4974621" cy="871753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242021"/>
                </a:solidFill>
                <a:latin typeface="+mj-lt"/>
              </a:rPr>
              <a:t>Ide kattintva meghallgatható </a:t>
            </a:r>
          </a:p>
          <a:p>
            <a:pPr algn="ctr"/>
            <a:r>
              <a:rPr lang="hu-HU" sz="2000" dirty="0">
                <a:solidFill>
                  <a:srgbClr val="242021"/>
                </a:solidFill>
                <a:latin typeface="+mj-lt"/>
              </a:rPr>
              <a:t>a debreceni Rákóczi-harang.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9F615815-4CF9-435F-B6A7-5C8A2A3BE4AA}"/>
              </a:ext>
            </a:extLst>
          </p:cNvPr>
          <p:cNvGrpSpPr/>
          <p:nvPr/>
        </p:nvGrpSpPr>
        <p:grpSpPr>
          <a:xfrm>
            <a:off x="7516244" y="478944"/>
            <a:ext cx="4268698" cy="3902511"/>
            <a:chOff x="1880234" y="976458"/>
            <a:chExt cx="4268698" cy="3902511"/>
          </a:xfrm>
        </p:grpSpPr>
        <p:grpSp>
          <p:nvGrpSpPr>
            <p:cNvPr id="27" name="Csoportba foglalás 26">
              <a:extLst>
                <a:ext uri="{FF2B5EF4-FFF2-40B4-BE49-F238E27FC236}">
                  <a16:creationId xmlns:a16="http://schemas.microsoft.com/office/drawing/2014/main" id="{DAFDE959-4B34-416E-B7BC-CED700425808}"/>
                </a:ext>
              </a:extLst>
            </p:cNvPr>
            <p:cNvGrpSpPr/>
            <p:nvPr/>
          </p:nvGrpSpPr>
          <p:grpSpPr>
            <a:xfrm>
              <a:off x="1880234" y="976458"/>
              <a:ext cx="4268698" cy="3902511"/>
              <a:chOff x="3750406" y="48698"/>
              <a:chExt cx="5378818" cy="4917402"/>
            </a:xfrm>
          </p:grpSpPr>
          <p:sp>
            <p:nvSpPr>
              <p:cNvPr id="28" name="Téglalap 11">
                <a:extLst>
                  <a:ext uri="{FF2B5EF4-FFF2-40B4-BE49-F238E27FC236}">
                    <a16:creationId xmlns:a16="http://schemas.microsoft.com/office/drawing/2014/main" id="{ECE277FE-884D-4E3C-9C1E-60BB90E8AB8E}"/>
                  </a:ext>
                </a:extLst>
              </p:cNvPr>
              <p:cNvSpPr/>
              <p:nvPr/>
            </p:nvSpPr>
            <p:spPr>
              <a:xfrm>
                <a:off x="3750406" y="48698"/>
                <a:ext cx="5378818" cy="3908369"/>
              </a:xfrm>
              <a:custGeom>
                <a:avLst/>
                <a:gdLst>
                  <a:gd name="connsiteX0" fmla="*/ 0 w 5492750"/>
                  <a:gd name="connsiteY0" fmla="*/ 0 h 4533279"/>
                  <a:gd name="connsiteX1" fmla="*/ 5492750 w 5492750"/>
                  <a:gd name="connsiteY1" fmla="*/ 0 h 4533279"/>
                  <a:gd name="connsiteX2" fmla="*/ 5492750 w 5492750"/>
                  <a:gd name="connsiteY2" fmla="*/ 4533279 h 4533279"/>
                  <a:gd name="connsiteX3" fmla="*/ 0 w 5492750"/>
                  <a:gd name="connsiteY3" fmla="*/ 4533279 h 4533279"/>
                  <a:gd name="connsiteX4" fmla="*/ 0 w 5492750"/>
                  <a:gd name="connsiteY4" fmla="*/ 0 h 4533279"/>
                  <a:gd name="connsiteX0" fmla="*/ 1524000 w 5492750"/>
                  <a:gd name="connsiteY0" fmla="*/ 469900 h 4533279"/>
                  <a:gd name="connsiteX1" fmla="*/ 5492750 w 5492750"/>
                  <a:gd name="connsiteY1" fmla="*/ 0 h 4533279"/>
                  <a:gd name="connsiteX2" fmla="*/ 5492750 w 5492750"/>
                  <a:gd name="connsiteY2" fmla="*/ 4533279 h 4533279"/>
                  <a:gd name="connsiteX3" fmla="*/ 0 w 5492750"/>
                  <a:gd name="connsiteY3" fmla="*/ 4533279 h 4533279"/>
                  <a:gd name="connsiteX4" fmla="*/ 1524000 w 5492750"/>
                  <a:gd name="connsiteY4" fmla="*/ 469900 h 4533279"/>
                  <a:gd name="connsiteX0" fmla="*/ 1524000 w 5492750"/>
                  <a:gd name="connsiteY0" fmla="*/ 469900 h 4533279"/>
                  <a:gd name="connsiteX1" fmla="*/ 5492750 w 5492750"/>
                  <a:gd name="connsiteY1" fmla="*/ 0 h 4533279"/>
                  <a:gd name="connsiteX2" fmla="*/ 5492750 w 5492750"/>
                  <a:gd name="connsiteY2" fmla="*/ 4533279 h 4533279"/>
                  <a:gd name="connsiteX3" fmla="*/ 0 w 5492750"/>
                  <a:gd name="connsiteY3" fmla="*/ 4533279 h 4533279"/>
                  <a:gd name="connsiteX4" fmla="*/ 1524000 w 5492750"/>
                  <a:gd name="connsiteY4" fmla="*/ 469900 h 4533279"/>
                  <a:gd name="connsiteX0" fmla="*/ 1524000 w 5492750"/>
                  <a:gd name="connsiteY0" fmla="*/ 273546 h 4336925"/>
                  <a:gd name="connsiteX1" fmla="*/ 3613150 w 5492750"/>
                  <a:gd name="connsiteY1" fmla="*/ 362446 h 4336925"/>
                  <a:gd name="connsiteX2" fmla="*/ 5492750 w 5492750"/>
                  <a:gd name="connsiteY2" fmla="*/ 4336925 h 4336925"/>
                  <a:gd name="connsiteX3" fmla="*/ 0 w 5492750"/>
                  <a:gd name="connsiteY3" fmla="*/ 4336925 h 4336925"/>
                  <a:gd name="connsiteX4" fmla="*/ 1524000 w 5492750"/>
                  <a:gd name="connsiteY4" fmla="*/ 273546 h 4336925"/>
                  <a:gd name="connsiteX0" fmla="*/ 1524000 w 5492750"/>
                  <a:gd name="connsiteY0" fmla="*/ 364479 h 4427858"/>
                  <a:gd name="connsiteX1" fmla="*/ 3613150 w 5492750"/>
                  <a:gd name="connsiteY1" fmla="*/ 453379 h 4427858"/>
                  <a:gd name="connsiteX2" fmla="*/ 5492750 w 5492750"/>
                  <a:gd name="connsiteY2" fmla="*/ 4427858 h 4427858"/>
                  <a:gd name="connsiteX3" fmla="*/ 0 w 5492750"/>
                  <a:gd name="connsiteY3" fmla="*/ 4427858 h 4427858"/>
                  <a:gd name="connsiteX4" fmla="*/ 1524000 w 5492750"/>
                  <a:gd name="connsiteY4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5378450 w 5378450"/>
                  <a:gd name="connsiteY2" fmla="*/ 3284858 h 4427858"/>
                  <a:gd name="connsiteX3" fmla="*/ 0 w 5378450"/>
                  <a:gd name="connsiteY3" fmla="*/ 4427858 h 4427858"/>
                  <a:gd name="connsiteX4" fmla="*/ 1524000 w 5378450"/>
                  <a:gd name="connsiteY4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5378450 w 5378450"/>
                  <a:gd name="connsiteY2" fmla="*/ 3284858 h 4427858"/>
                  <a:gd name="connsiteX3" fmla="*/ 0 w 5378450"/>
                  <a:gd name="connsiteY3" fmla="*/ 4427858 h 4427858"/>
                  <a:gd name="connsiteX4" fmla="*/ 1524000 w 5378450"/>
                  <a:gd name="connsiteY4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5378450 w 5378450"/>
                  <a:gd name="connsiteY2" fmla="*/ 3284858 h 4427858"/>
                  <a:gd name="connsiteX3" fmla="*/ 0 w 5378450"/>
                  <a:gd name="connsiteY3" fmla="*/ 4427858 h 4427858"/>
                  <a:gd name="connsiteX4" fmla="*/ 1524000 w 5378450"/>
                  <a:gd name="connsiteY4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5378450 w 5378450"/>
                  <a:gd name="connsiteY2" fmla="*/ 3284858 h 4427858"/>
                  <a:gd name="connsiteX3" fmla="*/ 0 w 5378450"/>
                  <a:gd name="connsiteY3" fmla="*/ 4427858 h 4427858"/>
                  <a:gd name="connsiteX4" fmla="*/ 1524000 w 5378450"/>
                  <a:gd name="connsiteY4" fmla="*/ 364479 h 4427858"/>
                  <a:gd name="connsiteX0" fmla="*/ 1524000 w 5551796"/>
                  <a:gd name="connsiteY0" fmla="*/ 364479 h 4427858"/>
                  <a:gd name="connsiteX1" fmla="*/ 3613150 w 5551796"/>
                  <a:gd name="connsiteY1" fmla="*/ 453379 h 4427858"/>
                  <a:gd name="connsiteX2" fmla="*/ 4011308 w 5551796"/>
                  <a:gd name="connsiteY2" fmla="*/ 1952037 h 4427858"/>
                  <a:gd name="connsiteX3" fmla="*/ 5378450 w 5551796"/>
                  <a:gd name="connsiteY3" fmla="*/ 3284858 h 4427858"/>
                  <a:gd name="connsiteX4" fmla="*/ 0 w 5551796"/>
                  <a:gd name="connsiteY4" fmla="*/ 4427858 h 4427858"/>
                  <a:gd name="connsiteX5" fmla="*/ 1524000 w 5551796"/>
                  <a:gd name="connsiteY5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4011308 w 5378450"/>
                  <a:gd name="connsiteY2" fmla="*/ 1952037 h 4427858"/>
                  <a:gd name="connsiteX3" fmla="*/ 5378450 w 5378450"/>
                  <a:gd name="connsiteY3" fmla="*/ 3284858 h 4427858"/>
                  <a:gd name="connsiteX4" fmla="*/ 0 w 5378450"/>
                  <a:gd name="connsiteY4" fmla="*/ 4427858 h 4427858"/>
                  <a:gd name="connsiteX5" fmla="*/ 1524000 w 5378450"/>
                  <a:gd name="connsiteY5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4138308 w 5378450"/>
                  <a:gd name="connsiteY2" fmla="*/ 2104437 h 4427858"/>
                  <a:gd name="connsiteX3" fmla="*/ 5378450 w 5378450"/>
                  <a:gd name="connsiteY3" fmla="*/ 3284858 h 4427858"/>
                  <a:gd name="connsiteX4" fmla="*/ 0 w 5378450"/>
                  <a:gd name="connsiteY4" fmla="*/ 4427858 h 4427858"/>
                  <a:gd name="connsiteX5" fmla="*/ 1524000 w 5378450"/>
                  <a:gd name="connsiteY5" fmla="*/ 364479 h 4427858"/>
                  <a:gd name="connsiteX0" fmla="*/ 1524000 w 5378450"/>
                  <a:gd name="connsiteY0" fmla="*/ 364479 h 4427858"/>
                  <a:gd name="connsiteX1" fmla="*/ 3613150 w 5378450"/>
                  <a:gd name="connsiteY1" fmla="*/ 453379 h 4427858"/>
                  <a:gd name="connsiteX2" fmla="*/ 4138308 w 5378450"/>
                  <a:gd name="connsiteY2" fmla="*/ 2104437 h 4427858"/>
                  <a:gd name="connsiteX3" fmla="*/ 5378450 w 5378450"/>
                  <a:gd name="connsiteY3" fmla="*/ 3284858 h 4427858"/>
                  <a:gd name="connsiteX4" fmla="*/ 0 w 5378450"/>
                  <a:gd name="connsiteY4" fmla="*/ 4427858 h 4427858"/>
                  <a:gd name="connsiteX5" fmla="*/ 1524000 w 5378450"/>
                  <a:gd name="connsiteY5" fmla="*/ 364479 h 4427858"/>
                  <a:gd name="connsiteX0" fmla="*/ 1493520 w 5378450"/>
                  <a:gd name="connsiteY0" fmla="*/ 397415 h 4361734"/>
                  <a:gd name="connsiteX1" fmla="*/ 3613150 w 5378450"/>
                  <a:gd name="connsiteY1" fmla="*/ 387255 h 4361734"/>
                  <a:gd name="connsiteX2" fmla="*/ 4138308 w 5378450"/>
                  <a:gd name="connsiteY2" fmla="*/ 2038313 h 4361734"/>
                  <a:gd name="connsiteX3" fmla="*/ 5378450 w 5378450"/>
                  <a:gd name="connsiteY3" fmla="*/ 3218734 h 4361734"/>
                  <a:gd name="connsiteX4" fmla="*/ 0 w 5378450"/>
                  <a:gd name="connsiteY4" fmla="*/ 4361734 h 4361734"/>
                  <a:gd name="connsiteX5" fmla="*/ 1493520 w 5378450"/>
                  <a:gd name="connsiteY5" fmla="*/ 397415 h 4361734"/>
                  <a:gd name="connsiteX0" fmla="*/ 1493520 w 5378450"/>
                  <a:gd name="connsiteY0" fmla="*/ 460061 h 4424380"/>
                  <a:gd name="connsiteX1" fmla="*/ 3613150 w 5378450"/>
                  <a:gd name="connsiteY1" fmla="*/ 449901 h 4424380"/>
                  <a:gd name="connsiteX2" fmla="*/ 4138308 w 5378450"/>
                  <a:gd name="connsiteY2" fmla="*/ 2100959 h 4424380"/>
                  <a:gd name="connsiteX3" fmla="*/ 5378450 w 5378450"/>
                  <a:gd name="connsiteY3" fmla="*/ 3281380 h 4424380"/>
                  <a:gd name="connsiteX4" fmla="*/ 0 w 5378450"/>
                  <a:gd name="connsiteY4" fmla="*/ 4424380 h 4424380"/>
                  <a:gd name="connsiteX5" fmla="*/ 1493520 w 5378450"/>
                  <a:gd name="connsiteY5" fmla="*/ 460061 h 4424380"/>
                  <a:gd name="connsiteX0" fmla="*/ 150876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1508760 w 5393690"/>
                  <a:gd name="connsiteY5" fmla="*/ 460061 h 3357580"/>
                  <a:gd name="connsiteX0" fmla="*/ 150876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422288 w 5393690"/>
                  <a:gd name="connsiteY5" fmla="*/ 2560699 h 3357580"/>
                  <a:gd name="connsiteX6" fmla="*/ 1508760 w 5393690"/>
                  <a:gd name="connsiteY6" fmla="*/ 460061 h 3357580"/>
                  <a:gd name="connsiteX0" fmla="*/ 150876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422288 w 5393690"/>
                  <a:gd name="connsiteY5" fmla="*/ 2560699 h 3357580"/>
                  <a:gd name="connsiteX6" fmla="*/ 1508760 w 5393690"/>
                  <a:gd name="connsiteY6" fmla="*/ 460061 h 3357580"/>
                  <a:gd name="connsiteX0" fmla="*/ 150876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08760 w 5393690"/>
                  <a:gd name="connsiteY6" fmla="*/ 460061 h 3357580"/>
                  <a:gd name="connsiteX0" fmla="*/ 150876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08760 w 5393690"/>
                  <a:gd name="connsiteY6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77340 w 5393690"/>
                  <a:gd name="connsiteY6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77340 w 5393690"/>
                  <a:gd name="connsiteY6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77340 w 5393690"/>
                  <a:gd name="connsiteY6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577340 w 5393690"/>
                  <a:gd name="connsiteY6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299210 w 5393690"/>
                  <a:gd name="connsiteY6" fmla="*/ 1767232 h 3357580"/>
                  <a:gd name="connsiteX7" fmla="*/ 1577340 w 5393690"/>
                  <a:gd name="connsiteY7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299210 w 5393690"/>
                  <a:gd name="connsiteY6" fmla="*/ 1767232 h 3357580"/>
                  <a:gd name="connsiteX7" fmla="*/ 1577340 w 5393690"/>
                  <a:gd name="connsiteY7" fmla="*/ 460061 h 3357580"/>
                  <a:gd name="connsiteX0" fmla="*/ 1577340 w 5393690"/>
                  <a:gd name="connsiteY0" fmla="*/ 460061 h 3357580"/>
                  <a:gd name="connsiteX1" fmla="*/ 3628390 w 5393690"/>
                  <a:gd name="connsiteY1" fmla="*/ 449901 h 3357580"/>
                  <a:gd name="connsiteX2" fmla="*/ 4153548 w 5393690"/>
                  <a:gd name="connsiteY2" fmla="*/ 2100959 h 3357580"/>
                  <a:gd name="connsiteX3" fmla="*/ 5393690 w 5393690"/>
                  <a:gd name="connsiteY3" fmla="*/ 3281380 h 3357580"/>
                  <a:gd name="connsiteX4" fmla="*/ 0 w 5393690"/>
                  <a:gd name="connsiteY4" fmla="*/ 3357580 h 3357580"/>
                  <a:gd name="connsiteX5" fmla="*/ 894728 w 5393690"/>
                  <a:gd name="connsiteY5" fmla="*/ 2408299 h 3357580"/>
                  <a:gd name="connsiteX6" fmla="*/ 1299210 w 5393690"/>
                  <a:gd name="connsiteY6" fmla="*/ 1767232 h 3357580"/>
                  <a:gd name="connsiteX7" fmla="*/ 1577340 w 5393690"/>
                  <a:gd name="connsiteY7" fmla="*/ 460061 h 3357580"/>
                  <a:gd name="connsiteX0" fmla="*/ 1531620 w 5347970"/>
                  <a:gd name="connsiteY0" fmla="*/ 460061 h 3349960"/>
                  <a:gd name="connsiteX1" fmla="*/ 3582670 w 5347970"/>
                  <a:gd name="connsiteY1" fmla="*/ 449901 h 3349960"/>
                  <a:gd name="connsiteX2" fmla="*/ 4107828 w 5347970"/>
                  <a:gd name="connsiteY2" fmla="*/ 2100959 h 3349960"/>
                  <a:gd name="connsiteX3" fmla="*/ 5347970 w 5347970"/>
                  <a:gd name="connsiteY3" fmla="*/ 3281380 h 3349960"/>
                  <a:gd name="connsiteX4" fmla="*/ 0 w 5347970"/>
                  <a:gd name="connsiteY4" fmla="*/ 3349960 h 3349960"/>
                  <a:gd name="connsiteX5" fmla="*/ 849008 w 5347970"/>
                  <a:gd name="connsiteY5" fmla="*/ 2408299 h 3349960"/>
                  <a:gd name="connsiteX6" fmla="*/ 1253490 w 5347970"/>
                  <a:gd name="connsiteY6" fmla="*/ 1767232 h 3349960"/>
                  <a:gd name="connsiteX7" fmla="*/ 1531620 w 5347970"/>
                  <a:gd name="connsiteY7" fmla="*/ 460061 h 3349960"/>
                  <a:gd name="connsiteX0" fmla="*/ 1531620 w 5409567"/>
                  <a:gd name="connsiteY0" fmla="*/ 460061 h 3349960"/>
                  <a:gd name="connsiteX1" fmla="*/ 3582670 w 5409567"/>
                  <a:gd name="connsiteY1" fmla="*/ 449901 h 3349960"/>
                  <a:gd name="connsiteX2" fmla="*/ 4107828 w 5409567"/>
                  <a:gd name="connsiteY2" fmla="*/ 2100959 h 3349960"/>
                  <a:gd name="connsiteX3" fmla="*/ 5347970 w 5409567"/>
                  <a:gd name="connsiteY3" fmla="*/ 3281380 h 3349960"/>
                  <a:gd name="connsiteX4" fmla="*/ 2739390 w 5409567"/>
                  <a:gd name="connsiteY4" fmla="*/ 2620672 h 3349960"/>
                  <a:gd name="connsiteX5" fmla="*/ 0 w 5409567"/>
                  <a:gd name="connsiteY5" fmla="*/ 3349960 h 3349960"/>
                  <a:gd name="connsiteX6" fmla="*/ 849008 w 5409567"/>
                  <a:gd name="connsiteY6" fmla="*/ 2408299 h 3349960"/>
                  <a:gd name="connsiteX7" fmla="*/ 1253490 w 5409567"/>
                  <a:gd name="connsiteY7" fmla="*/ 1767232 h 3349960"/>
                  <a:gd name="connsiteX8" fmla="*/ 1531620 w 5409567"/>
                  <a:gd name="connsiteY8" fmla="*/ 460061 h 3349960"/>
                  <a:gd name="connsiteX0" fmla="*/ 1531620 w 5409567"/>
                  <a:gd name="connsiteY0" fmla="*/ 460061 h 3349960"/>
                  <a:gd name="connsiteX1" fmla="*/ 3582670 w 5409567"/>
                  <a:gd name="connsiteY1" fmla="*/ 449901 h 3349960"/>
                  <a:gd name="connsiteX2" fmla="*/ 4107828 w 5409567"/>
                  <a:gd name="connsiteY2" fmla="*/ 2100959 h 3349960"/>
                  <a:gd name="connsiteX3" fmla="*/ 5347970 w 5409567"/>
                  <a:gd name="connsiteY3" fmla="*/ 3281380 h 3349960"/>
                  <a:gd name="connsiteX4" fmla="*/ 2739390 w 5409567"/>
                  <a:gd name="connsiteY4" fmla="*/ 2620672 h 3349960"/>
                  <a:gd name="connsiteX5" fmla="*/ 0 w 5409567"/>
                  <a:gd name="connsiteY5" fmla="*/ 3349960 h 3349960"/>
                  <a:gd name="connsiteX6" fmla="*/ 849008 w 5409567"/>
                  <a:gd name="connsiteY6" fmla="*/ 2408299 h 3349960"/>
                  <a:gd name="connsiteX7" fmla="*/ 1253490 w 5409567"/>
                  <a:gd name="connsiteY7" fmla="*/ 1767232 h 3349960"/>
                  <a:gd name="connsiteX8" fmla="*/ 1531620 w 5409567"/>
                  <a:gd name="connsiteY8" fmla="*/ 460061 h 3349960"/>
                  <a:gd name="connsiteX0" fmla="*/ 1531620 w 5409567"/>
                  <a:gd name="connsiteY0" fmla="*/ 460061 h 3349960"/>
                  <a:gd name="connsiteX1" fmla="*/ 3582670 w 5409567"/>
                  <a:gd name="connsiteY1" fmla="*/ 449901 h 3349960"/>
                  <a:gd name="connsiteX2" fmla="*/ 4107828 w 5409567"/>
                  <a:gd name="connsiteY2" fmla="*/ 2100959 h 3349960"/>
                  <a:gd name="connsiteX3" fmla="*/ 5347970 w 5409567"/>
                  <a:gd name="connsiteY3" fmla="*/ 3281380 h 3349960"/>
                  <a:gd name="connsiteX4" fmla="*/ 2739390 w 5409567"/>
                  <a:gd name="connsiteY4" fmla="*/ 2620672 h 3349960"/>
                  <a:gd name="connsiteX5" fmla="*/ 0 w 5409567"/>
                  <a:gd name="connsiteY5" fmla="*/ 3349960 h 3349960"/>
                  <a:gd name="connsiteX6" fmla="*/ 849008 w 5409567"/>
                  <a:gd name="connsiteY6" fmla="*/ 2408299 h 3349960"/>
                  <a:gd name="connsiteX7" fmla="*/ 1253490 w 5409567"/>
                  <a:gd name="connsiteY7" fmla="*/ 1767232 h 3349960"/>
                  <a:gd name="connsiteX8" fmla="*/ 1531620 w 5409567"/>
                  <a:gd name="connsiteY8" fmla="*/ 460061 h 3349960"/>
                  <a:gd name="connsiteX0" fmla="*/ 1531620 w 5409567"/>
                  <a:gd name="connsiteY0" fmla="*/ 460061 h 3349960"/>
                  <a:gd name="connsiteX1" fmla="*/ 3582670 w 5409567"/>
                  <a:gd name="connsiteY1" fmla="*/ 449901 h 3349960"/>
                  <a:gd name="connsiteX2" fmla="*/ 4107828 w 5409567"/>
                  <a:gd name="connsiteY2" fmla="*/ 2100959 h 3349960"/>
                  <a:gd name="connsiteX3" fmla="*/ 5347970 w 5409567"/>
                  <a:gd name="connsiteY3" fmla="*/ 3281380 h 3349960"/>
                  <a:gd name="connsiteX4" fmla="*/ 2739390 w 5409567"/>
                  <a:gd name="connsiteY4" fmla="*/ 2620672 h 3349960"/>
                  <a:gd name="connsiteX5" fmla="*/ 0 w 5409567"/>
                  <a:gd name="connsiteY5" fmla="*/ 3349960 h 3349960"/>
                  <a:gd name="connsiteX6" fmla="*/ 849008 w 5409567"/>
                  <a:gd name="connsiteY6" fmla="*/ 2408299 h 3349960"/>
                  <a:gd name="connsiteX7" fmla="*/ 1253490 w 5409567"/>
                  <a:gd name="connsiteY7" fmla="*/ 1767232 h 3349960"/>
                  <a:gd name="connsiteX8" fmla="*/ 1531620 w 5409567"/>
                  <a:gd name="connsiteY8" fmla="*/ 460061 h 3349960"/>
                  <a:gd name="connsiteX0" fmla="*/ 1531620 w 5438877"/>
                  <a:gd name="connsiteY0" fmla="*/ 460061 h 3349960"/>
                  <a:gd name="connsiteX1" fmla="*/ 3582670 w 5438877"/>
                  <a:gd name="connsiteY1" fmla="*/ 449901 h 3349960"/>
                  <a:gd name="connsiteX2" fmla="*/ 4107828 w 5438877"/>
                  <a:gd name="connsiteY2" fmla="*/ 2100959 h 3349960"/>
                  <a:gd name="connsiteX3" fmla="*/ 5378450 w 5438877"/>
                  <a:gd name="connsiteY3" fmla="*/ 3266140 h 3349960"/>
                  <a:gd name="connsiteX4" fmla="*/ 2739390 w 5438877"/>
                  <a:gd name="connsiteY4" fmla="*/ 2620672 h 3349960"/>
                  <a:gd name="connsiteX5" fmla="*/ 0 w 5438877"/>
                  <a:gd name="connsiteY5" fmla="*/ 3349960 h 3349960"/>
                  <a:gd name="connsiteX6" fmla="*/ 849008 w 5438877"/>
                  <a:gd name="connsiteY6" fmla="*/ 2408299 h 3349960"/>
                  <a:gd name="connsiteX7" fmla="*/ 1253490 w 5438877"/>
                  <a:gd name="connsiteY7" fmla="*/ 1767232 h 3349960"/>
                  <a:gd name="connsiteX8" fmla="*/ 1531620 w 5438877"/>
                  <a:gd name="connsiteY8" fmla="*/ 460061 h 3349960"/>
                  <a:gd name="connsiteX0" fmla="*/ 1531620 w 5378818"/>
                  <a:gd name="connsiteY0" fmla="*/ 460061 h 3349960"/>
                  <a:gd name="connsiteX1" fmla="*/ 3582670 w 5378818"/>
                  <a:gd name="connsiteY1" fmla="*/ 449901 h 3349960"/>
                  <a:gd name="connsiteX2" fmla="*/ 4107828 w 5378818"/>
                  <a:gd name="connsiteY2" fmla="*/ 2100959 h 3349960"/>
                  <a:gd name="connsiteX3" fmla="*/ 5378450 w 5378818"/>
                  <a:gd name="connsiteY3" fmla="*/ 3266140 h 3349960"/>
                  <a:gd name="connsiteX4" fmla="*/ 2739390 w 5378818"/>
                  <a:gd name="connsiteY4" fmla="*/ 2620672 h 3349960"/>
                  <a:gd name="connsiteX5" fmla="*/ 0 w 5378818"/>
                  <a:gd name="connsiteY5" fmla="*/ 3349960 h 3349960"/>
                  <a:gd name="connsiteX6" fmla="*/ 849008 w 5378818"/>
                  <a:gd name="connsiteY6" fmla="*/ 2408299 h 3349960"/>
                  <a:gd name="connsiteX7" fmla="*/ 1253490 w 5378818"/>
                  <a:gd name="connsiteY7" fmla="*/ 1767232 h 3349960"/>
                  <a:gd name="connsiteX8" fmla="*/ 1531620 w 5378818"/>
                  <a:gd name="connsiteY8" fmla="*/ 460061 h 3349960"/>
                  <a:gd name="connsiteX0" fmla="*/ 1531620 w 5378818"/>
                  <a:gd name="connsiteY0" fmla="*/ 460061 h 3349960"/>
                  <a:gd name="connsiteX1" fmla="*/ 3582670 w 5378818"/>
                  <a:gd name="connsiteY1" fmla="*/ 449901 h 3349960"/>
                  <a:gd name="connsiteX2" fmla="*/ 4107828 w 5378818"/>
                  <a:gd name="connsiteY2" fmla="*/ 2100959 h 3349960"/>
                  <a:gd name="connsiteX3" fmla="*/ 5378450 w 5378818"/>
                  <a:gd name="connsiteY3" fmla="*/ 3266140 h 3349960"/>
                  <a:gd name="connsiteX4" fmla="*/ 2739390 w 5378818"/>
                  <a:gd name="connsiteY4" fmla="*/ 2620672 h 3349960"/>
                  <a:gd name="connsiteX5" fmla="*/ 0 w 5378818"/>
                  <a:gd name="connsiteY5" fmla="*/ 3349960 h 3349960"/>
                  <a:gd name="connsiteX6" fmla="*/ 849008 w 5378818"/>
                  <a:gd name="connsiteY6" fmla="*/ 2408299 h 3349960"/>
                  <a:gd name="connsiteX7" fmla="*/ 1253490 w 5378818"/>
                  <a:gd name="connsiteY7" fmla="*/ 1767232 h 3349960"/>
                  <a:gd name="connsiteX8" fmla="*/ 1531620 w 5378818"/>
                  <a:gd name="connsiteY8" fmla="*/ 460061 h 3349960"/>
                  <a:gd name="connsiteX0" fmla="*/ 1531620 w 5378818"/>
                  <a:gd name="connsiteY0" fmla="*/ 460061 h 3349960"/>
                  <a:gd name="connsiteX1" fmla="*/ 3582670 w 5378818"/>
                  <a:gd name="connsiteY1" fmla="*/ 449901 h 3349960"/>
                  <a:gd name="connsiteX2" fmla="*/ 4107828 w 5378818"/>
                  <a:gd name="connsiteY2" fmla="*/ 2100959 h 3349960"/>
                  <a:gd name="connsiteX3" fmla="*/ 5378450 w 5378818"/>
                  <a:gd name="connsiteY3" fmla="*/ 3266140 h 3349960"/>
                  <a:gd name="connsiteX4" fmla="*/ 2739390 w 5378818"/>
                  <a:gd name="connsiteY4" fmla="*/ 2620672 h 3349960"/>
                  <a:gd name="connsiteX5" fmla="*/ 0 w 5378818"/>
                  <a:gd name="connsiteY5" fmla="*/ 3349960 h 3349960"/>
                  <a:gd name="connsiteX6" fmla="*/ 849008 w 5378818"/>
                  <a:gd name="connsiteY6" fmla="*/ 2408299 h 3349960"/>
                  <a:gd name="connsiteX7" fmla="*/ 1253490 w 5378818"/>
                  <a:gd name="connsiteY7" fmla="*/ 1767232 h 3349960"/>
                  <a:gd name="connsiteX8" fmla="*/ 1531620 w 5378818"/>
                  <a:gd name="connsiteY8" fmla="*/ 460061 h 3349960"/>
                  <a:gd name="connsiteX0" fmla="*/ 1554480 w 5378818"/>
                  <a:gd name="connsiteY0" fmla="*/ 467971 h 3335010"/>
                  <a:gd name="connsiteX1" fmla="*/ 3582670 w 5378818"/>
                  <a:gd name="connsiteY1" fmla="*/ 434951 h 3335010"/>
                  <a:gd name="connsiteX2" fmla="*/ 4107828 w 5378818"/>
                  <a:gd name="connsiteY2" fmla="*/ 2086009 h 3335010"/>
                  <a:gd name="connsiteX3" fmla="*/ 5378450 w 5378818"/>
                  <a:gd name="connsiteY3" fmla="*/ 3251190 h 3335010"/>
                  <a:gd name="connsiteX4" fmla="*/ 2739390 w 5378818"/>
                  <a:gd name="connsiteY4" fmla="*/ 2605722 h 3335010"/>
                  <a:gd name="connsiteX5" fmla="*/ 0 w 5378818"/>
                  <a:gd name="connsiteY5" fmla="*/ 3335010 h 3335010"/>
                  <a:gd name="connsiteX6" fmla="*/ 849008 w 5378818"/>
                  <a:gd name="connsiteY6" fmla="*/ 2393349 h 3335010"/>
                  <a:gd name="connsiteX7" fmla="*/ 1253490 w 5378818"/>
                  <a:gd name="connsiteY7" fmla="*/ 1752282 h 3335010"/>
                  <a:gd name="connsiteX8" fmla="*/ 1554480 w 5378818"/>
                  <a:gd name="connsiteY8" fmla="*/ 467971 h 3335010"/>
                  <a:gd name="connsiteX0" fmla="*/ 1504384 w 5378818"/>
                  <a:gd name="connsiteY0" fmla="*/ 399291 h 3491628"/>
                  <a:gd name="connsiteX1" fmla="*/ 3582670 w 5378818"/>
                  <a:gd name="connsiteY1" fmla="*/ 591569 h 3491628"/>
                  <a:gd name="connsiteX2" fmla="*/ 4107828 w 5378818"/>
                  <a:gd name="connsiteY2" fmla="*/ 2242627 h 3491628"/>
                  <a:gd name="connsiteX3" fmla="*/ 5378450 w 5378818"/>
                  <a:gd name="connsiteY3" fmla="*/ 3407808 h 3491628"/>
                  <a:gd name="connsiteX4" fmla="*/ 2739390 w 5378818"/>
                  <a:gd name="connsiteY4" fmla="*/ 2762340 h 3491628"/>
                  <a:gd name="connsiteX5" fmla="*/ 0 w 5378818"/>
                  <a:gd name="connsiteY5" fmla="*/ 3491628 h 3491628"/>
                  <a:gd name="connsiteX6" fmla="*/ 849008 w 5378818"/>
                  <a:gd name="connsiteY6" fmla="*/ 2549967 h 3491628"/>
                  <a:gd name="connsiteX7" fmla="*/ 1253490 w 5378818"/>
                  <a:gd name="connsiteY7" fmla="*/ 1908900 h 3491628"/>
                  <a:gd name="connsiteX8" fmla="*/ 1504384 w 5378818"/>
                  <a:gd name="connsiteY8" fmla="*/ 399291 h 3491628"/>
                  <a:gd name="connsiteX0" fmla="*/ 1504384 w 5378818"/>
                  <a:gd name="connsiteY0" fmla="*/ 464043 h 3556380"/>
                  <a:gd name="connsiteX1" fmla="*/ 3670337 w 5378818"/>
                  <a:gd name="connsiteY1" fmla="*/ 442288 h 3556380"/>
                  <a:gd name="connsiteX2" fmla="*/ 4107828 w 5378818"/>
                  <a:gd name="connsiteY2" fmla="*/ 2307379 h 3556380"/>
                  <a:gd name="connsiteX3" fmla="*/ 5378450 w 5378818"/>
                  <a:gd name="connsiteY3" fmla="*/ 3472560 h 3556380"/>
                  <a:gd name="connsiteX4" fmla="*/ 2739390 w 5378818"/>
                  <a:gd name="connsiteY4" fmla="*/ 2827092 h 3556380"/>
                  <a:gd name="connsiteX5" fmla="*/ 0 w 5378818"/>
                  <a:gd name="connsiteY5" fmla="*/ 3556380 h 3556380"/>
                  <a:gd name="connsiteX6" fmla="*/ 849008 w 5378818"/>
                  <a:gd name="connsiteY6" fmla="*/ 2614719 h 3556380"/>
                  <a:gd name="connsiteX7" fmla="*/ 1253490 w 5378818"/>
                  <a:gd name="connsiteY7" fmla="*/ 1973652 h 3556380"/>
                  <a:gd name="connsiteX8" fmla="*/ 1504384 w 5378818"/>
                  <a:gd name="connsiteY8" fmla="*/ 464043 h 3556380"/>
                  <a:gd name="connsiteX0" fmla="*/ 1504384 w 5378818"/>
                  <a:gd name="connsiteY0" fmla="*/ 445252 h 3537589"/>
                  <a:gd name="connsiteX1" fmla="*/ 3682861 w 5378818"/>
                  <a:gd name="connsiteY1" fmla="*/ 479822 h 3537589"/>
                  <a:gd name="connsiteX2" fmla="*/ 4107828 w 5378818"/>
                  <a:gd name="connsiteY2" fmla="*/ 2288588 h 3537589"/>
                  <a:gd name="connsiteX3" fmla="*/ 5378450 w 5378818"/>
                  <a:gd name="connsiteY3" fmla="*/ 3453769 h 3537589"/>
                  <a:gd name="connsiteX4" fmla="*/ 2739390 w 5378818"/>
                  <a:gd name="connsiteY4" fmla="*/ 2808301 h 3537589"/>
                  <a:gd name="connsiteX5" fmla="*/ 0 w 5378818"/>
                  <a:gd name="connsiteY5" fmla="*/ 3537589 h 3537589"/>
                  <a:gd name="connsiteX6" fmla="*/ 849008 w 5378818"/>
                  <a:gd name="connsiteY6" fmla="*/ 2595928 h 3537589"/>
                  <a:gd name="connsiteX7" fmla="*/ 1253490 w 5378818"/>
                  <a:gd name="connsiteY7" fmla="*/ 1954861 h 3537589"/>
                  <a:gd name="connsiteX8" fmla="*/ 1504384 w 5378818"/>
                  <a:gd name="connsiteY8" fmla="*/ 445252 h 3537589"/>
                  <a:gd name="connsiteX0" fmla="*/ 1504384 w 5378818"/>
                  <a:gd name="connsiteY0" fmla="*/ 476002 h 3478220"/>
                  <a:gd name="connsiteX1" fmla="*/ 3682861 w 5378818"/>
                  <a:gd name="connsiteY1" fmla="*/ 420453 h 3478220"/>
                  <a:gd name="connsiteX2" fmla="*/ 4107828 w 5378818"/>
                  <a:gd name="connsiteY2" fmla="*/ 2229219 h 3478220"/>
                  <a:gd name="connsiteX3" fmla="*/ 5378450 w 5378818"/>
                  <a:gd name="connsiteY3" fmla="*/ 3394400 h 3478220"/>
                  <a:gd name="connsiteX4" fmla="*/ 2739390 w 5378818"/>
                  <a:gd name="connsiteY4" fmla="*/ 2748932 h 3478220"/>
                  <a:gd name="connsiteX5" fmla="*/ 0 w 5378818"/>
                  <a:gd name="connsiteY5" fmla="*/ 3478220 h 3478220"/>
                  <a:gd name="connsiteX6" fmla="*/ 849008 w 5378818"/>
                  <a:gd name="connsiteY6" fmla="*/ 2536559 h 3478220"/>
                  <a:gd name="connsiteX7" fmla="*/ 1253490 w 5378818"/>
                  <a:gd name="connsiteY7" fmla="*/ 1895492 h 3478220"/>
                  <a:gd name="connsiteX8" fmla="*/ 1504384 w 5378818"/>
                  <a:gd name="connsiteY8" fmla="*/ 476002 h 3478220"/>
                  <a:gd name="connsiteX0" fmla="*/ 1504384 w 5378818"/>
                  <a:gd name="connsiteY0" fmla="*/ 408802 h 3411020"/>
                  <a:gd name="connsiteX1" fmla="*/ 3682861 w 5378818"/>
                  <a:gd name="connsiteY1" fmla="*/ 353253 h 3411020"/>
                  <a:gd name="connsiteX2" fmla="*/ 4107828 w 5378818"/>
                  <a:gd name="connsiteY2" fmla="*/ 2162019 h 3411020"/>
                  <a:gd name="connsiteX3" fmla="*/ 5378450 w 5378818"/>
                  <a:gd name="connsiteY3" fmla="*/ 3327200 h 3411020"/>
                  <a:gd name="connsiteX4" fmla="*/ 2739390 w 5378818"/>
                  <a:gd name="connsiteY4" fmla="*/ 2681732 h 3411020"/>
                  <a:gd name="connsiteX5" fmla="*/ 0 w 5378818"/>
                  <a:gd name="connsiteY5" fmla="*/ 3411020 h 3411020"/>
                  <a:gd name="connsiteX6" fmla="*/ 849008 w 5378818"/>
                  <a:gd name="connsiteY6" fmla="*/ 2469359 h 3411020"/>
                  <a:gd name="connsiteX7" fmla="*/ 1253490 w 5378818"/>
                  <a:gd name="connsiteY7" fmla="*/ 1828292 h 3411020"/>
                  <a:gd name="connsiteX8" fmla="*/ 1504384 w 5378818"/>
                  <a:gd name="connsiteY8" fmla="*/ 408802 h 3411020"/>
                  <a:gd name="connsiteX0" fmla="*/ 1504384 w 5378818"/>
                  <a:gd name="connsiteY0" fmla="*/ 513265 h 3515483"/>
                  <a:gd name="connsiteX1" fmla="*/ 3682861 w 5378818"/>
                  <a:gd name="connsiteY1" fmla="*/ 457716 h 3515483"/>
                  <a:gd name="connsiteX2" fmla="*/ 4107828 w 5378818"/>
                  <a:gd name="connsiteY2" fmla="*/ 2266482 h 3515483"/>
                  <a:gd name="connsiteX3" fmla="*/ 5378450 w 5378818"/>
                  <a:gd name="connsiteY3" fmla="*/ 3431663 h 3515483"/>
                  <a:gd name="connsiteX4" fmla="*/ 2739390 w 5378818"/>
                  <a:gd name="connsiteY4" fmla="*/ 2786195 h 3515483"/>
                  <a:gd name="connsiteX5" fmla="*/ 0 w 5378818"/>
                  <a:gd name="connsiteY5" fmla="*/ 3515483 h 3515483"/>
                  <a:gd name="connsiteX6" fmla="*/ 849008 w 5378818"/>
                  <a:gd name="connsiteY6" fmla="*/ 2573822 h 3515483"/>
                  <a:gd name="connsiteX7" fmla="*/ 1253490 w 5378818"/>
                  <a:gd name="connsiteY7" fmla="*/ 1932755 h 3515483"/>
                  <a:gd name="connsiteX8" fmla="*/ 1504384 w 5378818"/>
                  <a:gd name="connsiteY8" fmla="*/ 513265 h 3515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78818" h="3515483">
                    <a:moveTo>
                      <a:pt x="1504384" y="513265"/>
                    </a:moveTo>
                    <a:cubicBezTo>
                      <a:pt x="1899449" y="-201939"/>
                      <a:pt x="3378938" y="-121604"/>
                      <a:pt x="3682861" y="457716"/>
                    </a:cubicBezTo>
                    <a:cubicBezTo>
                      <a:pt x="4000892" y="871746"/>
                      <a:pt x="3813611" y="1794569"/>
                      <a:pt x="4107828" y="2266482"/>
                    </a:cubicBezTo>
                    <a:cubicBezTo>
                      <a:pt x="4402045" y="2738395"/>
                      <a:pt x="5400783" y="2898004"/>
                      <a:pt x="5378450" y="3431663"/>
                    </a:cubicBezTo>
                    <a:cubicBezTo>
                      <a:pt x="5278543" y="3145387"/>
                      <a:pt x="3867997" y="2767671"/>
                      <a:pt x="2739390" y="2786195"/>
                    </a:cubicBezTo>
                    <a:cubicBezTo>
                      <a:pt x="919480" y="2930231"/>
                      <a:pt x="143510" y="3249527"/>
                      <a:pt x="0" y="3515483"/>
                    </a:cubicBezTo>
                    <a:cubicBezTo>
                      <a:pt x="140763" y="3249856"/>
                      <a:pt x="228185" y="2869929"/>
                      <a:pt x="849008" y="2573822"/>
                    </a:cubicBezTo>
                    <a:cubicBezTo>
                      <a:pt x="1026173" y="2524664"/>
                      <a:pt x="1139721" y="2257461"/>
                      <a:pt x="1253490" y="1932755"/>
                    </a:cubicBezTo>
                    <a:cubicBezTo>
                      <a:pt x="1367259" y="1608049"/>
                      <a:pt x="1335897" y="781080"/>
                      <a:pt x="1504384" y="513265"/>
                    </a:cubicBezTo>
                    <a:close/>
                  </a:path>
                </a:pathLst>
              </a:custGeom>
              <a:solidFill>
                <a:srgbClr val="C5A54A"/>
              </a:solidFill>
              <a:ln w="101600" cap="rnd">
                <a:solidFill>
                  <a:srgbClr val="C5A54A"/>
                </a:solidFill>
                <a:round/>
              </a:ln>
              <a:effectLst>
                <a:outerShdw dist="12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29" name="Téglalap 12">
                <a:extLst>
                  <a:ext uri="{FF2B5EF4-FFF2-40B4-BE49-F238E27FC236}">
                    <a16:creationId xmlns:a16="http://schemas.microsoft.com/office/drawing/2014/main" id="{057A8444-5132-4566-8A1B-9A7666DEF6CC}"/>
                  </a:ext>
                </a:extLst>
              </p:cNvPr>
              <p:cNvSpPr/>
              <p:nvPr/>
            </p:nvSpPr>
            <p:spPr>
              <a:xfrm>
                <a:off x="3970515" y="3460201"/>
                <a:ext cx="4923824" cy="1505899"/>
              </a:xfrm>
              <a:custGeom>
                <a:avLst/>
                <a:gdLst>
                  <a:gd name="connsiteX0" fmla="*/ 0 w 5287842"/>
                  <a:gd name="connsiteY0" fmla="*/ 0 h 379316"/>
                  <a:gd name="connsiteX1" fmla="*/ 5287842 w 5287842"/>
                  <a:gd name="connsiteY1" fmla="*/ 0 h 379316"/>
                  <a:gd name="connsiteX2" fmla="*/ 5287842 w 5287842"/>
                  <a:gd name="connsiteY2" fmla="*/ 379316 h 379316"/>
                  <a:gd name="connsiteX3" fmla="*/ 0 w 5287842"/>
                  <a:gd name="connsiteY3" fmla="*/ 379316 h 379316"/>
                  <a:gd name="connsiteX4" fmla="*/ 0 w 5287842"/>
                  <a:gd name="connsiteY4" fmla="*/ 0 h 379316"/>
                  <a:gd name="connsiteX0" fmla="*/ 0 w 5287842"/>
                  <a:gd name="connsiteY0" fmla="*/ 652051 h 1031367"/>
                  <a:gd name="connsiteX1" fmla="*/ 2773242 w 5287842"/>
                  <a:gd name="connsiteY1" fmla="*/ 1 h 1031367"/>
                  <a:gd name="connsiteX2" fmla="*/ 5287842 w 5287842"/>
                  <a:gd name="connsiteY2" fmla="*/ 652051 h 1031367"/>
                  <a:gd name="connsiteX3" fmla="*/ 5287842 w 5287842"/>
                  <a:gd name="connsiteY3" fmla="*/ 1031367 h 1031367"/>
                  <a:gd name="connsiteX4" fmla="*/ 0 w 5287842"/>
                  <a:gd name="connsiteY4" fmla="*/ 1031367 h 1031367"/>
                  <a:gd name="connsiteX5" fmla="*/ 0 w 5287842"/>
                  <a:gd name="connsiteY5" fmla="*/ 652051 h 1031367"/>
                  <a:gd name="connsiteX0" fmla="*/ 0 w 5287842"/>
                  <a:gd name="connsiteY0" fmla="*/ 652051 h 1031367"/>
                  <a:gd name="connsiteX1" fmla="*/ 2773242 w 5287842"/>
                  <a:gd name="connsiteY1" fmla="*/ 1 h 1031367"/>
                  <a:gd name="connsiteX2" fmla="*/ 5287842 w 5287842"/>
                  <a:gd name="connsiteY2" fmla="*/ 652051 h 1031367"/>
                  <a:gd name="connsiteX3" fmla="*/ 5287842 w 5287842"/>
                  <a:gd name="connsiteY3" fmla="*/ 1031367 h 1031367"/>
                  <a:gd name="connsiteX4" fmla="*/ 0 w 5287842"/>
                  <a:gd name="connsiteY4" fmla="*/ 1031367 h 1031367"/>
                  <a:gd name="connsiteX5" fmla="*/ 0 w 5287842"/>
                  <a:gd name="connsiteY5" fmla="*/ 652051 h 1031367"/>
                  <a:gd name="connsiteX0" fmla="*/ 0 w 5364042"/>
                  <a:gd name="connsiteY0" fmla="*/ 652051 h 1031367"/>
                  <a:gd name="connsiteX1" fmla="*/ 2773242 w 5364042"/>
                  <a:gd name="connsiteY1" fmla="*/ 1 h 1031367"/>
                  <a:gd name="connsiteX2" fmla="*/ 5364042 w 5364042"/>
                  <a:gd name="connsiteY2" fmla="*/ 629191 h 1031367"/>
                  <a:gd name="connsiteX3" fmla="*/ 5287842 w 5364042"/>
                  <a:gd name="connsiteY3" fmla="*/ 1031367 h 1031367"/>
                  <a:gd name="connsiteX4" fmla="*/ 0 w 5364042"/>
                  <a:gd name="connsiteY4" fmla="*/ 1031367 h 1031367"/>
                  <a:gd name="connsiteX5" fmla="*/ 0 w 5364042"/>
                  <a:gd name="connsiteY5" fmla="*/ 652051 h 1031367"/>
                  <a:gd name="connsiteX0" fmla="*/ 0 w 5364042"/>
                  <a:gd name="connsiteY0" fmla="*/ 652051 h 1031367"/>
                  <a:gd name="connsiteX1" fmla="*/ 2773242 w 5364042"/>
                  <a:gd name="connsiteY1" fmla="*/ 1 h 1031367"/>
                  <a:gd name="connsiteX2" fmla="*/ 5364042 w 5364042"/>
                  <a:gd name="connsiteY2" fmla="*/ 629191 h 1031367"/>
                  <a:gd name="connsiteX3" fmla="*/ 5287842 w 5364042"/>
                  <a:gd name="connsiteY3" fmla="*/ 1031367 h 1031367"/>
                  <a:gd name="connsiteX4" fmla="*/ 0 w 5364042"/>
                  <a:gd name="connsiteY4" fmla="*/ 1031367 h 1031367"/>
                  <a:gd name="connsiteX5" fmla="*/ 0 w 5364042"/>
                  <a:gd name="connsiteY5" fmla="*/ 652051 h 1031367"/>
                  <a:gd name="connsiteX0" fmla="*/ 0 w 5364042"/>
                  <a:gd name="connsiteY0" fmla="*/ 652052 h 1031368"/>
                  <a:gd name="connsiteX1" fmla="*/ 2773242 w 5364042"/>
                  <a:gd name="connsiteY1" fmla="*/ 2 h 1031368"/>
                  <a:gd name="connsiteX2" fmla="*/ 5364042 w 5364042"/>
                  <a:gd name="connsiteY2" fmla="*/ 629192 h 1031368"/>
                  <a:gd name="connsiteX3" fmla="*/ 5287842 w 5364042"/>
                  <a:gd name="connsiteY3" fmla="*/ 1031368 h 1031368"/>
                  <a:gd name="connsiteX4" fmla="*/ 0 w 5364042"/>
                  <a:gd name="connsiteY4" fmla="*/ 1031368 h 1031368"/>
                  <a:gd name="connsiteX5" fmla="*/ 0 w 5364042"/>
                  <a:gd name="connsiteY5" fmla="*/ 652052 h 1031368"/>
                  <a:gd name="connsiteX0" fmla="*/ 0 w 5364042"/>
                  <a:gd name="connsiteY0" fmla="*/ 652052 h 1031368"/>
                  <a:gd name="connsiteX1" fmla="*/ 2773242 w 5364042"/>
                  <a:gd name="connsiteY1" fmla="*/ 2 h 1031368"/>
                  <a:gd name="connsiteX2" fmla="*/ 5364042 w 5364042"/>
                  <a:gd name="connsiteY2" fmla="*/ 629192 h 1031368"/>
                  <a:gd name="connsiteX3" fmla="*/ 5287842 w 5364042"/>
                  <a:gd name="connsiteY3" fmla="*/ 1031368 h 1031368"/>
                  <a:gd name="connsiteX4" fmla="*/ 0 w 5364042"/>
                  <a:gd name="connsiteY4" fmla="*/ 1031368 h 1031368"/>
                  <a:gd name="connsiteX5" fmla="*/ 0 w 5364042"/>
                  <a:gd name="connsiteY5" fmla="*/ 652052 h 1031368"/>
                  <a:gd name="connsiteX0" fmla="*/ 0 w 5364042"/>
                  <a:gd name="connsiteY0" fmla="*/ 652052 h 1031368"/>
                  <a:gd name="connsiteX1" fmla="*/ 2773242 w 5364042"/>
                  <a:gd name="connsiteY1" fmla="*/ 2 h 1031368"/>
                  <a:gd name="connsiteX2" fmla="*/ 5364042 w 5364042"/>
                  <a:gd name="connsiteY2" fmla="*/ 629192 h 1031368"/>
                  <a:gd name="connsiteX3" fmla="*/ 5287842 w 5364042"/>
                  <a:gd name="connsiteY3" fmla="*/ 1031368 h 1031368"/>
                  <a:gd name="connsiteX4" fmla="*/ 0 w 5364042"/>
                  <a:gd name="connsiteY4" fmla="*/ 652052 h 1031368"/>
                  <a:gd name="connsiteX0" fmla="*/ 0 w 5364042"/>
                  <a:gd name="connsiteY0" fmla="*/ 652052 h 1294341"/>
                  <a:gd name="connsiteX1" fmla="*/ 2773242 w 5364042"/>
                  <a:gd name="connsiteY1" fmla="*/ 2 h 1294341"/>
                  <a:gd name="connsiteX2" fmla="*/ 5364042 w 5364042"/>
                  <a:gd name="connsiteY2" fmla="*/ 629192 h 1294341"/>
                  <a:gd name="connsiteX3" fmla="*/ 5287842 w 5364042"/>
                  <a:gd name="connsiteY3" fmla="*/ 1031368 h 1294341"/>
                  <a:gd name="connsiteX4" fmla="*/ 0 w 5364042"/>
                  <a:gd name="connsiteY4" fmla="*/ 652052 h 1294341"/>
                  <a:gd name="connsiteX0" fmla="*/ 0 w 5364042"/>
                  <a:gd name="connsiteY0" fmla="*/ 652052 h 652052"/>
                  <a:gd name="connsiteX1" fmla="*/ 2773242 w 5364042"/>
                  <a:gd name="connsiteY1" fmla="*/ 2 h 652052"/>
                  <a:gd name="connsiteX2" fmla="*/ 5364042 w 5364042"/>
                  <a:gd name="connsiteY2" fmla="*/ 629192 h 652052"/>
                  <a:gd name="connsiteX3" fmla="*/ 0 w 5364042"/>
                  <a:gd name="connsiteY3" fmla="*/ 652052 h 652052"/>
                  <a:gd name="connsiteX0" fmla="*/ 0 w 5364042"/>
                  <a:gd name="connsiteY0" fmla="*/ 652052 h 1584963"/>
                  <a:gd name="connsiteX1" fmla="*/ 2773242 w 5364042"/>
                  <a:gd name="connsiteY1" fmla="*/ 2 h 1584963"/>
                  <a:gd name="connsiteX2" fmla="*/ 5364042 w 5364042"/>
                  <a:gd name="connsiteY2" fmla="*/ 629192 h 1584963"/>
                  <a:gd name="connsiteX3" fmla="*/ 2666562 w 5364042"/>
                  <a:gd name="connsiteY3" fmla="*/ 1584963 h 1584963"/>
                  <a:gd name="connsiteX4" fmla="*/ 0 w 5364042"/>
                  <a:gd name="connsiteY4" fmla="*/ 652052 h 1584963"/>
                  <a:gd name="connsiteX0" fmla="*/ 0 w 5364042"/>
                  <a:gd name="connsiteY0" fmla="*/ 652052 h 1585059"/>
                  <a:gd name="connsiteX1" fmla="*/ 2773242 w 5364042"/>
                  <a:gd name="connsiteY1" fmla="*/ 2 h 1585059"/>
                  <a:gd name="connsiteX2" fmla="*/ 5364042 w 5364042"/>
                  <a:gd name="connsiteY2" fmla="*/ 629192 h 1585059"/>
                  <a:gd name="connsiteX3" fmla="*/ 2666562 w 5364042"/>
                  <a:gd name="connsiteY3" fmla="*/ 1584963 h 1585059"/>
                  <a:gd name="connsiteX4" fmla="*/ 0 w 5364042"/>
                  <a:gd name="connsiteY4" fmla="*/ 652052 h 1585059"/>
                  <a:gd name="connsiteX0" fmla="*/ 0 w 5364042"/>
                  <a:gd name="connsiteY0" fmla="*/ 652052 h 1585151"/>
                  <a:gd name="connsiteX1" fmla="*/ 2773242 w 5364042"/>
                  <a:gd name="connsiteY1" fmla="*/ 2 h 1585151"/>
                  <a:gd name="connsiteX2" fmla="*/ 5364042 w 5364042"/>
                  <a:gd name="connsiteY2" fmla="*/ 629192 h 1585151"/>
                  <a:gd name="connsiteX3" fmla="*/ 2666562 w 5364042"/>
                  <a:gd name="connsiteY3" fmla="*/ 1584963 h 1585151"/>
                  <a:gd name="connsiteX4" fmla="*/ 0 w 5364042"/>
                  <a:gd name="connsiteY4" fmla="*/ 652052 h 1585151"/>
                  <a:gd name="connsiteX0" fmla="*/ 0 w 5364042"/>
                  <a:gd name="connsiteY0" fmla="*/ 652052 h 1585151"/>
                  <a:gd name="connsiteX1" fmla="*/ 2773242 w 5364042"/>
                  <a:gd name="connsiteY1" fmla="*/ 2 h 1585151"/>
                  <a:gd name="connsiteX2" fmla="*/ 5364042 w 5364042"/>
                  <a:gd name="connsiteY2" fmla="*/ 629192 h 1585151"/>
                  <a:gd name="connsiteX3" fmla="*/ 2666562 w 5364042"/>
                  <a:gd name="connsiteY3" fmla="*/ 1584963 h 1585151"/>
                  <a:gd name="connsiteX4" fmla="*/ 0 w 5364042"/>
                  <a:gd name="connsiteY4" fmla="*/ 652052 h 1585151"/>
                  <a:gd name="connsiteX0" fmla="*/ 0 w 5364042"/>
                  <a:gd name="connsiteY0" fmla="*/ 652052 h 1585151"/>
                  <a:gd name="connsiteX1" fmla="*/ 2773242 w 5364042"/>
                  <a:gd name="connsiteY1" fmla="*/ 2 h 1585151"/>
                  <a:gd name="connsiteX2" fmla="*/ 5364042 w 5364042"/>
                  <a:gd name="connsiteY2" fmla="*/ 629192 h 1585151"/>
                  <a:gd name="connsiteX3" fmla="*/ 2666562 w 5364042"/>
                  <a:gd name="connsiteY3" fmla="*/ 1584963 h 1585151"/>
                  <a:gd name="connsiteX4" fmla="*/ 0 w 5364042"/>
                  <a:gd name="connsiteY4" fmla="*/ 652052 h 1585151"/>
                  <a:gd name="connsiteX0" fmla="*/ 0 w 5364042"/>
                  <a:gd name="connsiteY0" fmla="*/ 652050 h 1585149"/>
                  <a:gd name="connsiteX1" fmla="*/ 2773242 w 5364042"/>
                  <a:gd name="connsiteY1" fmla="*/ 0 h 1585149"/>
                  <a:gd name="connsiteX2" fmla="*/ 5364042 w 5364042"/>
                  <a:gd name="connsiteY2" fmla="*/ 629190 h 1585149"/>
                  <a:gd name="connsiteX3" fmla="*/ 2666562 w 5364042"/>
                  <a:gd name="connsiteY3" fmla="*/ 1584961 h 1585149"/>
                  <a:gd name="connsiteX4" fmla="*/ 0 w 5364042"/>
                  <a:gd name="connsiteY4" fmla="*/ 652050 h 158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64042" h="1585149">
                    <a:moveTo>
                      <a:pt x="0" y="652050"/>
                    </a:moveTo>
                    <a:cubicBezTo>
                      <a:pt x="464674" y="310240"/>
                      <a:pt x="1889468" y="21770"/>
                      <a:pt x="2773242" y="0"/>
                    </a:cubicBezTo>
                    <a:cubicBezTo>
                      <a:pt x="4053402" y="11610"/>
                      <a:pt x="5074482" y="305160"/>
                      <a:pt x="5364042" y="629190"/>
                    </a:cubicBezTo>
                    <a:cubicBezTo>
                      <a:pt x="5153222" y="1120500"/>
                      <a:pt x="3563182" y="1581331"/>
                      <a:pt x="2666562" y="1584961"/>
                    </a:cubicBezTo>
                    <a:cubicBezTo>
                      <a:pt x="1175728" y="1594031"/>
                      <a:pt x="187814" y="1275440"/>
                      <a:pt x="0" y="652050"/>
                    </a:cubicBezTo>
                    <a:close/>
                  </a:path>
                </a:pathLst>
              </a:custGeom>
              <a:noFill/>
              <a:ln w="101600">
                <a:solidFill>
                  <a:srgbClr val="C5A5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0" name="Szövegdoboz 29">
              <a:extLst>
                <a:ext uri="{FF2B5EF4-FFF2-40B4-BE49-F238E27FC236}">
                  <a16:creationId xmlns:a16="http://schemas.microsoft.com/office/drawing/2014/main" id="{758EAA96-A5A9-4F47-B7DB-E5906DF26426}"/>
                </a:ext>
              </a:extLst>
            </p:cNvPr>
            <p:cNvSpPr txBox="1"/>
            <p:nvPr/>
          </p:nvSpPr>
          <p:spPr>
            <a:xfrm>
              <a:off x="1969168" y="3346895"/>
              <a:ext cx="3993356" cy="899547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353376"/>
                </a:avLst>
              </a:prstTxWarp>
              <a:spAutoFit/>
            </a:bodyPr>
            <a:lstStyle/>
            <a:p>
              <a:pPr algn="ctr"/>
              <a:r>
                <a:rPr lang="hu-HU" sz="1200" dirty="0">
                  <a:solidFill>
                    <a:schemeClr val="bg1"/>
                  </a:solidFill>
                  <a:latin typeface="AGaramondPro-Regular"/>
                </a:rPr>
                <a:t>„</a:t>
              </a:r>
              <a:r>
                <a:rPr lang="hu-HU" sz="1200" i="1" dirty="0">
                  <a:solidFill>
                    <a:schemeClr val="bg1"/>
                  </a:solidFill>
                  <a:latin typeface="AGaramondPro-Italic"/>
                </a:rPr>
                <a:t>Nem azé, aki akarja, sem nem azé, aki fut, </a:t>
              </a:r>
            </a:p>
            <a:p>
              <a:pPr algn="ctr"/>
              <a:r>
                <a:rPr lang="hu-HU" sz="1200" i="1" dirty="0">
                  <a:solidFill>
                    <a:schemeClr val="bg1"/>
                  </a:solidFill>
                  <a:latin typeface="AGaramondPro-Italic"/>
                </a:rPr>
                <a:t>hanem a könyörülő Istené.</a:t>
              </a:r>
              <a:r>
                <a:rPr lang="hu-HU" sz="1200" dirty="0">
                  <a:solidFill>
                    <a:schemeClr val="bg1"/>
                  </a:solidFill>
                  <a:latin typeface="AGaramondPro-Regular"/>
                </a:rPr>
                <a:t>” (Róma 9,16)</a:t>
              </a:r>
              <a:r>
                <a:rPr lang="hu-HU" sz="12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1" name="Szabadkézi sokszög: alakzat 30">
              <a:extLst>
                <a:ext uri="{FF2B5EF4-FFF2-40B4-BE49-F238E27FC236}">
                  <a16:creationId xmlns:a16="http://schemas.microsoft.com/office/drawing/2014/main" id="{2C7998ED-84B3-4DDD-BE5C-5F7B69E0039F}"/>
                </a:ext>
              </a:extLst>
            </p:cNvPr>
            <p:cNvSpPr/>
            <p:nvPr/>
          </p:nvSpPr>
          <p:spPr>
            <a:xfrm flipH="1">
              <a:off x="2972351" y="1285490"/>
              <a:ext cx="673750" cy="1538421"/>
            </a:xfrm>
            <a:custGeom>
              <a:avLst/>
              <a:gdLst>
                <a:gd name="connsiteX0" fmla="*/ 1683823 w 4268698"/>
                <a:gd name="connsiteY0" fmla="*/ 2031439 h 2646703"/>
                <a:gd name="connsiteX1" fmla="*/ 2027721 w 4268698"/>
                <a:gd name="connsiteY1" fmla="*/ 2039910 h 2646703"/>
                <a:gd name="connsiteX2" fmla="*/ 2372480 w 4268698"/>
                <a:gd name="connsiteY2" fmla="*/ 2072821 h 2646703"/>
                <a:gd name="connsiteX3" fmla="*/ 2174015 w 4268698"/>
                <a:gd name="connsiteY3" fmla="*/ 2067932 h 2646703"/>
                <a:gd name="connsiteX4" fmla="*/ 0 w 4268698"/>
                <a:gd name="connsiteY4" fmla="*/ 2646703 h 2646703"/>
                <a:gd name="connsiteX5" fmla="*/ 194024 w 4268698"/>
                <a:gd name="connsiteY5" fmla="*/ 2282117 h 2646703"/>
                <a:gd name="connsiteX6" fmla="*/ 219147 w 4268698"/>
                <a:gd name="connsiteY6" fmla="*/ 2250966 h 2646703"/>
                <a:gd name="connsiteX7" fmla="*/ 236559 w 4268698"/>
                <a:gd name="connsiteY7" fmla="*/ 2246144 h 2646703"/>
                <a:gd name="connsiteX8" fmla="*/ 1683823 w 4268698"/>
                <a:gd name="connsiteY8" fmla="*/ 2031439 h 2646703"/>
                <a:gd name="connsiteX9" fmla="*/ 2032021 w 4268698"/>
                <a:gd name="connsiteY9" fmla="*/ 1083 h 2646703"/>
                <a:gd name="connsiteX10" fmla="*/ 2843252 w 4268698"/>
                <a:gd name="connsiteY10" fmla="*/ 345182 h 2646703"/>
                <a:gd name="connsiteX11" fmla="*/ 3260024 w 4268698"/>
                <a:gd name="connsiteY11" fmla="*/ 1655481 h 2646703"/>
                <a:gd name="connsiteX12" fmla="*/ 4268406 w 4268698"/>
                <a:gd name="connsiteY12" fmla="*/ 2580183 h 2646703"/>
                <a:gd name="connsiteX13" fmla="*/ 3807049 w 4268698"/>
                <a:gd name="connsiteY13" fmla="*/ 2314387 h 2646703"/>
                <a:gd name="connsiteX14" fmla="*/ 3658843 w 4268698"/>
                <a:gd name="connsiteY14" fmla="*/ 2271445 h 2646703"/>
                <a:gd name="connsiteX15" fmla="*/ 3528510 w 4268698"/>
                <a:gd name="connsiteY15" fmla="*/ 2163741 h 2646703"/>
                <a:gd name="connsiteX16" fmla="*/ 2769832 w 4268698"/>
                <a:gd name="connsiteY16" fmla="*/ 1618988 h 2646703"/>
                <a:gd name="connsiteX17" fmla="*/ 2353060 w 4268698"/>
                <a:gd name="connsiteY17" fmla="*/ 308689 h 2646703"/>
                <a:gd name="connsiteX18" fmla="*/ 1996906 w 4268698"/>
                <a:gd name="connsiteY18" fmla="*/ 38355 h 2646703"/>
                <a:gd name="connsiteX19" fmla="*/ 1918773 w 4268698"/>
                <a:gd name="connsiteY19" fmla="*/ 12744 h 2646703"/>
                <a:gd name="connsiteX0" fmla="*/ 1683823 w 4268698"/>
                <a:gd name="connsiteY0" fmla="*/ 2031439 h 2646703"/>
                <a:gd name="connsiteX1" fmla="*/ 2027721 w 4268698"/>
                <a:gd name="connsiteY1" fmla="*/ 2039910 h 2646703"/>
                <a:gd name="connsiteX2" fmla="*/ 2372480 w 4268698"/>
                <a:gd name="connsiteY2" fmla="*/ 2072821 h 2646703"/>
                <a:gd name="connsiteX3" fmla="*/ 2174015 w 4268698"/>
                <a:gd name="connsiteY3" fmla="*/ 2067932 h 2646703"/>
                <a:gd name="connsiteX4" fmla="*/ 0 w 4268698"/>
                <a:gd name="connsiteY4" fmla="*/ 2646703 h 2646703"/>
                <a:gd name="connsiteX5" fmla="*/ 194024 w 4268698"/>
                <a:gd name="connsiteY5" fmla="*/ 2282117 h 2646703"/>
                <a:gd name="connsiteX6" fmla="*/ 219147 w 4268698"/>
                <a:gd name="connsiteY6" fmla="*/ 2250966 h 2646703"/>
                <a:gd name="connsiteX7" fmla="*/ 236559 w 4268698"/>
                <a:gd name="connsiteY7" fmla="*/ 2246144 h 2646703"/>
                <a:gd name="connsiteX8" fmla="*/ 1683823 w 4268698"/>
                <a:gd name="connsiteY8" fmla="*/ 2031439 h 2646703"/>
                <a:gd name="connsiteX9" fmla="*/ 2032021 w 4268698"/>
                <a:gd name="connsiteY9" fmla="*/ 1083 h 2646703"/>
                <a:gd name="connsiteX10" fmla="*/ 2843252 w 4268698"/>
                <a:gd name="connsiteY10" fmla="*/ 345182 h 2646703"/>
                <a:gd name="connsiteX11" fmla="*/ 3260024 w 4268698"/>
                <a:gd name="connsiteY11" fmla="*/ 1655481 h 2646703"/>
                <a:gd name="connsiteX12" fmla="*/ 4268406 w 4268698"/>
                <a:gd name="connsiteY12" fmla="*/ 2580183 h 2646703"/>
                <a:gd name="connsiteX13" fmla="*/ 3807049 w 4268698"/>
                <a:gd name="connsiteY13" fmla="*/ 2314387 h 2646703"/>
                <a:gd name="connsiteX14" fmla="*/ 3528510 w 4268698"/>
                <a:gd name="connsiteY14" fmla="*/ 2163741 h 2646703"/>
                <a:gd name="connsiteX15" fmla="*/ 2769832 w 4268698"/>
                <a:gd name="connsiteY15" fmla="*/ 1618988 h 2646703"/>
                <a:gd name="connsiteX16" fmla="*/ 2353060 w 4268698"/>
                <a:gd name="connsiteY16" fmla="*/ 308689 h 2646703"/>
                <a:gd name="connsiteX17" fmla="*/ 1996906 w 4268698"/>
                <a:gd name="connsiteY17" fmla="*/ 38355 h 2646703"/>
                <a:gd name="connsiteX18" fmla="*/ 1918773 w 4268698"/>
                <a:gd name="connsiteY18" fmla="*/ 12744 h 2646703"/>
                <a:gd name="connsiteX19" fmla="*/ 2032021 w 4268698"/>
                <a:gd name="connsiteY19" fmla="*/ 1083 h 2646703"/>
                <a:gd name="connsiteX0" fmla="*/ 1683823 w 4268698"/>
                <a:gd name="connsiteY0" fmla="*/ 2031439 h 2646703"/>
                <a:gd name="connsiteX1" fmla="*/ 2027721 w 4268698"/>
                <a:gd name="connsiteY1" fmla="*/ 2039910 h 2646703"/>
                <a:gd name="connsiteX2" fmla="*/ 2372480 w 4268698"/>
                <a:gd name="connsiteY2" fmla="*/ 2072821 h 2646703"/>
                <a:gd name="connsiteX3" fmla="*/ 2174015 w 4268698"/>
                <a:gd name="connsiteY3" fmla="*/ 2067932 h 2646703"/>
                <a:gd name="connsiteX4" fmla="*/ 0 w 4268698"/>
                <a:gd name="connsiteY4" fmla="*/ 2646703 h 2646703"/>
                <a:gd name="connsiteX5" fmla="*/ 194024 w 4268698"/>
                <a:gd name="connsiteY5" fmla="*/ 2282117 h 2646703"/>
                <a:gd name="connsiteX6" fmla="*/ 219147 w 4268698"/>
                <a:gd name="connsiteY6" fmla="*/ 2250966 h 2646703"/>
                <a:gd name="connsiteX7" fmla="*/ 1683823 w 4268698"/>
                <a:gd name="connsiteY7" fmla="*/ 2031439 h 2646703"/>
                <a:gd name="connsiteX8" fmla="*/ 2032021 w 4268698"/>
                <a:gd name="connsiteY8" fmla="*/ 1083 h 2646703"/>
                <a:gd name="connsiteX9" fmla="*/ 2843252 w 4268698"/>
                <a:gd name="connsiteY9" fmla="*/ 345182 h 2646703"/>
                <a:gd name="connsiteX10" fmla="*/ 3260024 w 4268698"/>
                <a:gd name="connsiteY10" fmla="*/ 1655481 h 2646703"/>
                <a:gd name="connsiteX11" fmla="*/ 4268406 w 4268698"/>
                <a:gd name="connsiteY11" fmla="*/ 2580183 h 2646703"/>
                <a:gd name="connsiteX12" fmla="*/ 3807049 w 4268698"/>
                <a:gd name="connsiteY12" fmla="*/ 2314387 h 2646703"/>
                <a:gd name="connsiteX13" fmla="*/ 3528510 w 4268698"/>
                <a:gd name="connsiteY13" fmla="*/ 2163741 h 2646703"/>
                <a:gd name="connsiteX14" fmla="*/ 2769832 w 4268698"/>
                <a:gd name="connsiteY14" fmla="*/ 1618988 h 2646703"/>
                <a:gd name="connsiteX15" fmla="*/ 2353060 w 4268698"/>
                <a:gd name="connsiteY15" fmla="*/ 308689 h 2646703"/>
                <a:gd name="connsiteX16" fmla="*/ 1996906 w 4268698"/>
                <a:gd name="connsiteY16" fmla="*/ 38355 h 2646703"/>
                <a:gd name="connsiteX17" fmla="*/ 1918773 w 4268698"/>
                <a:gd name="connsiteY17" fmla="*/ 12744 h 2646703"/>
                <a:gd name="connsiteX18" fmla="*/ 2032021 w 4268698"/>
                <a:gd name="connsiteY18" fmla="*/ 1083 h 2646703"/>
                <a:gd name="connsiteX0" fmla="*/ 1683823 w 4268698"/>
                <a:gd name="connsiteY0" fmla="*/ 2031439 h 2646703"/>
                <a:gd name="connsiteX1" fmla="*/ 2027721 w 4268698"/>
                <a:gd name="connsiteY1" fmla="*/ 2039910 h 2646703"/>
                <a:gd name="connsiteX2" fmla="*/ 2372480 w 4268698"/>
                <a:gd name="connsiteY2" fmla="*/ 2072821 h 2646703"/>
                <a:gd name="connsiteX3" fmla="*/ 2174015 w 4268698"/>
                <a:gd name="connsiteY3" fmla="*/ 2067932 h 2646703"/>
                <a:gd name="connsiteX4" fmla="*/ 0 w 4268698"/>
                <a:gd name="connsiteY4" fmla="*/ 2646703 h 2646703"/>
                <a:gd name="connsiteX5" fmla="*/ 194024 w 4268698"/>
                <a:gd name="connsiteY5" fmla="*/ 2282117 h 2646703"/>
                <a:gd name="connsiteX6" fmla="*/ 1683823 w 4268698"/>
                <a:gd name="connsiteY6" fmla="*/ 2031439 h 2646703"/>
                <a:gd name="connsiteX7" fmla="*/ 2032021 w 4268698"/>
                <a:gd name="connsiteY7" fmla="*/ 1083 h 2646703"/>
                <a:gd name="connsiteX8" fmla="*/ 2843252 w 4268698"/>
                <a:gd name="connsiteY8" fmla="*/ 345182 h 2646703"/>
                <a:gd name="connsiteX9" fmla="*/ 3260024 w 4268698"/>
                <a:gd name="connsiteY9" fmla="*/ 1655481 h 2646703"/>
                <a:gd name="connsiteX10" fmla="*/ 4268406 w 4268698"/>
                <a:gd name="connsiteY10" fmla="*/ 2580183 h 2646703"/>
                <a:gd name="connsiteX11" fmla="*/ 3807049 w 4268698"/>
                <a:gd name="connsiteY11" fmla="*/ 2314387 h 2646703"/>
                <a:gd name="connsiteX12" fmla="*/ 3528510 w 4268698"/>
                <a:gd name="connsiteY12" fmla="*/ 2163741 h 2646703"/>
                <a:gd name="connsiteX13" fmla="*/ 2769832 w 4268698"/>
                <a:gd name="connsiteY13" fmla="*/ 1618988 h 2646703"/>
                <a:gd name="connsiteX14" fmla="*/ 2353060 w 4268698"/>
                <a:gd name="connsiteY14" fmla="*/ 308689 h 2646703"/>
                <a:gd name="connsiteX15" fmla="*/ 1996906 w 4268698"/>
                <a:gd name="connsiteY15" fmla="*/ 38355 h 2646703"/>
                <a:gd name="connsiteX16" fmla="*/ 1918773 w 4268698"/>
                <a:gd name="connsiteY16" fmla="*/ 12744 h 2646703"/>
                <a:gd name="connsiteX17" fmla="*/ 2032021 w 4268698"/>
                <a:gd name="connsiteY17" fmla="*/ 1083 h 2646703"/>
                <a:gd name="connsiteX0" fmla="*/ 1687193 w 4272068"/>
                <a:gd name="connsiteY0" fmla="*/ 2031439 h 2646703"/>
                <a:gd name="connsiteX1" fmla="*/ 2031091 w 4272068"/>
                <a:gd name="connsiteY1" fmla="*/ 2039910 h 2646703"/>
                <a:gd name="connsiteX2" fmla="*/ 2375850 w 4272068"/>
                <a:gd name="connsiteY2" fmla="*/ 2072821 h 2646703"/>
                <a:gd name="connsiteX3" fmla="*/ 2177385 w 4272068"/>
                <a:gd name="connsiteY3" fmla="*/ 2067932 h 2646703"/>
                <a:gd name="connsiteX4" fmla="*/ 3370 w 4272068"/>
                <a:gd name="connsiteY4" fmla="*/ 2646703 h 2646703"/>
                <a:gd name="connsiteX5" fmla="*/ 1687193 w 4272068"/>
                <a:gd name="connsiteY5" fmla="*/ 2031439 h 2646703"/>
                <a:gd name="connsiteX6" fmla="*/ 2035391 w 4272068"/>
                <a:gd name="connsiteY6" fmla="*/ 1083 h 2646703"/>
                <a:gd name="connsiteX7" fmla="*/ 2846622 w 4272068"/>
                <a:gd name="connsiteY7" fmla="*/ 345182 h 2646703"/>
                <a:gd name="connsiteX8" fmla="*/ 3263394 w 4272068"/>
                <a:gd name="connsiteY8" fmla="*/ 1655481 h 2646703"/>
                <a:gd name="connsiteX9" fmla="*/ 4271776 w 4272068"/>
                <a:gd name="connsiteY9" fmla="*/ 2580183 h 2646703"/>
                <a:gd name="connsiteX10" fmla="*/ 3810419 w 4272068"/>
                <a:gd name="connsiteY10" fmla="*/ 2314387 h 2646703"/>
                <a:gd name="connsiteX11" fmla="*/ 3531880 w 4272068"/>
                <a:gd name="connsiteY11" fmla="*/ 2163741 h 2646703"/>
                <a:gd name="connsiteX12" fmla="*/ 2773202 w 4272068"/>
                <a:gd name="connsiteY12" fmla="*/ 1618988 h 2646703"/>
                <a:gd name="connsiteX13" fmla="*/ 2356430 w 4272068"/>
                <a:gd name="connsiteY13" fmla="*/ 308689 h 2646703"/>
                <a:gd name="connsiteX14" fmla="*/ 2000276 w 4272068"/>
                <a:gd name="connsiteY14" fmla="*/ 38355 h 2646703"/>
                <a:gd name="connsiteX15" fmla="*/ 1922143 w 4272068"/>
                <a:gd name="connsiteY15" fmla="*/ 12744 h 2646703"/>
                <a:gd name="connsiteX16" fmla="*/ 2035391 w 4272068"/>
                <a:gd name="connsiteY16" fmla="*/ 1083 h 2646703"/>
                <a:gd name="connsiteX0" fmla="*/ 1904173 w 4489048"/>
                <a:gd name="connsiteY0" fmla="*/ 2031439 h 2722093"/>
                <a:gd name="connsiteX1" fmla="*/ 2248071 w 4489048"/>
                <a:gd name="connsiteY1" fmla="*/ 2039910 h 2722093"/>
                <a:gd name="connsiteX2" fmla="*/ 2592830 w 4489048"/>
                <a:gd name="connsiteY2" fmla="*/ 2072821 h 2722093"/>
                <a:gd name="connsiteX3" fmla="*/ 2394365 w 4489048"/>
                <a:gd name="connsiteY3" fmla="*/ 2067932 h 2722093"/>
                <a:gd name="connsiteX4" fmla="*/ 220350 w 4489048"/>
                <a:gd name="connsiteY4" fmla="*/ 2646703 h 2722093"/>
                <a:gd name="connsiteX5" fmla="*/ 263983 w 4489048"/>
                <a:gd name="connsiteY5" fmla="*/ 2648001 h 2722093"/>
                <a:gd name="connsiteX6" fmla="*/ 1904173 w 4489048"/>
                <a:gd name="connsiteY6" fmla="*/ 2031439 h 2722093"/>
                <a:gd name="connsiteX7" fmla="*/ 2252371 w 4489048"/>
                <a:gd name="connsiteY7" fmla="*/ 1083 h 2722093"/>
                <a:gd name="connsiteX8" fmla="*/ 3063602 w 4489048"/>
                <a:gd name="connsiteY8" fmla="*/ 345182 h 2722093"/>
                <a:gd name="connsiteX9" fmla="*/ 3480374 w 4489048"/>
                <a:gd name="connsiteY9" fmla="*/ 1655481 h 2722093"/>
                <a:gd name="connsiteX10" fmla="*/ 4488756 w 4489048"/>
                <a:gd name="connsiteY10" fmla="*/ 2580183 h 2722093"/>
                <a:gd name="connsiteX11" fmla="*/ 4027399 w 4489048"/>
                <a:gd name="connsiteY11" fmla="*/ 2314387 h 2722093"/>
                <a:gd name="connsiteX12" fmla="*/ 3748860 w 4489048"/>
                <a:gd name="connsiteY12" fmla="*/ 2163741 h 2722093"/>
                <a:gd name="connsiteX13" fmla="*/ 2990182 w 4489048"/>
                <a:gd name="connsiteY13" fmla="*/ 1618988 h 2722093"/>
                <a:gd name="connsiteX14" fmla="*/ 2573410 w 4489048"/>
                <a:gd name="connsiteY14" fmla="*/ 308689 h 2722093"/>
                <a:gd name="connsiteX15" fmla="*/ 2217256 w 4489048"/>
                <a:gd name="connsiteY15" fmla="*/ 38355 h 2722093"/>
                <a:gd name="connsiteX16" fmla="*/ 2139123 w 4489048"/>
                <a:gd name="connsiteY16" fmla="*/ 12744 h 2722093"/>
                <a:gd name="connsiteX17" fmla="*/ 2252371 w 4489048"/>
                <a:gd name="connsiteY17" fmla="*/ 1083 h 2722093"/>
                <a:gd name="connsiteX0" fmla="*/ 1687194 w 4272069"/>
                <a:gd name="connsiteY0" fmla="*/ 2031439 h 2646703"/>
                <a:gd name="connsiteX1" fmla="*/ 2031092 w 4272069"/>
                <a:gd name="connsiteY1" fmla="*/ 2039910 h 2646703"/>
                <a:gd name="connsiteX2" fmla="*/ 2375851 w 4272069"/>
                <a:gd name="connsiteY2" fmla="*/ 2072821 h 2646703"/>
                <a:gd name="connsiteX3" fmla="*/ 2177386 w 4272069"/>
                <a:gd name="connsiteY3" fmla="*/ 2067932 h 2646703"/>
                <a:gd name="connsiteX4" fmla="*/ 3371 w 4272069"/>
                <a:gd name="connsiteY4" fmla="*/ 2646703 h 2646703"/>
                <a:gd name="connsiteX5" fmla="*/ 1687194 w 4272069"/>
                <a:gd name="connsiteY5" fmla="*/ 2031439 h 2646703"/>
                <a:gd name="connsiteX6" fmla="*/ 2035392 w 4272069"/>
                <a:gd name="connsiteY6" fmla="*/ 1083 h 2646703"/>
                <a:gd name="connsiteX7" fmla="*/ 2846623 w 4272069"/>
                <a:gd name="connsiteY7" fmla="*/ 345182 h 2646703"/>
                <a:gd name="connsiteX8" fmla="*/ 3263395 w 4272069"/>
                <a:gd name="connsiteY8" fmla="*/ 1655481 h 2646703"/>
                <a:gd name="connsiteX9" fmla="*/ 4271777 w 4272069"/>
                <a:gd name="connsiteY9" fmla="*/ 2580183 h 2646703"/>
                <a:gd name="connsiteX10" fmla="*/ 3810420 w 4272069"/>
                <a:gd name="connsiteY10" fmla="*/ 2314387 h 2646703"/>
                <a:gd name="connsiteX11" fmla="*/ 3531881 w 4272069"/>
                <a:gd name="connsiteY11" fmla="*/ 2163741 h 2646703"/>
                <a:gd name="connsiteX12" fmla="*/ 2773203 w 4272069"/>
                <a:gd name="connsiteY12" fmla="*/ 1618988 h 2646703"/>
                <a:gd name="connsiteX13" fmla="*/ 2356431 w 4272069"/>
                <a:gd name="connsiteY13" fmla="*/ 308689 h 2646703"/>
                <a:gd name="connsiteX14" fmla="*/ 2000277 w 4272069"/>
                <a:gd name="connsiteY14" fmla="*/ 38355 h 2646703"/>
                <a:gd name="connsiteX15" fmla="*/ 1922144 w 4272069"/>
                <a:gd name="connsiteY15" fmla="*/ 12744 h 2646703"/>
                <a:gd name="connsiteX16" fmla="*/ 2035392 w 4272069"/>
                <a:gd name="connsiteY16" fmla="*/ 1083 h 2646703"/>
                <a:gd name="connsiteX0" fmla="*/ -1 w 2584874"/>
                <a:gd name="connsiteY0" fmla="*/ 2031439 h 2580183"/>
                <a:gd name="connsiteX1" fmla="*/ 343897 w 2584874"/>
                <a:gd name="connsiteY1" fmla="*/ 2039910 h 2580183"/>
                <a:gd name="connsiteX2" fmla="*/ 688656 w 2584874"/>
                <a:gd name="connsiteY2" fmla="*/ 2072821 h 2580183"/>
                <a:gd name="connsiteX3" fmla="*/ 490191 w 2584874"/>
                <a:gd name="connsiteY3" fmla="*/ 2067932 h 2580183"/>
                <a:gd name="connsiteX4" fmla="*/ -1 w 2584874"/>
                <a:gd name="connsiteY4" fmla="*/ 2031439 h 2580183"/>
                <a:gd name="connsiteX5" fmla="*/ 348197 w 2584874"/>
                <a:gd name="connsiteY5" fmla="*/ 1083 h 2580183"/>
                <a:gd name="connsiteX6" fmla="*/ 1159428 w 2584874"/>
                <a:gd name="connsiteY6" fmla="*/ 345182 h 2580183"/>
                <a:gd name="connsiteX7" fmla="*/ 1576200 w 2584874"/>
                <a:gd name="connsiteY7" fmla="*/ 1655481 h 2580183"/>
                <a:gd name="connsiteX8" fmla="*/ 2584582 w 2584874"/>
                <a:gd name="connsiteY8" fmla="*/ 2580183 h 2580183"/>
                <a:gd name="connsiteX9" fmla="*/ 2123225 w 2584874"/>
                <a:gd name="connsiteY9" fmla="*/ 2314387 h 2580183"/>
                <a:gd name="connsiteX10" fmla="*/ 1844686 w 2584874"/>
                <a:gd name="connsiteY10" fmla="*/ 2163741 h 2580183"/>
                <a:gd name="connsiteX11" fmla="*/ 1086008 w 2584874"/>
                <a:gd name="connsiteY11" fmla="*/ 1618988 h 2580183"/>
                <a:gd name="connsiteX12" fmla="*/ 669236 w 2584874"/>
                <a:gd name="connsiteY12" fmla="*/ 308689 h 2580183"/>
                <a:gd name="connsiteX13" fmla="*/ 313082 w 2584874"/>
                <a:gd name="connsiteY13" fmla="*/ 38355 h 2580183"/>
                <a:gd name="connsiteX14" fmla="*/ 234949 w 2584874"/>
                <a:gd name="connsiteY14" fmla="*/ 12744 h 2580183"/>
                <a:gd name="connsiteX15" fmla="*/ 348197 w 2584874"/>
                <a:gd name="connsiteY15" fmla="*/ 1083 h 2580183"/>
                <a:gd name="connsiteX0" fmla="*/ 255242 w 2349925"/>
                <a:gd name="connsiteY0" fmla="*/ 2067932 h 2580183"/>
                <a:gd name="connsiteX1" fmla="*/ 108948 w 2349925"/>
                <a:gd name="connsiteY1" fmla="*/ 2039910 h 2580183"/>
                <a:gd name="connsiteX2" fmla="*/ 453707 w 2349925"/>
                <a:gd name="connsiteY2" fmla="*/ 2072821 h 2580183"/>
                <a:gd name="connsiteX3" fmla="*/ 255242 w 2349925"/>
                <a:gd name="connsiteY3" fmla="*/ 2067932 h 2580183"/>
                <a:gd name="connsiteX4" fmla="*/ 113248 w 2349925"/>
                <a:gd name="connsiteY4" fmla="*/ 1083 h 2580183"/>
                <a:gd name="connsiteX5" fmla="*/ 924479 w 2349925"/>
                <a:gd name="connsiteY5" fmla="*/ 345182 h 2580183"/>
                <a:gd name="connsiteX6" fmla="*/ 1341251 w 2349925"/>
                <a:gd name="connsiteY6" fmla="*/ 1655481 h 2580183"/>
                <a:gd name="connsiteX7" fmla="*/ 2349633 w 2349925"/>
                <a:gd name="connsiteY7" fmla="*/ 2580183 h 2580183"/>
                <a:gd name="connsiteX8" fmla="*/ 1888276 w 2349925"/>
                <a:gd name="connsiteY8" fmla="*/ 2314387 h 2580183"/>
                <a:gd name="connsiteX9" fmla="*/ 1609737 w 2349925"/>
                <a:gd name="connsiteY9" fmla="*/ 2163741 h 2580183"/>
                <a:gd name="connsiteX10" fmla="*/ 851059 w 2349925"/>
                <a:gd name="connsiteY10" fmla="*/ 1618988 h 2580183"/>
                <a:gd name="connsiteX11" fmla="*/ 434287 w 2349925"/>
                <a:gd name="connsiteY11" fmla="*/ 308689 h 2580183"/>
                <a:gd name="connsiteX12" fmla="*/ 78133 w 2349925"/>
                <a:gd name="connsiteY12" fmla="*/ 38355 h 2580183"/>
                <a:gd name="connsiteX13" fmla="*/ 0 w 2349925"/>
                <a:gd name="connsiteY13" fmla="*/ 12744 h 2580183"/>
                <a:gd name="connsiteX14" fmla="*/ 113248 w 2349925"/>
                <a:gd name="connsiteY14" fmla="*/ 1083 h 2580183"/>
                <a:gd name="connsiteX0" fmla="*/ 255242 w 2349925"/>
                <a:gd name="connsiteY0" fmla="*/ 2067932 h 2580183"/>
                <a:gd name="connsiteX1" fmla="*/ 453707 w 2349925"/>
                <a:gd name="connsiteY1" fmla="*/ 2072821 h 2580183"/>
                <a:gd name="connsiteX2" fmla="*/ 255242 w 2349925"/>
                <a:gd name="connsiteY2" fmla="*/ 2067932 h 2580183"/>
                <a:gd name="connsiteX3" fmla="*/ 113248 w 2349925"/>
                <a:gd name="connsiteY3" fmla="*/ 1083 h 2580183"/>
                <a:gd name="connsiteX4" fmla="*/ 924479 w 2349925"/>
                <a:gd name="connsiteY4" fmla="*/ 345182 h 2580183"/>
                <a:gd name="connsiteX5" fmla="*/ 1341251 w 2349925"/>
                <a:gd name="connsiteY5" fmla="*/ 1655481 h 2580183"/>
                <a:gd name="connsiteX6" fmla="*/ 2349633 w 2349925"/>
                <a:gd name="connsiteY6" fmla="*/ 2580183 h 2580183"/>
                <a:gd name="connsiteX7" fmla="*/ 1888276 w 2349925"/>
                <a:gd name="connsiteY7" fmla="*/ 2314387 h 2580183"/>
                <a:gd name="connsiteX8" fmla="*/ 1609737 w 2349925"/>
                <a:gd name="connsiteY8" fmla="*/ 2163741 h 2580183"/>
                <a:gd name="connsiteX9" fmla="*/ 851059 w 2349925"/>
                <a:gd name="connsiteY9" fmla="*/ 1618988 h 2580183"/>
                <a:gd name="connsiteX10" fmla="*/ 434287 w 2349925"/>
                <a:gd name="connsiteY10" fmla="*/ 308689 h 2580183"/>
                <a:gd name="connsiteX11" fmla="*/ 78133 w 2349925"/>
                <a:gd name="connsiteY11" fmla="*/ 38355 h 2580183"/>
                <a:gd name="connsiteX12" fmla="*/ 0 w 2349925"/>
                <a:gd name="connsiteY12" fmla="*/ 12744 h 2580183"/>
                <a:gd name="connsiteX13" fmla="*/ 113248 w 2349925"/>
                <a:gd name="connsiteY13" fmla="*/ 1083 h 2580183"/>
                <a:gd name="connsiteX0" fmla="*/ 113248 w 2349925"/>
                <a:gd name="connsiteY0" fmla="*/ 1083 h 2580183"/>
                <a:gd name="connsiteX1" fmla="*/ 924479 w 2349925"/>
                <a:gd name="connsiteY1" fmla="*/ 345182 h 2580183"/>
                <a:gd name="connsiteX2" fmla="*/ 1341251 w 2349925"/>
                <a:gd name="connsiteY2" fmla="*/ 1655481 h 2580183"/>
                <a:gd name="connsiteX3" fmla="*/ 2349633 w 2349925"/>
                <a:gd name="connsiteY3" fmla="*/ 2580183 h 2580183"/>
                <a:gd name="connsiteX4" fmla="*/ 1888276 w 2349925"/>
                <a:gd name="connsiteY4" fmla="*/ 2314387 h 2580183"/>
                <a:gd name="connsiteX5" fmla="*/ 1609737 w 2349925"/>
                <a:gd name="connsiteY5" fmla="*/ 2163741 h 2580183"/>
                <a:gd name="connsiteX6" fmla="*/ 851059 w 2349925"/>
                <a:gd name="connsiteY6" fmla="*/ 1618988 h 2580183"/>
                <a:gd name="connsiteX7" fmla="*/ 434287 w 2349925"/>
                <a:gd name="connsiteY7" fmla="*/ 308689 h 2580183"/>
                <a:gd name="connsiteX8" fmla="*/ 78133 w 2349925"/>
                <a:gd name="connsiteY8" fmla="*/ 38355 h 2580183"/>
                <a:gd name="connsiteX9" fmla="*/ 0 w 2349925"/>
                <a:gd name="connsiteY9" fmla="*/ 12744 h 2580183"/>
                <a:gd name="connsiteX10" fmla="*/ 113248 w 2349925"/>
                <a:gd name="connsiteY10" fmla="*/ 1083 h 2580183"/>
                <a:gd name="connsiteX0" fmla="*/ 113248 w 2349925"/>
                <a:gd name="connsiteY0" fmla="*/ 1083 h 2580183"/>
                <a:gd name="connsiteX1" fmla="*/ 924479 w 2349925"/>
                <a:gd name="connsiteY1" fmla="*/ 345182 h 2580183"/>
                <a:gd name="connsiteX2" fmla="*/ 1341251 w 2349925"/>
                <a:gd name="connsiteY2" fmla="*/ 1655481 h 2580183"/>
                <a:gd name="connsiteX3" fmla="*/ 2349633 w 2349925"/>
                <a:gd name="connsiteY3" fmla="*/ 2580183 h 2580183"/>
                <a:gd name="connsiteX4" fmla="*/ 1888276 w 2349925"/>
                <a:gd name="connsiteY4" fmla="*/ 2314387 h 2580183"/>
                <a:gd name="connsiteX5" fmla="*/ 851059 w 2349925"/>
                <a:gd name="connsiteY5" fmla="*/ 1618988 h 2580183"/>
                <a:gd name="connsiteX6" fmla="*/ 434287 w 2349925"/>
                <a:gd name="connsiteY6" fmla="*/ 308689 h 2580183"/>
                <a:gd name="connsiteX7" fmla="*/ 78133 w 2349925"/>
                <a:gd name="connsiteY7" fmla="*/ 38355 h 2580183"/>
                <a:gd name="connsiteX8" fmla="*/ 0 w 2349925"/>
                <a:gd name="connsiteY8" fmla="*/ 12744 h 2580183"/>
                <a:gd name="connsiteX9" fmla="*/ 113248 w 2349925"/>
                <a:gd name="connsiteY9" fmla="*/ 1083 h 2580183"/>
                <a:gd name="connsiteX0" fmla="*/ 113248 w 2349925"/>
                <a:gd name="connsiteY0" fmla="*/ 1083 h 2580183"/>
                <a:gd name="connsiteX1" fmla="*/ 924479 w 2349925"/>
                <a:gd name="connsiteY1" fmla="*/ 345182 h 2580183"/>
                <a:gd name="connsiteX2" fmla="*/ 1341251 w 2349925"/>
                <a:gd name="connsiteY2" fmla="*/ 1655481 h 2580183"/>
                <a:gd name="connsiteX3" fmla="*/ 2349633 w 2349925"/>
                <a:gd name="connsiteY3" fmla="*/ 2580183 h 2580183"/>
                <a:gd name="connsiteX4" fmla="*/ 1696497 w 2349925"/>
                <a:gd name="connsiteY4" fmla="*/ 2277183 h 2580183"/>
                <a:gd name="connsiteX5" fmla="*/ 851059 w 2349925"/>
                <a:gd name="connsiteY5" fmla="*/ 1618988 h 2580183"/>
                <a:gd name="connsiteX6" fmla="*/ 434287 w 2349925"/>
                <a:gd name="connsiteY6" fmla="*/ 308689 h 2580183"/>
                <a:gd name="connsiteX7" fmla="*/ 78133 w 2349925"/>
                <a:gd name="connsiteY7" fmla="*/ 38355 h 2580183"/>
                <a:gd name="connsiteX8" fmla="*/ 0 w 2349925"/>
                <a:gd name="connsiteY8" fmla="*/ 12744 h 2580183"/>
                <a:gd name="connsiteX9" fmla="*/ 113248 w 2349925"/>
                <a:gd name="connsiteY9" fmla="*/ 1083 h 2580183"/>
                <a:gd name="connsiteX0" fmla="*/ 113248 w 2349925"/>
                <a:gd name="connsiteY0" fmla="*/ 1083 h 2580183"/>
                <a:gd name="connsiteX1" fmla="*/ 924479 w 2349925"/>
                <a:gd name="connsiteY1" fmla="*/ 345182 h 2580183"/>
                <a:gd name="connsiteX2" fmla="*/ 1341251 w 2349925"/>
                <a:gd name="connsiteY2" fmla="*/ 1655481 h 2580183"/>
                <a:gd name="connsiteX3" fmla="*/ 2349633 w 2349925"/>
                <a:gd name="connsiteY3" fmla="*/ 2580183 h 2580183"/>
                <a:gd name="connsiteX4" fmla="*/ 851059 w 2349925"/>
                <a:gd name="connsiteY4" fmla="*/ 1618988 h 2580183"/>
                <a:gd name="connsiteX5" fmla="*/ 434287 w 2349925"/>
                <a:gd name="connsiteY5" fmla="*/ 308689 h 2580183"/>
                <a:gd name="connsiteX6" fmla="*/ 78133 w 2349925"/>
                <a:gd name="connsiteY6" fmla="*/ 38355 h 2580183"/>
                <a:gd name="connsiteX7" fmla="*/ 0 w 2349925"/>
                <a:gd name="connsiteY7" fmla="*/ 12744 h 2580183"/>
                <a:gd name="connsiteX8" fmla="*/ 113248 w 2349925"/>
                <a:gd name="connsiteY8" fmla="*/ 1083 h 2580183"/>
                <a:gd name="connsiteX0" fmla="*/ 113248 w 1422215"/>
                <a:gd name="connsiteY0" fmla="*/ 1083 h 1935302"/>
                <a:gd name="connsiteX1" fmla="*/ 924479 w 1422215"/>
                <a:gd name="connsiteY1" fmla="*/ 345182 h 1935302"/>
                <a:gd name="connsiteX2" fmla="*/ 1341251 w 1422215"/>
                <a:gd name="connsiteY2" fmla="*/ 1655481 h 1935302"/>
                <a:gd name="connsiteX3" fmla="*/ 1414689 w 1422215"/>
                <a:gd name="connsiteY3" fmla="*/ 1935302 h 1935302"/>
                <a:gd name="connsiteX4" fmla="*/ 851059 w 1422215"/>
                <a:gd name="connsiteY4" fmla="*/ 1618988 h 1935302"/>
                <a:gd name="connsiteX5" fmla="*/ 434287 w 1422215"/>
                <a:gd name="connsiteY5" fmla="*/ 308689 h 1935302"/>
                <a:gd name="connsiteX6" fmla="*/ 78133 w 1422215"/>
                <a:gd name="connsiteY6" fmla="*/ 38355 h 1935302"/>
                <a:gd name="connsiteX7" fmla="*/ 0 w 1422215"/>
                <a:gd name="connsiteY7" fmla="*/ 12744 h 1935302"/>
                <a:gd name="connsiteX8" fmla="*/ 113248 w 1422215"/>
                <a:gd name="connsiteY8" fmla="*/ 1083 h 1935302"/>
                <a:gd name="connsiteX0" fmla="*/ 113248 w 1414689"/>
                <a:gd name="connsiteY0" fmla="*/ 1083 h 1935302"/>
                <a:gd name="connsiteX1" fmla="*/ 924479 w 1414689"/>
                <a:gd name="connsiteY1" fmla="*/ 345182 h 1935302"/>
                <a:gd name="connsiteX2" fmla="*/ 1341251 w 1414689"/>
                <a:gd name="connsiteY2" fmla="*/ 1655481 h 1935302"/>
                <a:gd name="connsiteX3" fmla="*/ 1414689 w 1414689"/>
                <a:gd name="connsiteY3" fmla="*/ 1935302 h 1935302"/>
                <a:gd name="connsiteX4" fmla="*/ 851059 w 1414689"/>
                <a:gd name="connsiteY4" fmla="*/ 1618988 h 1935302"/>
                <a:gd name="connsiteX5" fmla="*/ 434287 w 1414689"/>
                <a:gd name="connsiteY5" fmla="*/ 308689 h 1935302"/>
                <a:gd name="connsiteX6" fmla="*/ 78133 w 1414689"/>
                <a:gd name="connsiteY6" fmla="*/ 38355 h 1935302"/>
                <a:gd name="connsiteX7" fmla="*/ 0 w 1414689"/>
                <a:gd name="connsiteY7" fmla="*/ 12744 h 1935302"/>
                <a:gd name="connsiteX8" fmla="*/ 113248 w 1414689"/>
                <a:gd name="connsiteY8" fmla="*/ 1083 h 1935302"/>
                <a:gd name="connsiteX0" fmla="*/ 113248 w 1601678"/>
                <a:gd name="connsiteY0" fmla="*/ 1083 h 1922900"/>
                <a:gd name="connsiteX1" fmla="*/ 924479 w 1601678"/>
                <a:gd name="connsiteY1" fmla="*/ 345182 h 1922900"/>
                <a:gd name="connsiteX2" fmla="*/ 1341251 w 1601678"/>
                <a:gd name="connsiteY2" fmla="*/ 1655481 h 1922900"/>
                <a:gd name="connsiteX3" fmla="*/ 1601678 w 1601678"/>
                <a:gd name="connsiteY3" fmla="*/ 1922900 h 1922900"/>
                <a:gd name="connsiteX4" fmla="*/ 851059 w 1601678"/>
                <a:gd name="connsiteY4" fmla="*/ 1618988 h 1922900"/>
                <a:gd name="connsiteX5" fmla="*/ 434287 w 1601678"/>
                <a:gd name="connsiteY5" fmla="*/ 308689 h 1922900"/>
                <a:gd name="connsiteX6" fmla="*/ 78133 w 1601678"/>
                <a:gd name="connsiteY6" fmla="*/ 38355 h 1922900"/>
                <a:gd name="connsiteX7" fmla="*/ 0 w 1601678"/>
                <a:gd name="connsiteY7" fmla="*/ 12744 h 1922900"/>
                <a:gd name="connsiteX8" fmla="*/ 113248 w 1601678"/>
                <a:gd name="connsiteY8" fmla="*/ 1083 h 1922900"/>
                <a:gd name="connsiteX0" fmla="*/ 113248 w 1601926"/>
                <a:gd name="connsiteY0" fmla="*/ 1083 h 2003022"/>
                <a:gd name="connsiteX1" fmla="*/ 924479 w 1601926"/>
                <a:gd name="connsiteY1" fmla="*/ 345182 h 2003022"/>
                <a:gd name="connsiteX2" fmla="*/ 1601678 w 1601926"/>
                <a:gd name="connsiteY2" fmla="*/ 1922900 h 2003022"/>
                <a:gd name="connsiteX3" fmla="*/ 851059 w 1601926"/>
                <a:gd name="connsiteY3" fmla="*/ 1618988 h 2003022"/>
                <a:gd name="connsiteX4" fmla="*/ 434287 w 1601926"/>
                <a:gd name="connsiteY4" fmla="*/ 308689 h 2003022"/>
                <a:gd name="connsiteX5" fmla="*/ 78133 w 1601926"/>
                <a:gd name="connsiteY5" fmla="*/ 38355 h 2003022"/>
                <a:gd name="connsiteX6" fmla="*/ 0 w 1601926"/>
                <a:gd name="connsiteY6" fmla="*/ 12744 h 2003022"/>
                <a:gd name="connsiteX7" fmla="*/ 113248 w 1601926"/>
                <a:gd name="connsiteY7" fmla="*/ 1083 h 2003022"/>
                <a:gd name="connsiteX0" fmla="*/ 113248 w 1601678"/>
                <a:gd name="connsiteY0" fmla="*/ 1083 h 2003023"/>
                <a:gd name="connsiteX1" fmla="*/ 924479 w 1601678"/>
                <a:gd name="connsiteY1" fmla="*/ 345182 h 2003023"/>
                <a:gd name="connsiteX2" fmla="*/ 1601678 w 1601678"/>
                <a:gd name="connsiteY2" fmla="*/ 1922900 h 2003023"/>
                <a:gd name="connsiteX3" fmla="*/ 851059 w 1601678"/>
                <a:gd name="connsiteY3" fmla="*/ 1618988 h 2003023"/>
                <a:gd name="connsiteX4" fmla="*/ 434287 w 1601678"/>
                <a:gd name="connsiteY4" fmla="*/ 308689 h 2003023"/>
                <a:gd name="connsiteX5" fmla="*/ 78133 w 1601678"/>
                <a:gd name="connsiteY5" fmla="*/ 38355 h 2003023"/>
                <a:gd name="connsiteX6" fmla="*/ 0 w 1601678"/>
                <a:gd name="connsiteY6" fmla="*/ 12744 h 2003023"/>
                <a:gd name="connsiteX7" fmla="*/ 113248 w 1601678"/>
                <a:gd name="connsiteY7" fmla="*/ 1083 h 20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1678" h="2003023">
                  <a:moveTo>
                    <a:pt x="113248" y="1083"/>
                  </a:moveTo>
                  <a:cubicBezTo>
                    <a:pt x="535760" y="-17552"/>
                    <a:pt x="879334" y="208698"/>
                    <a:pt x="924479" y="345182"/>
                  </a:cubicBezTo>
                  <a:cubicBezTo>
                    <a:pt x="1172551" y="665485"/>
                    <a:pt x="772466" y="1214538"/>
                    <a:pt x="1601678" y="1922900"/>
                  </a:cubicBezTo>
                  <a:cubicBezTo>
                    <a:pt x="1589441" y="2135201"/>
                    <a:pt x="1045624" y="1888023"/>
                    <a:pt x="851059" y="1618988"/>
                  </a:cubicBezTo>
                  <a:cubicBezTo>
                    <a:pt x="656494" y="1349953"/>
                    <a:pt x="686681" y="637268"/>
                    <a:pt x="434287" y="308689"/>
                  </a:cubicBezTo>
                  <a:cubicBezTo>
                    <a:pt x="407200" y="226798"/>
                    <a:pt x="272679" y="112592"/>
                    <a:pt x="78133" y="38355"/>
                  </a:cubicBezTo>
                  <a:lnTo>
                    <a:pt x="0" y="12744"/>
                  </a:lnTo>
                  <a:lnTo>
                    <a:pt x="113248" y="1083"/>
                  </a:lnTo>
                  <a:close/>
                </a:path>
              </a:pathLst>
            </a:custGeom>
            <a:solidFill>
              <a:schemeClr val="bg1">
                <a:alpha val="58000"/>
              </a:schemeClr>
            </a:solidFill>
            <a:ln w="10160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43" name="Szövegdoboz 42">
            <a:extLst>
              <a:ext uri="{FF2B5EF4-FFF2-40B4-BE49-F238E27FC236}">
                <a16:creationId xmlns:a16="http://schemas.microsoft.com/office/drawing/2014/main" id="{9C2A8531-59F6-4188-B973-0E115CE13B5A}"/>
              </a:ext>
            </a:extLst>
          </p:cNvPr>
          <p:cNvSpPr txBox="1"/>
          <p:nvPr/>
        </p:nvSpPr>
        <p:spPr>
          <a:xfrm>
            <a:off x="536786" y="1643432"/>
            <a:ext cx="74009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Hazánkban több templom tornyában olyan harang szól, amelyet így neveznek: „Rákóczi-harang”. </a:t>
            </a:r>
            <a:endParaRPr lang="hu-HU" sz="2000" dirty="0" smtClean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Ezek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a harangok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I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. Rákóczi Györgyről kapták a nevüket. </a:t>
            </a:r>
            <a:endParaRPr lang="hu-HU" sz="2000" dirty="0" smtClean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Az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erdélyi fejedelem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első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nagy győzelme után a zsákmányolt ágyúkból harangokat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öntetett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. </a:t>
            </a:r>
            <a:endParaRPr lang="hu-HU" sz="2000" dirty="0" smtClean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Az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új harangokat a református </a:t>
            </a:r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gyülekezeteknek ajándékozta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. Így kerületek pl. Debrecenbe és Sárospatakra. </a:t>
            </a:r>
            <a:endParaRPr lang="hu-HU" sz="2000" dirty="0" smtClean="0">
              <a:solidFill>
                <a:srgbClr val="242021"/>
              </a:solidFill>
              <a:latin typeface="AGaramondPro-Regular"/>
            </a:endParaRPr>
          </a:p>
          <a:p>
            <a:r>
              <a:rPr lang="hu-HU" sz="2000" dirty="0" smtClean="0">
                <a:solidFill>
                  <a:srgbClr val="242021"/>
                </a:solidFill>
                <a:latin typeface="AGaramondPro-Regular"/>
              </a:rPr>
              <a:t>Ezeken </a:t>
            </a:r>
            <a:r>
              <a:rPr lang="hu-HU" sz="2000" dirty="0">
                <a:solidFill>
                  <a:srgbClr val="242021"/>
                </a:solidFill>
                <a:latin typeface="AGaramondPro-Regular"/>
              </a:rPr>
              <a:t>a harangokon szerepel a fejedelem jelmondata:</a:t>
            </a:r>
          </a:p>
        </p:txBody>
      </p:sp>
    </p:spTree>
    <p:extLst>
      <p:ext uri="{BB962C8B-B14F-4D97-AF65-F5344CB8AC3E}">
        <p14:creationId xmlns:p14="http://schemas.microsoft.com/office/powerpoint/2010/main" val="31146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accel="37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">
                                      <p:cBhvr>
                                        <p:cTn id="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accel="37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9" grpId="0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kerekített téglalap 12"/>
          <p:cNvSpPr/>
          <p:nvPr/>
        </p:nvSpPr>
        <p:spPr>
          <a:xfrm>
            <a:off x="3489316" y="496111"/>
            <a:ext cx="8249055" cy="1612220"/>
          </a:xfrm>
          <a:prstGeom prst="roundRect">
            <a:avLst>
              <a:gd name="adj" fmla="val 50000"/>
            </a:avLst>
          </a:prstGeom>
          <a:solidFill>
            <a:srgbClr val="3E767F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Mit gondoltok, hogy vajon miért nevezték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I. Rákóczi Györgyöt bibliás fejedelemnek?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Kattintsatok a HAMIS válaszokra, és eltűnnek! </a:t>
            </a:r>
          </a:p>
        </p:txBody>
      </p:sp>
      <p:sp>
        <p:nvSpPr>
          <p:cNvPr id="14" name="rendszeresen i"/>
          <p:cNvSpPr/>
          <p:nvPr/>
        </p:nvSpPr>
        <p:spPr>
          <a:xfrm>
            <a:off x="1988044" y="5530819"/>
            <a:ext cx="2593686" cy="85344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Rendszeresen olvasta a Bibliát.</a:t>
            </a:r>
          </a:p>
        </p:txBody>
      </p:sp>
      <p:sp>
        <p:nvSpPr>
          <p:cNvPr id="17" name="H"/>
          <p:cNvSpPr/>
          <p:nvPr/>
        </p:nvSpPr>
        <p:spPr>
          <a:xfrm>
            <a:off x="895630" y="4319652"/>
            <a:ext cx="2593686" cy="85344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32 könyvet írt a Bibliáról.</a:t>
            </a:r>
          </a:p>
        </p:txBody>
      </p:sp>
      <p:sp>
        <p:nvSpPr>
          <p:cNvPr id="22" name="Lekerekített téglalap 21"/>
          <p:cNvSpPr/>
          <p:nvPr/>
        </p:nvSpPr>
        <p:spPr>
          <a:xfrm>
            <a:off x="3120143" y="789424"/>
            <a:ext cx="1086672" cy="1025594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>
                <a:solidFill>
                  <a:schemeClr val="bg1"/>
                </a:solidFill>
                <a:latin typeface="Showcard Gothic" panose="04020904020102020604" pitchFamily="82" charset="0"/>
                <a:ea typeface="Segoe UI Emoji" panose="020B0502040204020203" pitchFamily="34" charset="0"/>
              </a:rPr>
              <a:t>?</a:t>
            </a:r>
          </a:p>
        </p:txBody>
      </p:sp>
      <p:sp>
        <p:nvSpPr>
          <p:cNvPr id="23" name="h"/>
          <p:cNvSpPr/>
          <p:nvPr/>
        </p:nvSpPr>
        <p:spPr>
          <a:xfrm>
            <a:off x="4686070" y="3604201"/>
            <a:ext cx="2593686" cy="1727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Nyitott egy könyvesboltot, ahol csak Bibliát lehetett venni.</a:t>
            </a:r>
          </a:p>
        </p:txBody>
      </p:sp>
      <p:sp>
        <p:nvSpPr>
          <p:cNvPr id="24" name="útmutató i"/>
          <p:cNvSpPr/>
          <p:nvPr/>
        </p:nvSpPr>
        <p:spPr>
          <a:xfrm>
            <a:off x="7047724" y="5331717"/>
            <a:ext cx="2593686" cy="11887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 Biblia számára útmutató volt az élethez.</a:t>
            </a:r>
          </a:p>
        </p:txBody>
      </p:sp>
      <p:sp>
        <p:nvSpPr>
          <p:cNvPr id="25" name="32 i"/>
          <p:cNvSpPr/>
          <p:nvPr/>
        </p:nvSpPr>
        <p:spPr>
          <a:xfrm>
            <a:off x="8955346" y="4018643"/>
            <a:ext cx="2593686" cy="94293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41275">
            <a:solidFill>
              <a:srgbClr val="BCA265"/>
            </a:solidFill>
          </a:ln>
          <a:effectLst>
            <a:outerShdw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Az Újszövetséget 32-szer elolvasta.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4827305" y="2405161"/>
            <a:ext cx="5424884" cy="715872"/>
          </a:xfrm>
          <a:prstGeom prst="roundRect">
            <a:avLst>
              <a:gd name="adj" fmla="val 50000"/>
            </a:avLst>
          </a:prstGeom>
          <a:solidFill>
            <a:srgbClr val="3E767F"/>
          </a:solidFill>
          <a:ln w="41275">
            <a:solidFill>
              <a:srgbClr val="BCA265"/>
            </a:solidFill>
          </a:ln>
          <a:effectLst>
            <a:outerShdw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Jegyezzétek meg a helyes válaszokat!</a:t>
            </a:r>
          </a:p>
        </p:txBody>
      </p:sp>
      <p:sp>
        <p:nvSpPr>
          <p:cNvPr id="27" name="Lekerekített téglalap 26"/>
          <p:cNvSpPr/>
          <p:nvPr/>
        </p:nvSpPr>
        <p:spPr>
          <a:xfrm>
            <a:off x="10548857" y="5444743"/>
            <a:ext cx="1086672" cy="1025594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solidFill>
                  <a:schemeClr val="bg1"/>
                </a:solidFill>
                <a:ea typeface="Segoe UI Emoji" panose="020B0502040204020203" pitchFamily="34" charset="0"/>
              </a:rPr>
              <a:t>tovább</a:t>
            </a:r>
          </a:p>
        </p:txBody>
      </p:sp>
      <p:grpSp>
        <p:nvGrpSpPr>
          <p:cNvPr id="2" name="Csoportba foglalás 1"/>
          <p:cNvGrpSpPr/>
          <p:nvPr/>
        </p:nvGrpSpPr>
        <p:grpSpPr>
          <a:xfrm>
            <a:off x="412955" y="737450"/>
            <a:ext cx="2128936" cy="2811436"/>
            <a:chOff x="9069002" y="281991"/>
            <a:chExt cx="2334948" cy="3083493"/>
          </a:xfrm>
        </p:grpSpPr>
        <p:pic>
          <p:nvPicPr>
            <p:cNvPr id="43" name="Kép 42" descr="I. Rákóczi Györg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012" y="403498"/>
              <a:ext cx="2163938" cy="2910344"/>
            </a:xfrm>
            <a:custGeom>
              <a:avLst/>
              <a:gdLst>
                <a:gd name="connsiteX0" fmla="*/ 480938 w 2163938"/>
                <a:gd name="connsiteY0" fmla="*/ 0 h 2910344"/>
                <a:gd name="connsiteX1" fmla="*/ 1683000 w 2163938"/>
                <a:gd name="connsiteY1" fmla="*/ 0 h 2910344"/>
                <a:gd name="connsiteX2" fmla="*/ 1825822 w 2163938"/>
                <a:gd name="connsiteY2" fmla="*/ 77521 h 2910344"/>
                <a:gd name="connsiteX3" fmla="*/ 2133476 w 2163938"/>
                <a:gd name="connsiteY3" fmla="*/ 416268 h 2910344"/>
                <a:gd name="connsiteX4" fmla="*/ 2163938 w 2163938"/>
                <a:gd name="connsiteY4" fmla="*/ 479504 h 2910344"/>
                <a:gd name="connsiteX5" fmla="*/ 2163938 w 2163938"/>
                <a:gd name="connsiteY5" fmla="*/ 2430842 h 2910344"/>
                <a:gd name="connsiteX6" fmla="*/ 2133476 w 2163938"/>
                <a:gd name="connsiteY6" fmla="*/ 2494077 h 2910344"/>
                <a:gd name="connsiteX7" fmla="*/ 1825822 w 2163938"/>
                <a:gd name="connsiteY7" fmla="*/ 2832824 h 2910344"/>
                <a:gd name="connsiteX8" fmla="*/ 1683002 w 2163938"/>
                <a:gd name="connsiteY8" fmla="*/ 2910344 h 2910344"/>
                <a:gd name="connsiteX9" fmla="*/ 480936 w 2163938"/>
                <a:gd name="connsiteY9" fmla="*/ 2910344 h 2910344"/>
                <a:gd name="connsiteX10" fmla="*/ 338116 w 2163938"/>
                <a:gd name="connsiteY10" fmla="*/ 2832824 h 2910344"/>
                <a:gd name="connsiteX11" fmla="*/ 30462 w 2163938"/>
                <a:gd name="connsiteY11" fmla="*/ 2494077 h 2910344"/>
                <a:gd name="connsiteX12" fmla="*/ 0 w 2163938"/>
                <a:gd name="connsiteY12" fmla="*/ 2430841 h 2910344"/>
                <a:gd name="connsiteX13" fmla="*/ 0 w 2163938"/>
                <a:gd name="connsiteY13" fmla="*/ 479504 h 2910344"/>
                <a:gd name="connsiteX14" fmla="*/ 30462 w 2163938"/>
                <a:gd name="connsiteY14" fmla="*/ 416268 h 2910344"/>
                <a:gd name="connsiteX15" fmla="*/ 338116 w 2163938"/>
                <a:gd name="connsiteY15" fmla="*/ 77521 h 29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3938" h="2910344">
                  <a:moveTo>
                    <a:pt x="480938" y="0"/>
                  </a:moveTo>
                  <a:lnTo>
                    <a:pt x="1683000" y="0"/>
                  </a:lnTo>
                  <a:lnTo>
                    <a:pt x="1825822" y="77521"/>
                  </a:lnTo>
                  <a:cubicBezTo>
                    <a:pt x="1953613" y="163855"/>
                    <a:pt x="2059518" y="280125"/>
                    <a:pt x="2133476" y="416268"/>
                  </a:cubicBezTo>
                  <a:lnTo>
                    <a:pt x="2163938" y="479504"/>
                  </a:lnTo>
                  <a:lnTo>
                    <a:pt x="2163938" y="2430842"/>
                  </a:lnTo>
                  <a:lnTo>
                    <a:pt x="2133476" y="2494077"/>
                  </a:lnTo>
                  <a:cubicBezTo>
                    <a:pt x="2059518" y="2630220"/>
                    <a:pt x="1953613" y="2746490"/>
                    <a:pt x="1825822" y="2832824"/>
                  </a:cubicBezTo>
                  <a:lnTo>
                    <a:pt x="1683002" y="2910344"/>
                  </a:lnTo>
                  <a:lnTo>
                    <a:pt x="480936" y="2910344"/>
                  </a:lnTo>
                  <a:lnTo>
                    <a:pt x="338116" y="2832824"/>
                  </a:lnTo>
                  <a:cubicBezTo>
                    <a:pt x="210325" y="2746490"/>
                    <a:pt x="104420" y="2630220"/>
                    <a:pt x="30462" y="2494077"/>
                  </a:cubicBezTo>
                  <a:lnTo>
                    <a:pt x="0" y="2430841"/>
                  </a:lnTo>
                  <a:lnTo>
                    <a:pt x="0" y="479504"/>
                  </a:lnTo>
                  <a:lnTo>
                    <a:pt x="30462" y="416268"/>
                  </a:lnTo>
                  <a:cubicBezTo>
                    <a:pt x="104420" y="280125"/>
                    <a:pt x="210325" y="163855"/>
                    <a:pt x="338116" y="77521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Lekerekített téglalap 43"/>
            <p:cNvSpPr/>
            <p:nvPr/>
          </p:nvSpPr>
          <p:spPr>
            <a:xfrm>
              <a:off x="9069002" y="281991"/>
              <a:ext cx="2334948" cy="3083493"/>
            </a:xfrm>
            <a:prstGeom prst="roundRect">
              <a:avLst>
                <a:gd name="adj" fmla="val 41150"/>
              </a:avLst>
            </a:prstGeom>
            <a:noFill/>
            <a:ln w="257175">
              <a:solidFill>
                <a:srgbClr val="BCA265"/>
              </a:solidFill>
            </a:ln>
            <a:effectLst>
              <a:outerShdw dist="203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5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7" grpId="0" animBg="1"/>
      <p:bldP spid="17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B77B00E1-17E0-4797-960F-C807715A710D}"/>
              </a:ext>
            </a:extLst>
          </p:cNvPr>
          <p:cNvGrpSpPr/>
          <p:nvPr/>
        </p:nvGrpSpPr>
        <p:grpSpPr>
          <a:xfrm>
            <a:off x="1428136" y="1412303"/>
            <a:ext cx="8868799" cy="1678721"/>
            <a:chOff x="1428136" y="1412303"/>
            <a:chExt cx="8868799" cy="1678721"/>
          </a:xfrm>
        </p:grpSpPr>
        <p:sp>
          <p:nvSpPr>
            <p:cNvPr id="13" name="Lekerekített téglalap 12"/>
            <p:cNvSpPr/>
            <p:nvPr/>
          </p:nvSpPr>
          <p:spPr>
            <a:xfrm>
              <a:off x="2047880" y="1412303"/>
              <a:ext cx="8249055" cy="1678721"/>
            </a:xfrm>
            <a:prstGeom prst="roundRect">
              <a:avLst>
                <a:gd name="adj" fmla="val 50000"/>
              </a:avLst>
            </a:prstGeom>
            <a:solidFill>
              <a:srgbClr val="3E767F"/>
            </a:solidFill>
            <a:ln w="41275">
              <a:solidFill>
                <a:srgbClr val="BCA265"/>
              </a:solidFill>
            </a:ln>
            <a:effectLst>
              <a:outerShdw dist="228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Találjatok ki kiscsoportban 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egy olyan rövid jelenetet, </a:t>
              </a:r>
            </a:p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amelynek a csattanója a mai Ige! Játsszátok is el! </a:t>
              </a:r>
            </a:p>
          </p:txBody>
        </p:sp>
        <p:sp>
          <p:nvSpPr>
            <p:cNvPr id="22" name="Lekerekített téglalap 21"/>
            <p:cNvSpPr/>
            <p:nvPr/>
          </p:nvSpPr>
          <p:spPr>
            <a:xfrm>
              <a:off x="1428136" y="1663843"/>
              <a:ext cx="1086672" cy="1025594"/>
            </a:xfrm>
            <a:prstGeom prst="roundRect">
              <a:avLst>
                <a:gd name="adj" fmla="val 50000"/>
              </a:avLst>
            </a:prstGeom>
            <a:solidFill>
              <a:srgbClr val="BCA265"/>
            </a:solidFill>
            <a:ln w="41275">
              <a:solidFill>
                <a:srgbClr val="BCA265"/>
              </a:solidFill>
            </a:ln>
            <a:effectLst>
              <a:outerShdw dist="228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1500" dirty="0">
                  <a:solidFill>
                    <a:schemeClr val="bg1"/>
                  </a:solidFill>
                  <a:latin typeface="Showcard Gothic" panose="04020904020102020604" pitchFamily="82" charset="0"/>
                  <a:ea typeface="Segoe UI Emoji" panose="020B0502040204020203" pitchFamily="34" charset="0"/>
                </a:rPr>
                <a:t>?</a:t>
              </a:r>
            </a:p>
          </p:txBody>
        </p:sp>
      </p:grp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BE95EFA-1B06-454B-AD99-AF2B93E0657C}"/>
              </a:ext>
            </a:extLst>
          </p:cNvPr>
          <p:cNvSpPr txBox="1"/>
          <p:nvPr/>
        </p:nvSpPr>
        <p:spPr>
          <a:xfrm>
            <a:off x="1642826" y="3766976"/>
            <a:ext cx="89063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b="1" dirty="0">
                <a:solidFill>
                  <a:schemeClr val="bg1"/>
                </a:solidFill>
                <a:latin typeface="AGaramondPro-Regular"/>
              </a:rPr>
              <a:t>„</a:t>
            </a:r>
            <a:r>
              <a:rPr lang="hu-HU" sz="4400" b="1" dirty="0">
                <a:solidFill>
                  <a:schemeClr val="bg1"/>
                </a:solidFill>
                <a:latin typeface="AGaramondPro-Italic"/>
              </a:rPr>
              <a:t>Nem azé, aki akarja, sem nem azé, aki fut, hanem a könyörülő Istené.</a:t>
            </a:r>
            <a:r>
              <a:rPr lang="hu-HU" sz="4400" b="1" dirty="0">
                <a:solidFill>
                  <a:schemeClr val="bg1"/>
                </a:solidFill>
                <a:latin typeface="AGaramondPro-Regular"/>
              </a:rPr>
              <a:t>” (Róma 9,16)</a:t>
            </a:r>
            <a:r>
              <a:rPr lang="hu-HU" sz="4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999029C4-B339-4120-A321-F2D597F6E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1" y="5490000"/>
            <a:ext cx="13940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95;p22">
            <a:extLst>
              <a:ext uri="{FF2B5EF4-FFF2-40B4-BE49-F238E27FC236}">
                <a16:creationId xmlns:a16="http://schemas.microsoft.com/office/drawing/2014/main" id="{55137BB2-6883-487E-A25D-DE457FCC9787}"/>
              </a:ext>
            </a:extLst>
          </p:cNvPr>
          <p:cNvSpPr txBox="1">
            <a:spLocks/>
          </p:cNvSpPr>
          <p:nvPr/>
        </p:nvSpPr>
        <p:spPr>
          <a:xfrm>
            <a:off x="191434" y="0"/>
            <a:ext cx="6790660" cy="88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hu-HU" sz="3733" b="1" kern="0" dirty="0">
                <a:solidFill>
                  <a:schemeClr val="tx1"/>
                </a:solidFill>
              </a:rPr>
              <a:t>Zárjuk az órát imádsággal!</a:t>
            </a:r>
          </a:p>
        </p:txBody>
      </p:sp>
      <p:sp>
        <p:nvSpPr>
          <p:cNvPr id="17" name="Google Shape;1596;p22">
            <a:extLst>
              <a:ext uri="{FF2B5EF4-FFF2-40B4-BE49-F238E27FC236}">
                <a16:creationId xmlns:a16="http://schemas.microsoft.com/office/drawing/2014/main" id="{36502CFC-E763-4CD5-9511-0B0D00EB7AB2}"/>
              </a:ext>
            </a:extLst>
          </p:cNvPr>
          <p:cNvSpPr txBox="1">
            <a:spLocks/>
          </p:cNvSpPr>
          <p:nvPr/>
        </p:nvSpPr>
        <p:spPr>
          <a:xfrm>
            <a:off x="3870156" y="1681781"/>
            <a:ext cx="8000999" cy="4746819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>
              <a:buClrTx/>
              <a:defRPr/>
            </a:pPr>
            <a:r>
              <a:rPr lang="hu-HU" sz="2667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Mi Atyánk, aki a mennyekben vagy.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Szenteltessék meg a te neved, jöjjön el a te országod, legyen meg a te akaratod, amint a mennyben, úgy a földön is.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Mindennapi kenyerünket add meg nekünk ma,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bocsásd meg vétkeinket, miképpen mi is megbocsátunk az ellenünk vétkezőknek. 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És ne vigy minket kísértésbe, de szabadíts meg a gonosztól,  Mert Tiéd az ország, a hatalom, és a dicsőség</a:t>
            </a:r>
            <a:r>
              <a:rPr lang="hu-HU" sz="2667" kern="0" dirty="0">
                <a:solidFill>
                  <a:schemeClr val="tx1"/>
                </a:solidFill>
              </a:rPr>
              <a:t> </a:t>
            </a:r>
            <a:r>
              <a:rPr lang="hu-HU" sz="2667" dirty="0">
                <a:solidFill>
                  <a:schemeClr val="tx1"/>
                </a:solidFill>
                <a:ea typeface="+mn-ea"/>
              </a:rPr>
              <a:t> mindörökké. </a:t>
            </a:r>
          </a:p>
          <a:p>
            <a:pPr algn="ctr" defTabSz="1219170">
              <a:buClrTx/>
              <a:defRPr/>
            </a:pPr>
            <a:r>
              <a:rPr lang="hu-HU" sz="2667" dirty="0">
                <a:solidFill>
                  <a:schemeClr val="tx1"/>
                </a:solidFill>
                <a:ea typeface="+mn-ea"/>
              </a:rPr>
              <a:t>				Ámen.</a:t>
            </a:r>
            <a:r>
              <a:rPr lang="hu-HU" sz="2667" kern="0" dirty="0">
                <a:solidFill>
                  <a:schemeClr val="tx1"/>
                </a:solidFill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DF96E69B-38AE-4AEB-A5BB-78337CF22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4000"/>
            <a:ext cx="185491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5C725255-DA11-4AC2-BE47-59E49BB4B966}"/>
              </a:ext>
            </a:extLst>
          </p:cNvPr>
          <p:cNvGrpSpPr/>
          <p:nvPr/>
        </p:nvGrpSpPr>
        <p:grpSpPr>
          <a:xfrm>
            <a:off x="303769" y="1072594"/>
            <a:ext cx="6753013" cy="1155540"/>
            <a:chOff x="292789" y="198140"/>
            <a:chExt cx="6553754" cy="1155540"/>
          </a:xfrm>
        </p:grpSpPr>
        <p:sp>
          <p:nvSpPr>
            <p:cNvPr id="2" name="Téglalap 1"/>
            <p:cNvSpPr/>
            <p:nvPr/>
          </p:nvSpPr>
          <p:spPr>
            <a:xfrm>
              <a:off x="1313180" y="591244"/>
              <a:ext cx="553336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400" dirty="0"/>
                <a:t>http://historia-cronologia.lapunk.hu/?modul=oldal&amp;tartalom=1206438</a:t>
              </a:r>
            </a:p>
          </p:txBody>
        </p:sp>
        <p:pic>
          <p:nvPicPr>
            <p:cNvPr id="3074" name="Picture 2" descr="http://historia-cronologia.lapunk.hu/tarhely/historia-cronologia/kepek/justus_sustermans_01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89" y="198140"/>
              <a:ext cx="904650" cy="1155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92EF8F40-8363-49C3-BB88-082F444FD6B7}"/>
              </a:ext>
            </a:extLst>
          </p:cNvPr>
          <p:cNvGrpSpPr/>
          <p:nvPr/>
        </p:nvGrpSpPr>
        <p:grpSpPr>
          <a:xfrm>
            <a:off x="348849" y="2347305"/>
            <a:ext cx="6837399" cy="1127029"/>
            <a:chOff x="293146" y="1846386"/>
            <a:chExt cx="6837399" cy="1127029"/>
          </a:xfrm>
        </p:grpSpPr>
        <p:sp>
          <p:nvSpPr>
            <p:cNvPr id="3" name="Téglalap 2"/>
            <p:cNvSpPr/>
            <p:nvPr/>
          </p:nvSpPr>
          <p:spPr>
            <a:xfrm>
              <a:off x="1034545" y="2188379"/>
              <a:ext cx="6096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hu-HU" sz="1400" dirty="0"/>
                <a:t>https://hu.wikipedia.org/wiki/I._R%C3%A1k%C3%B3czi_Gy%C3%B6rgy#/media/F%C3%A1jl:I._R%C3%A1k%C3%B3czi_Gy%C3%B6rgy.jpg</a:t>
              </a: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146" y="1846386"/>
              <a:ext cx="748155" cy="1127029"/>
            </a:xfrm>
            <a:prstGeom prst="rect">
              <a:avLst/>
            </a:prstGeom>
          </p:spPr>
        </p:pic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46E4725-D72F-4742-B137-7F4B8E07D013}"/>
              </a:ext>
            </a:extLst>
          </p:cNvPr>
          <p:cNvGrpSpPr/>
          <p:nvPr/>
        </p:nvGrpSpPr>
        <p:grpSpPr>
          <a:xfrm>
            <a:off x="388510" y="4867583"/>
            <a:ext cx="9033631" cy="759064"/>
            <a:chOff x="355219" y="5380830"/>
            <a:chExt cx="8090048" cy="759064"/>
          </a:xfrm>
        </p:grpSpPr>
        <p:sp>
          <p:nvSpPr>
            <p:cNvPr id="6" name="Téglalap 5"/>
            <p:cNvSpPr/>
            <p:nvPr/>
          </p:nvSpPr>
          <p:spPr>
            <a:xfrm>
              <a:off x="1642665" y="5518036"/>
              <a:ext cx="68026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1400" dirty="0"/>
                <a:t>https://mult-kor.hu/vilaghiru-tudost-is-magyarorszagra-csabitott-lorantffy-zsuzsanna-20210418</a:t>
              </a: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19" y="5380830"/>
              <a:ext cx="1232363" cy="759064"/>
            </a:xfrm>
            <a:prstGeom prst="rect">
              <a:avLst/>
            </a:prstGeom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7D061986-82F2-4098-985F-46DF2262CD9B}"/>
              </a:ext>
            </a:extLst>
          </p:cNvPr>
          <p:cNvGrpSpPr/>
          <p:nvPr/>
        </p:nvGrpSpPr>
        <p:grpSpPr>
          <a:xfrm>
            <a:off x="348849" y="3673682"/>
            <a:ext cx="6905134" cy="990357"/>
            <a:chOff x="301869" y="3575312"/>
            <a:chExt cx="6905134" cy="990357"/>
          </a:xfrm>
        </p:grpSpPr>
        <p:sp>
          <p:nvSpPr>
            <p:cNvPr id="9" name="Szövegdoboz 8">
              <a:extLst>
                <a:ext uri="{FF2B5EF4-FFF2-40B4-BE49-F238E27FC236}">
                  <a16:creationId xmlns:a16="http://schemas.microsoft.com/office/drawing/2014/main" id="{BA6A852E-2C6C-40D6-94A7-1983051A41FD}"/>
                </a:ext>
              </a:extLst>
            </p:cNvPr>
            <p:cNvSpPr txBox="1"/>
            <p:nvPr/>
          </p:nvSpPr>
          <p:spPr>
            <a:xfrm>
              <a:off x="1111003" y="3916601"/>
              <a:ext cx="6096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400" dirty="0"/>
                <a:t>http://dka.oszk.hu/html/kepoldal/index.phtml?id=068577</a:t>
              </a:r>
            </a:p>
          </p:txBody>
        </p:sp>
        <p:pic>
          <p:nvPicPr>
            <p:cNvPr id="2050" name="Picture 2" descr="Kattintson az új ablakban való nagyításhoz! &#10;Click to enlarge it in a new window!">
              <a:extLst>
                <a:ext uri="{FF2B5EF4-FFF2-40B4-BE49-F238E27FC236}">
                  <a16:creationId xmlns:a16="http://schemas.microsoft.com/office/drawing/2014/main" id="{C4A854D1-797C-4BCF-B928-06447192F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69" y="3575312"/>
              <a:ext cx="756522" cy="990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Lekerekített téglalap 4">
            <a:extLst>
              <a:ext uri="{FF2B5EF4-FFF2-40B4-BE49-F238E27FC236}">
                <a16:creationId xmlns:a16="http://schemas.microsoft.com/office/drawing/2014/main" id="{B90EA963-96E6-4060-ACCC-2DC6C39D4902}"/>
              </a:ext>
            </a:extLst>
          </p:cNvPr>
          <p:cNvSpPr/>
          <p:nvPr/>
        </p:nvSpPr>
        <p:spPr>
          <a:xfrm>
            <a:off x="446405" y="162626"/>
            <a:ext cx="2776147" cy="646332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242021"/>
                </a:solidFill>
                <a:latin typeface="+mj-lt"/>
              </a:rPr>
              <a:t>Képek forrása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Lekerekített téglalap 4">
            <a:extLst>
              <a:ext uri="{FF2B5EF4-FFF2-40B4-BE49-F238E27FC236}">
                <a16:creationId xmlns:a16="http://schemas.microsoft.com/office/drawing/2014/main" id="{DE1E16CE-D374-400F-9932-D36C4EA69CB1}"/>
              </a:ext>
            </a:extLst>
          </p:cNvPr>
          <p:cNvSpPr/>
          <p:nvPr/>
        </p:nvSpPr>
        <p:spPr>
          <a:xfrm>
            <a:off x="7580267" y="1913247"/>
            <a:ext cx="4080534" cy="1561087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rgbClr val="242021"/>
                </a:solidFill>
                <a:latin typeface="+mj-lt"/>
              </a:rPr>
              <a:t>Egyéb képek forrása: </a:t>
            </a:r>
            <a:endParaRPr lang="hu-HU" sz="2000" dirty="0" smtClean="0">
              <a:solidFill>
                <a:srgbClr val="242021"/>
              </a:solidFill>
              <a:latin typeface="+mj-lt"/>
            </a:endParaRPr>
          </a:p>
          <a:p>
            <a:pPr algn="ctr"/>
            <a:r>
              <a:rPr lang="hu-HU" sz="2000" dirty="0" smtClean="0">
                <a:solidFill>
                  <a:schemeClr val="bg1"/>
                </a:solidFill>
                <a:latin typeface="+mj-lt"/>
              </a:rPr>
              <a:t>Isten </a:t>
            </a:r>
            <a:r>
              <a:rPr lang="hu-HU" sz="2000" dirty="0">
                <a:solidFill>
                  <a:schemeClr val="bg1"/>
                </a:solidFill>
                <a:latin typeface="+mj-lt"/>
              </a:rPr>
              <a:t>világosságában </a:t>
            </a:r>
            <a:r>
              <a:rPr lang="hu-HU" sz="1800" b="0" i="0" dirty="0">
                <a:solidFill>
                  <a:srgbClr val="242021"/>
                </a:solidFill>
                <a:effectLst/>
                <a:latin typeface="GillSansMT"/>
              </a:rPr>
              <a:t>Református hit- és erkölcstan tankönyv</a:t>
            </a:r>
            <a:br>
              <a:rPr lang="hu-HU" sz="1800" b="0" i="0" dirty="0">
                <a:solidFill>
                  <a:srgbClr val="242021"/>
                </a:solidFill>
                <a:effectLst/>
                <a:latin typeface="GillSansMT"/>
              </a:rPr>
            </a:br>
            <a:r>
              <a:rPr lang="hu-HU" sz="1800" b="0" i="0" dirty="0">
                <a:solidFill>
                  <a:srgbClr val="242021"/>
                </a:solidFill>
                <a:effectLst/>
                <a:latin typeface="GillSansMT"/>
              </a:rPr>
              <a:t>6. osztályos tanulók számára</a:t>
            </a:r>
            <a:endParaRPr lang="hu-HU" sz="32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AD6FB421-119B-46B8-856A-5578113275F7}"/>
              </a:ext>
            </a:extLst>
          </p:cNvPr>
          <p:cNvGrpSpPr/>
          <p:nvPr/>
        </p:nvGrpSpPr>
        <p:grpSpPr>
          <a:xfrm>
            <a:off x="446404" y="5747426"/>
            <a:ext cx="9174129" cy="859958"/>
            <a:chOff x="7135058" y="912402"/>
            <a:chExt cx="5686330" cy="859958"/>
          </a:xfrm>
        </p:grpSpPr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347517A-2AD5-4FE8-B644-3C2245C62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889" b="72315" l="35208" r="50365">
                          <a14:foregroundMark x1="38542" y1="71944" x2="47448" y2="72407"/>
                          <a14:foregroundMark x1="38958" y1="18889" x2="46563" y2="20648"/>
                          <a14:foregroundMark x1="46563" y1="20648" x2="46771" y2="20185"/>
                        </a14:backgroundRemoval>
                      </a14:imgEffect>
                    </a14:imgLayer>
                  </a14:imgProps>
                </a:ext>
              </a:extLst>
            </a:blip>
            <a:srcRect l="33387" t="13121" r="47716" b="22222"/>
            <a:stretch/>
          </p:blipFill>
          <p:spPr>
            <a:xfrm>
              <a:off x="7135058" y="912402"/>
              <a:ext cx="399068" cy="859958"/>
            </a:xfrm>
            <a:prstGeom prst="rect">
              <a:avLst/>
            </a:prstGeom>
          </p:spPr>
        </p:pic>
        <p:sp>
          <p:nvSpPr>
            <p:cNvPr id="21" name="Szövegdoboz 20">
              <a:extLst>
                <a:ext uri="{FF2B5EF4-FFF2-40B4-BE49-F238E27FC236}">
                  <a16:creationId xmlns:a16="http://schemas.microsoft.com/office/drawing/2014/main" id="{D8ACCBC5-DDA3-4D5D-BC8D-84F0EA4ABBFE}"/>
                </a:ext>
              </a:extLst>
            </p:cNvPr>
            <p:cNvSpPr txBox="1"/>
            <p:nvPr/>
          </p:nvSpPr>
          <p:spPr>
            <a:xfrm>
              <a:off x="7455208" y="1225782"/>
              <a:ext cx="536618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u-HU" sz="1400" dirty="0"/>
                <a:t>https://gondola.hu/hirek/253550-Urvacsorakehely_a_XVII__szazadbol__Kolozsvarrol.html</a:t>
              </a:r>
            </a:p>
          </p:txBody>
        </p:sp>
      </p:grpSp>
      <p:sp>
        <p:nvSpPr>
          <p:cNvPr id="20" name="Lekerekített téglalap 4">
            <a:extLst>
              <a:ext uri="{FF2B5EF4-FFF2-40B4-BE49-F238E27FC236}">
                <a16:creationId xmlns:a16="http://schemas.microsoft.com/office/drawing/2014/main" id="{DE1E16CE-D374-400F-9932-D36C4EA69CB1}"/>
              </a:ext>
            </a:extLst>
          </p:cNvPr>
          <p:cNvSpPr/>
          <p:nvPr/>
        </p:nvSpPr>
        <p:spPr>
          <a:xfrm>
            <a:off x="4620639" y="220758"/>
            <a:ext cx="6532060" cy="639523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15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>
                <a:solidFill>
                  <a:srgbClr val="242021"/>
                </a:solidFill>
                <a:latin typeface="+mj-lt"/>
              </a:rPr>
              <a:t>Harang </a:t>
            </a:r>
            <a:r>
              <a:rPr lang="hu-HU" dirty="0">
                <a:solidFill>
                  <a:srgbClr val="242021"/>
                </a:solidFill>
                <a:latin typeface="+mj-lt"/>
              </a:rPr>
              <a:t>linkje</a:t>
            </a:r>
            <a:r>
              <a:rPr lang="hu-HU" sz="1400" dirty="0">
                <a:solidFill>
                  <a:srgbClr val="242021"/>
                </a:solidFill>
                <a:latin typeface="+mj-lt"/>
              </a:rPr>
              <a:t>: https://www.youtube.com/watch?v=VfK25aYWtGU&amp;t=63s</a:t>
            </a:r>
            <a:endParaRPr lang="hu-H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5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96;p22">
            <a:extLst>
              <a:ext uri="{FF2B5EF4-FFF2-40B4-BE49-F238E27FC236}">
                <a16:creationId xmlns:a16="http://schemas.microsoft.com/office/drawing/2014/main" id="{2432FCCC-231F-477F-94C7-410158B48BB8}"/>
              </a:ext>
            </a:extLst>
          </p:cNvPr>
          <p:cNvSpPr txBox="1">
            <a:spLocks/>
          </p:cNvSpPr>
          <p:nvPr/>
        </p:nvSpPr>
        <p:spPr>
          <a:xfrm>
            <a:off x="808075" y="2371411"/>
            <a:ext cx="6790659" cy="336677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853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u-H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„Jó Atyánk, Istenünk, Te taníts bennünket! Jézus Krisztus útján vezesd a lelkünket! Szentlelked ereje növelje hitünket! Ámen.”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8FBC6D9-FEB4-401D-B784-493F5FB9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85" y="5034000"/>
            <a:ext cx="1854916" cy="18240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AA0AFC0-125D-43E8-B143-23B28780E310}"/>
              </a:ext>
            </a:extLst>
          </p:cNvPr>
          <p:cNvSpPr txBox="1"/>
          <p:nvPr/>
        </p:nvSpPr>
        <p:spPr>
          <a:xfrm>
            <a:off x="4733924" y="733425"/>
            <a:ext cx="631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</a:rPr>
              <a:t>Kezdjük imádsággal az órát!</a:t>
            </a:r>
          </a:p>
        </p:txBody>
      </p:sp>
    </p:spTree>
    <p:extLst>
      <p:ext uri="{BB962C8B-B14F-4D97-AF65-F5344CB8AC3E}">
        <p14:creationId xmlns:p14="http://schemas.microsoft.com/office/powerpoint/2010/main" val="14178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27;p41">
            <a:extLst>
              <a:ext uri="{FF2B5EF4-FFF2-40B4-BE49-F238E27FC236}">
                <a16:creationId xmlns:a16="http://schemas.microsoft.com/office/drawing/2014/main" id="{CE4B995A-1FFC-471F-A59B-7D909F67E751}"/>
              </a:ext>
            </a:extLst>
          </p:cNvPr>
          <p:cNvSpPr txBox="1"/>
          <p:nvPr/>
        </p:nvSpPr>
        <p:spPr>
          <a:xfrm>
            <a:off x="1676048" y="859980"/>
            <a:ext cx="9242400" cy="649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Kedves Hittanos!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2330;p41">
            <a:extLst>
              <a:ext uri="{FF2B5EF4-FFF2-40B4-BE49-F238E27FC236}">
                <a16:creationId xmlns:a16="http://schemas.microsoft.com/office/drawing/2014/main" id="{1B9A5FD4-7263-4326-995D-0EF204B89FFC}"/>
              </a:ext>
            </a:extLst>
          </p:cNvPr>
          <p:cNvSpPr txBox="1"/>
          <p:nvPr/>
        </p:nvSpPr>
        <p:spPr>
          <a:xfrm>
            <a:off x="6191310" y="3525874"/>
            <a:ext cx="2904114" cy="298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Kérlek, hogy olvasd el a diákon szereplő információkat és kövesd az utasításokat!</a:t>
            </a:r>
          </a:p>
        </p:txBody>
      </p:sp>
      <p:sp>
        <p:nvSpPr>
          <p:cNvPr id="8" name="Google Shape;2333;p41">
            <a:extLst>
              <a:ext uri="{FF2B5EF4-FFF2-40B4-BE49-F238E27FC236}">
                <a16:creationId xmlns:a16="http://schemas.microsoft.com/office/drawing/2014/main" id="{EFE576E9-DDDC-4396-A8DE-F7433B009E49}"/>
              </a:ext>
            </a:extLst>
          </p:cNvPr>
          <p:cNvSpPr txBox="1"/>
          <p:nvPr/>
        </p:nvSpPr>
        <p:spPr>
          <a:xfrm>
            <a:off x="3382665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Montserrat"/>
                <a:cs typeface="Montserrat"/>
                <a:sym typeface="Montserrat"/>
              </a:rPr>
              <a:t>A lelkes hozzáállásod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2336;p41">
            <a:extLst>
              <a:ext uri="{FF2B5EF4-FFF2-40B4-BE49-F238E27FC236}">
                <a16:creationId xmlns:a16="http://schemas.microsoft.com/office/drawing/2014/main" id="{35EF2B51-5C8E-4E7F-9C4F-EE6213875978}"/>
              </a:ext>
            </a:extLst>
          </p:cNvPr>
          <p:cNvSpPr txBox="1"/>
          <p:nvPr/>
        </p:nvSpPr>
        <p:spPr>
          <a:xfrm>
            <a:off x="9429486" y="3525874"/>
            <a:ext cx="2474584" cy="114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Arial"/>
              </a:rPr>
              <a:t>Állítsd be a diavetítést és indítsd el a ppt-t!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02DAACE-29F2-4ACB-888C-5CA0AC46ED9F}"/>
              </a:ext>
            </a:extLst>
          </p:cNvPr>
          <p:cNvSpPr/>
          <p:nvPr/>
        </p:nvSpPr>
        <p:spPr>
          <a:xfrm>
            <a:off x="3048602" y="2049409"/>
            <a:ext cx="6497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 mai órán szükséged lesz a következőkre:</a:t>
            </a:r>
          </a:p>
        </p:txBody>
      </p:sp>
      <p:sp>
        <p:nvSpPr>
          <p:cNvPr id="11" name="Google Shape;2339;p41">
            <a:extLst>
              <a:ext uri="{FF2B5EF4-FFF2-40B4-BE49-F238E27FC236}">
                <a16:creationId xmlns:a16="http://schemas.microsoft.com/office/drawing/2014/main" id="{EA1BB4EC-FBCE-4023-B706-42F99C3F0DAE}"/>
              </a:ext>
            </a:extLst>
          </p:cNvPr>
          <p:cNvSpPr txBox="1"/>
          <p:nvPr/>
        </p:nvSpPr>
        <p:spPr>
          <a:xfrm>
            <a:off x="592731" y="3397858"/>
            <a:ext cx="2907791" cy="156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Internetkapcsolat,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Hangszóró vagy fülhallgató,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Íróeszköz és füzet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Lefelé nyíl 34">
            <a:extLst>
              <a:ext uri="{FF2B5EF4-FFF2-40B4-BE49-F238E27FC236}">
                <a16:creationId xmlns:a16="http://schemas.microsoft.com/office/drawing/2014/main" id="{BD0D7F7D-839F-47E7-A5B2-0D8B61EA5902}"/>
              </a:ext>
            </a:extLst>
          </p:cNvPr>
          <p:cNvSpPr/>
          <p:nvPr/>
        </p:nvSpPr>
        <p:spPr>
          <a:xfrm>
            <a:off x="1676048" y="2631254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Lefelé nyíl 35">
            <a:extLst>
              <a:ext uri="{FF2B5EF4-FFF2-40B4-BE49-F238E27FC236}">
                <a16:creationId xmlns:a16="http://schemas.microsoft.com/office/drawing/2014/main" id="{7F178632-63D9-4DE2-A250-851F85ABED61}"/>
              </a:ext>
            </a:extLst>
          </p:cNvPr>
          <p:cNvSpPr/>
          <p:nvPr/>
        </p:nvSpPr>
        <p:spPr>
          <a:xfrm>
            <a:off x="448725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Lefelé nyíl 36">
            <a:extLst>
              <a:ext uri="{FF2B5EF4-FFF2-40B4-BE49-F238E27FC236}">
                <a16:creationId xmlns:a16="http://schemas.microsoft.com/office/drawing/2014/main" id="{941CAECC-6015-4180-8C3E-61B434169D4D}"/>
              </a:ext>
            </a:extLst>
          </p:cNvPr>
          <p:cNvSpPr/>
          <p:nvPr/>
        </p:nvSpPr>
        <p:spPr>
          <a:xfrm>
            <a:off x="751066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Lefelé nyíl 37">
            <a:extLst>
              <a:ext uri="{FF2B5EF4-FFF2-40B4-BE49-F238E27FC236}">
                <a16:creationId xmlns:a16="http://schemas.microsoft.com/office/drawing/2014/main" id="{F11AFE6C-2F82-4C1C-B234-5D0A96AC185C}"/>
              </a:ext>
            </a:extLst>
          </p:cNvPr>
          <p:cNvSpPr/>
          <p:nvPr/>
        </p:nvSpPr>
        <p:spPr>
          <a:xfrm>
            <a:off x="10534079" y="2661161"/>
            <a:ext cx="265395" cy="646425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64" y="1488976"/>
            <a:ext cx="8522977" cy="5005443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531035" y="363581"/>
            <a:ext cx="11309376" cy="10211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200" dirty="0">
                <a:solidFill>
                  <a:schemeClr val="tx1"/>
                </a:solidFill>
              </a:rPr>
              <a:t>1600 körül a három részre szakadt Magyarországon a lakosságnak több mint 80%-a valamelyik protestáns felekezethez tartozott. Alig 20% volt a katolikusok aránya.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93" y="2450738"/>
            <a:ext cx="4373258" cy="317831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642694" y="4410311"/>
            <a:ext cx="1787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80% protestáns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454180" y="2922150"/>
            <a:ext cx="108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/>
              <a:t>20% </a:t>
            </a:r>
          </a:p>
          <a:p>
            <a:pPr algn="ctr"/>
            <a:r>
              <a:rPr lang="hu-HU" dirty="0"/>
              <a:t>katolikus</a:t>
            </a:r>
          </a:p>
        </p:txBody>
      </p:sp>
    </p:spTree>
    <p:extLst>
      <p:ext uri="{BB962C8B-B14F-4D97-AF65-F5344CB8AC3E}">
        <p14:creationId xmlns:p14="http://schemas.microsoft.com/office/powerpoint/2010/main" val="2076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ekerekített téglalap 17"/>
          <p:cNvSpPr/>
          <p:nvPr/>
        </p:nvSpPr>
        <p:spPr>
          <a:xfrm>
            <a:off x="4017791" y="2331865"/>
            <a:ext cx="7561821" cy="1847088"/>
          </a:xfrm>
          <a:prstGeom prst="roundRect">
            <a:avLst>
              <a:gd name="adj" fmla="val 3181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Hamar megindultak a törekvések </a:t>
            </a:r>
          </a:p>
          <a:p>
            <a:pPr algn="ctr"/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a római katolikus egyház újjászervezésére.</a:t>
            </a:r>
            <a:br>
              <a:rPr lang="hu-HU" sz="2400" dirty="0">
                <a:solidFill>
                  <a:srgbClr val="242021"/>
                </a:solidFill>
                <a:latin typeface="AGaramondPro-Regular"/>
              </a:rPr>
            </a:br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Ebben segítő kezet </a:t>
            </a:r>
            <a:r>
              <a:rPr lang="hu-HU" sz="2400" dirty="0" smtClean="0">
                <a:solidFill>
                  <a:srgbClr val="242021"/>
                </a:solidFill>
                <a:latin typeface="AGaramondPro-Regular"/>
              </a:rPr>
              <a:t>nyújtott </a:t>
            </a:r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a katolikus egyháznak II. Ferdinánd király is.</a:t>
            </a:r>
            <a:endParaRPr lang="hu-HU" sz="2400" dirty="0">
              <a:solidFill>
                <a:schemeClr val="bg1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335279" y="1727200"/>
            <a:ext cx="2749435" cy="4115746"/>
            <a:chOff x="382721" y="1309643"/>
            <a:chExt cx="3016954" cy="4604377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659599" y="1309643"/>
              <a:ext cx="2562138" cy="3449572"/>
              <a:chOff x="291830" y="1314193"/>
              <a:chExt cx="3297675" cy="4439876"/>
            </a:xfrm>
          </p:grpSpPr>
          <p:pic>
            <p:nvPicPr>
              <p:cNvPr id="25" name="Kép 24" descr="II. Ferdinánd magyar király - historia-cronologia.lapunk.hu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79" y="1582926"/>
                <a:ext cx="2967455" cy="3790430"/>
              </a:xfrm>
              <a:custGeom>
                <a:avLst/>
                <a:gdLst>
                  <a:gd name="connsiteX0" fmla="*/ 561262 w 2967455"/>
                  <a:gd name="connsiteY0" fmla="*/ 0 h 3790430"/>
                  <a:gd name="connsiteX1" fmla="*/ 2406191 w 2967455"/>
                  <a:gd name="connsiteY1" fmla="*/ 0 h 3790430"/>
                  <a:gd name="connsiteX2" fmla="*/ 2422395 w 2967455"/>
                  <a:gd name="connsiteY2" fmla="*/ 7806 h 3790430"/>
                  <a:gd name="connsiteX3" fmla="*/ 2900811 w 2967455"/>
                  <a:gd name="connsiteY3" fmla="*/ 442309 h 3790430"/>
                  <a:gd name="connsiteX4" fmla="*/ 2967455 w 2967455"/>
                  <a:gd name="connsiteY4" fmla="*/ 552009 h 3790430"/>
                  <a:gd name="connsiteX5" fmla="*/ 2967455 w 2967455"/>
                  <a:gd name="connsiteY5" fmla="*/ 3575916 h 3790430"/>
                  <a:gd name="connsiteX6" fmla="*/ 2900811 w 2967455"/>
                  <a:gd name="connsiteY6" fmla="*/ 3685615 h 3790430"/>
                  <a:gd name="connsiteX7" fmla="*/ 2822693 w 2967455"/>
                  <a:gd name="connsiteY7" fmla="*/ 3790081 h 3790430"/>
                  <a:gd name="connsiteX8" fmla="*/ 2822376 w 2967455"/>
                  <a:gd name="connsiteY8" fmla="*/ 3790430 h 3790430"/>
                  <a:gd name="connsiteX9" fmla="*/ 145078 w 2967455"/>
                  <a:gd name="connsiteY9" fmla="*/ 3790430 h 3790430"/>
                  <a:gd name="connsiteX10" fmla="*/ 144760 w 2967455"/>
                  <a:gd name="connsiteY10" fmla="*/ 3790081 h 3790430"/>
                  <a:gd name="connsiteX11" fmla="*/ 66642 w 2967455"/>
                  <a:gd name="connsiteY11" fmla="*/ 3685615 h 3790430"/>
                  <a:gd name="connsiteX12" fmla="*/ 0 w 2967455"/>
                  <a:gd name="connsiteY12" fmla="*/ 3575919 h 3790430"/>
                  <a:gd name="connsiteX13" fmla="*/ 0 w 2967455"/>
                  <a:gd name="connsiteY13" fmla="*/ 552005 h 3790430"/>
                  <a:gd name="connsiteX14" fmla="*/ 66642 w 2967455"/>
                  <a:gd name="connsiteY14" fmla="*/ 442309 h 3790430"/>
                  <a:gd name="connsiteX15" fmla="*/ 545059 w 2967455"/>
                  <a:gd name="connsiteY15" fmla="*/ 7806 h 379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67455" h="3790430">
                    <a:moveTo>
                      <a:pt x="561262" y="0"/>
                    </a:moveTo>
                    <a:lnTo>
                      <a:pt x="2406191" y="0"/>
                    </a:lnTo>
                    <a:lnTo>
                      <a:pt x="2422395" y="7806"/>
                    </a:lnTo>
                    <a:cubicBezTo>
                      <a:pt x="2614672" y="112257"/>
                      <a:pt x="2778881" y="261828"/>
                      <a:pt x="2900811" y="442309"/>
                    </a:cubicBezTo>
                    <a:lnTo>
                      <a:pt x="2967455" y="552009"/>
                    </a:lnTo>
                    <a:lnTo>
                      <a:pt x="2967455" y="3575916"/>
                    </a:lnTo>
                    <a:lnTo>
                      <a:pt x="2900811" y="3685615"/>
                    </a:lnTo>
                    <a:cubicBezTo>
                      <a:pt x="2876425" y="3721711"/>
                      <a:pt x="2850348" y="3756571"/>
                      <a:pt x="2822693" y="3790081"/>
                    </a:cubicBezTo>
                    <a:lnTo>
                      <a:pt x="2822376" y="3790430"/>
                    </a:lnTo>
                    <a:lnTo>
                      <a:pt x="145078" y="3790430"/>
                    </a:lnTo>
                    <a:lnTo>
                      <a:pt x="144760" y="3790081"/>
                    </a:lnTo>
                    <a:cubicBezTo>
                      <a:pt x="117106" y="3756571"/>
                      <a:pt x="91028" y="3721711"/>
                      <a:pt x="66642" y="3685615"/>
                    </a:cubicBezTo>
                    <a:lnTo>
                      <a:pt x="0" y="3575919"/>
                    </a:lnTo>
                    <a:lnTo>
                      <a:pt x="0" y="552005"/>
                    </a:lnTo>
                    <a:lnTo>
                      <a:pt x="66642" y="442309"/>
                    </a:lnTo>
                    <a:cubicBezTo>
                      <a:pt x="188573" y="261828"/>
                      <a:pt x="352782" y="112257"/>
                      <a:pt x="545059" y="7806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Lekerekített téglalap 20"/>
              <p:cNvSpPr/>
              <p:nvPr/>
            </p:nvSpPr>
            <p:spPr>
              <a:xfrm>
                <a:off x="291830" y="1314193"/>
                <a:ext cx="3297675" cy="4439876"/>
              </a:xfrm>
              <a:prstGeom prst="roundRect">
                <a:avLst>
                  <a:gd name="adj" fmla="val 41150"/>
                </a:avLst>
              </a:prstGeom>
              <a:noFill/>
              <a:ln w="381000">
                <a:solidFill>
                  <a:srgbClr val="BCA265"/>
                </a:solidFill>
              </a:ln>
              <a:effectLst>
                <a:outerShdw dist="2032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Lekerekített téglalap 21"/>
            <p:cNvSpPr/>
            <p:nvPr/>
          </p:nvSpPr>
          <p:spPr>
            <a:xfrm>
              <a:off x="382721" y="4415251"/>
              <a:ext cx="3016954" cy="62422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41275">
              <a:solidFill>
                <a:srgbClr val="BCA265"/>
              </a:solidFill>
            </a:ln>
            <a:effectLst>
              <a:outerShdw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>
                  <a:solidFill>
                    <a:schemeClr val="bg1"/>
                  </a:solidFill>
                </a:rPr>
                <a:t>II. Ferdinánd király</a:t>
              </a:r>
            </a:p>
          </p:txBody>
        </p:sp>
        <p:sp>
          <p:nvSpPr>
            <p:cNvPr id="43" name="Lekerekített téglalap 42"/>
            <p:cNvSpPr/>
            <p:nvPr/>
          </p:nvSpPr>
          <p:spPr>
            <a:xfrm>
              <a:off x="1062464" y="5254367"/>
              <a:ext cx="1857884" cy="659653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41275">
              <a:solidFill>
                <a:srgbClr val="BCA265"/>
              </a:solidFill>
            </a:ln>
            <a:effectLst>
              <a:outerShdw dist="165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400" dirty="0" smtClean="0">
                  <a:solidFill>
                    <a:schemeClr val="bg1"/>
                  </a:solidFill>
                </a:rPr>
                <a:t>1619-1637</a:t>
              </a:r>
              <a:endParaRPr lang="hu-H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Lekerekített téglalap 46"/>
          <p:cNvSpPr/>
          <p:nvPr/>
        </p:nvSpPr>
        <p:spPr>
          <a:xfrm>
            <a:off x="4017791" y="339051"/>
            <a:ext cx="7561821" cy="1472117"/>
          </a:xfrm>
          <a:prstGeom prst="roundRect">
            <a:avLst>
              <a:gd name="adj" fmla="val 3181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A reformáció során </a:t>
            </a:r>
            <a:r>
              <a:rPr lang="hu-HU" sz="2400" b="1" dirty="0">
                <a:solidFill>
                  <a:schemeClr val="tx1"/>
                </a:solidFill>
              </a:rPr>
              <a:t>megújultak</a:t>
            </a:r>
            <a:r>
              <a:rPr lang="hu-HU" sz="2400" dirty="0">
                <a:solidFill>
                  <a:schemeClr val="tx1"/>
                </a:solidFill>
              </a:rPr>
              <a:t> a gyülekezetek, de a katolikus egyház befolyása és birtokainak nagy része elveszett. </a:t>
            </a:r>
          </a:p>
        </p:txBody>
      </p:sp>
      <p:sp>
        <p:nvSpPr>
          <p:cNvPr id="49" name="Lekerekített téglalap 48"/>
          <p:cNvSpPr/>
          <p:nvPr/>
        </p:nvSpPr>
        <p:spPr>
          <a:xfrm>
            <a:off x="4017791" y="4699650"/>
            <a:ext cx="7561821" cy="1697614"/>
          </a:xfrm>
          <a:prstGeom prst="roundRect">
            <a:avLst>
              <a:gd name="adj" fmla="val 3181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  <a:latin typeface="AGaramondPro-Regular"/>
              </a:rPr>
              <a:t>Az ellenreformáció alatt a magyarországi protestánsokat a református </a:t>
            </a:r>
            <a:r>
              <a:rPr lang="hu-HU" sz="2400" b="1" dirty="0">
                <a:solidFill>
                  <a:schemeClr val="tx1"/>
                </a:solidFill>
                <a:latin typeface="AGaramondPro-Regular"/>
              </a:rPr>
              <a:t>erdélyi fejedelmek</a:t>
            </a:r>
            <a:r>
              <a:rPr lang="hu-HU" sz="2400" dirty="0">
                <a:solidFill>
                  <a:schemeClr val="tx1"/>
                </a:solidFill>
                <a:latin typeface="AGaramondPro-Regular"/>
              </a:rPr>
              <a:t> védelmezték. Sokat tettek a protestantizmus ügyéért.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891667" y="1249680"/>
            <a:ext cx="10408667" cy="4419600"/>
            <a:chOff x="1061756" y="1249680"/>
            <a:chExt cx="10408667" cy="4419600"/>
          </a:xfrm>
        </p:grpSpPr>
        <p:sp>
          <p:nvSpPr>
            <p:cNvPr id="16" name="Lekerekített téglalap 13"/>
            <p:cNvSpPr/>
            <p:nvPr/>
          </p:nvSpPr>
          <p:spPr>
            <a:xfrm flipH="1" flipV="1">
              <a:off x="1061756" y="1249680"/>
              <a:ext cx="2654951" cy="4419600"/>
            </a:xfrm>
            <a:custGeom>
              <a:avLst/>
              <a:gdLst>
                <a:gd name="connsiteX0" fmla="*/ 0 w 9969660"/>
                <a:gd name="connsiteY0" fmla="*/ 437158 h 5729469"/>
                <a:gd name="connsiteX1" fmla="*/ 437158 w 9969660"/>
                <a:gd name="connsiteY1" fmla="*/ 0 h 5729469"/>
                <a:gd name="connsiteX2" fmla="*/ 9532502 w 9969660"/>
                <a:gd name="connsiteY2" fmla="*/ 0 h 5729469"/>
                <a:gd name="connsiteX3" fmla="*/ 9969660 w 9969660"/>
                <a:gd name="connsiteY3" fmla="*/ 437158 h 5729469"/>
                <a:gd name="connsiteX4" fmla="*/ 9969660 w 9969660"/>
                <a:gd name="connsiteY4" fmla="*/ 5292311 h 5729469"/>
                <a:gd name="connsiteX5" fmla="*/ 9532502 w 9969660"/>
                <a:gd name="connsiteY5" fmla="*/ 5729469 h 5729469"/>
                <a:gd name="connsiteX6" fmla="*/ 437158 w 9969660"/>
                <a:gd name="connsiteY6" fmla="*/ 5729469 h 5729469"/>
                <a:gd name="connsiteX7" fmla="*/ 0 w 9969660"/>
                <a:gd name="connsiteY7" fmla="*/ 5292311 h 5729469"/>
                <a:gd name="connsiteX8" fmla="*/ 0 w 9969660"/>
                <a:gd name="connsiteY8" fmla="*/ 437158 h 5729469"/>
                <a:gd name="connsiteX0" fmla="*/ 0 w 9969660"/>
                <a:gd name="connsiteY0" fmla="*/ 437158 h 5732362"/>
                <a:gd name="connsiteX1" fmla="*/ 437158 w 9969660"/>
                <a:gd name="connsiteY1" fmla="*/ 0 h 5732362"/>
                <a:gd name="connsiteX2" fmla="*/ 9532502 w 9969660"/>
                <a:gd name="connsiteY2" fmla="*/ 0 h 5732362"/>
                <a:gd name="connsiteX3" fmla="*/ 9969660 w 9969660"/>
                <a:gd name="connsiteY3" fmla="*/ 437158 h 5732362"/>
                <a:gd name="connsiteX4" fmla="*/ 9969660 w 9969660"/>
                <a:gd name="connsiteY4" fmla="*/ 5292311 h 5732362"/>
                <a:gd name="connsiteX5" fmla="*/ 9532502 w 9969660"/>
                <a:gd name="connsiteY5" fmla="*/ 5729469 h 5732362"/>
                <a:gd name="connsiteX6" fmla="*/ 4965538 w 9969660"/>
                <a:gd name="connsiteY6" fmla="*/ 5732362 h 5732362"/>
                <a:gd name="connsiteX7" fmla="*/ 437158 w 9969660"/>
                <a:gd name="connsiteY7" fmla="*/ 5729469 h 5732362"/>
                <a:gd name="connsiteX8" fmla="*/ 0 w 9969660"/>
                <a:gd name="connsiteY8" fmla="*/ 5292311 h 5732362"/>
                <a:gd name="connsiteX9" fmla="*/ 0 w 9969660"/>
                <a:gd name="connsiteY9" fmla="*/ 437158 h 5732362"/>
                <a:gd name="connsiteX0" fmla="*/ 4965538 w 9969660"/>
                <a:gd name="connsiteY0" fmla="*/ 5732362 h 5823802"/>
                <a:gd name="connsiteX1" fmla="*/ 437158 w 9969660"/>
                <a:gd name="connsiteY1" fmla="*/ 5729469 h 5823802"/>
                <a:gd name="connsiteX2" fmla="*/ 0 w 9969660"/>
                <a:gd name="connsiteY2" fmla="*/ 5292311 h 5823802"/>
                <a:gd name="connsiteX3" fmla="*/ 0 w 9969660"/>
                <a:gd name="connsiteY3" fmla="*/ 437158 h 5823802"/>
                <a:gd name="connsiteX4" fmla="*/ 437158 w 9969660"/>
                <a:gd name="connsiteY4" fmla="*/ 0 h 5823802"/>
                <a:gd name="connsiteX5" fmla="*/ 9532502 w 9969660"/>
                <a:gd name="connsiteY5" fmla="*/ 0 h 5823802"/>
                <a:gd name="connsiteX6" fmla="*/ 9969660 w 9969660"/>
                <a:gd name="connsiteY6" fmla="*/ 437158 h 5823802"/>
                <a:gd name="connsiteX7" fmla="*/ 9969660 w 9969660"/>
                <a:gd name="connsiteY7" fmla="*/ 5292311 h 5823802"/>
                <a:gd name="connsiteX8" fmla="*/ 9532502 w 9969660"/>
                <a:gd name="connsiteY8" fmla="*/ 5729469 h 5823802"/>
                <a:gd name="connsiteX9" fmla="*/ 5056978 w 9969660"/>
                <a:gd name="connsiteY9" fmla="*/ 5823802 h 5823802"/>
                <a:gd name="connsiteX0" fmla="*/ 4965538 w 9969660"/>
                <a:gd name="connsiteY0" fmla="*/ 5732362 h 5789078"/>
                <a:gd name="connsiteX1" fmla="*/ 437158 w 9969660"/>
                <a:gd name="connsiteY1" fmla="*/ 5729469 h 5789078"/>
                <a:gd name="connsiteX2" fmla="*/ 0 w 9969660"/>
                <a:gd name="connsiteY2" fmla="*/ 5292311 h 5789078"/>
                <a:gd name="connsiteX3" fmla="*/ 0 w 9969660"/>
                <a:gd name="connsiteY3" fmla="*/ 437158 h 5789078"/>
                <a:gd name="connsiteX4" fmla="*/ 437158 w 9969660"/>
                <a:gd name="connsiteY4" fmla="*/ 0 h 5789078"/>
                <a:gd name="connsiteX5" fmla="*/ 9532502 w 9969660"/>
                <a:gd name="connsiteY5" fmla="*/ 0 h 5789078"/>
                <a:gd name="connsiteX6" fmla="*/ 9969660 w 9969660"/>
                <a:gd name="connsiteY6" fmla="*/ 437158 h 5789078"/>
                <a:gd name="connsiteX7" fmla="*/ 9969660 w 9969660"/>
                <a:gd name="connsiteY7" fmla="*/ 5292311 h 5789078"/>
                <a:gd name="connsiteX8" fmla="*/ 9532502 w 9969660"/>
                <a:gd name="connsiteY8" fmla="*/ 5729469 h 5789078"/>
                <a:gd name="connsiteX9" fmla="*/ 5705161 w 9969660"/>
                <a:gd name="connsiteY9" fmla="*/ 5789078 h 5789078"/>
                <a:gd name="connsiteX0" fmla="*/ 4977112 w 9969660"/>
                <a:gd name="connsiteY0" fmla="*/ 5767086 h 5789078"/>
                <a:gd name="connsiteX1" fmla="*/ 437158 w 9969660"/>
                <a:gd name="connsiteY1" fmla="*/ 5729469 h 5789078"/>
                <a:gd name="connsiteX2" fmla="*/ 0 w 9969660"/>
                <a:gd name="connsiteY2" fmla="*/ 5292311 h 5789078"/>
                <a:gd name="connsiteX3" fmla="*/ 0 w 9969660"/>
                <a:gd name="connsiteY3" fmla="*/ 437158 h 5789078"/>
                <a:gd name="connsiteX4" fmla="*/ 437158 w 9969660"/>
                <a:gd name="connsiteY4" fmla="*/ 0 h 5789078"/>
                <a:gd name="connsiteX5" fmla="*/ 9532502 w 9969660"/>
                <a:gd name="connsiteY5" fmla="*/ 0 h 5789078"/>
                <a:gd name="connsiteX6" fmla="*/ 9969660 w 9969660"/>
                <a:gd name="connsiteY6" fmla="*/ 437158 h 5789078"/>
                <a:gd name="connsiteX7" fmla="*/ 9969660 w 9969660"/>
                <a:gd name="connsiteY7" fmla="*/ 5292311 h 5789078"/>
                <a:gd name="connsiteX8" fmla="*/ 9532502 w 9969660"/>
                <a:gd name="connsiteY8" fmla="*/ 5729469 h 5789078"/>
                <a:gd name="connsiteX9" fmla="*/ 5705161 w 9969660"/>
                <a:gd name="connsiteY9" fmla="*/ 5789078 h 5789078"/>
                <a:gd name="connsiteX0" fmla="*/ 4977112 w 9969660"/>
                <a:gd name="connsiteY0" fmla="*/ 5767086 h 5767086"/>
                <a:gd name="connsiteX1" fmla="*/ 437158 w 9969660"/>
                <a:gd name="connsiteY1" fmla="*/ 5729469 h 5767086"/>
                <a:gd name="connsiteX2" fmla="*/ 0 w 9969660"/>
                <a:gd name="connsiteY2" fmla="*/ 5292311 h 5767086"/>
                <a:gd name="connsiteX3" fmla="*/ 0 w 9969660"/>
                <a:gd name="connsiteY3" fmla="*/ 437158 h 5767086"/>
                <a:gd name="connsiteX4" fmla="*/ 437158 w 9969660"/>
                <a:gd name="connsiteY4" fmla="*/ 0 h 5767086"/>
                <a:gd name="connsiteX5" fmla="*/ 9532502 w 9969660"/>
                <a:gd name="connsiteY5" fmla="*/ 0 h 5767086"/>
                <a:gd name="connsiteX6" fmla="*/ 9969660 w 9969660"/>
                <a:gd name="connsiteY6" fmla="*/ 437158 h 5767086"/>
                <a:gd name="connsiteX7" fmla="*/ 9969660 w 9969660"/>
                <a:gd name="connsiteY7" fmla="*/ 5292311 h 5767086"/>
                <a:gd name="connsiteX8" fmla="*/ 9532502 w 9969660"/>
                <a:gd name="connsiteY8" fmla="*/ 5729469 h 5767086"/>
                <a:gd name="connsiteX9" fmla="*/ 5554690 w 9969660"/>
                <a:gd name="connsiteY9" fmla="*/ 5742779 h 5767086"/>
                <a:gd name="connsiteX0" fmla="*/ 5092859 w 9969660"/>
                <a:gd name="connsiteY0" fmla="*/ 5709212 h 5742779"/>
                <a:gd name="connsiteX1" fmla="*/ 437158 w 9969660"/>
                <a:gd name="connsiteY1" fmla="*/ 5729469 h 5742779"/>
                <a:gd name="connsiteX2" fmla="*/ 0 w 9969660"/>
                <a:gd name="connsiteY2" fmla="*/ 5292311 h 5742779"/>
                <a:gd name="connsiteX3" fmla="*/ 0 w 9969660"/>
                <a:gd name="connsiteY3" fmla="*/ 437158 h 5742779"/>
                <a:gd name="connsiteX4" fmla="*/ 437158 w 9969660"/>
                <a:gd name="connsiteY4" fmla="*/ 0 h 5742779"/>
                <a:gd name="connsiteX5" fmla="*/ 9532502 w 9969660"/>
                <a:gd name="connsiteY5" fmla="*/ 0 h 5742779"/>
                <a:gd name="connsiteX6" fmla="*/ 9969660 w 9969660"/>
                <a:gd name="connsiteY6" fmla="*/ 437158 h 5742779"/>
                <a:gd name="connsiteX7" fmla="*/ 9969660 w 9969660"/>
                <a:gd name="connsiteY7" fmla="*/ 5292311 h 5742779"/>
                <a:gd name="connsiteX8" fmla="*/ 9532502 w 9969660"/>
                <a:gd name="connsiteY8" fmla="*/ 5729469 h 5742779"/>
                <a:gd name="connsiteX9" fmla="*/ 5554690 w 9969660"/>
                <a:gd name="connsiteY9" fmla="*/ 5742779 h 5742779"/>
                <a:gd name="connsiteX0" fmla="*/ 509285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554690 w 9969660"/>
                <a:gd name="connsiteY9" fmla="*/ 5742779 h 5755511"/>
                <a:gd name="connsiteX0" fmla="*/ 452389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554690 w 9969660"/>
                <a:gd name="connsiteY9" fmla="*/ 5742779 h 5755511"/>
                <a:gd name="connsiteX0" fmla="*/ 452389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747730 w 9969660"/>
                <a:gd name="connsiteY9" fmla="*/ 5742779 h 5755511"/>
                <a:gd name="connsiteX0" fmla="*/ 4523899 w 9969660"/>
                <a:gd name="connsiteY0" fmla="*/ 5781297 h 5781297"/>
                <a:gd name="connsiteX1" fmla="*/ 437158 w 9969660"/>
                <a:gd name="connsiteY1" fmla="*/ 5755255 h 5781297"/>
                <a:gd name="connsiteX2" fmla="*/ 0 w 9969660"/>
                <a:gd name="connsiteY2" fmla="*/ 5318097 h 5781297"/>
                <a:gd name="connsiteX3" fmla="*/ 0 w 9969660"/>
                <a:gd name="connsiteY3" fmla="*/ 462944 h 5781297"/>
                <a:gd name="connsiteX4" fmla="*/ 437158 w 9969660"/>
                <a:gd name="connsiteY4" fmla="*/ 25786 h 5781297"/>
                <a:gd name="connsiteX5" fmla="*/ 4954349 w 9969660"/>
                <a:gd name="connsiteY5" fmla="*/ 0 h 5781297"/>
                <a:gd name="connsiteX6" fmla="*/ 9532502 w 9969660"/>
                <a:gd name="connsiteY6" fmla="*/ 25786 h 5781297"/>
                <a:gd name="connsiteX7" fmla="*/ 9969660 w 9969660"/>
                <a:gd name="connsiteY7" fmla="*/ 462944 h 5781297"/>
                <a:gd name="connsiteX8" fmla="*/ 9969660 w 9969660"/>
                <a:gd name="connsiteY8" fmla="*/ 5318097 h 5781297"/>
                <a:gd name="connsiteX9" fmla="*/ 9532502 w 9969660"/>
                <a:gd name="connsiteY9" fmla="*/ 5755255 h 5781297"/>
                <a:gd name="connsiteX10" fmla="*/ 5747730 w 9969660"/>
                <a:gd name="connsiteY10" fmla="*/ 5768565 h 5781297"/>
                <a:gd name="connsiteX0" fmla="*/ 437158 w 9969660"/>
                <a:gd name="connsiteY0" fmla="*/ 5755255 h 5768565"/>
                <a:gd name="connsiteX1" fmla="*/ 0 w 9969660"/>
                <a:gd name="connsiteY1" fmla="*/ 5318097 h 5768565"/>
                <a:gd name="connsiteX2" fmla="*/ 0 w 9969660"/>
                <a:gd name="connsiteY2" fmla="*/ 462944 h 5768565"/>
                <a:gd name="connsiteX3" fmla="*/ 437158 w 9969660"/>
                <a:gd name="connsiteY3" fmla="*/ 25786 h 5768565"/>
                <a:gd name="connsiteX4" fmla="*/ 4954349 w 9969660"/>
                <a:gd name="connsiteY4" fmla="*/ 0 h 5768565"/>
                <a:gd name="connsiteX5" fmla="*/ 9532502 w 9969660"/>
                <a:gd name="connsiteY5" fmla="*/ 25786 h 5768565"/>
                <a:gd name="connsiteX6" fmla="*/ 9969660 w 9969660"/>
                <a:gd name="connsiteY6" fmla="*/ 462944 h 5768565"/>
                <a:gd name="connsiteX7" fmla="*/ 9969660 w 9969660"/>
                <a:gd name="connsiteY7" fmla="*/ 5318097 h 5768565"/>
                <a:gd name="connsiteX8" fmla="*/ 9532502 w 9969660"/>
                <a:gd name="connsiteY8" fmla="*/ 5755255 h 5768565"/>
                <a:gd name="connsiteX9" fmla="*/ 5747730 w 9969660"/>
                <a:gd name="connsiteY9" fmla="*/ 5768565 h 5768565"/>
                <a:gd name="connsiteX0" fmla="*/ 0 w 9969660"/>
                <a:gd name="connsiteY0" fmla="*/ 5318097 h 5768565"/>
                <a:gd name="connsiteX1" fmla="*/ 0 w 9969660"/>
                <a:gd name="connsiteY1" fmla="*/ 462944 h 5768565"/>
                <a:gd name="connsiteX2" fmla="*/ 437158 w 9969660"/>
                <a:gd name="connsiteY2" fmla="*/ 25786 h 5768565"/>
                <a:gd name="connsiteX3" fmla="*/ 4954349 w 9969660"/>
                <a:gd name="connsiteY3" fmla="*/ 0 h 5768565"/>
                <a:gd name="connsiteX4" fmla="*/ 9532502 w 9969660"/>
                <a:gd name="connsiteY4" fmla="*/ 25786 h 5768565"/>
                <a:gd name="connsiteX5" fmla="*/ 9969660 w 9969660"/>
                <a:gd name="connsiteY5" fmla="*/ 462944 h 5768565"/>
                <a:gd name="connsiteX6" fmla="*/ 9969660 w 9969660"/>
                <a:gd name="connsiteY6" fmla="*/ 5318097 h 5768565"/>
                <a:gd name="connsiteX7" fmla="*/ 9532502 w 9969660"/>
                <a:gd name="connsiteY7" fmla="*/ 5755255 h 5768565"/>
                <a:gd name="connsiteX8" fmla="*/ 5747730 w 9969660"/>
                <a:gd name="connsiteY8" fmla="*/ 5768565 h 5768565"/>
                <a:gd name="connsiteX0" fmla="*/ 0 w 9969660"/>
                <a:gd name="connsiteY0" fmla="*/ 462944 h 5768565"/>
                <a:gd name="connsiteX1" fmla="*/ 437158 w 9969660"/>
                <a:gd name="connsiteY1" fmla="*/ 25786 h 5768565"/>
                <a:gd name="connsiteX2" fmla="*/ 4954349 w 9969660"/>
                <a:gd name="connsiteY2" fmla="*/ 0 h 5768565"/>
                <a:gd name="connsiteX3" fmla="*/ 9532502 w 9969660"/>
                <a:gd name="connsiteY3" fmla="*/ 25786 h 5768565"/>
                <a:gd name="connsiteX4" fmla="*/ 9969660 w 9969660"/>
                <a:gd name="connsiteY4" fmla="*/ 462944 h 5768565"/>
                <a:gd name="connsiteX5" fmla="*/ 9969660 w 9969660"/>
                <a:gd name="connsiteY5" fmla="*/ 5318097 h 5768565"/>
                <a:gd name="connsiteX6" fmla="*/ 9532502 w 9969660"/>
                <a:gd name="connsiteY6" fmla="*/ 5755255 h 5768565"/>
                <a:gd name="connsiteX7" fmla="*/ 5747730 w 9969660"/>
                <a:gd name="connsiteY7" fmla="*/ 5768565 h 5768565"/>
                <a:gd name="connsiteX0" fmla="*/ 0 w 9532502"/>
                <a:gd name="connsiteY0" fmla="*/ 25786 h 5768565"/>
                <a:gd name="connsiteX1" fmla="*/ 4517191 w 9532502"/>
                <a:gd name="connsiteY1" fmla="*/ 0 h 5768565"/>
                <a:gd name="connsiteX2" fmla="*/ 9095344 w 9532502"/>
                <a:gd name="connsiteY2" fmla="*/ 25786 h 5768565"/>
                <a:gd name="connsiteX3" fmla="*/ 9532502 w 9532502"/>
                <a:gd name="connsiteY3" fmla="*/ 462944 h 5768565"/>
                <a:gd name="connsiteX4" fmla="*/ 9532502 w 9532502"/>
                <a:gd name="connsiteY4" fmla="*/ 5318097 h 5768565"/>
                <a:gd name="connsiteX5" fmla="*/ 9095344 w 9532502"/>
                <a:gd name="connsiteY5" fmla="*/ 5755255 h 5768565"/>
                <a:gd name="connsiteX6" fmla="*/ 5310572 w 9532502"/>
                <a:gd name="connsiteY6" fmla="*/ 5768565 h 5768565"/>
                <a:gd name="connsiteX0" fmla="*/ 0 w 9532502"/>
                <a:gd name="connsiteY0" fmla="*/ 25786 h 5768565"/>
                <a:gd name="connsiteX1" fmla="*/ 4517191 w 9532502"/>
                <a:gd name="connsiteY1" fmla="*/ 0 h 5768565"/>
                <a:gd name="connsiteX2" fmla="*/ 9095344 w 9532502"/>
                <a:gd name="connsiteY2" fmla="*/ 25786 h 5768565"/>
                <a:gd name="connsiteX3" fmla="*/ 9532502 w 9532502"/>
                <a:gd name="connsiteY3" fmla="*/ 462944 h 5768565"/>
                <a:gd name="connsiteX4" fmla="*/ 9532502 w 9532502"/>
                <a:gd name="connsiteY4" fmla="*/ 5318097 h 5768565"/>
                <a:gd name="connsiteX5" fmla="*/ 9095344 w 9532502"/>
                <a:gd name="connsiteY5" fmla="*/ 5755255 h 5768565"/>
                <a:gd name="connsiteX6" fmla="*/ 5310572 w 9532502"/>
                <a:gd name="connsiteY6" fmla="*/ 5768565 h 5768565"/>
                <a:gd name="connsiteX0" fmla="*/ 0 w 5015311"/>
                <a:gd name="connsiteY0" fmla="*/ 0 h 5768565"/>
                <a:gd name="connsiteX1" fmla="*/ 4578153 w 5015311"/>
                <a:gd name="connsiteY1" fmla="*/ 25786 h 5768565"/>
                <a:gd name="connsiteX2" fmla="*/ 5015311 w 5015311"/>
                <a:gd name="connsiteY2" fmla="*/ 462944 h 5768565"/>
                <a:gd name="connsiteX3" fmla="*/ 5015311 w 5015311"/>
                <a:gd name="connsiteY3" fmla="*/ 5318097 h 5768565"/>
                <a:gd name="connsiteX4" fmla="*/ 4578153 w 5015311"/>
                <a:gd name="connsiteY4" fmla="*/ 5755255 h 5768565"/>
                <a:gd name="connsiteX5" fmla="*/ 793381 w 5015311"/>
                <a:gd name="connsiteY5" fmla="*/ 5768565 h 5768565"/>
                <a:gd name="connsiteX0" fmla="*/ 0 w 4222831"/>
                <a:gd name="connsiteY0" fmla="*/ 0 h 5788885"/>
                <a:gd name="connsiteX1" fmla="*/ 3785673 w 4222831"/>
                <a:gd name="connsiteY1" fmla="*/ 46106 h 5788885"/>
                <a:gd name="connsiteX2" fmla="*/ 4222831 w 4222831"/>
                <a:gd name="connsiteY2" fmla="*/ 483264 h 5788885"/>
                <a:gd name="connsiteX3" fmla="*/ 4222831 w 4222831"/>
                <a:gd name="connsiteY3" fmla="*/ 5338417 h 5788885"/>
                <a:gd name="connsiteX4" fmla="*/ 3785673 w 4222831"/>
                <a:gd name="connsiteY4" fmla="*/ 5775575 h 5788885"/>
                <a:gd name="connsiteX5" fmla="*/ 901 w 4222831"/>
                <a:gd name="connsiteY5" fmla="*/ 5788885 h 5788885"/>
                <a:gd name="connsiteX0" fmla="*/ 19419 w 4221930"/>
                <a:gd name="connsiteY0" fmla="*/ 0 h 5768565"/>
                <a:gd name="connsiteX1" fmla="*/ 3784772 w 4221930"/>
                <a:gd name="connsiteY1" fmla="*/ 25786 h 5768565"/>
                <a:gd name="connsiteX2" fmla="*/ 4221930 w 4221930"/>
                <a:gd name="connsiteY2" fmla="*/ 462944 h 5768565"/>
                <a:gd name="connsiteX3" fmla="*/ 4221930 w 4221930"/>
                <a:gd name="connsiteY3" fmla="*/ 5318097 h 5768565"/>
                <a:gd name="connsiteX4" fmla="*/ 3784772 w 4221930"/>
                <a:gd name="connsiteY4" fmla="*/ 5755255 h 5768565"/>
                <a:gd name="connsiteX5" fmla="*/ 0 w 4221930"/>
                <a:gd name="connsiteY5" fmla="*/ 5768565 h 5768565"/>
                <a:gd name="connsiteX0" fmla="*/ 0 w 4395551"/>
                <a:gd name="connsiteY0" fmla="*/ 0 h 5768565"/>
                <a:gd name="connsiteX1" fmla="*/ 3958393 w 4395551"/>
                <a:gd name="connsiteY1" fmla="*/ 25786 h 5768565"/>
                <a:gd name="connsiteX2" fmla="*/ 4395551 w 4395551"/>
                <a:gd name="connsiteY2" fmla="*/ 462944 h 5768565"/>
                <a:gd name="connsiteX3" fmla="*/ 4395551 w 4395551"/>
                <a:gd name="connsiteY3" fmla="*/ 5318097 h 5768565"/>
                <a:gd name="connsiteX4" fmla="*/ 3958393 w 4395551"/>
                <a:gd name="connsiteY4" fmla="*/ 5755255 h 5768565"/>
                <a:gd name="connsiteX5" fmla="*/ 173621 w 4395551"/>
                <a:gd name="connsiteY5" fmla="*/ 5768565 h 5768565"/>
                <a:gd name="connsiteX0" fmla="*/ 0 w 4547951"/>
                <a:gd name="connsiteY0" fmla="*/ 0 h 5768565"/>
                <a:gd name="connsiteX1" fmla="*/ 4110793 w 4547951"/>
                <a:gd name="connsiteY1" fmla="*/ 25786 h 5768565"/>
                <a:gd name="connsiteX2" fmla="*/ 4547951 w 4547951"/>
                <a:gd name="connsiteY2" fmla="*/ 462944 h 5768565"/>
                <a:gd name="connsiteX3" fmla="*/ 4547951 w 4547951"/>
                <a:gd name="connsiteY3" fmla="*/ 5318097 h 5768565"/>
                <a:gd name="connsiteX4" fmla="*/ 4110793 w 4547951"/>
                <a:gd name="connsiteY4" fmla="*/ 5755255 h 5768565"/>
                <a:gd name="connsiteX5" fmla="*/ 326021 w 4547951"/>
                <a:gd name="connsiteY5" fmla="*/ 5768565 h 5768565"/>
                <a:gd name="connsiteX0" fmla="*/ 39739 w 4587690"/>
                <a:gd name="connsiteY0" fmla="*/ 0 h 5788885"/>
                <a:gd name="connsiteX1" fmla="*/ 4150532 w 4587690"/>
                <a:gd name="connsiteY1" fmla="*/ 25786 h 5788885"/>
                <a:gd name="connsiteX2" fmla="*/ 4587690 w 4587690"/>
                <a:gd name="connsiteY2" fmla="*/ 462944 h 5788885"/>
                <a:gd name="connsiteX3" fmla="*/ 4587690 w 4587690"/>
                <a:gd name="connsiteY3" fmla="*/ 5318097 h 5788885"/>
                <a:gd name="connsiteX4" fmla="*/ 4150532 w 4587690"/>
                <a:gd name="connsiteY4" fmla="*/ 5755255 h 5788885"/>
                <a:gd name="connsiteX5" fmla="*/ 0 w 4587690"/>
                <a:gd name="connsiteY5" fmla="*/ 5788885 h 5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690" h="5788885">
                  <a:moveTo>
                    <a:pt x="39739" y="0"/>
                  </a:moveTo>
                  <a:lnTo>
                    <a:pt x="4150532" y="25786"/>
                  </a:lnTo>
                  <a:cubicBezTo>
                    <a:pt x="4391968" y="25786"/>
                    <a:pt x="4587690" y="221508"/>
                    <a:pt x="4587690" y="462944"/>
                  </a:cubicBezTo>
                  <a:lnTo>
                    <a:pt x="4587690" y="5318097"/>
                  </a:lnTo>
                  <a:cubicBezTo>
                    <a:pt x="4587690" y="5559533"/>
                    <a:pt x="4391968" y="5755255"/>
                    <a:pt x="4150532" y="5755255"/>
                  </a:cubicBezTo>
                  <a:lnTo>
                    <a:pt x="0" y="5788885"/>
                  </a:lnTo>
                </a:path>
              </a:pathLst>
            </a:custGeom>
            <a:noFill/>
            <a:ln w="155575" cmpd="sng">
              <a:gradFill>
                <a:gsLst>
                  <a:gs pos="1754">
                    <a:srgbClr val="BCA265"/>
                  </a:gs>
                  <a:gs pos="66000">
                    <a:srgbClr val="9FC3C3"/>
                  </a:gs>
                  <a:gs pos="39000">
                    <a:srgbClr val="9CC7CE"/>
                  </a:gs>
                  <a:gs pos="100000">
                    <a:srgbClr val="BCA265"/>
                  </a:gs>
                </a:gsLst>
                <a:lin ang="5400000" scaled="1"/>
              </a:gradFill>
              <a:prstDash val="solid"/>
              <a:headEnd type="stealth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600" dirty="0"/>
                <a:t/>
              </a:r>
              <a:br>
                <a:rPr lang="hu-HU" sz="2600" dirty="0"/>
              </a:br>
              <a:endParaRPr lang="hu-HU" sz="2600" dirty="0">
                <a:solidFill>
                  <a:schemeClr val="bg1"/>
                </a:solidFill>
              </a:endParaRPr>
            </a:p>
          </p:txBody>
        </p:sp>
        <p:sp>
          <p:nvSpPr>
            <p:cNvPr id="21" name="Lekerekített téglalap 13"/>
            <p:cNvSpPr/>
            <p:nvPr/>
          </p:nvSpPr>
          <p:spPr>
            <a:xfrm flipV="1">
              <a:off x="8815472" y="1249680"/>
              <a:ext cx="2654951" cy="4419600"/>
            </a:xfrm>
            <a:custGeom>
              <a:avLst/>
              <a:gdLst>
                <a:gd name="connsiteX0" fmla="*/ 0 w 9969660"/>
                <a:gd name="connsiteY0" fmla="*/ 437158 h 5729469"/>
                <a:gd name="connsiteX1" fmla="*/ 437158 w 9969660"/>
                <a:gd name="connsiteY1" fmla="*/ 0 h 5729469"/>
                <a:gd name="connsiteX2" fmla="*/ 9532502 w 9969660"/>
                <a:gd name="connsiteY2" fmla="*/ 0 h 5729469"/>
                <a:gd name="connsiteX3" fmla="*/ 9969660 w 9969660"/>
                <a:gd name="connsiteY3" fmla="*/ 437158 h 5729469"/>
                <a:gd name="connsiteX4" fmla="*/ 9969660 w 9969660"/>
                <a:gd name="connsiteY4" fmla="*/ 5292311 h 5729469"/>
                <a:gd name="connsiteX5" fmla="*/ 9532502 w 9969660"/>
                <a:gd name="connsiteY5" fmla="*/ 5729469 h 5729469"/>
                <a:gd name="connsiteX6" fmla="*/ 437158 w 9969660"/>
                <a:gd name="connsiteY6" fmla="*/ 5729469 h 5729469"/>
                <a:gd name="connsiteX7" fmla="*/ 0 w 9969660"/>
                <a:gd name="connsiteY7" fmla="*/ 5292311 h 5729469"/>
                <a:gd name="connsiteX8" fmla="*/ 0 w 9969660"/>
                <a:gd name="connsiteY8" fmla="*/ 437158 h 5729469"/>
                <a:gd name="connsiteX0" fmla="*/ 0 w 9969660"/>
                <a:gd name="connsiteY0" fmla="*/ 437158 h 5732362"/>
                <a:gd name="connsiteX1" fmla="*/ 437158 w 9969660"/>
                <a:gd name="connsiteY1" fmla="*/ 0 h 5732362"/>
                <a:gd name="connsiteX2" fmla="*/ 9532502 w 9969660"/>
                <a:gd name="connsiteY2" fmla="*/ 0 h 5732362"/>
                <a:gd name="connsiteX3" fmla="*/ 9969660 w 9969660"/>
                <a:gd name="connsiteY3" fmla="*/ 437158 h 5732362"/>
                <a:gd name="connsiteX4" fmla="*/ 9969660 w 9969660"/>
                <a:gd name="connsiteY4" fmla="*/ 5292311 h 5732362"/>
                <a:gd name="connsiteX5" fmla="*/ 9532502 w 9969660"/>
                <a:gd name="connsiteY5" fmla="*/ 5729469 h 5732362"/>
                <a:gd name="connsiteX6" fmla="*/ 4965538 w 9969660"/>
                <a:gd name="connsiteY6" fmla="*/ 5732362 h 5732362"/>
                <a:gd name="connsiteX7" fmla="*/ 437158 w 9969660"/>
                <a:gd name="connsiteY7" fmla="*/ 5729469 h 5732362"/>
                <a:gd name="connsiteX8" fmla="*/ 0 w 9969660"/>
                <a:gd name="connsiteY8" fmla="*/ 5292311 h 5732362"/>
                <a:gd name="connsiteX9" fmla="*/ 0 w 9969660"/>
                <a:gd name="connsiteY9" fmla="*/ 437158 h 5732362"/>
                <a:gd name="connsiteX0" fmla="*/ 4965538 w 9969660"/>
                <a:gd name="connsiteY0" fmla="*/ 5732362 h 5823802"/>
                <a:gd name="connsiteX1" fmla="*/ 437158 w 9969660"/>
                <a:gd name="connsiteY1" fmla="*/ 5729469 h 5823802"/>
                <a:gd name="connsiteX2" fmla="*/ 0 w 9969660"/>
                <a:gd name="connsiteY2" fmla="*/ 5292311 h 5823802"/>
                <a:gd name="connsiteX3" fmla="*/ 0 w 9969660"/>
                <a:gd name="connsiteY3" fmla="*/ 437158 h 5823802"/>
                <a:gd name="connsiteX4" fmla="*/ 437158 w 9969660"/>
                <a:gd name="connsiteY4" fmla="*/ 0 h 5823802"/>
                <a:gd name="connsiteX5" fmla="*/ 9532502 w 9969660"/>
                <a:gd name="connsiteY5" fmla="*/ 0 h 5823802"/>
                <a:gd name="connsiteX6" fmla="*/ 9969660 w 9969660"/>
                <a:gd name="connsiteY6" fmla="*/ 437158 h 5823802"/>
                <a:gd name="connsiteX7" fmla="*/ 9969660 w 9969660"/>
                <a:gd name="connsiteY7" fmla="*/ 5292311 h 5823802"/>
                <a:gd name="connsiteX8" fmla="*/ 9532502 w 9969660"/>
                <a:gd name="connsiteY8" fmla="*/ 5729469 h 5823802"/>
                <a:gd name="connsiteX9" fmla="*/ 5056978 w 9969660"/>
                <a:gd name="connsiteY9" fmla="*/ 5823802 h 5823802"/>
                <a:gd name="connsiteX0" fmla="*/ 4965538 w 9969660"/>
                <a:gd name="connsiteY0" fmla="*/ 5732362 h 5789078"/>
                <a:gd name="connsiteX1" fmla="*/ 437158 w 9969660"/>
                <a:gd name="connsiteY1" fmla="*/ 5729469 h 5789078"/>
                <a:gd name="connsiteX2" fmla="*/ 0 w 9969660"/>
                <a:gd name="connsiteY2" fmla="*/ 5292311 h 5789078"/>
                <a:gd name="connsiteX3" fmla="*/ 0 w 9969660"/>
                <a:gd name="connsiteY3" fmla="*/ 437158 h 5789078"/>
                <a:gd name="connsiteX4" fmla="*/ 437158 w 9969660"/>
                <a:gd name="connsiteY4" fmla="*/ 0 h 5789078"/>
                <a:gd name="connsiteX5" fmla="*/ 9532502 w 9969660"/>
                <a:gd name="connsiteY5" fmla="*/ 0 h 5789078"/>
                <a:gd name="connsiteX6" fmla="*/ 9969660 w 9969660"/>
                <a:gd name="connsiteY6" fmla="*/ 437158 h 5789078"/>
                <a:gd name="connsiteX7" fmla="*/ 9969660 w 9969660"/>
                <a:gd name="connsiteY7" fmla="*/ 5292311 h 5789078"/>
                <a:gd name="connsiteX8" fmla="*/ 9532502 w 9969660"/>
                <a:gd name="connsiteY8" fmla="*/ 5729469 h 5789078"/>
                <a:gd name="connsiteX9" fmla="*/ 5705161 w 9969660"/>
                <a:gd name="connsiteY9" fmla="*/ 5789078 h 5789078"/>
                <a:gd name="connsiteX0" fmla="*/ 4977112 w 9969660"/>
                <a:gd name="connsiteY0" fmla="*/ 5767086 h 5789078"/>
                <a:gd name="connsiteX1" fmla="*/ 437158 w 9969660"/>
                <a:gd name="connsiteY1" fmla="*/ 5729469 h 5789078"/>
                <a:gd name="connsiteX2" fmla="*/ 0 w 9969660"/>
                <a:gd name="connsiteY2" fmla="*/ 5292311 h 5789078"/>
                <a:gd name="connsiteX3" fmla="*/ 0 w 9969660"/>
                <a:gd name="connsiteY3" fmla="*/ 437158 h 5789078"/>
                <a:gd name="connsiteX4" fmla="*/ 437158 w 9969660"/>
                <a:gd name="connsiteY4" fmla="*/ 0 h 5789078"/>
                <a:gd name="connsiteX5" fmla="*/ 9532502 w 9969660"/>
                <a:gd name="connsiteY5" fmla="*/ 0 h 5789078"/>
                <a:gd name="connsiteX6" fmla="*/ 9969660 w 9969660"/>
                <a:gd name="connsiteY6" fmla="*/ 437158 h 5789078"/>
                <a:gd name="connsiteX7" fmla="*/ 9969660 w 9969660"/>
                <a:gd name="connsiteY7" fmla="*/ 5292311 h 5789078"/>
                <a:gd name="connsiteX8" fmla="*/ 9532502 w 9969660"/>
                <a:gd name="connsiteY8" fmla="*/ 5729469 h 5789078"/>
                <a:gd name="connsiteX9" fmla="*/ 5705161 w 9969660"/>
                <a:gd name="connsiteY9" fmla="*/ 5789078 h 5789078"/>
                <a:gd name="connsiteX0" fmla="*/ 4977112 w 9969660"/>
                <a:gd name="connsiteY0" fmla="*/ 5767086 h 5767086"/>
                <a:gd name="connsiteX1" fmla="*/ 437158 w 9969660"/>
                <a:gd name="connsiteY1" fmla="*/ 5729469 h 5767086"/>
                <a:gd name="connsiteX2" fmla="*/ 0 w 9969660"/>
                <a:gd name="connsiteY2" fmla="*/ 5292311 h 5767086"/>
                <a:gd name="connsiteX3" fmla="*/ 0 w 9969660"/>
                <a:gd name="connsiteY3" fmla="*/ 437158 h 5767086"/>
                <a:gd name="connsiteX4" fmla="*/ 437158 w 9969660"/>
                <a:gd name="connsiteY4" fmla="*/ 0 h 5767086"/>
                <a:gd name="connsiteX5" fmla="*/ 9532502 w 9969660"/>
                <a:gd name="connsiteY5" fmla="*/ 0 h 5767086"/>
                <a:gd name="connsiteX6" fmla="*/ 9969660 w 9969660"/>
                <a:gd name="connsiteY6" fmla="*/ 437158 h 5767086"/>
                <a:gd name="connsiteX7" fmla="*/ 9969660 w 9969660"/>
                <a:gd name="connsiteY7" fmla="*/ 5292311 h 5767086"/>
                <a:gd name="connsiteX8" fmla="*/ 9532502 w 9969660"/>
                <a:gd name="connsiteY8" fmla="*/ 5729469 h 5767086"/>
                <a:gd name="connsiteX9" fmla="*/ 5554690 w 9969660"/>
                <a:gd name="connsiteY9" fmla="*/ 5742779 h 5767086"/>
                <a:gd name="connsiteX0" fmla="*/ 5092859 w 9969660"/>
                <a:gd name="connsiteY0" fmla="*/ 5709212 h 5742779"/>
                <a:gd name="connsiteX1" fmla="*/ 437158 w 9969660"/>
                <a:gd name="connsiteY1" fmla="*/ 5729469 h 5742779"/>
                <a:gd name="connsiteX2" fmla="*/ 0 w 9969660"/>
                <a:gd name="connsiteY2" fmla="*/ 5292311 h 5742779"/>
                <a:gd name="connsiteX3" fmla="*/ 0 w 9969660"/>
                <a:gd name="connsiteY3" fmla="*/ 437158 h 5742779"/>
                <a:gd name="connsiteX4" fmla="*/ 437158 w 9969660"/>
                <a:gd name="connsiteY4" fmla="*/ 0 h 5742779"/>
                <a:gd name="connsiteX5" fmla="*/ 9532502 w 9969660"/>
                <a:gd name="connsiteY5" fmla="*/ 0 h 5742779"/>
                <a:gd name="connsiteX6" fmla="*/ 9969660 w 9969660"/>
                <a:gd name="connsiteY6" fmla="*/ 437158 h 5742779"/>
                <a:gd name="connsiteX7" fmla="*/ 9969660 w 9969660"/>
                <a:gd name="connsiteY7" fmla="*/ 5292311 h 5742779"/>
                <a:gd name="connsiteX8" fmla="*/ 9532502 w 9969660"/>
                <a:gd name="connsiteY8" fmla="*/ 5729469 h 5742779"/>
                <a:gd name="connsiteX9" fmla="*/ 5554690 w 9969660"/>
                <a:gd name="connsiteY9" fmla="*/ 5742779 h 5742779"/>
                <a:gd name="connsiteX0" fmla="*/ 509285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554690 w 9969660"/>
                <a:gd name="connsiteY9" fmla="*/ 5742779 h 5755511"/>
                <a:gd name="connsiteX0" fmla="*/ 452389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554690 w 9969660"/>
                <a:gd name="connsiteY9" fmla="*/ 5742779 h 5755511"/>
                <a:gd name="connsiteX0" fmla="*/ 4523899 w 9969660"/>
                <a:gd name="connsiteY0" fmla="*/ 5755511 h 5755511"/>
                <a:gd name="connsiteX1" fmla="*/ 437158 w 9969660"/>
                <a:gd name="connsiteY1" fmla="*/ 5729469 h 5755511"/>
                <a:gd name="connsiteX2" fmla="*/ 0 w 9969660"/>
                <a:gd name="connsiteY2" fmla="*/ 5292311 h 5755511"/>
                <a:gd name="connsiteX3" fmla="*/ 0 w 9969660"/>
                <a:gd name="connsiteY3" fmla="*/ 437158 h 5755511"/>
                <a:gd name="connsiteX4" fmla="*/ 437158 w 9969660"/>
                <a:gd name="connsiteY4" fmla="*/ 0 h 5755511"/>
                <a:gd name="connsiteX5" fmla="*/ 9532502 w 9969660"/>
                <a:gd name="connsiteY5" fmla="*/ 0 h 5755511"/>
                <a:gd name="connsiteX6" fmla="*/ 9969660 w 9969660"/>
                <a:gd name="connsiteY6" fmla="*/ 437158 h 5755511"/>
                <a:gd name="connsiteX7" fmla="*/ 9969660 w 9969660"/>
                <a:gd name="connsiteY7" fmla="*/ 5292311 h 5755511"/>
                <a:gd name="connsiteX8" fmla="*/ 9532502 w 9969660"/>
                <a:gd name="connsiteY8" fmla="*/ 5729469 h 5755511"/>
                <a:gd name="connsiteX9" fmla="*/ 5747730 w 9969660"/>
                <a:gd name="connsiteY9" fmla="*/ 5742779 h 5755511"/>
                <a:gd name="connsiteX0" fmla="*/ 4523899 w 9969660"/>
                <a:gd name="connsiteY0" fmla="*/ 5781297 h 5781297"/>
                <a:gd name="connsiteX1" fmla="*/ 437158 w 9969660"/>
                <a:gd name="connsiteY1" fmla="*/ 5755255 h 5781297"/>
                <a:gd name="connsiteX2" fmla="*/ 0 w 9969660"/>
                <a:gd name="connsiteY2" fmla="*/ 5318097 h 5781297"/>
                <a:gd name="connsiteX3" fmla="*/ 0 w 9969660"/>
                <a:gd name="connsiteY3" fmla="*/ 462944 h 5781297"/>
                <a:gd name="connsiteX4" fmla="*/ 437158 w 9969660"/>
                <a:gd name="connsiteY4" fmla="*/ 25786 h 5781297"/>
                <a:gd name="connsiteX5" fmla="*/ 4954349 w 9969660"/>
                <a:gd name="connsiteY5" fmla="*/ 0 h 5781297"/>
                <a:gd name="connsiteX6" fmla="*/ 9532502 w 9969660"/>
                <a:gd name="connsiteY6" fmla="*/ 25786 h 5781297"/>
                <a:gd name="connsiteX7" fmla="*/ 9969660 w 9969660"/>
                <a:gd name="connsiteY7" fmla="*/ 462944 h 5781297"/>
                <a:gd name="connsiteX8" fmla="*/ 9969660 w 9969660"/>
                <a:gd name="connsiteY8" fmla="*/ 5318097 h 5781297"/>
                <a:gd name="connsiteX9" fmla="*/ 9532502 w 9969660"/>
                <a:gd name="connsiteY9" fmla="*/ 5755255 h 5781297"/>
                <a:gd name="connsiteX10" fmla="*/ 5747730 w 9969660"/>
                <a:gd name="connsiteY10" fmla="*/ 5768565 h 5781297"/>
                <a:gd name="connsiteX0" fmla="*/ 437158 w 9969660"/>
                <a:gd name="connsiteY0" fmla="*/ 5755255 h 5768565"/>
                <a:gd name="connsiteX1" fmla="*/ 0 w 9969660"/>
                <a:gd name="connsiteY1" fmla="*/ 5318097 h 5768565"/>
                <a:gd name="connsiteX2" fmla="*/ 0 w 9969660"/>
                <a:gd name="connsiteY2" fmla="*/ 462944 h 5768565"/>
                <a:gd name="connsiteX3" fmla="*/ 437158 w 9969660"/>
                <a:gd name="connsiteY3" fmla="*/ 25786 h 5768565"/>
                <a:gd name="connsiteX4" fmla="*/ 4954349 w 9969660"/>
                <a:gd name="connsiteY4" fmla="*/ 0 h 5768565"/>
                <a:gd name="connsiteX5" fmla="*/ 9532502 w 9969660"/>
                <a:gd name="connsiteY5" fmla="*/ 25786 h 5768565"/>
                <a:gd name="connsiteX6" fmla="*/ 9969660 w 9969660"/>
                <a:gd name="connsiteY6" fmla="*/ 462944 h 5768565"/>
                <a:gd name="connsiteX7" fmla="*/ 9969660 w 9969660"/>
                <a:gd name="connsiteY7" fmla="*/ 5318097 h 5768565"/>
                <a:gd name="connsiteX8" fmla="*/ 9532502 w 9969660"/>
                <a:gd name="connsiteY8" fmla="*/ 5755255 h 5768565"/>
                <a:gd name="connsiteX9" fmla="*/ 5747730 w 9969660"/>
                <a:gd name="connsiteY9" fmla="*/ 5768565 h 5768565"/>
                <a:gd name="connsiteX0" fmla="*/ 0 w 9969660"/>
                <a:gd name="connsiteY0" fmla="*/ 5318097 h 5768565"/>
                <a:gd name="connsiteX1" fmla="*/ 0 w 9969660"/>
                <a:gd name="connsiteY1" fmla="*/ 462944 h 5768565"/>
                <a:gd name="connsiteX2" fmla="*/ 437158 w 9969660"/>
                <a:gd name="connsiteY2" fmla="*/ 25786 h 5768565"/>
                <a:gd name="connsiteX3" fmla="*/ 4954349 w 9969660"/>
                <a:gd name="connsiteY3" fmla="*/ 0 h 5768565"/>
                <a:gd name="connsiteX4" fmla="*/ 9532502 w 9969660"/>
                <a:gd name="connsiteY4" fmla="*/ 25786 h 5768565"/>
                <a:gd name="connsiteX5" fmla="*/ 9969660 w 9969660"/>
                <a:gd name="connsiteY5" fmla="*/ 462944 h 5768565"/>
                <a:gd name="connsiteX6" fmla="*/ 9969660 w 9969660"/>
                <a:gd name="connsiteY6" fmla="*/ 5318097 h 5768565"/>
                <a:gd name="connsiteX7" fmla="*/ 9532502 w 9969660"/>
                <a:gd name="connsiteY7" fmla="*/ 5755255 h 5768565"/>
                <a:gd name="connsiteX8" fmla="*/ 5747730 w 9969660"/>
                <a:gd name="connsiteY8" fmla="*/ 5768565 h 5768565"/>
                <a:gd name="connsiteX0" fmla="*/ 0 w 9969660"/>
                <a:gd name="connsiteY0" fmla="*/ 462944 h 5768565"/>
                <a:gd name="connsiteX1" fmla="*/ 437158 w 9969660"/>
                <a:gd name="connsiteY1" fmla="*/ 25786 h 5768565"/>
                <a:gd name="connsiteX2" fmla="*/ 4954349 w 9969660"/>
                <a:gd name="connsiteY2" fmla="*/ 0 h 5768565"/>
                <a:gd name="connsiteX3" fmla="*/ 9532502 w 9969660"/>
                <a:gd name="connsiteY3" fmla="*/ 25786 h 5768565"/>
                <a:gd name="connsiteX4" fmla="*/ 9969660 w 9969660"/>
                <a:gd name="connsiteY4" fmla="*/ 462944 h 5768565"/>
                <a:gd name="connsiteX5" fmla="*/ 9969660 w 9969660"/>
                <a:gd name="connsiteY5" fmla="*/ 5318097 h 5768565"/>
                <a:gd name="connsiteX6" fmla="*/ 9532502 w 9969660"/>
                <a:gd name="connsiteY6" fmla="*/ 5755255 h 5768565"/>
                <a:gd name="connsiteX7" fmla="*/ 5747730 w 9969660"/>
                <a:gd name="connsiteY7" fmla="*/ 5768565 h 5768565"/>
                <a:gd name="connsiteX0" fmla="*/ 0 w 9532502"/>
                <a:gd name="connsiteY0" fmla="*/ 25786 h 5768565"/>
                <a:gd name="connsiteX1" fmla="*/ 4517191 w 9532502"/>
                <a:gd name="connsiteY1" fmla="*/ 0 h 5768565"/>
                <a:gd name="connsiteX2" fmla="*/ 9095344 w 9532502"/>
                <a:gd name="connsiteY2" fmla="*/ 25786 h 5768565"/>
                <a:gd name="connsiteX3" fmla="*/ 9532502 w 9532502"/>
                <a:gd name="connsiteY3" fmla="*/ 462944 h 5768565"/>
                <a:gd name="connsiteX4" fmla="*/ 9532502 w 9532502"/>
                <a:gd name="connsiteY4" fmla="*/ 5318097 h 5768565"/>
                <a:gd name="connsiteX5" fmla="*/ 9095344 w 9532502"/>
                <a:gd name="connsiteY5" fmla="*/ 5755255 h 5768565"/>
                <a:gd name="connsiteX6" fmla="*/ 5310572 w 9532502"/>
                <a:gd name="connsiteY6" fmla="*/ 5768565 h 5768565"/>
                <a:gd name="connsiteX0" fmla="*/ 0 w 9532502"/>
                <a:gd name="connsiteY0" fmla="*/ 25786 h 5768565"/>
                <a:gd name="connsiteX1" fmla="*/ 4517191 w 9532502"/>
                <a:gd name="connsiteY1" fmla="*/ 0 h 5768565"/>
                <a:gd name="connsiteX2" fmla="*/ 9095344 w 9532502"/>
                <a:gd name="connsiteY2" fmla="*/ 25786 h 5768565"/>
                <a:gd name="connsiteX3" fmla="*/ 9532502 w 9532502"/>
                <a:gd name="connsiteY3" fmla="*/ 462944 h 5768565"/>
                <a:gd name="connsiteX4" fmla="*/ 9532502 w 9532502"/>
                <a:gd name="connsiteY4" fmla="*/ 5318097 h 5768565"/>
                <a:gd name="connsiteX5" fmla="*/ 9095344 w 9532502"/>
                <a:gd name="connsiteY5" fmla="*/ 5755255 h 5768565"/>
                <a:gd name="connsiteX6" fmla="*/ 5310572 w 9532502"/>
                <a:gd name="connsiteY6" fmla="*/ 5768565 h 5768565"/>
                <a:gd name="connsiteX0" fmla="*/ 0 w 5015311"/>
                <a:gd name="connsiteY0" fmla="*/ 0 h 5768565"/>
                <a:gd name="connsiteX1" fmla="*/ 4578153 w 5015311"/>
                <a:gd name="connsiteY1" fmla="*/ 25786 h 5768565"/>
                <a:gd name="connsiteX2" fmla="*/ 5015311 w 5015311"/>
                <a:gd name="connsiteY2" fmla="*/ 462944 h 5768565"/>
                <a:gd name="connsiteX3" fmla="*/ 5015311 w 5015311"/>
                <a:gd name="connsiteY3" fmla="*/ 5318097 h 5768565"/>
                <a:gd name="connsiteX4" fmla="*/ 4578153 w 5015311"/>
                <a:gd name="connsiteY4" fmla="*/ 5755255 h 5768565"/>
                <a:gd name="connsiteX5" fmla="*/ 793381 w 5015311"/>
                <a:gd name="connsiteY5" fmla="*/ 5768565 h 5768565"/>
                <a:gd name="connsiteX0" fmla="*/ 0 w 4222831"/>
                <a:gd name="connsiteY0" fmla="*/ 0 h 5788885"/>
                <a:gd name="connsiteX1" fmla="*/ 3785673 w 4222831"/>
                <a:gd name="connsiteY1" fmla="*/ 46106 h 5788885"/>
                <a:gd name="connsiteX2" fmla="*/ 4222831 w 4222831"/>
                <a:gd name="connsiteY2" fmla="*/ 483264 h 5788885"/>
                <a:gd name="connsiteX3" fmla="*/ 4222831 w 4222831"/>
                <a:gd name="connsiteY3" fmla="*/ 5338417 h 5788885"/>
                <a:gd name="connsiteX4" fmla="*/ 3785673 w 4222831"/>
                <a:gd name="connsiteY4" fmla="*/ 5775575 h 5788885"/>
                <a:gd name="connsiteX5" fmla="*/ 901 w 4222831"/>
                <a:gd name="connsiteY5" fmla="*/ 5788885 h 5788885"/>
                <a:gd name="connsiteX0" fmla="*/ 19419 w 4221930"/>
                <a:gd name="connsiteY0" fmla="*/ 0 h 5768565"/>
                <a:gd name="connsiteX1" fmla="*/ 3784772 w 4221930"/>
                <a:gd name="connsiteY1" fmla="*/ 25786 h 5768565"/>
                <a:gd name="connsiteX2" fmla="*/ 4221930 w 4221930"/>
                <a:gd name="connsiteY2" fmla="*/ 462944 h 5768565"/>
                <a:gd name="connsiteX3" fmla="*/ 4221930 w 4221930"/>
                <a:gd name="connsiteY3" fmla="*/ 5318097 h 5768565"/>
                <a:gd name="connsiteX4" fmla="*/ 3784772 w 4221930"/>
                <a:gd name="connsiteY4" fmla="*/ 5755255 h 5768565"/>
                <a:gd name="connsiteX5" fmla="*/ 0 w 4221930"/>
                <a:gd name="connsiteY5" fmla="*/ 5768565 h 5768565"/>
                <a:gd name="connsiteX0" fmla="*/ 0 w 4395551"/>
                <a:gd name="connsiteY0" fmla="*/ 0 h 5768565"/>
                <a:gd name="connsiteX1" fmla="*/ 3958393 w 4395551"/>
                <a:gd name="connsiteY1" fmla="*/ 25786 h 5768565"/>
                <a:gd name="connsiteX2" fmla="*/ 4395551 w 4395551"/>
                <a:gd name="connsiteY2" fmla="*/ 462944 h 5768565"/>
                <a:gd name="connsiteX3" fmla="*/ 4395551 w 4395551"/>
                <a:gd name="connsiteY3" fmla="*/ 5318097 h 5768565"/>
                <a:gd name="connsiteX4" fmla="*/ 3958393 w 4395551"/>
                <a:gd name="connsiteY4" fmla="*/ 5755255 h 5768565"/>
                <a:gd name="connsiteX5" fmla="*/ 173621 w 4395551"/>
                <a:gd name="connsiteY5" fmla="*/ 5768565 h 5768565"/>
                <a:gd name="connsiteX0" fmla="*/ 0 w 4547951"/>
                <a:gd name="connsiteY0" fmla="*/ 0 h 5768565"/>
                <a:gd name="connsiteX1" fmla="*/ 4110793 w 4547951"/>
                <a:gd name="connsiteY1" fmla="*/ 25786 h 5768565"/>
                <a:gd name="connsiteX2" fmla="*/ 4547951 w 4547951"/>
                <a:gd name="connsiteY2" fmla="*/ 462944 h 5768565"/>
                <a:gd name="connsiteX3" fmla="*/ 4547951 w 4547951"/>
                <a:gd name="connsiteY3" fmla="*/ 5318097 h 5768565"/>
                <a:gd name="connsiteX4" fmla="*/ 4110793 w 4547951"/>
                <a:gd name="connsiteY4" fmla="*/ 5755255 h 5768565"/>
                <a:gd name="connsiteX5" fmla="*/ 326021 w 4547951"/>
                <a:gd name="connsiteY5" fmla="*/ 5768565 h 5768565"/>
                <a:gd name="connsiteX0" fmla="*/ 39739 w 4587690"/>
                <a:gd name="connsiteY0" fmla="*/ 0 h 5788885"/>
                <a:gd name="connsiteX1" fmla="*/ 4150532 w 4587690"/>
                <a:gd name="connsiteY1" fmla="*/ 25786 h 5788885"/>
                <a:gd name="connsiteX2" fmla="*/ 4587690 w 4587690"/>
                <a:gd name="connsiteY2" fmla="*/ 462944 h 5788885"/>
                <a:gd name="connsiteX3" fmla="*/ 4587690 w 4587690"/>
                <a:gd name="connsiteY3" fmla="*/ 5318097 h 5788885"/>
                <a:gd name="connsiteX4" fmla="*/ 4150532 w 4587690"/>
                <a:gd name="connsiteY4" fmla="*/ 5755255 h 5788885"/>
                <a:gd name="connsiteX5" fmla="*/ 0 w 4587690"/>
                <a:gd name="connsiteY5" fmla="*/ 5788885 h 578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7690" h="5788885">
                  <a:moveTo>
                    <a:pt x="39739" y="0"/>
                  </a:moveTo>
                  <a:lnTo>
                    <a:pt x="4150532" y="25786"/>
                  </a:lnTo>
                  <a:cubicBezTo>
                    <a:pt x="4391968" y="25786"/>
                    <a:pt x="4587690" y="221508"/>
                    <a:pt x="4587690" y="462944"/>
                  </a:cubicBezTo>
                  <a:lnTo>
                    <a:pt x="4587690" y="5318097"/>
                  </a:lnTo>
                  <a:cubicBezTo>
                    <a:pt x="4587690" y="5559533"/>
                    <a:pt x="4391968" y="5755255"/>
                    <a:pt x="4150532" y="5755255"/>
                  </a:cubicBezTo>
                  <a:lnTo>
                    <a:pt x="0" y="5788885"/>
                  </a:lnTo>
                </a:path>
              </a:pathLst>
            </a:custGeom>
            <a:noFill/>
            <a:ln w="155575" cmpd="sng">
              <a:gradFill>
                <a:gsLst>
                  <a:gs pos="1754">
                    <a:srgbClr val="BCA265"/>
                  </a:gs>
                  <a:gs pos="66000">
                    <a:srgbClr val="9FC3C3"/>
                  </a:gs>
                  <a:gs pos="39000">
                    <a:srgbClr val="9CC7CE"/>
                  </a:gs>
                  <a:gs pos="100000">
                    <a:srgbClr val="BCA265"/>
                  </a:gs>
                </a:gsLst>
                <a:lin ang="5400000" scaled="1"/>
              </a:gradFill>
              <a:prstDash val="solid"/>
              <a:headEnd type="stealth"/>
              <a:tailEnd type="stealt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600" dirty="0"/>
                <a:t/>
              </a:r>
              <a:br>
                <a:rPr lang="hu-HU" sz="2600" dirty="0"/>
              </a:br>
              <a:endParaRPr lang="hu-HU" sz="2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Lekerekített téglalap 17"/>
          <p:cNvSpPr/>
          <p:nvPr/>
        </p:nvSpPr>
        <p:spPr>
          <a:xfrm>
            <a:off x="336577" y="3072428"/>
            <a:ext cx="3453320" cy="710118"/>
          </a:xfrm>
          <a:prstGeom prst="roundRect">
            <a:avLst>
              <a:gd name="adj" fmla="val 763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600" dirty="0"/>
              <a:t>A katolikus egyház</a:t>
            </a:r>
            <a:br>
              <a:rPr lang="hu-HU" sz="2600" dirty="0"/>
            </a:b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3791613" y="754961"/>
            <a:ext cx="4608775" cy="106185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286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ELLENREFORMÁCIÓ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4399497" y="2727096"/>
            <a:ext cx="3453320" cy="1400782"/>
          </a:xfrm>
          <a:prstGeom prst="roundRect">
            <a:avLst>
              <a:gd name="adj" fmla="val 763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600"/>
              <a:t>protestánsok visszatérítésére irányuló tetteit</a:t>
            </a:r>
            <a:endParaRPr lang="hu-HU" sz="2600" dirty="0">
              <a:solidFill>
                <a:schemeClr val="bg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3791613" y="4974337"/>
            <a:ext cx="4608775" cy="126528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15900" dir="42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más szóval: </a:t>
            </a:r>
            <a:r>
              <a:rPr lang="hu-HU" sz="3200" dirty="0" err="1">
                <a:solidFill>
                  <a:schemeClr val="bg1"/>
                </a:solidFill>
              </a:rPr>
              <a:t>rekatolizáció</a:t>
            </a:r>
            <a:r>
              <a:rPr lang="hu-H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8291667" y="3072428"/>
            <a:ext cx="3453320" cy="710118"/>
          </a:xfrm>
          <a:prstGeom prst="roundRect">
            <a:avLst>
              <a:gd name="adj" fmla="val 763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600" dirty="0"/>
              <a:t> így nevezzük:</a:t>
            </a:r>
            <a:br>
              <a:rPr lang="hu-HU" sz="2600" dirty="0"/>
            </a:br>
            <a:endParaRPr lang="hu-HU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718257" y="488408"/>
            <a:ext cx="3415146" cy="4265318"/>
            <a:chOff x="9069002" y="281991"/>
            <a:chExt cx="2334948" cy="3083493"/>
          </a:xfrm>
        </p:grpSpPr>
        <p:pic>
          <p:nvPicPr>
            <p:cNvPr id="43" name="Kép 42" descr="I. Rákóczi Györg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4869" y="403498"/>
              <a:ext cx="2163938" cy="2910344"/>
            </a:xfrm>
            <a:custGeom>
              <a:avLst/>
              <a:gdLst>
                <a:gd name="connsiteX0" fmla="*/ 480938 w 2163938"/>
                <a:gd name="connsiteY0" fmla="*/ 0 h 2910344"/>
                <a:gd name="connsiteX1" fmla="*/ 1683000 w 2163938"/>
                <a:gd name="connsiteY1" fmla="*/ 0 h 2910344"/>
                <a:gd name="connsiteX2" fmla="*/ 1825822 w 2163938"/>
                <a:gd name="connsiteY2" fmla="*/ 77521 h 2910344"/>
                <a:gd name="connsiteX3" fmla="*/ 2133476 w 2163938"/>
                <a:gd name="connsiteY3" fmla="*/ 416268 h 2910344"/>
                <a:gd name="connsiteX4" fmla="*/ 2163938 w 2163938"/>
                <a:gd name="connsiteY4" fmla="*/ 479504 h 2910344"/>
                <a:gd name="connsiteX5" fmla="*/ 2163938 w 2163938"/>
                <a:gd name="connsiteY5" fmla="*/ 2430842 h 2910344"/>
                <a:gd name="connsiteX6" fmla="*/ 2133476 w 2163938"/>
                <a:gd name="connsiteY6" fmla="*/ 2494077 h 2910344"/>
                <a:gd name="connsiteX7" fmla="*/ 1825822 w 2163938"/>
                <a:gd name="connsiteY7" fmla="*/ 2832824 h 2910344"/>
                <a:gd name="connsiteX8" fmla="*/ 1683002 w 2163938"/>
                <a:gd name="connsiteY8" fmla="*/ 2910344 h 2910344"/>
                <a:gd name="connsiteX9" fmla="*/ 480936 w 2163938"/>
                <a:gd name="connsiteY9" fmla="*/ 2910344 h 2910344"/>
                <a:gd name="connsiteX10" fmla="*/ 338116 w 2163938"/>
                <a:gd name="connsiteY10" fmla="*/ 2832824 h 2910344"/>
                <a:gd name="connsiteX11" fmla="*/ 30462 w 2163938"/>
                <a:gd name="connsiteY11" fmla="*/ 2494077 h 2910344"/>
                <a:gd name="connsiteX12" fmla="*/ 0 w 2163938"/>
                <a:gd name="connsiteY12" fmla="*/ 2430841 h 2910344"/>
                <a:gd name="connsiteX13" fmla="*/ 0 w 2163938"/>
                <a:gd name="connsiteY13" fmla="*/ 479504 h 2910344"/>
                <a:gd name="connsiteX14" fmla="*/ 30462 w 2163938"/>
                <a:gd name="connsiteY14" fmla="*/ 416268 h 2910344"/>
                <a:gd name="connsiteX15" fmla="*/ 338116 w 2163938"/>
                <a:gd name="connsiteY15" fmla="*/ 77521 h 291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3938" h="2910344">
                  <a:moveTo>
                    <a:pt x="480938" y="0"/>
                  </a:moveTo>
                  <a:lnTo>
                    <a:pt x="1683000" y="0"/>
                  </a:lnTo>
                  <a:lnTo>
                    <a:pt x="1825822" y="77521"/>
                  </a:lnTo>
                  <a:cubicBezTo>
                    <a:pt x="1953613" y="163855"/>
                    <a:pt x="2059518" y="280125"/>
                    <a:pt x="2133476" y="416268"/>
                  </a:cubicBezTo>
                  <a:lnTo>
                    <a:pt x="2163938" y="479504"/>
                  </a:lnTo>
                  <a:lnTo>
                    <a:pt x="2163938" y="2430842"/>
                  </a:lnTo>
                  <a:lnTo>
                    <a:pt x="2133476" y="2494077"/>
                  </a:lnTo>
                  <a:cubicBezTo>
                    <a:pt x="2059518" y="2630220"/>
                    <a:pt x="1953613" y="2746490"/>
                    <a:pt x="1825822" y="2832824"/>
                  </a:cubicBezTo>
                  <a:lnTo>
                    <a:pt x="1683002" y="2910344"/>
                  </a:lnTo>
                  <a:lnTo>
                    <a:pt x="480936" y="2910344"/>
                  </a:lnTo>
                  <a:lnTo>
                    <a:pt x="338116" y="2832824"/>
                  </a:lnTo>
                  <a:cubicBezTo>
                    <a:pt x="210325" y="2746490"/>
                    <a:pt x="104420" y="2630220"/>
                    <a:pt x="30462" y="2494077"/>
                  </a:cubicBezTo>
                  <a:lnTo>
                    <a:pt x="0" y="2430841"/>
                  </a:lnTo>
                  <a:lnTo>
                    <a:pt x="0" y="479504"/>
                  </a:lnTo>
                  <a:lnTo>
                    <a:pt x="30462" y="416268"/>
                  </a:lnTo>
                  <a:cubicBezTo>
                    <a:pt x="104420" y="280125"/>
                    <a:pt x="210325" y="163855"/>
                    <a:pt x="338116" y="77521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Lekerekített téglalap 43"/>
            <p:cNvSpPr/>
            <p:nvPr/>
          </p:nvSpPr>
          <p:spPr>
            <a:xfrm>
              <a:off x="9069002" y="281991"/>
              <a:ext cx="2334948" cy="3083493"/>
            </a:xfrm>
            <a:prstGeom prst="roundRect">
              <a:avLst>
                <a:gd name="adj" fmla="val 41150"/>
              </a:avLst>
            </a:prstGeom>
            <a:noFill/>
            <a:ln w="381000">
              <a:solidFill>
                <a:srgbClr val="BCA265"/>
              </a:solidFill>
            </a:ln>
            <a:effectLst>
              <a:outerShdw dist="203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Lekerekített téglalap 44"/>
          <p:cNvSpPr/>
          <p:nvPr/>
        </p:nvSpPr>
        <p:spPr>
          <a:xfrm>
            <a:off x="107655" y="4315846"/>
            <a:ext cx="4636350" cy="1180079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I. Rákóczi György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</a:rPr>
              <a:t>1593-1648</a:t>
            </a:r>
          </a:p>
        </p:txBody>
      </p:sp>
      <p:sp>
        <p:nvSpPr>
          <p:cNvPr id="46" name="Lekerekített téglalap 45"/>
          <p:cNvSpPr/>
          <p:nvPr/>
        </p:nvSpPr>
        <p:spPr>
          <a:xfrm>
            <a:off x="600237" y="5672320"/>
            <a:ext cx="3651186" cy="822772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A bibliás fejedelem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5126477" y="374439"/>
            <a:ext cx="6543470" cy="2028293"/>
          </a:xfrm>
          <a:prstGeom prst="roundRect">
            <a:avLst>
              <a:gd name="adj" fmla="val 14604"/>
            </a:avLst>
          </a:prstGeom>
          <a:solidFill>
            <a:srgbClr val="D3E6E9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600" dirty="0">
              <a:solidFill>
                <a:schemeClr val="tx1"/>
              </a:solidFill>
            </a:endParaRPr>
          </a:p>
          <a:p>
            <a:r>
              <a:rPr lang="hu-HU" sz="1600" dirty="0">
                <a:solidFill>
                  <a:schemeClr val="tx1"/>
                </a:solidFill>
              </a:rPr>
              <a:t>Olyan időben volt Erdély fejedelme, amikor magyar hazánkat két erős ellenség is támadta. Az egyik ellenség a </a:t>
            </a:r>
            <a:r>
              <a:rPr lang="hu-HU" sz="1600" dirty="0">
                <a:solidFill>
                  <a:srgbClr val="BC322D"/>
                </a:solidFill>
              </a:rPr>
              <a:t>török</a:t>
            </a:r>
            <a:r>
              <a:rPr lang="hu-HU" sz="1600" dirty="0">
                <a:solidFill>
                  <a:schemeClr val="tx1"/>
                </a:solidFill>
              </a:rPr>
              <a:t> volt. A másik: a </a:t>
            </a:r>
            <a:r>
              <a:rPr lang="hu-HU" sz="1600" dirty="0">
                <a:solidFill>
                  <a:srgbClr val="BC322D"/>
                </a:solidFill>
              </a:rPr>
              <a:t>Habsburgok</a:t>
            </a:r>
            <a:r>
              <a:rPr lang="hu-HU" sz="1600" dirty="0">
                <a:solidFill>
                  <a:schemeClr val="tx1"/>
                </a:solidFill>
              </a:rPr>
              <a:t> ereje és ellenséges szándéka a reformációval szemben. Erdély ekkor a Habsburgoktól független volt. A törökök szívesen gyengítették Erdélyt, hogy gyengítsék a Habsburgok hatalmát. A két ellenség között kellett az erdélyi fejedelmeknek bölcs döntéseket hozniuk.</a:t>
            </a:r>
          </a:p>
          <a:p>
            <a:endParaRPr lang="hu-HU" sz="1400" dirty="0">
              <a:solidFill>
                <a:schemeClr val="tx1"/>
              </a:solidFill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5126477" y="4483270"/>
            <a:ext cx="6621292" cy="1812801"/>
          </a:xfrm>
          <a:prstGeom prst="roundRect">
            <a:avLst>
              <a:gd name="adj" fmla="val 13314"/>
            </a:avLst>
          </a:prstGeom>
          <a:solidFill>
            <a:srgbClr val="D3E6E9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sz="1600" dirty="0">
                <a:solidFill>
                  <a:srgbClr val="242021"/>
                </a:solidFill>
                <a:latin typeface="+mj-lt"/>
              </a:rPr>
              <a:t>I. Rákóczi György erős kézzel és bátor szívvel harcolt azért, hogy a </a:t>
            </a:r>
            <a:r>
              <a:rPr lang="hu-HU" sz="1600" b="1" dirty="0">
                <a:solidFill>
                  <a:srgbClr val="BC322D"/>
                </a:solidFill>
                <a:latin typeface="+mj-lt"/>
              </a:rPr>
              <a:t>magyarság hazája, hite, nyelve </a:t>
            </a:r>
            <a:r>
              <a:rPr lang="hu-HU" sz="1600" dirty="0">
                <a:solidFill>
                  <a:srgbClr val="242021"/>
                </a:solidFill>
                <a:latin typeface="+mj-lt"/>
              </a:rPr>
              <a:t>megmaradjon. Hatalmas birtokai voltak Erdélyben és Felső-Magyarországon. Ő maga takarékos volt, és egyszerű életet élt. Ám nem sajnálta pénzét arra, hogy népe javát és az egyház megerősítését segítse. Hadjáratainak óriási költségét saját vagyonából fedezte.</a:t>
            </a:r>
            <a:endParaRPr lang="hu-H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6937424" y="3046413"/>
            <a:ext cx="2999398" cy="793175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1. A körülmények</a:t>
            </a:r>
          </a:p>
        </p:txBody>
      </p:sp>
    </p:spTree>
    <p:extLst>
      <p:ext uri="{BB962C8B-B14F-4D97-AF65-F5344CB8AC3E}">
        <p14:creationId xmlns:p14="http://schemas.microsoft.com/office/powerpoint/2010/main" val="338048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590708" y="3657788"/>
            <a:ext cx="1989235" cy="1946473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>
                <a:solidFill>
                  <a:schemeClr val="bg1"/>
                </a:solidFill>
              </a:rPr>
              <a:t>LINZI BÉKE</a:t>
            </a:r>
          </a:p>
          <a:p>
            <a:pPr algn="ctr"/>
            <a:r>
              <a:rPr lang="hu-HU" sz="2800">
                <a:solidFill>
                  <a:schemeClr val="bg1"/>
                </a:solidFill>
              </a:rPr>
              <a:t>1645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1864876" y="513143"/>
            <a:ext cx="8357081" cy="94719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bg1"/>
                </a:solidFill>
              </a:rPr>
              <a:t>Vajon miért olyan fontos ez a béke </a:t>
            </a:r>
          </a:p>
          <a:p>
            <a:pPr algn="ctr"/>
            <a:r>
              <a:rPr lang="hu-HU" sz="2800" dirty="0">
                <a:solidFill>
                  <a:schemeClr val="bg1"/>
                </a:solidFill>
              </a:rPr>
              <a:t>a </a:t>
            </a:r>
            <a:r>
              <a:rPr lang="hu-HU" sz="2800" b="1" dirty="0">
                <a:solidFill>
                  <a:schemeClr val="bg1"/>
                </a:solidFill>
              </a:rPr>
              <a:t>reformátusoknak</a:t>
            </a:r>
            <a:r>
              <a:rPr lang="hu-HU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152480" y="277388"/>
            <a:ext cx="1432845" cy="135230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>
                <a:solidFill>
                  <a:schemeClr val="bg1"/>
                </a:solidFill>
                <a:latin typeface="Showcard Gothic" panose="04020904020102020604" pitchFamily="82" charset="0"/>
                <a:ea typeface="Segoe UI Emoji" panose="020B0502040204020203" pitchFamily="34" charset="0"/>
              </a:rPr>
              <a:t>?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10505160" y="277388"/>
            <a:ext cx="1432845" cy="135230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304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>
                <a:solidFill>
                  <a:schemeClr val="bg1"/>
                </a:solidFill>
                <a:latin typeface="Showcard Gothic" panose="04020904020102020604" pitchFamily="82" charset="0"/>
                <a:ea typeface="Segoe UI Emoji" panose="020B0502040204020203" pitchFamily="34" charset="0"/>
              </a:rPr>
              <a:t>?</a:t>
            </a: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1855148" y="431621"/>
            <a:ext cx="1304506" cy="1300324"/>
            <a:chOff x="1793986" y="513349"/>
            <a:chExt cx="949522" cy="946479"/>
          </a:xfrm>
        </p:grpSpPr>
        <p:sp>
          <p:nvSpPr>
            <p:cNvPr id="29" name="Szabadkézi sokszög 28"/>
            <p:cNvSpPr/>
            <p:nvPr/>
          </p:nvSpPr>
          <p:spPr>
            <a:xfrm rot="231629">
              <a:off x="1793986" y="513349"/>
              <a:ext cx="860418" cy="933616"/>
            </a:xfrm>
            <a:custGeom>
              <a:avLst/>
              <a:gdLst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556201 w 4643978"/>
                <a:gd name="connsiteY17" fmla="*/ 3198185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556201 w 4643978"/>
                <a:gd name="connsiteY17" fmla="*/ 3198185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249266 w 4643978"/>
                <a:gd name="connsiteY17" fmla="*/ 3243323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249266 w 4643978"/>
                <a:gd name="connsiteY17" fmla="*/ 3243323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955462 w 4643978"/>
                <a:gd name="connsiteY14" fmla="*/ 4167744 h 4909759"/>
                <a:gd name="connsiteX15" fmla="*/ 2156835 w 4643978"/>
                <a:gd name="connsiteY15" fmla="*/ 3697309 h 4909759"/>
                <a:gd name="connsiteX16" fmla="*/ 2166884 w 4643978"/>
                <a:gd name="connsiteY16" fmla="*/ 3686121 h 4909759"/>
                <a:gd name="connsiteX17" fmla="*/ 1814867 w 4643978"/>
                <a:gd name="connsiteY17" fmla="*/ 3519487 h 4909759"/>
                <a:gd name="connsiteX18" fmla="*/ 1231211 w 4643978"/>
                <a:gd name="connsiteY18" fmla="*/ 3044718 h 4909759"/>
                <a:gd name="connsiteX19" fmla="*/ 476234 w 4643978"/>
                <a:gd name="connsiteY19" fmla="*/ 2316705 h 4909759"/>
                <a:gd name="connsiteX20" fmla="*/ 132540 w 4643978"/>
                <a:gd name="connsiteY20" fmla="*/ 1505416 h 4909759"/>
                <a:gd name="connsiteX21" fmla="*/ 244043 w 4643978"/>
                <a:gd name="connsiteY21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955462 w 4643978"/>
                <a:gd name="connsiteY14" fmla="*/ 4167744 h 4909759"/>
                <a:gd name="connsiteX15" fmla="*/ 2156835 w 4643978"/>
                <a:gd name="connsiteY15" fmla="*/ 3697309 h 4909759"/>
                <a:gd name="connsiteX16" fmla="*/ 2166884 w 4643978"/>
                <a:gd name="connsiteY16" fmla="*/ 3686121 h 4909759"/>
                <a:gd name="connsiteX17" fmla="*/ 1814867 w 4643978"/>
                <a:gd name="connsiteY17" fmla="*/ 3519487 h 4909759"/>
                <a:gd name="connsiteX18" fmla="*/ 1231211 w 4643978"/>
                <a:gd name="connsiteY18" fmla="*/ 3044718 h 4909759"/>
                <a:gd name="connsiteX19" fmla="*/ 476234 w 4643978"/>
                <a:gd name="connsiteY19" fmla="*/ 2316705 h 4909759"/>
                <a:gd name="connsiteX20" fmla="*/ 132540 w 4643978"/>
                <a:gd name="connsiteY20" fmla="*/ 1505416 h 4909759"/>
                <a:gd name="connsiteX21" fmla="*/ 244043 w 4643978"/>
                <a:gd name="connsiteY21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759234 w 4662180"/>
                <a:gd name="connsiteY4" fmla="*/ 421946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6 w 4662180"/>
                <a:gd name="connsiteY3" fmla="*/ 1189596 h 5037649"/>
                <a:gd name="connsiteX4" fmla="*/ 1759234 w 4662180"/>
                <a:gd name="connsiteY4" fmla="*/ 421946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643990 w 4662180"/>
                <a:gd name="connsiteY3" fmla="*/ 0 h 5235144"/>
                <a:gd name="connsiteX4" fmla="*/ 3383319 w 4662180"/>
                <a:gd name="connsiteY4" fmla="*/ 1949836 h 5235144"/>
                <a:gd name="connsiteX5" fmla="*/ 3486722 w 4662180"/>
                <a:gd name="connsiteY5" fmla="*/ 2009732 h 5235144"/>
                <a:gd name="connsiteX6" fmla="*/ 3542618 w 4662180"/>
                <a:gd name="connsiteY6" fmla="*/ 1929198 h 5235144"/>
                <a:gd name="connsiteX7" fmla="*/ 4662180 w 4662180"/>
                <a:gd name="connsiteY7" fmla="*/ 2282710 h 5235144"/>
                <a:gd name="connsiteX8" fmla="*/ 4204853 w 4662180"/>
                <a:gd name="connsiteY8" fmla="*/ 2583973 h 5235144"/>
                <a:gd name="connsiteX9" fmla="*/ 3869187 w 4662180"/>
                <a:gd name="connsiteY9" fmla="*/ 3891913 h 5235144"/>
                <a:gd name="connsiteX10" fmla="*/ 2858563 w 4662180"/>
                <a:gd name="connsiteY10" fmla="*/ 4456603 h 5235144"/>
                <a:gd name="connsiteX11" fmla="*/ 2178134 w 4662180"/>
                <a:gd name="connsiteY11" fmla="*/ 5235144 h 5235144"/>
                <a:gd name="connsiteX12" fmla="*/ 1951191 w 4662180"/>
                <a:gd name="connsiteY12" fmla="*/ 4919179 h 5235144"/>
                <a:gd name="connsiteX13" fmla="*/ 1462201 w 4662180"/>
                <a:gd name="connsiteY13" fmla="*/ 4663400 h 5235144"/>
                <a:gd name="connsiteX14" fmla="*/ 973664 w 4662180"/>
                <a:gd name="connsiteY14" fmla="*/ 4365239 h 5235144"/>
                <a:gd name="connsiteX15" fmla="*/ 2175037 w 4662180"/>
                <a:gd name="connsiteY15" fmla="*/ 3894804 h 5235144"/>
                <a:gd name="connsiteX16" fmla="*/ 2185086 w 4662180"/>
                <a:gd name="connsiteY16" fmla="*/ 3883616 h 5235144"/>
                <a:gd name="connsiteX17" fmla="*/ 1833069 w 4662180"/>
                <a:gd name="connsiteY17" fmla="*/ 3716982 h 5235144"/>
                <a:gd name="connsiteX18" fmla="*/ 1249413 w 4662180"/>
                <a:gd name="connsiteY18" fmla="*/ 3242213 h 5235144"/>
                <a:gd name="connsiteX19" fmla="*/ 494436 w 4662180"/>
                <a:gd name="connsiteY19" fmla="*/ 2514200 h 5235144"/>
                <a:gd name="connsiteX20" fmla="*/ 128173 w 4662180"/>
                <a:gd name="connsiteY20" fmla="*/ 1488507 h 5235144"/>
                <a:gd name="connsiteX21" fmla="*/ 262245 w 4662180"/>
                <a:gd name="connsiteY21" fmla="*/ 197495 h 5235144"/>
                <a:gd name="connsiteX0" fmla="*/ 262245 w 4662180"/>
                <a:gd name="connsiteY0" fmla="*/ 215226 h 5252875"/>
                <a:gd name="connsiteX1" fmla="*/ 1572043 w 4662180"/>
                <a:gd name="connsiteY1" fmla="*/ 1503633 h 5252875"/>
                <a:gd name="connsiteX2" fmla="*/ 1944376 w 4662180"/>
                <a:gd name="connsiteY2" fmla="*/ 1722940 h 5252875"/>
                <a:gd name="connsiteX3" fmla="*/ 1500858 w 4662180"/>
                <a:gd name="connsiteY3" fmla="*/ 1042276 h 5252875"/>
                <a:gd name="connsiteX4" fmla="*/ 1643990 w 4662180"/>
                <a:gd name="connsiteY4" fmla="*/ 17731 h 5252875"/>
                <a:gd name="connsiteX5" fmla="*/ 3383319 w 4662180"/>
                <a:gd name="connsiteY5" fmla="*/ 1967567 h 5252875"/>
                <a:gd name="connsiteX6" fmla="*/ 3486722 w 4662180"/>
                <a:gd name="connsiteY6" fmla="*/ 2027463 h 5252875"/>
                <a:gd name="connsiteX7" fmla="*/ 3542618 w 4662180"/>
                <a:gd name="connsiteY7" fmla="*/ 1946929 h 5252875"/>
                <a:gd name="connsiteX8" fmla="*/ 4662180 w 4662180"/>
                <a:gd name="connsiteY8" fmla="*/ 2300441 h 5252875"/>
                <a:gd name="connsiteX9" fmla="*/ 4204853 w 4662180"/>
                <a:gd name="connsiteY9" fmla="*/ 2601704 h 5252875"/>
                <a:gd name="connsiteX10" fmla="*/ 3869187 w 4662180"/>
                <a:gd name="connsiteY10" fmla="*/ 3909644 h 5252875"/>
                <a:gd name="connsiteX11" fmla="*/ 2858563 w 4662180"/>
                <a:gd name="connsiteY11" fmla="*/ 4474334 h 5252875"/>
                <a:gd name="connsiteX12" fmla="*/ 2178134 w 4662180"/>
                <a:gd name="connsiteY12" fmla="*/ 5252875 h 5252875"/>
                <a:gd name="connsiteX13" fmla="*/ 1951191 w 4662180"/>
                <a:gd name="connsiteY13" fmla="*/ 4936910 h 5252875"/>
                <a:gd name="connsiteX14" fmla="*/ 1462201 w 4662180"/>
                <a:gd name="connsiteY14" fmla="*/ 4681131 h 5252875"/>
                <a:gd name="connsiteX15" fmla="*/ 973664 w 4662180"/>
                <a:gd name="connsiteY15" fmla="*/ 4382970 h 5252875"/>
                <a:gd name="connsiteX16" fmla="*/ 2175037 w 4662180"/>
                <a:gd name="connsiteY16" fmla="*/ 3912535 h 5252875"/>
                <a:gd name="connsiteX17" fmla="*/ 2185086 w 4662180"/>
                <a:gd name="connsiteY17" fmla="*/ 3901347 h 5252875"/>
                <a:gd name="connsiteX18" fmla="*/ 1833069 w 4662180"/>
                <a:gd name="connsiteY18" fmla="*/ 3734713 h 5252875"/>
                <a:gd name="connsiteX19" fmla="*/ 1249413 w 4662180"/>
                <a:gd name="connsiteY19" fmla="*/ 3259944 h 5252875"/>
                <a:gd name="connsiteX20" fmla="*/ 494436 w 4662180"/>
                <a:gd name="connsiteY20" fmla="*/ 2531931 h 5252875"/>
                <a:gd name="connsiteX21" fmla="*/ 128173 w 4662180"/>
                <a:gd name="connsiteY21" fmla="*/ 1506238 h 5252875"/>
                <a:gd name="connsiteX22" fmla="*/ 262245 w 4662180"/>
                <a:gd name="connsiteY22" fmla="*/ 215226 h 5252875"/>
                <a:gd name="connsiteX0" fmla="*/ 262245 w 4662180"/>
                <a:gd name="connsiteY0" fmla="*/ 218712 h 5256361"/>
                <a:gd name="connsiteX1" fmla="*/ 1572043 w 4662180"/>
                <a:gd name="connsiteY1" fmla="*/ 1507119 h 5256361"/>
                <a:gd name="connsiteX2" fmla="*/ 1944376 w 4662180"/>
                <a:gd name="connsiteY2" fmla="*/ 1726426 h 5256361"/>
                <a:gd name="connsiteX3" fmla="*/ 1500858 w 4662180"/>
                <a:gd name="connsiteY3" fmla="*/ 1045762 h 5256361"/>
                <a:gd name="connsiteX4" fmla="*/ 1643990 w 4662180"/>
                <a:gd name="connsiteY4" fmla="*/ 21217 h 5256361"/>
                <a:gd name="connsiteX5" fmla="*/ 3383319 w 4662180"/>
                <a:gd name="connsiteY5" fmla="*/ 1971053 h 5256361"/>
                <a:gd name="connsiteX6" fmla="*/ 3486722 w 4662180"/>
                <a:gd name="connsiteY6" fmla="*/ 2030949 h 5256361"/>
                <a:gd name="connsiteX7" fmla="*/ 3542618 w 4662180"/>
                <a:gd name="connsiteY7" fmla="*/ 1950415 h 5256361"/>
                <a:gd name="connsiteX8" fmla="*/ 4662180 w 4662180"/>
                <a:gd name="connsiteY8" fmla="*/ 2303927 h 5256361"/>
                <a:gd name="connsiteX9" fmla="*/ 4204853 w 4662180"/>
                <a:gd name="connsiteY9" fmla="*/ 2605190 h 5256361"/>
                <a:gd name="connsiteX10" fmla="*/ 3869187 w 4662180"/>
                <a:gd name="connsiteY10" fmla="*/ 3913130 h 5256361"/>
                <a:gd name="connsiteX11" fmla="*/ 2858563 w 4662180"/>
                <a:gd name="connsiteY11" fmla="*/ 4477820 h 5256361"/>
                <a:gd name="connsiteX12" fmla="*/ 2178134 w 4662180"/>
                <a:gd name="connsiteY12" fmla="*/ 5256361 h 5256361"/>
                <a:gd name="connsiteX13" fmla="*/ 1951191 w 4662180"/>
                <a:gd name="connsiteY13" fmla="*/ 4940396 h 5256361"/>
                <a:gd name="connsiteX14" fmla="*/ 1462201 w 4662180"/>
                <a:gd name="connsiteY14" fmla="*/ 4684617 h 5256361"/>
                <a:gd name="connsiteX15" fmla="*/ 973664 w 4662180"/>
                <a:gd name="connsiteY15" fmla="*/ 4386456 h 5256361"/>
                <a:gd name="connsiteX16" fmla="*/ 2175037 w 4662180"/>
                <a:gd name="connsiteY16" fmla="*/ 3916021 h 5256361"/>
                <a:gd name="connsiteX17" fmla="*/ 2185086 w 4662180"/>
                <a:gd name="connsiteY17" fmla="*/ 3904833 h 5256361"/>
                <a:gd name="connsiteX18" fmla="*/ 1833069 w 4662180"/>
                <a:gd name="connsiteY18" fmla="*/ 3738199 h 5256361"/>
                <a:gd name="connsiteX19" fmla="*/ 1249413 w 4662180"/>
                <a:gd name="connsiteY19" fmla="*/ 3263430 h 5256361"/>
                <a:gd name="connsiteX20" fmla="*/ 494436 w 4662180"/>
                <a:gd name="connsiteY20" fmla="*/ 2535417 h 5256361"/>
                <a:gd name="connsiteX21" fmla="*/ 128173 w 4662180"/>
                <a:gd name="connsiteY21" fmla="*/ 1509724 h 5256361"/>
                <a:gd name="connsiteX22" fmla="*/ 262245 w 4662180"/>
                <a:gd name="connsiteY22" fmla="*/ 218712 h 5256361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842816 w 4662180"/>
                <a:gd name="connsiteY2" fmla="*/ 1614933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842816 w 4662180"/>
                <a:gd name="connsiteY2" fmla="*/ 1614933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90142 w 4690077"/>
                <a:gd name="connsiteY0" fmla="*/ 197495 h 5235144"/>
                <a:gd name="connsiteX1" fmla="*/ 1599940 w 4690077"/>
                <a:gd name="connsiteY1" fmla="*/ 1485902 h 5235144"/>
                <a:gd name="connsiteX2" fmla="*/ 1870713 w 4690077"/>
                <a:gd name="connsiteY2" fmla="*/ 1614933 h 5235144"/>
                <a:gd name="connsiteX3" fmla="*/ 1528755 w 4690077"/>
                <a:gd name="connsiteY3" fmla="*/ 1024545 h 5235144"/>
                <a:gd name="connsiteX4" fmla="*/ 1671887 w 4690077"/>
                <a:gd name="connsiteY4" fmla="*/ 0 h 5235144"/>
                <a:gd name="connsiteX5" fmla="*/ 3411216 w 4690077"/>
                <a:gd name="connsiteY5" fmla="*/ 1949836 h 5235144"/>
                <a:gd name="connsiteX6" fmla="*/ 3514619 w 4690077"/>
                <a:gd name="connsiteY6" fmla="*/ 2009732 h 5235144"/>
                <a:gd name="connsiteX7" fmla="*/ 3570515 w 4690077"/>
                <a:gd name="connsiteY7" fmla="*/ 1929198 h 5235144"/>
                <a:gd name="connsiteX8" fmla="*/ 4690077 w 4690077"/>
                <a:gd name="connsiteY8" fmla="*/ 2282710 h 5235144"/>
                <a:gd name="connsiteX9" fmla="*/ 4232750 w 4690077"/>
                <a:gd name="connsiteY9" fmla="*/ 2583973 h 5235144"/>
                <a:gd name="connsiteX10" fmla="*/ 3897084 w 4690077"/>
                <a:gd name="connsiteY10" fmla="*/ 3891913 h 5235144"/>
                <a:gd name="connsiteX11" fmla="*/ 2886460 w 4690077"/>
                <a:gd name="connsiteY11" fmla="*/ 4456603 h 5235144"/>
                <a:gd name="connsiteX12" fmla="*/ 2206031 w 4690077"/>
                <a:gd name="connsiteY12" fmla="*/ 5235144 h 5235144"/>
                <a:gd name="connsiteX13" fmla="*/ 1979088 w 4690077"/>
                <a:gd name="connsiteY13" fmla="*/ 4919179 h 5235144"/>
                <a:gd name="connsiteX14" fmla="*/ 1490098 w 4690077"/>
                <a:gd name="connsiteY14" fmla="*/ 4663400 h 5235144"/>
                <a:gd name="connsiteX15" fmla="*/ 1001561 w 4690077"/>
                <a:gd name="connsiteY15" fmla="*/ 4365239 h 5235144"/>
                <a:gd name="connsiteX16" fmla="*/ 2202934 w 4690077"/>
                <a:gd name="connsiteY16" fmla="*/ 3894804 h 5235144"/>
                <a:gd name="connsiteX17" fmla="*/ 2212983 w 4690077"/>
                <a:gd name="connsiteY17" fmla="*/ 3883616 h 5235144"/>
                <a:gd name="connsiteX18" fmla="*/ 1860966 w 4690077"/>
                <a:gd name="connsiteY18" fmla="*/ 3716982 h 5235144"/>
                <a:gd name="connsiteX19" fmla="*/ 1277310 w 4690077"/>
                <a:gd name="connsiteY19" fmla="*/ 3242213 h 5235144"/>
                <a:gd name="connsiteX20" fmla="*/ 522333 w 4690077"/>
                <a:gd name="connsiteY20" fmla="*/ 2514200 h 5235144"/>
                <a:gd name="connsiteX21" fmla="*/ 156070 w 4690077"/>
                <a:gd name="connsiteY21" fmla="*/ 1488507 h 5235144"/>
                <a:gd name="connsiteX22" fmla="*/ 290142 w 4690077"/>
                <a:gd name="connsiteY22" fmla="*/ 197495 h 52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90077" h="5235144">
                  <a:moveTo>
                    <a:pt x="290142" y="197495"/>
                  </a:moveTo>
                  <a:cubicBezTo>
                    <a:pt x="654093" y="870756"/>
                    <a:pt x="1134974" y="1231377"/>
                    <a:pt x="1599940" y="1485902"/>
                  </a:cubicBezTo>
                  <a:lnTo>
                    <a:pt x="1870713" y="1614933"/>
                  </a:lnTo>
                  <a:cubicBezTo>
                    <a:pt x="1858849" y="1538040"/>
                    <a:pt x="1375700" y="1455443"/>
                    <a:pt x="1528755" y="1024545"/>
                  </a:cubicBezTo>
                  <a:cubicBezTo>
                    <a:pt x="1161769" y="826778"/>
                    <a:pt x="1343738" y="119491"/>
                    <a:pt x="1671887" y="0"/>
                  </a:cubicBezTo>
                  <a:cubicBezTo>
                    <a:pt x="2101978" y="795610"/>
                    <a:pt x="2956602" y="1707748"/>
                    <a:pt x="3411216" y="1949836"/>
                  </a:cubicBezTo>
                  <a:lnTo>
                    <a:pt x="3514619" y="2009732"/>
                  </a:lnTo>
                  <a:lnTo>
                    <a:pt x="3570515" y="1929198"/>
                  </a:lnTo>
                  <a:cubicBezTo>
                    <a:pt x="3853018" y="1561665"/>
                    <a:pt x="4246130" y="1325889"/>
                    <a:pt x="4690077" y="2282710"/>
                  </a:cubicBezTo>
                  <a:cubicBezTo>
                    <a:pt x="4299110" y="2448807"/>
                    <a:pt x="4250112" y="2347271"/>
                    <a:pt x="4232750" y="2583973"/>
                  </a:cubicBezTo>
                  <a:cubicBezTo>
                    <a:pt x="4157000" y="3079948"/>
                    <a:pt x="4128578" y="3571680"/>
                    <a:pt x="3897084" y="3891913"/>
                  </a:cubicBezTo>
                  <a:cubicBezTo>
                    <a:pt x="3665590" y="4212146"/>
                    <a:pt x="3158620" y="4383914"/>
                    <a:pt x="2886460" y="4456603"/>
                  </a:cubicBezTo>
                  <a:lnTo>
                    <a:pt x="2206031" y="5235144"/>
                  </a:lnTo>
                  <a:cubicBezTo>
                    <a:pt x="2095276" y="5172452"/>
                    <a:pt x="2022137" y="5117284"/>
                    <a:pt x="1979088" y="4919179"/>
                  </a:cubicBezTo>
                  <a:cubicBezTo>
                    <a:pt x="1774506" y="4958048"/>
                    <a:pt x="1592836" y="4853521"/>
                    <a:pt x="1490098" y="4663400"/>
                  </a:cubicBezTo>
                  <a:cubicBezTo>
                    <a:pt x="1327177" y="4571077"/>
                    <a:pt x="1025690" y="4568567"/>
                    <a:pt x="1001561" y="4365239"/>
                  </a:cubicBezTo>
                  <a:cubicBezTo>
                    <a:pt x="1568986" y="4358714"/>
                    <a:pt x="1931528" y="4168309"/>
                    <a:pt x="2202934" y="3894804"/>
                  </a:cubicBezTo>
                  <a:lnTo>
                    <a:pt x="2212983" y="3883616"/>
                  </a:lnTo>
                  <a:lnTo>
                    <a:pt x="1860966" y="3716982"/>
                  </a:lnTo>
                  <a:cubicBezTo>
                    <a:pt x="1393558" y="3630286"/>
                    <a:pt x="1500415" y="3442677"/>
                    <a:pt x="1277310" y="3242213"/>
                  </a:cubicBezTo>
                  <a:cubicBezTo>
                    <a:pt x="1054205" y="3041749"/>
                    <a:pt x="441390" y="3094808"/>
                    <a:pt x="522333" y="2514200"/>
                  </a:cubicBezTo>
                  <a:cubicBezTo>
                    <a:pt x="-38341" y="2377678"/>
                    <a:pt x="17112" y="1656625"/>
                    <a:pt x="156070" y="1488507"/>
                  </a:cubicBezTo>
                  <a:cubicBezTo>
                    <a:pt x="-182682" y="458382"/>
                    <a:pt x="108919" y="526433"/>
                    <a:pt x="290142" y="1974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2" name="Szabadkézi sokszög 31"/>
            <p:cNvSpPr/>
            <p:nvPr/>
          </p:nvSpPr>
          <p:spPr>
            <a:xfrm rot="231629">
              <a:off x="1883090" y="526212"/>
              <a:ext cx="860418" cy="933616"/>
            </a:xfrm>
            <a:custGeom>
              <a:avLst/>
              <a:gdLst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556201 w 4643978"/>
                <a:gd name="connsiteY17" fmla="*/ 3198185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556201 w 4643978"/>
                <a:gd name="connsiteY17" fmla="*/ 3198185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249266 w 4643978"/>
                <a:gd name="connsiteY17" fmla="*/ 3243323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249266 w 4643978"/>
                <a:gd name="connsiteY17" fmla="*/ 3243323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2130829 w 4643978"/>
                <a:gd name="connsiteY16" fmla="*/ 3672954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44787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94288 w 4643978"/>
                <a:gd name="connsiteY18" fmla="*/ 238892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672275 w 4643978"/>
                <a:gd name="connsiteY2" fmla="*/ 1349733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56811 w 4643978"/>
                <a:gd name="connsiteY3" fmla="*/ 1262945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955462 w 4643978"/>
                <a:gd name="connsiteY13" fmla="*/ 4167744 h 4909759"/>
                <a:gd name="connsiteX14" fmla="*/ 2156835 w 4643978"/>
                <a:gd name="connsiteY14" fmla="*/ 3697309 h 4909759"/>
                <a:gd name="connsiteX15" fmla="*/ 2166884 w 4643978"/>
                <a:gd name="connsiteY15" fmla="*/ 3686121 h 4909759"/>
                <a:gd name="connsiteX16" fmla="*/ 1814867 w 4643978"/>
                <a:gd name="connsiteY16" fmla="*/ 3519487 h 4909759"/>
                <a:gd name="connsiteX17" fmla="*/ 1231211 w 4643978"/>
                <a:gd name="connsiteY17" fmla="*/ 3044718 h 4909759"/>
                <a:gd name="connsiteX18" fmla="*/ 476234 w 4643978"/>
                <a:gd name="connsiteY18" fmla="*/ 2316705 h 4909759"/>
                <a:gd name="connsiteX19" fmla="*/ 132540 w 4643978"/>
                <a:gd name="connsiteY19" fmla="*/ 1505416 h 4909759"/>
                <a:gd name="connsiteX20" fmla="*/ 244043 w 4643978"/>
                <a:gd name="connsiteY20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955462 w 4643978"/>
                <a:gd name="connsiteY14" fmla="*/ 4167744 h 4909759"/>
                <a:gd name="connsiteX15" fmla="*/ 2156835 w 4643978"/>
                <a:gd name="connsiteY15" fmla="*/ 3697309 h 4909759"/>
                <a:gd name="connsiteX16" fmla="*/ 2166884 w 4643978"/>
                <a:gd name="connsiteY16" fmla="*/ 3686121 h 4909759"/>
                <a:gd name="connsiteX17" fmla="*/ 1814867 w 4643978"/>
                <a:gd name="connsiteY17" fmla="*/ 3519487 h 4909759"/>
                <a:gd name="connsiteX18" fmla="*/ 1231211 w 4643978"/>
                <a:gd name="connsiteY18" fmla="*/ 3044718 h 4909759"/>
                <a:gd name="connsiteX19" fmla="*/ 476234 w 4643978"/>
                <a:gd name="connsiteY19" fmla="*/ 2316705 h 4909759"/>
                <a:gd name="connsiteX20" fmla="*/ 132540 w 4643978"/>
                <a:gd name="connsiteY20" fmla="*/ 1505416 h 4909759"/>
                <a:gd name="connsiteX21" fmla="*/ 244043 w 4643978"/>
                <a:gd name="connsiteY21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955462 w 4643978"/>
                <a:gd name="connsiteY14" fmla="*/ 4167744 h 4909759"/>
                <a:gd name="connsiteX15" fmla="*/ 2156835 w 4643978"/>
                <a:gd name="connsiteY15" fmla="*/ 3697309 h 4909759"/>
                <a:gd name="connsiteX16" fmla="*/ 2166884 w 4643978"/>
                <a:gd name="connsiteY16" fmla="*/ 3686121 h 4909759"/>
                <a:gd name="connsiteX17" fmla="*/ 1814867 w 4643978"/>
                <a:gd name="connsiteY17" fmla="*/ 3519487 h 4909759"/>
                <a:gd name="connsiteX18" fmla="*/ 1231211 w 4643978"/>
                <a:gd name="connsiteY18" fmla="*/ 3044718 h 4909759"/>
                <a:gd name="connsiteX19" fmla="*/ 476234 w 4643978"/>
                <a:gd name="connsiteY19" fmla="*/ 2316705 h 4909759"/>
                <a:gd name="connsiteX20" fmla="*/ 132540 w 4643978"/>
                <a:gd name="connsiteY20" fmla="*/ 1505416 h 4909759"/>
                <a:gd name="connsiteX21" fmla="*/ 244043 w 4643978"/>
                <a:gd name="connsiteY21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4909759"/>
                <a:gd name="connsiteX1" fmla="*/ 1553841 w 4643978"/>
                <a:gd name="connsiteY1" fmla="*/ 1288407 h 4909759"/>
                <a:gd name="connsiteX2" fmla="*/ 1926174 w 4643978"/>
                <a:gd name="connsiteY2" fmla="*/ 1507714 h 4909759"/>
                <a:gd name="connsiteX3" fmla="*/ 1690665 w 4643978"/>
                <a:gd name="connsiteY3" fmla="*/ 1189596 h 4909759"/>
                <a:gd name="connsiteX4" fmla="*/ 1820023 w 4643978"/>
                <a:gd name="connsiteY4" fmla="*/ 534790 h 4909759"/>
                <a:gd name="connsiteX5" fmla="*/ 3365117 w 4643978"/>
                <a:gd name="connsiteY5" fmla="*/ 1752341 h 4909759"/>
                <a:gd name="connsiteX6" fmla="*/ 3468520 w 4643978"/>
                <a:gd name="connsiteY6" fmla="*/ 1812237 h 4909759"/>
                <a:gd name="connsiteX7" fmla="*/ 3524416 w 4643978"/>
                <a:gd name="connsiteY7" fmla="*/ 1731703 h 4909759"/>
                <a:gd name="connsiteX8" fmla="*/ 4643978 w 4643978"/>
                <a:gd name="connsiteY8" fmla="*/ 2085215 h 4909759"/>
                <a:gd name="connsiteX9" fmla="*/ 4186651 w 4643978"/>
                <a:gd name="connsiteY9" fmla="*/ 2386478 h 4909759"/>
                <a:gd name="connsiteX10" fmla="*/ 3850985 w 4643978"/>
                <a:gd name="connsiteY10" fmla="*/ 3694418 h 4909759"/>
                <a:gd name="connsiteX11" fmla="*/ 2840361 w 4643978"/>
                <a:gd name="connsiteY11" fmla="*/ 4259108 h 4909759"/>
                <a:gd name="connsiteX12" fmla="*/ 2265253 w 4643978"/>
                <a:gd name="connsiteY12" fmla="*/ 4909759 h 4909759"/>
                <a:gd name="connsiteX13" fmla="*/ 1932989 w 4643978"/>
                <a:gd name="connsiteY13" fmla="*/ 4721684 h 4909759"/>
                <a:gd name="connsiteX14" fmla="*/ 1443999 w 4643978"/>
                <a:gd name="connsiteY14" fmla="*/ 4465905 h 4909759"/>
                <a:gd name="connsiteX15" fmla="*/ 955462 w 4643978"/>
                <a:gd name="connsiteY15" fmla="*/ 4167744 h 4909759"/>
                <a:gd name="connsiteX16" fmla="*/ 2156835 w 4643978"/>
                <a:gd name="connsiteY16" fmla="*/ 3697309 h 4909759"/>
                <a:gd name="connsiteX17" fmla="*/ 2166884 w 4643978"/>
                <a:gd name="connsiteY17" fmla="*/ 3686121 h 4909759"/>
                <a:gd name="connsiteX18" fmla="*/ 1814867 w 4643978"/>
                <a:gd name="connsiteY18" fmla="*/ 3519487 h 4909759"/>
                <a:gd name="connsiteX19" fmla="*/ 1231211 w 4643978"/>
                <a:gd name="connsiteY19" fmla="*/ 3044718 h 4909759"/>
                <a:gd name="connsiteX20" fmla="*/ 476234 w 4643978"/>
                <a:gd name="connsiteY20" fmla="*/ 2316705 h 4909759"/>
                <a:gd name="connsiteX21" fmla="*/ 132540 w 4643978"/>
                <a:gd name="connsiteY21" fmla="*/ 1505416 h 4909759"/>
                <a:gd name="connsiteX22" fmla="*/ 244043 w 4643978"/>
                <a:gd name="connsiteY22" fmla="*/ 0 h 490975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44043 w 4643978"/>
                <a:gd name="connsiteY0" fmla="*/ 0 h 5037649"/>
                <a:gd name="connsiteX1" fmla="*/ 1553841 w 4643978"/>
                <a:gd name="connsiteY1" fmla="*/ 1288407 h 5037649"/>
                <a:gd name="connsiteX2" fmla="*/ 1926174 w 4643978"/>
                <a:gd name="connsiteY2" fmla="*/ 1507714 h 5037649"/>
                <a:gd name="connsiteX3" fmla="*/ 1690665 w 4643978"/>
                <a:gd name="connsiteY3" fmla="*/ 1189596 h 5037649"/>
                <a:gd name="connsiteX4" fmla="*/ 1820023 w 4643978"/>
                <a:gd name="connsiteY4" fmla="*/ 534790 h 5037649"/>
                <a:gd name="connsiteX5" fmla="*/ 3365117 w 4643978"/>
                <a:gd name="connsiteY5" fmla="*/ 1752341 h 5037649"/>
                <a:gd name="connsiteX6" fmla="*/ 3468520 w 4643978"/>
                <a:gd name="connsiteY6" fmla="*/ 1812237 h 5037649"/>
                <a:gd name="connsiteX7" fmla="*/ 3524416 w 4643978"/>
                <a:gd name="connsiteY7" fmla="*/ 1731703 h 5037649"/>
                <a:gd name="connsiteX8" fmla="*/ 4643978 w 4643978"/>
                <a:gd name="connsiteY8" fmla="*/ 2085215 h 5037649"/>
                <a:gd name="connsiteX9" fmla="*/ 4186651 w 4643978"/>
                <a:gd name="connsiteY9" fmla="*/ 2386478 h 5037649"/>
                <a:gd name="connsiteX10" fmla="*/ 3850985 w 4643978"/>
                <a:gd name="connsiteY10" fmla="*/ 3694418 h 5037649"/>
                <a:gd name="connsiteX11" fmla="*/ 2840361 w 4643978"/>
                <a:gd name="connsiteY11" fmla="*/ 4259108 h 5037649"/>
                <a:gd name="connsiteX12" fmla="*/ 2159932 w 4643978"/>
                <a:gd name="connsiteY12" fmla="*/ 5037649 h 5037649"/>
                <a:gd name="connsiteX13" fmla="*/ 1932989 w 4643978"/>
                <a:gd name="connsiteY13" fmla="*/ 4721684 h 5037649"/>
                <a:gd name="connsiteX14" fmla="*/ 1443999 w 4643978"/>
                <a:gd name="connsiteY14" fmla="*/ 4465905 h 5037649"/>
                <a:gd name="connsiteX15" fmla="*/ 955462 w 4643978"/>
                <a:gd name="connsiteY15" fmla="*/ 4167744 h 5037649"/>
                <a:gd name="connsiteX16" fmla="*/ 2156835 w 4643978"/>
                <a:gd name="connsiteY16" fmla="*/ 3697309 h 5037649"/>
                <a:gd name="connsiteX17" fmla="*/ 2166884 w 4643978"/>
                <a:gd name="connsiteY17" fmla="*/ 3686121 h 5037649"/>
                <a:gd name="connsiteX18" fmla="*/ 1814867 w 4643978"/>
                <a:gd name="connsiteY18" fmla="*/ 3519487 h 5037649"/>
                <a:gd name="connsiteX19" fmla="*/ 1231211 w 4643978"/>
                <a:gd name="connsiteY19" fmla="*/ 3044718 h 5037649"/>
                <a:gd name="connsiteX20" fmla="*/ 476234 w 4643978"/>
                <a:gd name="connsiteY20" fmla="*/ 2316705 h 5037649"/>
                <a:gd name="connsiteX21" fmla="*/ 132540 w 4643978"/>
                <a:gd name="connsiteY21" fmla="*/ 1505416 h 5037649"/>
                <a:gd name="connsiteX22" fmla="*/ 244043 w 4643978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838225 w 4662180"/>
                <a:gd name="connsiteY4" fmla="*/ 534790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7 w 4662180"/>
                <a:gd name="connsiteY3" fmla="*/ 1189596 h 5037649"/>
                <a:gd name="connsiteX4" fmla="*/ 1759234 w 4662180"/>
                <a:gd name="connsiteY4" fmla="*/ 421946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08866 w 4662180"/>
                <a:gd name="connsiteY3" fmla="*/ 1189596 h 5037649"/>
                <a:gd name="connsiteX4" fmla="*/ 1759234 w 4662180"/>
                <a:gd name="connsiteY4" fmla="*/ 421946 h 5037649"/>
                <a:gd name="connsiteX5" fmla="*/ 3383319 w 4662180"/>
                <a:gd name="connsiteY5" fmla="*/ 1752341 h 5037649"/>
                <a:gd name="connsiteX6" fmla="*/ 3486722 w 4662180"/>
                <a:gd name="connsiteY6" fmla="*/ 1812237 h 5037649"/>
                <a:gd name="connsiteX7" fmla="*/ 3542618 w 4662180"/>
                <a:gd name="connsiteY7" fmla="*/ 1731703 h 5037649"/>
                <a:gd name="connsiteX8" fmla="*/ 4662180 w 4662180"/>
                <a:gd name="connsiteY8" fmla="*/ 2085215 h 5037649"/>
                <a:gd name="connsiteX9" fmla="*/ 4204853 w 4662180"/>
                <a:gd name="connsiteY9" fmla="*/ 2386478 h 5037649"/>
                <a:gd name="connsiteX10" fmla="*/ 3869187 w 4662180"/>
                <a:gd name="connsiteY10" fmla="*/ 3694418 h 5037649"/>
                <a:gd name="connsiteX11" fmla="*/ 2858563 w 4662180"/>
                <a:gd name="connsiteY11" fmla="*/ 4259108 h 5037649"/>
                <a:gd name="connsiteX12" fmla="*/ 2178134 w 4662180"/>
                <a:gd name="connsiteY12" fmla="*/ 5037649 h 5037649"/>
                <a:gd name="connsiteX13" fmla="*/ 1951191 w 4662180"/>
                <a:gd name="connsiteY13" fmla="*/ 4721684 h 5037649"/>
                <a:gd name="connsiteX14" fmla="*/ 1462201 w 4662180"/>
                <a:gd name="connsiteY14" fmla="*/ 4465905 h 5037649"/>
                <a:gd name="connsiteX15" fmla="*/ 973664 w 4662180"/>
                <a:gd name="connsiteY15" fmla="*/ 4167744 h 5037649"/>
                <a:gd name="connsiteX16" fmla="*/ 2175037 w 4662180"/>
                <a:gd name="connsiteY16" fmla="*/ 3697309 h 5037649"/>
                <a:gd name="connsiteX17" fmla="*/ 2185086 w 4662180"/>
                <a:gd name="connsiteY17" fmla="*/ 3686121 h 5037649"/>
                <a:gd name="connsiteX18" fmla="*/ 1833069 w 4662180"/>
                <a:gd name="connsiteY18" fmla="*/ 3519487 h 5037649"/>
                <a:gd name="connsiteX19" fmla="*/ 1249413 w 4662180"/>
                <a:gd name="connsiteY19" fmla="*/ 3044718 h 5037649"/>
                <a:gd name="connsiteX20" fmla="*/ 494436 w 4662180"/>
                <a:gd name="connsiteY20" fmla="*/ 2316705 h 5037649"/>
                <a:gd name="connsiteX21" fmla="*/ 128173 w 4662180"/>
                <a:gd name="connsiteY21" fmla="*/ 1291012 h 5037649"/>
                <a:gd name="connsiteX22" fmla="*/ 262245 w 4662180"/>
                <a:gd name="connsiteY22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0 h 5037649"/>
                <a:gd name="connsiteX1" fmla="*/ 1572043 w 4662180"/>
                <a:gd name="connsiteY1" fmla="*/ 1288407 h 5037649"/>
                <a:gd name="connsiteX2" fmla="*/ 1944376 w 4662180"/>
                <a:gd name="connsiteY2" fmla="*/ 1507714 h 5037649"/>
                <a:gd name="connsiteX3" fmla="*/ 1759234 w 4662180"/>
                <a:gd name="connsiteY3" fmla="*/ 421946 h 5037649"/>
                <a:gd name="connsiteX4" fmla="*/ 3383319 w 4662180"/>
                <a:gd name="connsiteY4" fmla="*/ 1752341 h 5037649"/>
                <a:gd name="connsiteX5" fmla="*/ 3486722 w 4662180"/>
                <a:gd name="connsiteY5" fmla="*/ 1812237 h 5037649"/>
                <a:gd name="connsiteX6" fmla="*/ 3542618 w 4662180"/>
                <a:gd name="connsiteY6" fmla="*/ 1731703 h 5037649"/>
                <a:gd name="connsiteX7" fmla="*/ 4662180 w 4662180"/>
                <a:gd name="connsiteY7" fmla="*/ 2085215 h 5037649"/>
                <a:gd name="connsiteX8" fmla="*/ 4204853 w 4662180"/>
                <a:gd name="connsiteY8" fmla="*/ 2386478 h 5037649"/>
                <a:gd name="connsiteX9" fmla="*/ 3869187 w 4662180"/>
                <a:gd name="connsiteY9" fmla="*/ 3694418 h 5037649"/>
                <a:gd name="connsiteX10" fmla="*/ 2858563 w 4662180"/>
                <a:gd name="connsiteY10" fmla="*/ 4259108 h 5037649"/>
                <a:gd name="connsiteX11" fmla="*/ 2178134 w 4662180"/>
                <a:gd name="connsiteY11" fmla="*/ 5037649 h 5037649"/>
                <a:gd name="connsiteX12" fmla="*/ 1951191 w 4662180"/>
                <a:gd name="connsiteY12" fmla="*/ 4721684 h 5037649"/>
                <a:gd name="connsiteX13" fmla="*/ 1462201 w 4662180"/>
                <a:gd name="connsiteY13" fmla="*/ 4465905 h 5037649"/>
                <a:gd name="connsiteX14" fmla="*/ 973664 w 4662180"/>
                <a:gd name="connsiteY14" fmla="*/ 4167744 h 5037649"/>
                <a:gd name="connsiteX15" fmla="*/ 2175037 w 4662180"/>
                <a:gd name="connsiteY15" fmla="*/ 3697309 h 5037649"/>
                <a:gd name="connsiteX16" fmla="*/ 2185086 w 4662180"/>
                <a:gd name="connsiteY16" fmla="*/ 3686121 h 5037649"/>
                <a:gd name="connsiteX17" fmla="*/ 1833069 w 4662180"/>
                <a:gd name="connsiteY17" fmla="*/ 3519487 h 5037649"/>
                <a:gd name="connsiteX18" fmla="*/ 1249413 w 4662180"/>
                <a:gd name="connsiteY18" fmla="*/ 3044718 h 5037649"/>
                <a:gd name="connsiteX19" fmla="*/ 494436 w 4662180"/>
                <a:gd name="connsiteY19" fmla="*/ 2316705 h 5037649"/>
                <a:gd name="connsiteX20" fmla="*/ 128173 w 4662180"/>
                <a:gd name="connsiteY20" fmla="*/ 1291012 h 5037649"/>
                <a:gd name="connsiteX21" fmla="*/ 262245 w 4662180"/>
                <a:gd name="connsiteY21" fmla="*/ 0 h 5037649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643990 w 4662180"/>
                <a:gd name="connsiteY3" fmla="*/ 0 h 5235144"/>
                <a:gd name="connsiteX4" fmla="*/ 3383319 w 4662180"/>
                <a:gd name="connsiteY4" fmla="*/ 1949836 h 5235144"/>
                <a:gd name="connsiteX5" fmla="*/ 3486722 w 4662180"/>
                <a:gd name="connsiteY5" fmla="*/ 2009732 h 5235144"/>
                <a:gd name="connsiteX6" fmla="*/ 3542618 w 4662180"/>
                <a:gd name="connsiteY6" fmla="*/ 1929198 h 5235144"/>
                <a:gd name="connsiteX7" fmla="*/ 4662180 w 4662180"/>
                <a:gd name="connsiteY7" fmla="*/ 2282710 h 5235144"/>
                <a:gd name="connsiteX8" fmla="*/ 4204853 w 4662180"/>
                <a:gd name="connsiteY8" fmla="*/ 2583973 h 5235144"/>
                <a:gd name="connsiteX9" fmla="*/ 3869187 w 4662180"/>
                <a:gd name="connsiteY9" fmla="*/ 3891913 h 5235144"/>
                <a:gd name="connsiteX10" fmla="*/ 2858563 w 4662180"/>
                <a:gd name="connsiteY10" fmla="*/ 4456603 h 5235144"/>
                <a:gd name="connsiteX11" fmla="*/ 2178134 w 4662180"/>
                <a:gd name="connsiteY11" fmla="*/ 5235144 h 5235144"/>
                <a:gd name="connsiteX12" fmla="*/ 1951191 w 4662180"/>
                <a:gd name="connsiteY12" fmla="*/ 4919179 h 5235144"/>
                <a:gd name="connsiteX13" fmla="*/ 1462201 w 4662180"/>
                <a:gd name="connsiteY13" fmla="*/ 4663400 h 5235144"/>
                <a:gd name="connsiteX14" fmla="*/ 973664 w 4662180"/>
                <a:gd name="connsiteY14" fmla="*/ 4365239 h 5235144"/>
                <a:gd name="connsiteX15" fmla="*/ 2175037 w 4662180"/>
                <a:gd name="connsiteY15" fmla="*/ 3894804 h 5235144"/>
                <a:gd name="connsiteX16" fmla="*/ 2185086 w 4662180"/>
                <a:gd name="connsiteY16" fmla="*/ 3883616 h 5235144"/>
                <a:gd name="connsiteX17" fmla="*/ 1833069 w 4662180"/>
                <a:gd name="connsiteY17" fmla="*/ 3716982 h 5235144"/>
                <a:gd name="connsiteX18" fmla="*/ 1249413 w 4662180"/>
                <a:gd name="connsiteY18" fmla="*/ 3242213 h 5235144"/>
                <a:gd name="connsiteX19" fmla="*/ 494436 w 4662180"/>
                <a:gd name="connsiteY19" fmla="*/ 2514200 h 5235144"/>
                <a:gd name="connsiteX20" fmla="*/ 128173 w 4662180"/>
                <a:gd name="connsiteY20" fmla="*/ 1488507 h 5235144"/>
                <a:gd name="connsiteX21" fmla="*/ 262245 w 4662180"/>
                <a:gd name="connsiteY21" fmla="*/ 197495 h 5235144"/>
                <a:gd name="connsiteX0" fmla="*/ 262245 w 4662180"/>
                <a:gd name="connsiteY0" fmla="*/ 215226 h 5252875"/>
                <a:gd name="connsiteX1" fmla="*/ 1572043 w 4662180"/>
                <a:gd name="connsiteY1" fmla="*/ 1503633 h 5252875"/>
                <a:gd name="connsiteX2" fmla="*/ 1944376 w 4662180"/>
                <a:gd name="connsiteY2" fmla="*/ 1722940 h 5252875"/>
                <a:gd name="connsiteX3" fmla="*/ 1500858 w 4662180"/>
                <a:gd name="connsiteY3" fmla="*/ 1042276 h 5252875"/>
                <a:gd name="connsiteX4" fmla="*/ 1643990 w 4662180"/>
                <a:gd name="connsiteY4" fmla="*/ 17731 h 5252875"/>
                <a:gd name="connsiteX5" fmla="*/ 3383319 w 4662180"/>
                <a:gd name="connsiteY5" fmla="*/ 1967567 h 5252875"/>
                <a:gd name="connsiteX6" fmla="*/ 3486722 w 4662180"/>
                <a:gd name="connsiteY6" fmla="*/ 2027463 h 5252875"/>
                <a:gd name="connsiteX7" fmla="*/ 3542618 w 4662180"/>
                <a:gd name="connsiteY7" fmla="*/ 1946929 h 5252875"/>
                <a:gd name="connsiteX8" fmla="*/ 4662180 w 4662180"/>
                <a:gd name="connsiteY8" fmla="*/ 2300441 h 5252875"/>
                <a:gd name="connsiteX9" fmla="*/ 4204853 w 4662180"/>
                <a:gd name="connsiteY9" fmla="*/ 2601704 h 5252875"/>
                <a:gd name="connsiteX10" fmla="*/ 3869187 w 4662180"/>
                <a:gd name="connsiteY10" fmla="*/ 3909644 h 5252875"/>
                <a:gd name="connsiteX11" fmla="*/ 2858563 w 4662180"/>
                <a:gd name="connsiteY11" fmla="*/ 4474334 h 5252875"/>
                <a:gd name="connsiteX12" fmla="*/ 2178134 w 4662180"/>
                <a:gd name="connsiteY12" fmla="*/ 5252875 h 5252875"/>
                <a:gd name="connsiteX13" fmla="*/ 1951191 w 4662180"/>
                <a:gd name="connsiteY13" fmla="*/ 4936910 h 5252875"/>
                <a:gd name="connsiteX14" fmla="*/ 1462201 w 4662180"/>
                <a:gd name="connsiteY14" fmla="*/ 4681131 h 5252875"/>
                <a:gd name="connsiteX15" fmla="*/ 973664 w 4662180"/>
                <a:gd name="connsiteY15" fmla="*/ 4382970 h 5252875"/>
                <a:gd name="connsiteX16" fmla="*/ 2175037 w 4662180"/>
                <a:gd name="connsiteY16" fmla="*/ 3912535 h 5252875"/>
                <a:gd name="connsiteX17" fmla="*/ 2185086 w 4662180"/>
                <a:gd name="connsiteY17" fmla="*/ 3901347 h 5252875"/>
                <a:gd name="connsiteX18" fmla="*/ 1833069 w 4662180"/>
                <a:gd name="connsiteY18" fmla="*/ 3734713 h 5252875"/>
                <a:gd name="connsiteX19" fmla="*/ 1249413 w 4662180"/>
                <a:gd name="connsiteY19" fmla="*/ 3259944 h 5252875"/>
                <a:gd name="connsiteX20" fmla="*/ 494436 w 4662180"/>
                <a:gd name="connsiteY20" fmla="*/ 2531931 h 5252875"/>
                <a:gd name="connsiteX21" fmla="*/ 128173 w 4662180"/>
                <a:gd name="connsiteY21" fmla="*/ 1506238 h 5252875"/>
                <a:gd name="connsiteX22" fmla="*/ 262245 w 4662180"/>
                <a:gd name="connsiteY22" fmla="*/ 215226 h 5252875"/>
                <a:gd name="connsiteX0" fmla="*/ 262245 w 4662180"/>
                <a:gd name="connsiteY0" fmla="*/ 218712 h 5256361"/>
                <a:gd name="connsiteX1" fmla="*/ 1572043 w 4662180"/>
                <a:gd name="connsiteY1" fmla="*/ 1507119 h 5256361"/>
                <a:gd name="connsiteX2" fmla="*/ 1944376 w 4662180"/>
                <a:gd name="connsiteY2" fmla="*/ 1726426 h 5256361"/>
                <a:gd name="connsiteX3" fmla="*/ 1500858 w 4662180"/>
                <a:gd name="connsiteY3" fmla="*/ 1045762 h 5256361"/>
                <a:gd name="connsiteX4" fmla="*/ 1643990 w 4662180"/>
                <a:gd name="connsiteY4" fmla="*/ 21217 h 5256361"/>
                <a:gd name="connsiteX5" fmla="*/ 3383319 w 4662180"/>
                <a:gd name="connsiteY5" fmla="*/ 1971053 h 5256361"/>
                <a:gd name="connsiteX6" fmla="*/ 3486722 w 4662180"/>
                <a:gd name="connsiteY6" fmla="*/ 2030949 h 5256361"/>
                <a:gd name="connsiteX7" fmla="*/ 3542618 w 4662180"/>
                <a:gd name="connsiteY7" fmla="*/ 1950415 h 5256361"/>
                <a:gd name="connsiteX8" fmla="*/ 4662180 w 4662180"/>
                <a:gd name="connsiteY8" fmla="*/ 2303927 h 5256361"/>
                <a:gd name="connsiteX9" fmla="*/ 4204853 w 4662180"/>
                <a:gd name="connsiteY9" fmla="*/ 2605190 h 5256361"/>
                <a:gd name="connsiteX10" fmla="*/ 3869187 w 4662180"/>
                <a:gd name="connsiteY10" fmla="*/ 3913130 h 5256361"/>
                <a:gd name="connsiteX11" fmla="*/ 2858563 w 4662180"/>
                <a:gd name="connsiteY11" fmla="*/ 4477820 h 5256361"/>
                <a:gd name="connsiteX12" fmla="*/ 2178134 w 4662180"/>
                <a:gd name="connsiteY12" fmla="*/ 5256361 h 5256361"/>
                <a:gd name="connsiteX13" fmla="*/ 1951191 w 4662180"/>
                <a:gd name="connsiteY13" fmla="*/ 4940396 h 5256361"/>
                <a:gd name="connsiteX14" fmla="*/ 1462201 w 4662180"/>
                <a:gd name="connsiteY14" fmla="*/ 4684617 h 5256361"/>
                <a:gd name="connsiteX15" fmla="*/ 973664 w 4662180"/>
                <a:gd name="connsiteY15" fmla="*/ 4386456 h 5256361"/>
                <a:gd name="connsiteX16" fmla="*/ 2175037 w 4662180"/>
                <a:gd name="connsiteY16" fmla="*/ 3916021 h 5256361"/>
                <a:gd name="connsiteX17" fmla="*/ 2185086 w 4662180"/>
                <a:gd name="connsiteY17" fmla="*/ 3904833 h 5256361"/>
                <a:gd name="connsiteX18" fmla="*/ 1833069 w 4662180"/>
                <a:gd name="connsiteY18" fmla="*/ 3738199 h 5256361"/>
                <a:gd name="connsiteX19" fmla="*/ 1249413 w 4662180"/>
                <a:gd name="connsiteY19" fmla="*/ 3263430 h 5256361"/>
                <a:gd name="connsiteX20" fmla="*/ 494436 w 4662180"/>
                <a:gd name="connsiteY20" fmla="*/ 2535417 h 5256361"/>
                <a:gd name="connsiteX21" fmla="*/ 128173 w 4662180"/>
                <a:gd name="connsiteY21" fmla="*/ 1509724 h 5256361"/>
                <a:gd name="connsiteX22" fmla="*/ 262245 w 4662180"/>
                <a:gd name="connsiteY22" fmla="*/ 218712 h 5256361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944376 w 4662180"/>
                <a:gd name="connsiteY2" fmla="*/ 1705209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842816 w 4662180"/>
                <a:gd name="connsiteY2" fmla="*/ 1614933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62245 w 4662180"/>
                <a:gd name="connsiteY0" fmla="*/ 197495 h 5235144"/>
                <a:gd name="connsiteX1" fmla="*/ 1572043 w 4662180"/>
                <a:gd name="connsiteY1" fmla="*/ 1485902 h 5235144"/>
                <a:gd name="connsiteX2" fmla="*/ 1842816 w 4662180"/>
                <a:gd name="connsiteY2" fmla="*/ 1614933 h 5235144"/>
                <a:gd name="connsiteX3" fmla="*/ 1500858 w 4662180"/>
                <a:gd name="connsiteY3" fmla="*/ 1024545 h 5235144"/>
                <a:gd name="connsiteX4" fmla="*/ 1643990 w 4662180"/>
                <a:gd name="connsiteY4" fmla="*/ 0 h 5235144"/>
                <a:gd name="connsiteX5" fmla="*/ 3383319 w 4662180"/>
                <a:gd name="connsiteY5" fmla="*/ 1949836 h 5235144"/>
                <a:gd name="connsiteX6" fmla="*/ 3486722 w 4662180"/>
                <a:gd name="connsiteY6" fmla="*/ 2009732 h 5235144"/>
                <a:gd name="connsiteX7" fmla="*/ 3542618 w 4662180"/>
                <a:gd name="connsiteY7" fmla="*/ 1929198 h 5235144"/>
                <a:gd name="connsiteX8" fmla="*/ 4662180 w 4662180"/>
                <a:gd name="connsiteY8" fmla="*/ 2282710 h 5235144"/>
                <a:gd name="connsiteX9" fmla="*/ 4204853 w 4662180"/>
                <a:gd name="connsiteY9" fmla="*/ 2583973 h 5235144"/>
                <a:gd name="connsiteX10" fmla="*/ 3869187 w 4662180"/>
                <a:gd name="connsiteY10" fmla="*/ 3891913 h 5235144"/>
                <a:gd name="connsiteX11" fmla="*/ 2858563 w 4662180"/>
                <a:gd name="connsiteY11" fmla="*/ 4456603 h 5235144"/>
                <a:gd name="connsiteX12" fmla="*/ 2178134 w 4662180"/>
                <a:gd name="connsiteY12" fmla="*/ 5235144 h 5235144"/>
                <a:gd name="connsiteX13" fmla="*/ 1951191 w 4662180"/>
                <a:gd name="connsiteY13" fmla="*/ 4919179 h 5235144"/>
                <a:gd name="connsiteX14" fmla="*/ 1462201 w 4662180"/>
                <a:gd name="connsiteY14" fmla="*/ 4663400 h 5235144"/>
                <a:gd name="connsiteX15" fmla="*/ 973664 w 4662180"/>
                <a:gd name="connsiteY15" fmla="*/ 4365239 h 5235144"/>
                <a:gd name="connsiteX16" fmla="*/ 2175037 w 4662180"/>
                <a:gd name="connsiteY16" fmla="*/ 3894804 h 5235144"/>
                <a:gd name="connsiteX17" fmla="*/ 2185086 w 4662180"/>
                <a:gd name="connsiteY17" fmla="*/ 3883616 h 5235144"/>
                <a:gd name="connsiteX18" fmla="*/ 1833069 w 4662180"/>
                <a:gd name="connsiteY18" fmla="*/ 3716982 h 5235144"/>
                <a:gd name="connsiteX19" fmla="*/ 1249413 w 4662180"/>
                <a:gd name="connsiteY19" fmla="*/ 3242213 h 5235144"/>
                <a:gd name="connsiteX20" fmla="*/ 494436 w 4662180"/>
                <a:gd name="connsiteY20" fmla="*/ 2514200 h 5235144"/>
                <a:gd name="connsiteX21" fmla="*/ 128173 w 4662180"/>
                <a:gd name="connsiteY21" fmla="*/ 1488507 h 5235144"/>
                <a:gd name="connsiteX22" fmla="*/ 262245 w 4662180"/>
                <a:gd name="connsiteY22" fmla="*/ 197495 h 5235144"/>
                <a:gd name="connsiteX0" fmla="*/ 290142 w 4690077"/>
                <a:gd name="connsiteY0" fmla="*/ 197495 h 5235144"/>
                <a:gd name="connsiteX1" fmla="*/ 1599940 w 4690077"/>
                <a:gd name="connsiteY1" fmla="*/ 1485902 h 5235144"/>
                <a:gd name="connsiteX2" fmla="*/ 1870713 w 4690077"/>
                <a:gd name="connsiteY2" fmla="*/ 1614933 h 5235144"/>
                <a:gd name="connsiteX3" fmla="*/ 1528755 w 4690077"/>
                <a:gd name="connsiteY3" fmla="*/ 1024545 h 5235144"/>
                <a:gd name="connsiteX4" fmla="*/ 1671887 w 4690077"/>
                <a:gd name="connsiteY4" fmla="*/ 0 h 5235144"/>
                <a:gd name="connsiteX5" fmla="*/ 3411216 w 4690077"/>
                <a:gd name="connsiteY5" fmla="*/ 1949836 h 5235144"/>
                <a:gd name="connsiteX6" fmla="*/ 3514619 w 4690077"/>
                <a:gd name="connsiteY6" fmla="*/ 2009732 h 5235144"/>
                <a:gd name="connsiteX7" fmla="*/ 3570515 w 4690077"/>
                <a:gd name="connsiteY7" fmla="*/ 1929198 h 5235144"/>
                <a:gd name="connsiteX8" fmla="*/ 4690077 w 4690077"/>
                <a:gd name="connsiteY8" fmla="*/ 2282710 h 5235144"/>
                <a:gd name="connsiteX9" fmla="*/ 4232750 w 4690077"/>
                <a:gd name="connsiteY9" fmla="*/ 2583973 h 5235144"/>
                <a:gd name="connsiteX10" fmla="*/ 3897084 w 4690077"/>
                <a:gd name="connsiteY10" fmla="*/ 3891913 h 5235144"/>
                <a:gd name="connsiteX11" fmla="*/ 2886460 w 4690077"/>
                <a:gd name="connsiteY11" fmla="*/ 4456603 h 5235144"/>
                <a:gd name="connsiteX12" fmla="*/ 2206031 w 4690077"/>
                <a:gd name="connsiteY12" fmla="*/ 5235144 h 5235144"/>
                <a:gd name="connsiteX13" fmla="*/ 1979088 w 4690077"/>
                <a:gd name="connsiteY13" fmla="*/ 4919179 h 5235144"/>
                <a:gd name="connsiteX14" fmla="*/ 1490098 w 4690077"/>
                <a:gd name="connsiteY14" fmla="*/ 4663400 h 5235144"/>
                <a:gd name="connsiteX15" fmla="*/ 1001561 w 4690077"/>
                <a:gd name="connsiteY15" fmla="*/ 4365239 h 5235144"/>
                <a:gd name="connsiteX16" fmla="*/ 2202934 w 4690077"/>
                <a:gd name="connsiteY16" fmla="*/ 3894804 h 5235144"/>
                <a:gd name="connsiteX17" fmla="*/ 2212983 w 4690077"/>
                <a:gd name="connsiteY17" fmla="*/ 3883616 h 5235144"/>
                <a:gd name="connsiteX18" fmla="*/ 1860966 w 4690077"/>
                <a:gd name="connsiteY18" fmla="*/ 3716982 h 5235144"/>
                <a:gd name="connsiteX19" fmla="*/ 1277310 w 4690077"/>
                <a:gd name="connsiteY19" fmla="*/ 3242213 h 5235144"/>
                <a:gd name="connsiteX20" fmla="*/ 522333 w 4690077"/>
                <a:gd name="connsiteY20" fmla="*/ 2514200 h 5235144"/>
                <a:gd name="connsiteX21" fmla="*/ 156070 w 4690077"/>
                <a:gd name="connsiteY21" fmla="*/ 1488507 h 5235144"/>
                <a:gd name="connsiteX22" fmla="*/ 290142 w 4690077"/>
                <a:gd name="connsiteY22" fmla="*/ 197495 h 523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90077" h="5235144">
                  <a:moveTo>
                    <a:pt x="290142" y="197495"/>
                  </a:moveTo>
                  <a:cubicBezTo>
                    <a:pt x="654093" y="870756"/>
                    <a:pt x="1134974" y="1231377"/>
                    <a:pt x="1599940" y="1485902"/>
                  </a:cubicBezTo>
                  <a:lnTo>
                    <a:pt x="1870713" y="1614933"/>
                  </a:lnTo>
                  <a:cubicBezTo>
                    <a:pt x="1858849" y="1538040"/>
                    <a:pt x="1375700" y="1455443"/>
                    <a:pt x="1528755" y="1024545"/>
                  </a:cubicBezTo>
                  <a:cubicBezTo>
                    <a:pt x="1161769" y="826778"/>
                    <a:pt x="1343738" y="119491"/>
                    <a:pt x="1671887" y="0"/>
                  </a:cubicBezTo>
                  <a:cubicBezTo>
                    <a:pt x="2101978" y="795610"/>
                    <a:pt x="2956602" y="1707748"/>
                    <a:pt x="3411216" y="1949836"/>
                  </a:cubicBezTo>
                  <a:lnTo>
                    <a:pt x="3514619" y="2009732"/>
                  </a:lnTo>
                  <a:lnTo>
                    <a:pt x="3570515" y="1929198"/>
                  </a:lnTo>
                  <a:cubicBezTo>
                    <a:pt x="3853018" y="1561665"/>
                    <a:pt x="4246130" y="1325889"/>
                    <a:pt x="4690077" y="2282710"/>
                  </a:cubicBezTo>
                  <a:cubicBezTo>
                    <a:pt x="4299110" y="2448807"/>
                    <a:pt x="4250112" y="2347271"/>
                    <a:pt x="4232750" y="2583973"/>
                  </a:cubicBezTo>
                  <a:cubicBezTo>
                    <a:pt x="4157000" y="3079948"/>
                    <a:pt x="4128578" y="3571680"/>
                    <a:pt x="3897084" y="3891913"/>
                  </a:cubicBezTo>
                  <a:cubicBezTo>
                    <a:pt x="3665590" y="4212146"/>
                    <a:pt x="3158620" y="4383914"/>
                    <a:pt x="2886460" y="4456603"/>
                  </a:cubicBezTo>
                  <a:lnTo>
                    <a:pt x="2206031" y="5235144"/>
                  </a:lnTo>
                  <a:cubicBezTo>
                    <a:pt x="2095276" y="5172452"/>
                    <a:pt x="2022137" y="5117284"/>
                    <a:pt x="1979088" y="4919179"/>
                  </a:cubicBezTo>
                  <a:cubicBezTo>
                    <a:pt x="1774506" y="4958048"/>
                    <a:pt x="1592836" y="4853521"/>
                    <a:pt x="1490098" y="4663400"/>
                  </a:cubicBezTo>
                  <a:cubicBezTo>
                    <a:pt x="1327177" y="4571077"/>
                    <a:pt x="1025690" y="4568567"/>
                    <a:pt x="1001561" y="4365239"/>
                  </a:cubicBezTo>
                  <a:cubicBezTo>
                    <a:pt x="1568986" y="4358714"/>
                    <a:pt x="1931528" y="4168309"/>
                    <a:pt x="2202934" y="3894804"/>
                  </a:cubicBezTo>
                  <a:lnTo>
                    <a:pt x="2212983" y="3883616"/>
                  </a:lnTo>
                  <a:lnTo>
                    <a:pt x="1860966" y="3716982"/>
                  </a:lnTo>
                  <a:cubicBezTo>
                    <a:pt x="1393558" y="3630286"/>
                    <a:pt x="1500415" y="3442677"/>
                    <a:pt x="1277310" y="3242213"/>
                  </a:cubicBezTo>
                  <a:cubicBezTo>
                    <a:pt x="1054205" y="3041749"/>
                    <a:pt x="441390" y="3094808"/>
                    <a:pt x="522333" y="2514200"/>
                  </a:cubicBezTo>
                  <a:cubicBezTo>
                    <a:pt x="-38341" y="2377678"/>
                    <a:pt x="17112" y="1656625"/>
                    <a:pt x="156070" y="1488507"/>
                  </a:cubicBezTo>
                  <a:cubicBezTo>
                    <a:pt x="-182682" y="458382"/>
                    <a:pt x="108919" y="526433"/>
                    <a:pt x="290142" y="1974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Lekerekített téglalap 33"/>
          <p:cNvSpPr/>
          <p:nvPr/>
        </p:nvSpPr>
        <p:spPr>
          <a:xfrm>
            <a:off x="3220720" y="2724913"/>
            <a:ext cx="7247541" cy="103447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A vallásszabadságot kiterjesztették a jobbágyokra.</a:t>
            </a:r>
          </a:p>
        </p:txBody>
      </p:sp>
      <p:sp>
        <p:nvSpPr>
          <p:cNvPr id="35" name="Lekerekített téglalap 34"/>
          <p:cNvSpPr/>
          <p:nvPr/>
        </p:nvSpPr>
        <p:spPr>
          <a:xfrm>
            <a:off x="3220720" y="4070146"/>
            <a:ext cx="7247541" cy="103447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Az elvett protestáns templomokat visszaadták.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3220720" y="5415379"/>
            <a:ext cx="7247541" cy="103447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</a:rPr>
              <a:t>Az országgyűlés  a vallási ügyekben nem egyoldalúan a katolikusok javára döntött.</a:t>
            </a:r>
          </a:p>
        </p:txBody>
      </p:sp>
      <p:sp>
        <p:nvSpPr>
          <p:cNvPr id="33" name="Téglalap 32"/>
          <p:cNvSpPr/>
          <p:nvPr/>
        </p:nvSpPr>
        <p:spPr>
          <a:xfrm>
            <a:off x="2579944" y="1756302"/>
            <a:ext cx="792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GaramondPro-Regular"/>
              </a:rPr>
              <a:t>I. Rákóczi György fejedelem győzelmeinek eredménye volt az 1645-ben megkötött linzi béke. </a:t>
            </a:r>
            <a:r>
              <a:rPr lang="hu-HU" sz="2400" dirty="0">
                <a:solidFill>
                  <a:schemeClr val="bg1"/>
                </a:solidFill>
              </a:rPr>
              <a:t/>
            </a:r>
            <a:br>
              <a:rPr lang="hu-HU" sz="2400" dirty="0">
                <a:solidFill>
                  <a:schemeClr val="bg1"/>
                </a:solidFill>
              </a:rPr>
            </a:b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34" grpId="0" animBg="1"/>
      <p:bldP spid="35" grpId="0" animBg="1"/>
      <p:bldP spid="36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795158" y="4172421"/>
            <a:ext cx="2999398" cy="793175"/>
          </a:xfrm>
          <a:prstGeom prst="roundRect">
            <a:avLst>
              <a:gd name="adj" fmla="val 9802"/>
            </a:avLst>
          </a:prstGeom>
          <a:solidFill>
            <a:schemeClr val="accent5">
              <a:lumMod val="60000"/>
              <a:lumOff val="40000"/>
            </a:schemeClr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242021"/>
                </a:solidFill>
                <a:latin typeface="+mj-lt"/>
              </a:rPr>
              <a:t>2. Az adakozó életű főúr</a:t>
            </a:r>
            <a:endParaRPr lang="hu-HU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Lekerekített téglalap 9">
            <a:extLst>
              <a:ext uri="{FF2B5EF4-FFF2-40B4-BE49-F238E27FC236}">
                <a16:creationId xmlns:a16="http://schemas.microsoft.com/office/drawing/2014/main" id="{7B5C74B4-A215-44EE-919F-7786D08C33DC}"/>
              </a:ext>
            </a:extLst>
          </p:cNvPr>
          <p:cNvSpPr/>
          <p:nvPr/>
        </p:nvSpPr>
        <p:spPr>
          <a:xfrm>
            <a:off x="4617720" y="1824390"/>
            <a:ext cx="2792081" cy="1154186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242021"/>
                </a:solidFill>
                <a:latin typeface="AGaramondPro-Regular"/>
              </a:rPr>
              <a:t>Arany úrvacsorai </a:t>
            </a:r>
            <a:r>
              <a:rPr lang="hu-HU" sz="1600" dirty="0" err="1">
                <a:solidFill>
                  <a:srgbClr val="242021"/>
                </a:solidFill>
                <a:latin typeface="AGaramondPro-Regular"/>
              </a:rPr>
              <a:t>kelyheket</a:t>
            </a:r>
            <a:r>
              <a:rPr lang="hu-HU" sz="1600" dirty="0">
                <a:solidFill>
                  <a:srgbClr val="242021"/>
                </a:solidFill>
                <a:latin typeface="AGaramondPro-Regular"/>
              </a:rPr>
              <a:t> adományozott az egyházközségeknek.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6" name="Lekerekített téglalap 9">
            <a:extLst>
              <a:ext uri="{FF2B5EF4-FFF2-40B4-BE49-F238E27FC236}">
                <a16:creationId xmlns:a16="http://schemas.microsoft.com/office/drawing/2014/main" id="{4EEB6385-B523-46D0-9E2C-673F42DEB4C2}"/>
              </a:ext>
            </a:extLst>
          </p:cNvPr>
          <p:cNvSpPr/>
          <p:nvPr/>
        </p:nvSpPr>
        <p:spPr>
          <a:xfrm>
            <a:off x="7688012" y="1824390"/>
            <a:ext cx="2792081" cy="1154186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AGaramondPro-Regular"/>
              </a:rPr>
              <a:t>Gondoskodott a lelkészek és a tanítók fizetéséről.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911954" y="541849"/>
            <a:ext cx="2825184" cy="1017996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 Templomokat építtetett.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Lekerekített téglalap 9">
            <a:extLst>
              <a:ext uri="{FF2B5EF4-FFF2-40B4-BE49-F238E27FC236}">
                <a16:creationId xmlns:a16="http://schemas.microsoft.com/office/drawing/2014/main" id="{E06D23D4-C81B-4CCA-8792-5676EF98BB7F}"/>
              </a:ext>
            </a:extLst>
          </p:cNvPr>
          <p:cNvSpPr/>
          <p:nvPr/>
        </p:nvSpPr>
        <p:spPr>
          <a:xfrm>
            <a:off x="8358049" y="541849"/>
            <a:ext cx="2825184" cy="1017996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242021"/>
                </a:solidFill>
                <a:latin typeface="AGaramondPro-Regular"/>
              </a:rPr>
              <a:t> Iskolákat építtetett.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9">
            <a:extLst>
              <a:ext uri="{FF2B5EF4-FFF2-40B4-BE49-F238E27FC236}">
                <a16:creationId xmlns:a16="http://schemas.microsoft.com/office/drawing/2014/main" id="{8AD7E4A4-5451-4F02-A3D8-B7184014A271}"/>
              </a:ext>
            </a:extLst>
          </p:cNvPr>
          <p:cNvSpPr/>
          <p:nvPr/>
        </p:nvSpPr>
        <p:spPr>
          <a:xfrm>
            <a:off x="5678034" y="3246079"/>
            <a:ext cx="5999018" cy="1154186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AGaramondPro-Regular"/>
              </a:rPr>
              <a:t>Megjelentette Kálvin legismertebb művét magyarul.  </a:t>
            </a:r>
          </a:p>
          <a:p>
            <a:pPr algn="ctr"/>
            <a:r>
              <a:rPr lang="hu-HU" dirty="0">
                <a:solidFill>
                  <a:srgbClr val="242021"/>
                </a:solidFill>
                <a:latin typeface="AGaramondPro-Regular"/>
              </a:rPr>
              <a:t>E könyv címe: Tanítás a keresztyén vallásra.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Lekerekített téglalap 9">
            <a:extLst>
              <a:ext uri="{FF2B5EF4-FFF2-40B4-BE49-F238E27FC236}">
                <a16:creationId xmlns:a16="http://schemas.microsoft.com/office/drawing/2014/main" id="{CE7C233D-1B2E-43AF-8968-8E9F90C5A075}"/>
              </a:ext>
            </a:extLst>
          </p:cNvPr>
          <p:cNvSpPr/>
          <p:nvPr/>
        </p:nvSpPr>
        <p:spPr>
          <a:xfrm>
            <a:off x="6689439" y="4782312"/>
            <a:ext cx="4124949" cy="1739201"/>
          </a:xfrm>
          <a:prstGeom prst="roundRect">
            <a:avLst>
              <a:gd name="adj" fmla="val 33632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AGaramondPro-Regular"/>
              </a:rPr>
              <a:t>Gondoskodott az „Öreg </a:t>
            </a:r>
            <a:r>
              <a:rPr lang="hu-HU" dirty="0" err="1">
                <a:solidFill>
                  <a:srgbClr val="242021"/>
                </a:solidFill>
                <a:latin typeface="AGaramondPro-Regular"/>
              </a:rPr>
              <a:t>Graduál</a:t>
            </a:r>
            <a:r>
              <a:rPr lang="hu-HU" dirty="0">
                <a:solidFill>
                  <a:srgbClr val="242021"/>
                </a:solidFill>
                <a:latin typeface="AGaramondPro-Regular"/>
              </a:rPr>
              <a:t>” kinyomtatásáról.</a:t>
            </a:r>
          </a:p>
          <a:p>
            <a:pPr algn="ctr"/>
            <a:r>
              <a:rPr lang="hu-HU" dirty="0">
                <a:solidFill>
                  <a:srgbClr val="242021"/>
                </a:solidFill>
                <a:latin typeface="AGaramondPro-Regular"/>
              </a:rPr>
              <a:t>Mi volt ez? Énekeket és istentiszteleti imádságokat tartalmazó könyv.</a:t>
            </a:r>
            <a:endParaRPr lang="hu-HU" dirty="0">
              <a:solidFill>
                <a:schemeClr val="bg1"/>
              </a:solidFill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B922E894-43F9-43C6-955E-7CD9FA71BC14}"/>
              </a:ext>
            </a:extLst>
          </p:cNvPr>
          <p:cNvGrpSpPr/>
          <p:nvPr/>
        </p:nvGrpSpPr>
        <p:grpSpPr>
          <a:xfrm>
            <a:off x="900957" y="541849"/>
            <a:ext cx="2491768" cy="3247039"/>
            <a:chOff x="314932" y="1988143"/>
            <a:chExt cx="3191286" cy="4327598"/>
          </a:xfrm>
        </p:grpSpPr>
        <p:pic>
          <p:nvPicPr>
            <p:cNvPr id="17" name="Kép 16" descr="Kattintson az új ablakban való nagyításhoz! &#10;Click to enlarge it in a new window!">
              <a:extLst>
                <a:ext uri="{FF2B5EF4-FFF2-40B4-BE49-F238E27FC236}">
                  <a16:creationId xmlns:a16="http://schemas.microsoft.com/office/drawing/2014/main" id="{B15C64A1-287F-417E-95EE-0542B88F2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6" t="6397" r="8422" b="2460"/>
            <a:stretch>
              <a:fillRect/>
            </a:stretch>
          </p:blipFill>
          <p:spPr bwMode="auto">
            <a:xfrm>
              <a:off x="314932" y="1988143"/>
              <a:ext cx="3143112" cy="4299080"/>
            </a:xfrm>
            <a:custGeom>
              <a:avLst/>
              <a:gdLst>
                <a:gd name="connsiteX0" fmla="*/ 1571556 w 3143112"/>
                <a:gd name="connsiteY0" fmla="*/ 0 h 4299080"/>
                <a:gd name="connsiteX1" fmla="*/ 3143112 w 3143112"/>
                <a:gd name="connsiteY1" fmla="*/ 1571556 h 4299080"/>
                <a:gd name="connsiteX2" fmla="*/ 3143112 w 3143112"/>
                <a:gd name="connsiteY2" fmla="*/ 2727524 h 4299080"/>
                <a:gd name="connsiteX3" fmla="*/ 1571556 w 3143112"/>
                <a:gd name="connsiteY3" fmla="*/ 4299080 h 4299080"/>
                <a:gd name="connsiteX4" fmla="*/ 0 w 3143112"/>
                <a:gd name="connsiteY4" fmla="*/ 2727524 h 4299080"/>
                <a:gd name="connsiteX5" fmla="*/ 0 w 3143112"/>
                <a:gd name="connsiteY5" fmla="*/ 1571556 h 4299080"/>
                <a:gd name="connsiteX6" fmla="*/ 1571556 w 3143112"/>
                <a:gd name="connsiteY6" fmla="*/ 0 h 429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3112" h="4299080">
                  <a:moveTo>
                    <a:pt x="1571556" y="0"/>
                  </a:moveTo>
                  <a:cubicBezTo>
                    <a:pt x="2439502" y="0"/>
                    <a:pt x="3143112" y="703610"/>
                    <a:pt x="3143112" y="1571556"/>
                  </a:cubicBezTo>
                  <a:lnTo>
                    <a:pt x="3143112" y="2727524"/>
                  </a:lnTo>
                  <a:cubicBezTo>
                    <a:pt x="3143112" y="3595470"/>
                    <a:pt x="2439502" y="4299080"/>
                    <a:pt x="1571556" y="4299080"/>
                  </a:cubicBezTo>
                  <a:cubicBezTo>
                    <a:pt x="703610" y="4299080"/>
                    <a:pt x="0" y="3595470"/>
                    <a:pt x="0" y="2727524"/>
                  </a:cubicBezTo>
                  <a:lnTo>
                    <a:pt x="0" y="1571556"/>
                  </a:lnTo>
                  <a:cubicBezTo>
                    <a:pt x="0" y="703610"/>
                    <a:pt x="703610" y="0"/>
                    <a:pt x="1571556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Lekerekített téglalap 43">
              <a:extLst>
                <a:ext uri="{FF2B5EF4-FFF2-40B4-BE49-F238E27FC236}">
                  <a16:creationId xmlns:a16="http://schemas.microsoft.com/office/drawing/2014/main" id="{9D3161A0-DC0A-4A86-AE7D-0723765C10A8}"/>
                </a:ext>
              </a:extLst>
            </p:cNvPr>
            <p:cNvSpPr/>
            <p:nvPr/>
          </p:nvSpPr>
          <p:spPr>
            <a:xfrm>
              <a:off x="363106" y="2016661"/>
              <a:ext cx="3143112" cy="4299080"/>
            </a:xfrm>
            <a:prstGeom prst="roundRect">
              <a:avLst>
                <a:gd name="adj" fmla="val 50000"/>
              </a:avLst>
            </a:prstGeom>
            <a:noFill/>
            <a:ln w="257175">
              <a:solidFill>
                <a:srgbClr val="BCA265"/>
              </a:solidFill>
            </a:ln>
            <a:effectLst>
              <a:outerShdw dist="2032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Kép 20">
            <a:extLst>
              <a:ext uri="{FF2B5EF4-FFF2-40B4-BE49-F238E27FC236}">
                <a16:creationId xmlns:a16="http://schemas.microsoft.com/office/drawing/2014/main" id="{F76C736B-1881-47FC-A485-16A1CF48E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72315" l="35208" r="50365">
                        <a14:foregroundMark x1="38542" y1="71944" x2="47448" y2="72407"/>
                        <a14:foregroundMark x1="38958" y1="18889" x2="46563" y2="20648"/>
                        <a14:foregroundMark x1="46563" y1="20648" x2="46771" y2="20185"/>
                      </a14:backgroundRemoval>
                    </a14:imgEffect>
                  </a14:imgLayer>
                </a14:imgProps>
              </a:ext>
            </a:extLst>
          </a:blip>
          <a:srcRect l="33387" t="13121" r="47716" b="22222"/>
          <a:stretch/>
        </p:blipFill>
        <p:spPr>
          <a:xfrm>
            <a:off x="3670936" y="2883960"/>
            <a:ext cx="2064946" cy="3974040"/>
          </a:xfrm>
          <a:prstGeom prst="rect">
            <a:avLst/>
          </a:prstGeom>
        </p:spPr>
      </p:pic>
      <p:sp>
        <p:nvSpPr>
          <p:cNvPr id="24" name="Lekerekített téglalap 9">
            <a:hlinkClick r:id="rId5"/>
            <a:extLst>
              <a:ext uri="{FF2B5EF4-FFF2-40B4-BE49-F238E27FC236}">
                <a16:creationId xmlns:a16="http://schemas.microsoft.com/office/drawing/2014/main" id="{07AF1BB0-A319-42A9-B511-432878082DF9}"/>
              </a:ext>
            </a:extLst>
          </p:cNvPr>
          <p:cNvSpPr/>
          <p:nvPr/>
        </p:nvSpPr>
        <p:spPr>
          <a:xfrm>
            <a:off x="596700" y="5372955"/>
            <a:ext cx="3434354" cy="1047388"/>
          </a:xfrm>
          <a:prstGeom prst="roundRect">
            <a:avLst>
              <a:gd name="adj" fmla="val 50000"/>
            </a:avLst>
          </a:prstGeom>
          <a:solidFill>
            <a:srgbClr val="BCA265"/>
          </a:solidFill>
          <a:ln w="41275">
            <a:solidFill>
              <a:srgbClr val="BCA265"/>
            </a:solidFill>
          </a:ln>
          <a:effectLst>
            <a:outerShdw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rgbClr val="242021"/>
                </a:solidFill>
                <a:latin typeface="AGaramondPro-Regular"/>
              </a:rPr>
              <a:t>Vajon miért néz ki így ez az úrvacsorai kehely? </a:t>
            </a:r>
          </a:p>
          <a:p>
            <a:pPr algn="ctr"/>
            <a:r>
              <a:rPr lang="hu-HU" sz="1600" dirty="0">
                <a:solidFill>
                  <a:srgbClr val="242021"/>
                </a:solidFill>
                <a:latin typeface="AGaramondPro-Regular"/>
              </a:rPr>
              <a:t>Kattints ide, és megtudod!</a:t>
            </a:r>
            <a:endParaRPr lang="hu-H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97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10" grpId="0" animBg="1"/>
      <p:bldP spid="7" grpId="0" animBg="1"/>
      <p:bldP spid="9" grpId="0" animBg="1"/>
      <p:bldP spid="11" grpId="0" animBg="1"/>
      <p:bldP spid="2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871</Words>
  <Application>Microsoft Office PowerPoint</Application>
  <PresentationFormat>Szélesvásznú</PresentationFormat>
  <Paragraphs>113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5" baseType="lpstr">
      <vt:lpstr>AGaramondPro-Italic</vt:lpstr>
      <vt:lpstr>AGaramondPro-Regular</vt:lpstr>
      <vt:lpstr>Arial</vt:lpstr>
      <vt:lpstr>Arial Rounded MT Bold</vt:lpstr>
      <vt:lpstr>Calibri</vt:lpstr>
      <vt:lpstr>GillSansMT</vt:lpstr>
      <vt:lpstr>Montserrat</vt:lpstr>
      <vt:lpstr>Segoe UI Emoji</vt:lpstr>
      <vt:lpstr>Showcard Gothic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247</cp:revision>
  <dcterms:created xsi:type="dcterms:W3CDTF">2021-12-02T08:52:40Z</dcterms:created>
  <dcterms:modified xsi:type="dcterms:W3CDTF">2022-03-02T11:05:45Z</dcterms:modified>
</cp:coreProperties>
</file>