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97" r:id="rId3"/>
    <p:sldId id="287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9" r:id="rId12"/>
    <p:sldId id="302" r:id="rId13"/>
    <p:sldId id="303" r:id="rId14"/>
    <p:sldId id="301" r:id="rId15"/>
    <p:sldId id="30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D2"/>
    <a:srgbClr val="D7DB75"/>
    <a:srgbClr val="4F4372"/>
    <a:srgbClr val="595A1C"/>
    <a:srgbClr val="767826"/>
    <a:srgbClr val="9C9F33"/>
    <a:srgbClr val="7F7F7F"/>
    <a:srgbClr val="D38351"/>
    <a:srgbClr val="E7BCA1"/>
    <a:srgbClr val="434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MaSjAlWZ0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zJrAajyfcZ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94756" y="1113100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>
                <a:solidFill>
                  <a:srgbClr val="435633"/>
                </a:solidFill>
                <a:latin typeface="Arial Rounded MT Bold" panose="020F0704030504030204" pitchFamily="34" charset="0"/>
              </a:rPr>
              <a:t>ISTEN MEGVÁLTOZTATTA AZ ÉLETEMET</a:t>
            </a:r>
          </a:p>
        </p:txBody>
      </p:sp>
    </p:spTree>
    <p:extLst>
      <p:ext uri="{BB962C8B-B14F-4D97-AF65-F5344CB8AC3E}">
        <p14:creationId xmlns:p14="http://schemas.microsoft.com/office/powerpoint/2010/main" val="4241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580370" y="4179571"/>
            <a:ext cx="1457470" cy="1737976"/>
            <a:chOff x="3500902" y="1262847"/>
            <a:chExt cx="4963944" cy="5937993"/>
          </a:xfrm>
        </p:grpSpPr>
        <p:sp>
          <p:nvSpPr>
            <p:cNvPr id="57" name="Ellipszis 125"/>
            <p:cNvSpPr/>
            <p:nvPr/>
          </p:nvSpPr>
          <p:spPr>
            <a:xfrm flipH="1">
              <a:off x="3927699" y="1262847"/>
              <a:ext cx="4324020" cy="3944377"/>
            </a:xfrm>
            <a:custGeom>
              <a:avLst/>
              <a:gdLst>
                <a:gd name="connsiteX0" fmla="*/ 0 w 1811471"/>
                <a:gd name="connsiteY0" fmla="*/ 848555 h 1697109"/>
                <a:gd name="connsiteX1" fmla="*/ 905736 w 1811471"/>
                <a:gd name="connsiteY1" fmla="*/ 0 h 1697109"/>
                <a:gd name="connsiteX2" fmla="*/ 1811472 w 1811471"/>
                <a:gd name="connsiteY2" fmla="*/ 848555 h 1697109"/>
                <a:gd name="connsiteX3" fmla="*/ 905736 w 1811471"/>
                <a:gd name="connsiteY3" fmla="*/ 1697110 h 1697109"/>
                <a:gd name="connsiteX4" fmla="*/ 0 w 1811471"/>
                <a:gd name="connsiteY4" fmla="*/ 848555 h 1697109"/>
                <a:gd name="connsiteX0" fmla="*/ 116 w 1811588"/>
                <a:gd name="connsiteY0" fmla="*/ 848555 h 1887610"/>
                <a:gd name="connsiteX1" fmla="*/ 905852 w 1811588"/>
                <a:gd name="connsiteY1" fmla="*/ 0 h 1887610"/>
                <a:gd name="connsiteX2" fmla="*/ 1811588 w 1811588"/>
                <a:gd name="connsiteY2" fmla="*/ 848555 h 1887610"/>
                <a:gd name="connsiteX3" fmla="*/ 860132 w 1811588"/>
                <a:gd name="connsiteY3" fmla="*/ 1887610 h 1887610"/>
                <a:gd name="connsiteX4" fmla="*/ 116 w 1811588"/>
                <a:gd name="connsiteY4" fmla="*/ 848555 h 1887610"/>
                <a:gd name="connsiteX0" fmla="*/ 1079 w 1812551"/>
                <a:gd name="connsiteY0" fmla="*/ 848555 h 1888122"/>
                <a:gd name="connsiteX1" fmla="*/ 906815 w 1812551"/>
                <a:gd name="connsiteY1" fmla="*/ 0 h 1888122"/>
                <a:gd name="connsiteX2" fmla="*/ 1812551 w 1812551"/>
                <a:gd name="connsiteY2" fmla="*/ 848555 h 1888122"/>
                <a:gd name="connsiteX3" fmla="*/ 861095 w 1812551"/>
                <a:gd name="connsiteY3" fmla="*/ 1887610 h 1888122"/>
                <a:gd name="connsiteX4" fmla="*/ 1079 w 1812551"/>
                <a:gd name="connsiteY4" fmla="*/ 848555 h 1888122"/>
                <a:gd name="connsiteX0" fmla="*/ 72 w 1853451"/>
                <a:gd name="connsiteY0" fmla="*/ 848555 h 1916711"/>
                <a:gd name="connsiteX1" fmla="*/ 905808 w 1853451"/>
                <a:gd name="connsiteY1" fmla="*/ 0 h 1916711"/>
                <a:gd name="connsiteX2" fmla="*/ 1811544 w 1853451"/>
                <a:gd name="connsiteY2" fmla="*/ 848555 h 1916711"/>
                <a:gd name="connsiteX3" fmla="*/ 1579254 w 1853451"/>
                <a:gd name="connsiteY3" fmla="*/ 1561218 h 1916711"/>
                <a:gd name="connsiteX4" fmla="*/ 860088 w 1853451"/>
                <a:gd name="connsiteY4" fmla="*/ 1887610 h 1916711"/>
                <a:gd name="connsiteX5" fmla="*/ 72 w 1853451"/>
                <a:gd name="connsiteY5" fmla="*/ 848555 h 1916711"/>
                <a:gd name="connsiteX0" fmla="*/ 72 w 1795673"/>
                <a:gd name="connsiteY0" fmla="*/ 859231 h 1927387"/>
                <a:gd name="connsiteX1" fmla="*/ 905808 w 1795673"/>
                <a:gd name="connsiteY1" fmla="*/ 10676 h 1927387"/>
                <a:gd name="connsiteX2" fmla="*/ 1742964 w 1795673"/>
                <a:gd name="connsiteY2" fmla="*/ 455371 h 1927387"/>
                <a:gd name="connsiteX3" fmla="*/ 1579254 w 1795673"/>
                <a:gd name="connsiteY3" fmla="*/ 1571894 h 1927387"/>
                <a:gd name="connsiteX4" fmla="*/ 860088 w 1795673"/>
                <a:gd name="connsiteY4" fmla="*/ 1898286 h 1927387"/>
                <a:gd name="connsiteX5" fmla="*/ 72 w 1795673"/>
                <a:gd name="connsiteY5" fmla="*/ 859231 h 1927387"/>
                <a:gd name="connsiteX0" fmla="*/ 84 w 1689005"/>
                <a:gd name="connsiteY0" fmla="*/ 467609 h 1940349"/>
                <a:gd name="connsiteX1" fmla="*/ 799140 w 1689005"/>
                <a:gd name="connsiteY1" fmla="*/ 54 h 1940349"/>
                <a:gd name="connsiteX2" fmla="*/ 1636296 w 1689005"/>
                <a:gd name="connsiteY2" fmla="*/ 444749 h 1940349"/>
                <a:gd name="connsiteX3" fmla="*/ 1472586 w 1689005"/>
                <a:gd name="connsiteY3" fmla="*/ 1561272 h 1940349"/>
                <a:gd name="connsiteX4" fmla="*/ 753420 w 1689005"/>
                <a:gd name="connsiteY4" fmla="*/ 1887664 h 1940349"/>
                <a:gd name="connsiteX5" fmla="*/ 84 w 1689005"/>
                <a:gd name="connsiteY5" fmla="*/ 467609 h 1940349"/>
                <a:gd name="connsiteX0" fmla="*/ 96032 w 1784953"/>
                <a:gd name="connsiteY0" fmla="*/ 467609 h 1887678"/>
                <a:gd name="connsiteX1" fmla="*/ 895088 w 1784953"/>
                <a:gd name="connsiteY1" fmla="*/ 54 h 1887678"/>
                <a:gd name="connsiteX2" fmla="*/ 1732244 w 1784953"/>
                <a:gd name="connsiteY2" fmla="*/ 444749 h 1887678"/>
                <a:gd name="connsiteX3" fmla="*/ 1568534 w 1784953"/>
                <a:gd name="connsiteY3" fmla="*/ 1561272 h 1887678"/>
                <a:gd name="connsiteX4" fmla="*/ 849368 w 1784953"/>
                <a:gd name="connsiteY4" fmla="*/ 1887664 h 1887678"/>
                <a:gd name="connsiteX5" fmla="*/ 97873 w 1784953"/>
                <a:gd name="connsiteY5" fmla="*/ 1568892 h 1887678"/>
                <a:gd name="connsiteX6" fmla="*/ 96032 w 1784953"/>
                <a:gd name="connsiteY6" fmla="*/ 467609 h 1887678"/>
                <a:gd name="connsiteX0" fmla="*/ 48840 w 1737761"/>
                <a:gd name="connsiteY0" fmla="*/ 467609 h 1890088"/>
                <a:gd name="connsiteX1" fmla="*/ 847896 w 1737761"/>
                <a:gd name="connsiteY1" fmla="*/ 54 h 1890088"/>
                <a:gd name="connsiteX2" fmla="*/ 1685052 w 1737761"/>
                <a:gd name="connsiteY2" fmla="*/ 444749 h 1890088"/>
                <a:gd name="connsiteX3" fmla="*/ 1521342 w 1737761"/>
                <a:gd name="connsiteY3" fmla="*/ 1561272 h 1890088"/>
                <a:gd name="connsiteX4" fmla="*/ 802176 w 1737761"/>
                <a:gd name="connsiteY4" fmla="*/ 1887664 h 1890088"/>
                <a:gd name="connsiteX5" fmla="*/ 164981 w 1737761"/>
                <a:gd name="connsiteY5" fmla="*/ 1408872 h 1890088"/>
                <a:gd name="connsiteX6" fmla="*/ 48840 w 1737761"/>
                <a:gd name="connsiteY6" fmla="*/ 467609 h 1890088"/>
                <a:gd name="connsiteX0" fmla="*/ 48840 w 1748053"/>
                <a:gd name="connsiteY0" fmla="*/ 467609 h 1889530"/>
                <a:gd name="connsiteX1" fmla="*/ 847896 w 1748053"/>
                <a:gd name="connsiteY1" fmla="*/ 54 h 1889530"/>
                <a:gd name="connsiteX2" fmla="*/ 1685052 w 1748053"/>
                <a:gd name="connsiteY2" fmla="*/ 444749 h 1889530"/>
                <a:gd name="connsiteX3" fmla="*/ 1567062 w 1748053"/>
                <a:gd name="connsiteY3" fmla="*/ 1546032 h 1889530"/>
                <a:gd name="connsiteX4" fmla="*/ 802176 w 1748053"/>
                <a:gd name="connsiteY4" fmla="*/ 1887664 h 1889530"/>
                <a:gd name="connsiteX5" fmla="*/ 164981 w 1748053"/>
                <a:gd name="connsiteY5" fmla="*/ 1408872 h 1889530"/>
                <a:gd name="connsiteX6" fmla="*/ 48840 w 1748053"/>
                <a:gd name="connsiteY6" fmla="*/ 467609 h 1889530"/>
                <a:gd name="connsiteX0" fmla="*/ 48840 w 1748053"/>
                <a:gd name="connsiteY0" fmla="*/ 467609 h 1755463"/>
                <a:gd name="connsiteX1" fmla="*/ 847896 w 1748053"/>
                <a:gd name="connsiteY1" fmla="*/ 54 h 1755463"/>
                <a:gd name="connsiteX2" fmla="*/ 1685052 w 1748053"/>
                <a:gd name="connsiteY2" fmla="*/ 444749 h 1755463"/>
                <a:gd name="connsiteX3" fmla="*/ 1567062 w 1748053"/>
                <a:gd name="connsiteY3" fmla="*/ 1546032 h 1755463"/>
                <a:gd name="connsiteX4" fmla="*/ 863136 w 1748053"/>
                <a:gd name="connsiteY4" fmla="*/ 1750504 h 1755463"/>
                <a:gd name="connsiteX5" fmla="*/ 164981 w 1748053"/>
                <a:gd name="connsiteY5" fmla="*/ 1408872 h 1755463"/>
                <a:gd name="connsiteX6" fmla="*/ 48840 w 1748053"/>
                <a:gd name="connsiteY6" fmla="*/ 467609 h 1755463"/>
                <a:gd name="connsiteX0" fmla="*/ 48840 w 1718334"/>
                <a:gd name="connsiteY0" fmla="*/ 467609 h 1761261"/>
                <a:gd name="connsiteX1" fmla="*/ 847896 w 1718334"/>
                <a:gd name="connsiteY1" fmla="*/ 54 h 1761261"/>
                <a:gd name="connsiteX2" fmla="*/ 1685052 w 1718334"/>
                <a:gd name="connsiteY2" fmla="*/ 444749 h 1761261"/>
                <a:gd name="connsiteX3" fmla="*/ 1368942 w 1718334"/>
                <a:gd name="connsiteY3" fmla="*/ 1584132 h 1761261"/>
                <a:gd name="connsiteX4" fmla="*/ 863136 w 1718334"/>
                <a:gd name="connsiteY4" fmla="*/ 1750504 h 1761261"/>
                <a:gd name="connsiteX5" fmla="*/ 164981 w 1718334"/>
                <a:gd name="connsiteY5" fmla="*/ 1408872 h 1761261"/>
                <a:gd name="connsiteX6" fmla="*/ 48840 w 1718334"/>
                <a:gd name="connsiteY6" fmla="*/ 467609 h 1761261"/>
                <a:gd name="connsiteX0" fmla="*/ 48840 w 1754266"/>
                <a:gd name="connsiteY0" fmla="*/ 467609 h 1761261"/>
                <a:gd name="connsiteX1" fmla="*/ 847896 w 1754266"/>
                <a:gd name="connsiteY1" fmla="*/ 54 h 1761261"/>
                <a:gd name="connsiteX2" fmla="*/ 1685052 w 1754266"/>
                <a:gd name="connsiteY2" fmla="*/ 444749 h 1761261"/>
                <a:gd name="connsiteX3" fmla="*/ 1368942 w 1754266"/>
                <a:gd name="connsiteY3" fmla="*/ 1584132 h 1761261"/>
                <a:gd name="connsiteX4" fmla="*/ 863136 w 1754266"/>
                <a:gd name="connsiteY4" fmla="*/ 1750504 h 1761261"/>
                <a:gd name="connsiteX5" fmla="*/ 164981 w 1754266"/>
                <a:gd name="connsiteY5" fmla="*/ 1408872 h 1761261"/>
                <a:gd name="connsiteX6" fmla="*/ 48840 w 1754266"/>
                <a:gd name="connsiteY6" fmla="*/ 467609 h 1761261"/>
                <a:gd name="connsiteX0" fmla="*/ 76947 w 1782373"/>
                <a:gd name="connsiteY0" fmla="*/ 467609 h 1758173"/>
                <a:gd name="connsiteX1" fmla="*/ 876003 w 1782373"/>
                <a:gd name="connsiteY1" fmla="*/ 54 h 1758173"/>
                <a:gd name="connsiteX2" fmla="*/ 1713159 w 1782373"/>
                <a:gd name="connsiteY2" fmla="*/ 444749 h 1758173"/>
                <a:gd name="connsiteX3" fmla="*/ 1397049 w 1782373"/>
                <a:gd name="connsiteY3" fmla="*/ 1584132 h 1758173"/>
                <a:gd name="connsiteX4" fmla="*/ 891243 w 1782373"/>
                <a:gd name="connsiteY4" fmla="*/ 1750504 h 1758173"/>
                <a:gd name="connsiteX5" fmla="*/ 116888 w 1782373"/>
                <a:gd name="connsiteY5" fmla="*/ 1454592 h 1758173"/>
                <a:gd name="connsiteX6" fmla="*/ 76947 w 1782373"/>
                <a:gd name="connsiteY6" fmla="*/ 467609 h 1758173"/>
                <a:gd name="connsiteX0" fmla="*/ 28320 w 1733746"/>
                <a:gd name="connsiteY0" fmla="*/ 467609 h 1752412"/>
                <a:gd name="connsiteX1" fmla="*/ 827376 w 1733746"/>
                <a:gd name="connsiteY1" fmla="*/ 54 h 1752412"/>
                <a:gd name="connsiteX2" fmla="*/ 1664532 w 1733746"/>
                <a:gd name="connsiteY2" fmla="*/ 444749 h 1752412"/>
                <a:gd name="connsiteX3" fmla="*/ 1348422 w 1733746"/>
                <a:gd name="connsiteY3" fmla="*/ 1584132 h 1752412"/>
                <a:gd name="connsiteX4" fmla="*/ 842616 w 1733746"/>
                <a:gd name="connsiteY4" fmla="*/ 1750504 h 1752412"/>
                <a:gd name="connsiteX5" fmla="*/ 235901 w 1733746"/>
                <a:gd name="connsiteY5" fmla="*/ 1546032 h 1752412"/>
                <a:gd name="connsiteX6" fmla="*/ 28320 w 1733746"/>
                <a:gd name="connsiteY6" fmla="*/ 467609 h 1752412"/>
                <a:gd name="connsiteX0" fmla="*/ 28320 w 1698278"/>
                <a:gd name="connsiteY0" fmla="*/ 467609 h 1865725"/>
                <a:gd name="connsiteX1" fmla="*/ 827376 w 1698278"/>
                <a:gd name="connsiteY1" fmla="*/ 54 h 1865725"/>
                <a:gd name="connsiteX2" fmla="*/ 1664532 w 1698278"/>
                <a:gd name="connsiteY2" fmla="*/ 444749 h 1865725"/>
                <a:gd name="connsiteX3" fmla="*/ 1112202 w 1698278"/>
                <a:gd name="connsiteY3" fmla="*/ 1789872 h 1865725"/>
                <a:gd name="connsiteX4" fmla="*/ 842616 w 1698278"/>
                <a:gd name="connsiteY4" fmla="*/ 1750504 h 1865725"/>
                <a:gd name="connsiteX5" fmla="*/ 235901 w 1698278"/>
                <a:gd name="connsiteY5" fmla="*/ 1546032 h 1865725"/>
                <a:gd name="connsiteX6" fmla="*/ 28320 w 1698278"/>
                <a:gd name="connsiteY6" fmla="*/ 467609 h 1865725"/>
                <a:gd name="connsiteX0" fmla="*/ 28320 w 1775119"/>
                <a:gd name="connsiteY0" fmla="*/ 467609 h 1751589"/>
                <a:gd name="connsiteX1" fmla="*/ 827376 w 1775119"/>
                <a:gd name="connsiteY1" fmla="*/ 54 h 1751589"/>
                <a:gd name="connsiteX2" fmla="*/ 1664532 w 1775119"/>
                <a:gd name="connsiteY2" fmla="*/ 444749 h 1751589"/>
                <a:gd name="connsiteX3" fmla="*/ 1470342 w 1775119"/>
                <a:gd name="connsiteY3" fmla="*/ 1576512 h 1751589"/>
                <a:gd name="connsiteX4" fmla="*/ 842616 w 1775119"/>
                <a:gd name="connsiteY4" fmla="*/ 1750504 h 1751589"/>
                <a:gd name="connsiteX5" fmla="*/ 235901 w 1775119"/>
                <a:gd name="connsiteY5" fmla="*/ 1546032 h 1751589"/>
                <a:gd name="connsiteX6" fmla="*/ 28320 w 1775119"/>
                <a:gd name="connsiteY6" fmla="*/ 467609 h 1751589"/>
                <a:gd name="connsiteX0" fmla="*/ 28320 w 1714150"/>
                <a:gd name="connsiteY0" fmla="*/ 467609 h 1751589"/>
                <a:gd name="connsiteX1" fmla="*/ 827376 w 1714150"/>
                <a:gd name="connsiteY1" fmla="*/ 54 h 1751589"/>
                <a:gd name="connsiteX2" fmla="*/ 1664532 w 1714150"/>
                <a:gd name="connsiteY2" fmla="*/ 444749 h 1751589"/>
                <a:gd name="connsiteX3" fmla="*/ 1470342 w 1714150"/>
                <a:gd name="connsiteY3" fmla="*/ 1576512 h 1751589"/>
                <a:gd name="connsiteX4" fmla="*/ 842616 w 1714150"/>
                <a:gd name="connsiteY4" fmla="*/ 1750504 h 1751589"/>
                <a:gd name="connsiteX5" fmla="*/ 235901 w 1714150"/>
                <a:gd name="connsiteY5" fmla="*/ 1546032 h 1751589"/>
                <a:gd name="connsiteX6" fmla="*/ 28320 w 1714150"/>
                <a:gd name="connsiteY6" fmla="*/ 467609 h 1751589"/>
                <a:gd name="connsiteX0" fmla="*/ 28320 w 1619395"/>
                <a:gd name="connsiteY0" fmla="*/ 468124 h 1752104"/>
                <a:gd name="connsiteX1" fmla="*/ 827376 w 1619395"/>
                <a:gd name="connsiteY1" fmla="*/ 569 h 1752104"/>
                <a:gd name="connsiteX2" fmla="*/ 1534992 w 1619395"/>
                <a:gd name="connsiteY2" fmla="*/ 399544 h 1752104"/>
                <a:gd name="connsiteX3" fmla="*/ 1470342 w 1619395"/>
                <a:gd name="connsiteY3" fmla="*/ 1577027 h 1752104"/>
                <a:gd name="connsiteX4" fmla="*/ 842616 w 1619395"/>
                <a:gd name="connsiteY4" fmla="*/ 1751019 h 1752104"/>
                <a:gd name="connsiteX5" fmla="*/ 235901 w 1619395"/>
                <a:gd name="connsiteY5" fmla="*/ 1546547 h 1752104"/>
                <a:gd name="connsiteX6" fmla="*/ 28320 w 1619395"/>
                <a:gd name="connsiteY6" fmla="*/ 468124 h 1752104"/>
                <a:gd name="connsiteX0" fmla="*/ 28320 w 1688424"/>
                <a:gd name="connsiteY0" fmla="*/ 468124 h 1752104"/>
                <a:gd name="connsiteX1" fmla="*/ 827376 w 1688424"/>
                <a:gd name="connsiteY1" fmla="*/ 569 h 1752104"/>
                <a:gd name="connsiteX2" fmla="*/ 1534992 w 1688424"/>
                <a:gd name="connsiteY2" fmla="*/ 399544 h 1752104"/>
                <a:gd name="connsiteX3" fmla="*/ 1470342 w 1688424"/>
                <a:gd name="connsiteY3" fmla="*/ 1577027 h 1752104"/>
                <a:gd name="connsiteX4" fmla="*/ 842616 w 1688424"/>
                <a:gd name="connsiteY4" fmla="*/ 1751019 h 1752104"/>
                <a:gd name="connsiteX5" fmla="*/ 235901 w 1688424"/>
                <a:gd name="connsiteY5" fmla="*/ 1546547 h 1752104"/>
                <a:gd name="connsiteX6" fmla="*/ 28320 w 1688424"/>
                <a:gd name="connsiteY6" fmla="*/ 468124 h 1752104"/>
                <a:gd name="connsiteX0" fmla="*/ 28320 w 1688424"/>
                <a:gd name="connsiteY0" fmla="*/ 470620 h 1754600"/>
                <a:gd name="connsiteX1" fmla="*/ 827376 w 1688424"/>
                <a:gd name="connsiteY1" fmla="*/ 3065 h 1754600"/>
                <a:gd name="connsiteX2" fmla="*/ 1534992 w 1688424"/>
                <a:gd name="connsiteY2" fmla="*/ 333460 h 1754600"/>
                <a:gd name="connsiteX3" fmla="*/ 1470342 w 1688424"/>
                <a:gd name="connsiteY3" fmla="*/ 1579523 h 1754600"/>
                <a:gd name="connsiteX4" fmla="*/ 842616 w 1688424"/>
                <a:gd name="connsiteY4" fmla="*/ 1753515 h 1754600"/>
                <a:gd name="connsiteX5" fmla="*/ 235901 w 1688424"/>
                <a:gd name="connsiteY5" fmla="*/ 1549043 h 1754600"/>
                <a:gd name="connsiteX6" fmla="*/ 28320 w 1688424"/>
                <a:gd name="connsiteY6" fmla="*/ 470620 h 1754600"/>
                <a:gd name="connsiteX0" fmla="*/ 28320 w 1692608"/>
                <a:gd name="connsiteY0" fmla="*/ 470620 h 1754600"/>
                <a:gd name="connsiteX1" fmla="*/ 827376 w 1692608"/>
                <a:gd name="connsiteY1" fmla="*/ 3065 h 1754600"/>
                <a:gd name="connsiteX2" fmla="*/ 1534992 w 1692608"/>
                <a:gd name="connsiteY2" fmla="*/ 333460 h 1754600"/>
                <a:gd name="connsiteX3" fmla="*/ 1470342 w 1692608"/>
                <a:gd name="connsiteY3" fmla="*/ 1579523 h 1754600"/>
                <a:gd name="connsiteX4" fmla="*/ 842616 w 1692608"/>
                <a:gd name="connsiteY4" fmla="*/ 1753515 h 1754600"/>
                <a:gd name="connsiteX5" fmla="*/ 235901 w 1692608"/>
                <a:gd name="connsiteY5" fmla="*/ 1549043 h 1754600"/>
                <a:gd name="connsiteX6" fmla="*/ 28320 w 1692608"/>
                <a:gd name="connsiteY6" fmla="*/ 470620 h 1754600"/>
                <a:gd name="connsiteX0" fmla="*/ 46664 w 1710952"/>
                <a:gd name="connsiteY0" fmla="*/ 470620 h 1755364"/>
                <a:gd name="connsiteX1" fmla="*/ 845720 w 1710952"/>
                <a:gd name="connsiteY1" fmla="*/ 3065 h 1755364"/>
                <a:gd name="connsiteX2" fmla="*/ 1553336 w 1710952"/>
                <a:gd name="connsiteY2" fmla="*/ 333460 h 1755364"/>
                <a:gd name="connsiteX3" fmla="*/ 1488686 w 1710952"/>
                <a:gd name="connsiteY3" fmla="*/ 1579523 h 1755364"/>
                <a:gd name="connsiteX4" fmla="*/ 860960 w 1710952"/>
                <a:gd name="connsiteY4" fmla="*/ 1753515 h 1755364"/>
                <a:gd name="connsiteX5" fmla="*/ 170425 w 1710952"/>
                <a:gd name="connsiteY5" fmla="*/ 1533803 h 1755364"/>
                <a:gd name="connsiteX6" fmla="*/ 46664 w 1710952"/>
                <a:gd name="connsiteY6" fmla="*/ 470620 h 1755364"/>
                <a:gd name="connsiteX0" fmla="*/ 46664 w 1710952"/>
                <a:gd name="connsiteY0" fmla="*/ 470620 h 1688597"/>
                <a:gd name="connsiteX1" fmla="*/ 845720 w 1710952"/>
                <a:gd name="connsiteY1" fmla="*/ 3065 h 1688597"/>
                <a:gd name="connsiteX2" fmla="*/ 1553336 w 1710952"/>
                <a:gd name="connsiteY2" fmla="*/ 333460 h 1688597"/>
                <a:gd name="connsiteX3" fmla="*/ 1488686 w 1710952"/>
                <a:gd name="connsiteY3" fmla="*/ 1579523 h 1688597"/>
                <a:gd name="connsiteX4" fmla="*/ 860960 w 1710952"/>
                <a:gd name="connsiteY4" fmla="*/ 1662075 h 1688597"/>
                <a:gd name="connsiteX5" fmla="*/ 170425 w 1710952"/>
                <a:gd name="connsiteY5" fmla="*/ 1533803 h 1688597"/>
                <a:gd name="connsiteX6" fmla="*/ 46664 w 1710952"/>
                <a:gd name="connsiteY6" fmla="*/ 470620 h 1688597"/>
                <a:gd name="connsiteX0" fmla="*/ 76947 w 1741235"/>
                <a:gd name="connsiteY0" fmla="*/ 470620 h 1693925"/>
                <a:gd name="connsiteX1" fmla="*/ 876003 w 1741235"/>
                <a:gd name="connsiteY1" fmla="*/ 3065 h 1693925"/>
                <a:gd name="connsiteX2" fmla="*/ 1583619 w 1741235"/>
                <a:gd name="connsiteY2" fmla="*/ 333460 h 1693925"/>
                <a:gd name="connsiteX3" fmla="*/ 1518969 w 1741235"/>
                <a:gd name="connsiteY3" fmla="*/ 1579523 h 1693925"/>
                <a:gd name="connsiteX4" fmla="*/ 891243 w 1741235"/>
                <a:gd name="connsiteY4" fmla="*/ 1662075 h 1693925"/>
                <a:gd name="connsiteX5" fmla="*/ 116888 w 1741235"/>
                <a:gd name="connsiteY5" fmla="*/ 1449983 h 1693925"/>
                <a:gd name="connsiteX6" fmla="*/ 76947 w 1741235"/>
                <a:gd name="connsiteY6" fmla="*/ 470620 h 1693925"/>
                <a:gd name="connsiteX0" fmla="*/ 42606 w 1706894"/>
                <a:gd name="connsiteY0" fmla="*/ 470620 h 1692454"/>
                <a:gd name="connsiteX1" fmla="*/ 841662 w 1706894"/>
                <a:gd name="connsiteY1" fmla="*/ 3065 h 1692454"/>
                <a:gd name="connsiteX2" fmla="*/ 1549278 w 1706894"/>
                <a:gd name="connsiteY2" fmla="*/ 333460 h 1692454"/>
                <a:gd name="connsiteX3" fmla="*/ 1484628 w 1706894"/>
                <a:gd name="connsiteY3" fmla="*/ 1579523 h 1692454"/>
                <a:gd name="connsiteX4" fmla="*/ 856902 w 1706894"/>
                <a:gd name="connsiteY4" fmla="*/ 1662075 h 1692454"/>
                <a:gd name="connsiteX5" fmla="*/ 181607 w 1706894"/>
                <a:gd name="connsiteY5" fmla="*/ 1472843 h 1692454"/>
                <a:gd name="connsiteX6" fmla="*/ 42606 w 1706894"/>
                <a:gd name="connsiteY6" fmla="*/ 470620 h 1692454"/>
                <a:gd name="connsiteX0" fmla="*/ 42606 w 1701874"/>
                <a:gd name="connsiteY0" fmla="*/ 470620 h 1668744"/>
                <a:gd name="connsiteX1" fmla="*/ 841662 w 1701874"/>
                <a:gd name="connsiteY1" fmla="*/ 3065 h 1668744"/>
                <a:gd name="connsiteX2" fmla="*/ 1549278 w 1701874"/>
                <a:gd name="connsiteY2" fmla="*/ 333460 h 1668744"/>
                <a:gd name="connsiteX3" fmla="*/ 1469388 w 1701874"/>
                <a:gd name="connsiteY3" fmla="*/ 1434743 h 1668744"/>
                <a:gd name="connsiteX4" fmla="*/ 856902 w 1701874"/>
                <a:gd name="connsiteY4" fmla="*/ 1662075 h 1668744"/>
                <a:gd name="connsiteX5" fmla="*/ 181607 w 1701874"/>
                <a:gd name="connsiteY5" fmla="*/ 1472843 h 1668744"/>
                <a:gd name="connsiteX6" fmla="*/ 42606 w 1701874"/>
                <a:gd name="connsiteY6" fmla="*/ 470620 h 1668744"/>
                <a:gd name="connsiteX0" fmla="*/ 42606 w 1730858"/>
                <a:gd name="connsiteY0" fmla="*/ 470620 h 1668744"/>
                <a:gd name="connsiteX1" fmla="*/ 841662 w 1730858"/>
                <a:gd name="connsiteY1" fmla="*/ 3065 h 1668744"/>
                <a:gd name="connsiteX2" fmla="*/ 1549278 w 1730858"/>
                <a:gd name="connsiteY2" fmla="*/ 333460 h 1668744"/>
                <a:gd name="connsiteX3" fmla="*/ 1469388 w 1730858"/>
                <a:gd name="connsiteY3" fmla="*/ 1434743 h 1668744"/>
                <a:gd name="connsiteX4" fmla="*/ 856902 w 1730858"/>
                <a:gd name="connsiteY4" fmla="*/ 1662075 h 1668744"/>
                <a:gd name="connsiteX5" fmla="*/ 181607 w 1730858"/>
                <a:gd name="connsiteY5" fmla="*/ 1472843 h 1668744"/>
                <a:gd name="connsiteX6" fmla="*/ 42606 w 1730858"/>
                <a:gd name="connsiteY6" fmla="*/ 470620 h 1668744"/>
                <a:gd name="connsiteX0" fmla="*/ 42606 w 1678107"/>
                <a:gd name="connsiteY0" fmla="*/ 470620 h 1668744"/>
                <a:gd name="connsiteX1" fmla="*/ 841662 w 1678107"/>
                <a:gd name="connsiteY1" fmla="*/ 3065 h 1668744"/>
                <a:gd name="connsiteX2" fmla="*/ 1549278 w 1678107"/>
                <a:gd name="connsiteY2" fmla="*/ 333460 h 1668744"/>
                <a:gd name="connsiteX3" fmla="*/ 1469388 w 1678107"/>
                <a:gd name="connsiteY3" fmla="*/ 1434743 h 1668744"/>
                <a:gd name="connsiteX4" fmla="*/ 856902 w 1678107"/>
                <a:gd name="connsiteY4" fmla="*/ 1662075 h 1668744"/>
                <a:gd name="connsiteX5" fmla="*/ 181607 w 1678107"/>
                <a:gd name="connsiteY5" fmla="*/ 1472843 h 1668744"/>
                <a:gd name="connsiteX6" fmla="*/ 42606 w 1678107"/>
                <a:gd name="connsiteY6" fmla="*/ 470620 h 1668744"/>
                <a:gd name="connsiteX0" fmla="*/ 42606 w 1686626"/>
                <a:gd name="connsiteY0" fmla="*/ 470620 h 1668744"/>
                <a:gd name="connsiteX1" fmla="*/ 841662 w 1686626"/>
                <a:gd name="connsiteY1" fmla="*/ 3065 h 1668744"/>
                <a:gd name="connsiteX2" fmla="*/ 1549278 w 1686626"/>
                <a:gd name="connsiteY2" fmla="*/ 333460 h 1668744"/>
                <a:gd name="connsiteX3" fmla="*/ 1469388 w 1686626"/>
                <a:gd name="connsiteY3" fmla="*/ 1434743 h 1668744"/>
                <a:gd name="connsiteX4" fmla="*/ 856902 w 1686626"/>
                <a:gd name="connsiteY4" fmla="*/ 1662075 h 1668744"/>
                <a:gd name="connsiteX5" fmla="*/ 181607 w 1686626"/>
                <a:gd name="connsiteY5" fmla="*/ 1472843 h 1668744"/>
                <a:gd name="connsiteX6" fmla="*/ 42606 w 1686626"/>
                <a:gd name="connsiteY6" fmla="*/ 470620 h 1668744"/>
                <a:gd name="connsiteX0" fmla="*/ 42606 w 1695920"/>
                <a:gd name="connsiteY0" fmla="*/ 470620 h 1668744"/>
                <a:gd name="connsiteX1" fmla="*/ 841662 w 1695920"/>
                <a:gd name="connsiteY1" fmla="*/ 3065 h 1668744"/>
                <a:gd name="connsiteX2" fmla="*/ 1549278 w 1695920"/>
                <a:gd name="connsiteY2" fmla="*/ 333460 h 1668744"/>
                <a:gd name="connsiteX3" fmla="*/ 1469388 w 1695920"/>
                <a:gd name="connsiteY3" fmla="*/ 1434743 h 1668744"/>
                <a:gd name="connsiteX4" fmla="*/ 856902 w 1695920"/>
                <a:gd name="connsiteY4" fmla="*/ 1662075 h 1668744"/>
                <a:gd name="connsiteX5" fmla="*/ 181607 w 1695920"/>
                <a:gd name="connsiteY5" fmla="*/ 1472843 h 1668744"/>
                <a:gd name="connsiteX6" fmla="*/ 42606 w 1695920"/>
                <a:gd name="connsiteY6" fmla="*/ 470620 h 1668744"/>
                <a:gd name="connsiteX0" fmla="*/ 42606 w 1700666"/>
                <a:gd name="connsiteY0" fmla="*/ 470620 h 1671825"/>
                <a:gd name="connsiteX1" fmla="*/ 841662 w 1700666"/>
                <a:gd name="connsiteY1" fmla="*/ 3065 h 1671825"/>
                <a:gd name="connsiteX2" fmla="*/ 1549278 w 1700666"/>
                <a:gd name="connsiteY2" fmla="*/ 333460 h 1671825"/>
                <a:gd name="connsiteX3" fmla="*/ 1484628 w 1700666"/>
                <a:gd name="connsiteY3" fmla="*/ 1533803 h 1671825"/>
                <a:gd name="connsiteX4" fmla="*/ 856902 w 1700666"/>
                <a:gd name="connsiteY4" fmla="*/ 1662075 h 1671825"/>
                <a:gd name="connsiteX5" fmla="*/ 181607 w 1700666"/>
                <a:gd name="connsiteY5" fmla="*/ 1472843 h 1671825"/>
                <a:gd name="connsiteX6" fmla="*/ 42606 w 1700666"/>
                <a:gd name="connsiteY6" fmla="*/ 470620 h 16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666" h="1671825">
                  <a:moveTo>
                    <a:pt x="42606" y="470620"/>
                  </a:moveTo>
                  <a:cubicBezTo>
                    <a:pt x="152615" y="225657"/>
                    <a:pt x="590550" y="25925"/>
                    <a:pt x="841662" y="3065"/>
                  </a:cubicBezTo>
                  <a:cubicBezTo>
                    <a:pt x="1092774" y="-19795"/>
                    <a:pt x="1417987" y="84687"/>
                    <a:pt x="1549278" y="333460"/>
                  </a:cubicBezTo>
                  <a:cubicBezTo>
                    <a:pt x="1840589" y="582233"/>
                    <a:pt x="1650824" y="1322527"/>
                    <a:pt x="1484628" y="1533803"/>
                  </a:cubicBezTo>
                  <a:cubicBezTo>
                    <a:pt x="1326052" y="1706979"/>
                    <a:pt x="1074072" y="1672235"/>
                    <a:pt x="856902" y="1662075"/>
                  </a:cubicBezTo>
                  <a:cubicBezTo>
                    <a:pt x="639732" y="1651915"/>
                    <a:pt x="307163" y="1709519"/>
                    <a:pt x="181607" y="1472843"/>
                  </a:cubicBezTo>
                  <a:cubicBezTo>
                    <a:pt x="56051" y="1236167"/>
                    <a:pt x="-67403" y="715583"/>
                    <a:pt x="42606" y="4706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flipH="1">
              <a:off x="3500902" y="1486758"/>
              <a:ext cx="4963944" cy="5714082"/>
              <a:chOff x="9011899" y="3783864"/>
              <a:chExt cx="1969649" cy="2421915"/>
            </a:xfrm>
          </p:grpSpPr>
          <p:sp>
            <p:nvSpPr>
              <p:cNvPr id="59" name="Ellipszis 125"/>
              <p:cNvSpPr/>
              <p:nvPr/>
            </p:nvSpPr>
            <p:spPr>
              <a:xfrm>
                <a:off x="9166351" y="3876396"/>
                <a:ext cx="1588147" cy="1568208"/>
              </a:xfrm>
              <a:custGeom>
                <a:avLst/>
                <a:gdLst>
                  <a:gd name="connsiteX0" fmla="*/ 0 w 1811471"/>
                  <a:gd name="connsiteY0" fmla="*/ 848555 h 1697109"/>
                  <a:gd name="connsiteX1" fmla="*/ 905736 w 1811471"/>
                  <a:gd name="connsiteY1" fmla="*/ 0 h 1697109"/>
                  <a:gd name="connsiteX2" fmla="*/ 1811472 w 1811471"/>
                  <a:gd name="connsiteY2" fmla="*/ 848555 h 1697109"/>
                  <a:gd name="connsiteX3" fmla="*/ 905736 w 1811471"/>
                  <a:gd name="connsiteY3" fmla="*/ 1697110 h 1697109"/>
                  <a:gd name="connsiteX4" fmla="*/ 0 w 1811471"/>
                  <a:gd name="connsiteY4" fmla="*/ 848555 h 1697109"/>
                  <a:gd name="connsiteX0" fmla="*/ 116 w 1811588"/>
                  <a:gd name="connsiteY0" fmla="*/ 848555 h 1887610"/>
                  <a:gd name="connsiteX1" fmla="*/ 905852 w 1811588"/>
                  <a:gd name="connsiteY1" fmla="*/ 0 h 1887610"/>
                  <a:gd name="connsiteX2" fmla="*/ 1811588 w 1811588"/>
                  <a:gd name="connsiteY2" fmla="*/ 848555 h 1887610"/>
                  <a:gd name="connsiteX3" fmla="*/ 860132 w 1811588"/>
                  <a:gd name="connsiteY3" fmla="*/ 1887610 h 1887610"/>
                  <a:gd name="connsiteX4" fmla="*/ 116 w 1811588"/>
                  <a:gd name="connsiteY4" fmla="*/ 848555 h 1887610"/>
                  <a:gd name="connsiteX0" fmla="*/ 1079 w 1812551"/>
                  <a:gd name="connsiteY0" fmla="*/ 848555 h 1888122"/>
                  <a:gd name="connsiteX1" fmla="*/ 906815 w 1812551"/>
                  <a:gd name="connsiteY1" fmla="*/ 0 h 1888122"/>
                  <a:gd name="connsiteX2" fmla="*/ 1812551 w 1812551"/>
                  <a:gd name="connsiteY2" fmla="*/ 848555 h 1888122"/>
                  <a:gd name="connsiteX3" fmla="*/ 861095 w 1812551"/>
                  <a:gd name="connsiteY3" fmla="*/ 1887610 h 1888122"/>
                  <a:gd name="connsiteX4" fmla="*/ 1079 w 1812551"/>
                  <a:gd name="connsiteY4" fmla="*/ 848555 h 1888122"/>
                  <a:gd name="connsiteX0" fmla="*/ 72 w 1853451"/>
                  <a:gd name="connsiteY0" fmla="*/ 848555 h 1916711"/>
                  <a:gd name="connsiteX1" fmla="*/ 905808 w 1853451"/>
                  <a:gd name="connsiteY1" fmla="*/ 0 h 1916711"/>
                  <a:gd name="connsiteX2" fmla="*/ 1811544 w 1853451"/>
                  <a:gd name="connsiteY2" fmla="*/ 848555 h 1916711"/>
                  <a:gd name="connsiteX3" fmla="*/ 1579254 w 1853451"/>
                  <a:gd name="connsiteY3" fmla="*/ 1561218 h 1916711"/>
                  <a:gd name="connsiteX4" fmla="*/ 860088 w 1853451"/>
                  <a:gd name="connsiteY4" fmla="*/ 1887610 h 1916711"/>
                  <a:gd name="connsiteX5" fmla="*/ 72 w 1853451"/>
                  <a:gd name="connsiteY5" fmla="*/ 848555 h 1916711"/>
                  <a:gd name="connsiteX0" fmla="*/ 72 w 1795673"/>
                  <a:gd name="connsiteY0" fmla="*/ 859231 h 1927387"/>
                  <a:gd name="connsiteX1" fmla="*/ 905808 w 1795673"/>
                  <a:gd name="connsiteY1" fmla="*/ 10676 h 1927387"/>
                  <a:gd name="connsiteX2" fmla="*/ 1742964 w 1795673"/>
                  <a:gd name="connsiteY2" fmla="*/ 455371 h 1927387"/>
                  <a:gd name="connsiteX3" fmla="*/ 1579254 w 1795673"/>
                  <a:gd name="connsiteY3" fmla="*/ 1571894 h 1927387"/>
                  <a:gd name="connsiteX4" fmla="*/ 860088 w 1795673"/>
                  <a:gd name="connsiteY4" fmla="*/ 1898286 h 1927387"/>
                  <a:gd name="connsiteX5" fmla="*/ 72 w 1795673"/>
                  <a:gd name="connsiteY5" fmla="*/ 859231 h 1927387"/>
                  <a:gd name="connsiteX0" fmla="*/ 84 w 1689005"/>
                  <a:gd name="connsiteY0" fmla="*/ 467609 h 1940349"/>
                  <a:gd name="connsiteX1" fmla="*/ 799140 w 1689005"/>
                  <a:gd name="connsiteY1" fmla="*/ 54 h 1940349"/>
                  <a:gd name="connsiteX2" fmla="*/ 1636296 w 1689005"/>
                  <a:gd name="connsiteY2" fmla="*/ 444749 h 1940349"/>
                  <a:gd name="connsiteX3" fmla="*/ 1472586 w 1689005"/>
                  <a:gd name="connsiteY3" fmla="*/ 1561272 h 1940349"/>
                  <a:gd name="connsiteX4" fmla="*/ 753420 w 1689005"/>
                  <a:gd name="connsiteY4" fmla="*/ 1887664 h 1940349"/>
                  <a:gd name="connsiteX5" fmla="*/ 84 w 1689005"/>
                  <a:gd name="connsiteY5" fmla="*/ 467609 h 1940349"/>
                  <a:gd name="connsiteX0" fmla="*/ 96032 w 1784953"/>
                  <a:gd name="connsiteY0" fmla="*/ 467609 h 1887678"/>
                  <a:gd name="connsiteX1" fmla="*/ 895088 w 1784953"/>
                  <a:gd name="connsiteY1" fmla="*/ 54 h 1887678"/>
                  <a:gd name="connsiteX2" fmla="*/ 1732244 w 1784953"/>
                  <a:gd name="connsiteY2" fmla="*/ 444749 h 1887678"/>
                  <a:gd name="connsiteX3" fmla="*/ 1568534 w 1784953"/>
                  <a:gd name="connsiteY3" fmla="*/ 1561272 h 1887678"/>
                  <a:gd name="connsiteX4" fmla="*/ 849368 w 1784953"/>
                  <a:gd name="connsiteY4" fmla="*/ 1887664 h 1887678"/>
                  <a:gd name="connsiteX5" fmla="*/ 97873 w 1784953"/>
                  <a:gd name="connsiteY5" fmla="*/ 1568892 h 1887678"/>
                  <a:gd name="connsiteX6" fmla="*/ 96032 w 1784953"/>
                  <a:gd name="connsiteY6" fmla="*/ 467609 h 1887678"/>
                  <a:gd name="connsiteX0" fmla="*/ 48840 w 1737761"/>
                  <a:gd name="connsiteY0" fmla="*/ 467609 h 1890088"/>
                  <a:gd name="connsiteX1" fmla="*/ 847896 w 1737761"/>
                  <a:gd name="connsiteY1" fmla="*/ 54 h 1890088"/>
                  <a:gd name="connsiteX2" fmla="*/ 1685052 w 1737761"/>
                  <a:gd name="connsiteY2" fmla="*/ 444749 h 1890088"/>
                  <a:gd name="connsiteX3" fmla="*/ 1521342 w 1737761"/>
                  <a:gd name="connsiteY3" fmla="*/ 1561272 h 1890088"/>
                  <a:gd name="connsiteX4" fmla="*/ 802176 w 1737761"/>
                  <a:gd name="connsiteY4" fmla="*/ 1887664 h 1890088"/>
                  <a:gd name="connsiteX5" fmla="*/ 164981 w 1737761"/>
                  <a:gd name="connsiteY5" fmla="*/ 1408872 h 1890088"/>
                  <a:gd name="connsiteX6" fmla="*/ 48840 w 1737761"/>
                  <a:gd name="connsiteY6" fmla="*/ 467609 h 1890088"/>
                  <a:gd name="connsiteX0" fmla="*/ 48840 w 1748053"/>
                  <a:gd name="connsiteY0" fmla="*/ 467609 h 1889530"/>
                  <a:gd name="connsiteX1" fmla="*/ 847896 w 1748053"/>
                  <a:gd name="connsiteY1" fmla="*/ 54 h 1889530"/>
                  <a:gd name="connsiteX2" fmla="*/ 1685052 w 1748053"/>
                  <a:gd name="connsiteY2" fmla="*/ 444749 h 1889530"/>
                  <a:gd name="connsiteX3" fmla="*/ 1567062 w 1748053"/>
                  <a:gd name="connsiteY3" fmla="*/ 1546032 h 1889530"/>
                  <a:gd name="connsiteX4" fmla="*/ 802176 w 1748053"/>
                  <a:gd name="connsiteY4" fmla="*/ 1887664 h 1889530"/>
                  <a:gd name="connsiteX5" fmla="*/ 164981 w 1748053"/>
                  <a:gd name="connsiteY5" fmla="*/ 1408872 h 1889530"/>
                  <a:gd name="connsiteX6" fmla="*/ 48840 w 1748053"/>
                  <a:gd name="connsiteY6" fmla="*/ 467609 h 1889530"/>
                  <a:gd name="connsiteX0" fmla="*/ 48840 w 1748053"/>
                  <a:gd name="connsiteY0" fmla="*/ 467609 h 1755463"/>
                  <a:gd name="connsiteX1" fmla="*/ 847896 w 1748053"/>
                  <a:gd name="connsiteY1" fmla="*/ 54 h 1755463"/>
                  <a:gd name="connsiteX2" fmla="*/ 1685052 w 1748053"/>
                  <a:gd name="connsiteY2" fmla="*/ 444749 h 1755463"/>
                  <a:gd name="connsiteX3" fmla="*/ 1567062 w 1748053"/>
                  <a:gd name="connsiteY3" fmla="*/ 1546032 h 1755463"/>
                  <a:gd name="connsiteX4" fmla="*/ 863136 w 1748053"/>
                  <a:gd name="connsiteY4" fmla="*/ 1750504 h 1755463"/>
                  <a:gd name="connsiteX5" fmla="*/ 164981 w 1748053"/>
                  <a:gd name="connsiteY5" fmla="*/ 1408872 h 1755463"/>
                  <a:gd name="connsiteX6" fmla="*/ 48840 w 1748053"/>
                  <a:gd name="connsiteY6" fmla="*/ 467609 h 1755463"/>
                  <a:gd name="connsiteX0" fmla="*/ 48840 w 1718334"/>
                  <a:gd name="connsiteY0" fmla="*/ 467609 h 1761261"/>
                  <a:gd name="connsiteX1" fmla="*/ 847896 w 1718334"/>
                  <a:gd name="connsiteY1" fmla="*/ 54 h 1761261"/>
                  <a:gd name="connsiteX2" fmla="*/ 1685052 w 1718334"/>
                  <a:gd name="connsiteY2" fmla="*/ 444749 h 1761261"/>
                  <a:gd name="connsiteX3" fmla="*/ 1368942 w 1718334"/>
                  <a:gd name="connsiteY3" fmla="*/ 1584132 h 1761261"/>
                  <a:gd name="connsiteX4" fmla="*/ 863136 w 1718334"/>
                  <a:gd name="connsiteY4" fmla="*/ 1750504 h 1761261"/>
                  <a:gd name="connsiteX5" fmla="*/ 164981 w 1718334"/>
                  <a:gd name="connsiteY5" fmla="*/ 1408872 h 1761261"/>
                  <a:gd name="connsiteX6" fmla="*/ 48840 w 1718334"/>
                  <a:gd name="connsiteY6" fmla="*/ 467609 h 1761261"/>
                  <a:gd name="connsiteX0" fmla="*/ 48840 w 1754266"/>
                  <a:gd name="connsiteY0" fmla="*/ 467609 h 1761261"/>
                  <a:gd name="connsiteX1" fmla="*/ 847896 w 1754266"/>
                  <a:gd name="connsiteY1" fmla="*/ 54 h 1761261"/>
                  <a:gd name="connsiteX2" fmla="*/ 1685052 w 1754266"/>
                  <a:gd name="connsiteY2" fmla="*/ 444749 h 1761261"/>
                  <a:gd name="connsiteX3" fmla="*/ 1368942 w 1754266"/>
                  <a:gd name="connsiteY3" fmla="*/ 1584132 h 1761261"/>
                  <a:gd name="connsiteX4" fmla="*/ 863136 w 1754266"/>
                  <a:gd name="connsiteY4" fmla="*/ 1750504 h 1761261"/>
                  <a:gd name="connsiteX5" fmla="*/ 164981 w 1754266"/>
                  <a:gd name="connsiteY5" fmla="*/ 1408872 h 1761261"/>
                  <a:gd name="connsiteX6" fmla="*/ 48840 w 1754266"/>
                  <a:gd name="connsiteY6" fmla="*/ 467609 h 1761261"/>
                  <a:gd name="connsiteX0" fmla="*/ 76947 w 1782373"/>
                  <a:gd name="connsiteY0" fmla="*/ 467609 h 1758173"/>
                  <a:gd name="connsiteX1" fmla="*/ 876003 w 1782373"/>
                  <a:gd name="connsiteY1" fmla="*/ 54 h 1758173"/>
                  <a:gd name="connsiteX2" fmla="*/ 1713159 w 1782373"/>
                  <a:gd name="connsiteY2" fmla="*/ 444749 h 1758173"/>
                  <a:gd name="connsiteX3" fmla="*/ 1397049 w 1782373"/>
                  <a:gd name="connsiteY3" fmla="*/ 1584132 h 1758173"/>
                  <a:gd name="connsiteX4" fmla="*/ 891243 w 1782373"/>
                  <a:gd name="connsiteY4" fmla="*/ 1750504 h 1758173"/>
                  <a:gd name="connsiteX5" fmla="*/ 116888 w 1782373"/>
                  <a:gd name="connsiteY5" fmla="*/ 1454592 h 1758173"/>
                  <a:gd name="connsiteX6" fmla="*/ 76947 w 1782373"/>
                  <a:gd name="connsiteY6" fmla="*/ 467609 h 1758173"/>
                  <a:gd name="connsiteX0" fmla="*/ 28320 w 1733746"/>
                  <a:gd name="connsiteY0" fmla="*/ 467609 h 1752412"/>
                  <a:gd name="connsiteX1" fmla="*/ 827376 w 1733746"/>
                  <a:gd name="connsiteY1" fmla="*/ 54 h 1752412"/>
                  <a:gd name="connsiteX2" fmla="*/ 1664532 w 1733746"/>
                  <a:gd name="connsiteY2" fmla="*/ 444749 h 1752412"/>
                  <a:gd name="connsiteX3" fmla="*/ 1348422 w 1733746"/>
                  <a:gd name="connsiteY3" fmla="*/ 1584132 h 1752412"/>
                  <a:gd name="connsiteX4" fmla="*/ 842616 w 1733746"/>
                  <a:gd name="connsiteY4" fmla="*/ 1750504 h 1752412"/>
                  <a:gd name="connsiteX5" fmla="*/ 235901 w 1733746"/>
                  <a:gd name="connsiteY5" fmla="*/ 1546032 h 1752412"/>
                  <a:gd name="connsiteX6" fmla="*/ 28320 w 1733746"/>
                  <a:gd name="connsiteY6" fmla="*/ 467609 h 1752412"/>
                  <a:gd name="connsiteX0" fmla="*/ 28320 w 1698278"/>
                  <a:gd name="connsiteY0" fmla="*/ 467609 h 1865725"/>
                  <a:gd name="connsiteX1" fmla="*/ 827376 w 1698278"/>
                  <a:gd name="connsiteY1" fmla="*/ 54 h 1865725"/>
                  <a:gd name="connsiteX2" fmla="*/ 1664532 w 1698278"/>
                  <a:gd name="connsiteY2" fmla="*/ 444749 h 1865725"/>
                  <a:gd name="connsiteX3" fmla="*/ 1112202 w 1698278"/>
                  <a:gd name="connsiteY3" fmla="*/ 1789872 h 1865725"/>
                  <a:gd name="connsiteX4" fmla="*/ 842616 w 1698278"/>
                  <a:gd name="connsiteY4" fmla="*/ 1750504 h 1865725"/>
                  <a:gd name="connsiteX5" fmla="*/ 235901 w 1698278"/>
                  <a:gd name="connsiteY5" fmla="*/ 1546032 h 1865725"/>
                  <a:gd name="connsiteX6" fmla="*/ 28320 w 1698278"/>
                  <a:gd name="connsiteY6" fmla="*/ 467609 h 1865725"/>
                  <a:gd name="connsiteX0" fmla="*/ 28320 w 1775119"/>
                  <a:gd name="connsiteY0" fmla="*/ 467609 h 1751589"/>
                  <a:gd name="connsiteX1" fmla="*/ 827376 w 1775119"/>
                  <a:gd name="connsiteY1" fmla="*/ 54 h 1751589"/>
                  <a:gd name="connsiteX2" fmla="*/ 1664532 w 1775119"/>
                  <a:gd name="connsiteY2" fmla="*/ 444749 h 1751589"/>
                  <a:gd name="connsiteX3" fmla="*/ 1470342 w 1775119"/>
                  <a:gd name="connsiteY3" fmla="*/ 1576512 h 1751589"/>
                  <a:gd name="connsiteX4" fmla="*/ 842616 w 1775119"/>
                  <a:gd name="connsiteY4" fmla="*/ 1750504 h 1751589"/>
                  <a:gd name="connsiteX5" fmla="*/ 235901 w 1775119"/>
                  <a:gd name="connsiteY5" fmla="*/ 1546032 h 1751589"/>
                  <a:gd name="connsiteX6" fmla="*/ 28320 w 1775119"/>
                  <a:gd name="connsiteY6" fmla="*/ 467609 h 1751589"/>
                  <a:gd name="connsiteX0" fmla="*/ 28320 w 1714150"/>
                  <a:gd name="connsiteY0" fmla="*/ 467609 h 1751589"/>
                  <a:gd name="connsiteX1" fmla="*/ 827376 w 1714150"/>
                  <a:gd name="connsiteY1" fmla="*/ 54 h 1751589"/>
                  <a:gd name="connsiteX2" fmla="*/ 1664532 w 1714150"/>
                  <a:gd name="connsiteY2" fmla="*/ 444749 h 1751589"/>
                  <a:gd name="connsiteX3" fmla="*/ 1470342 w 1714150"/>
                  <a:gd name="connsiteY3" fmla="*/ 1576512 h 1751589"/>
                  <a:gd name="connsiteX4" fmla="*/ 842616 w 1714150"/>
                  <a:gd name="connsiteY4" fmla="*/ 1750504 h 1751589"/>
                  <a:gd name="connsiteX5" fmla="*/ 235901 w 1714150"/>
                  <a:gd name="connsiteY5" fmla="*/ 1546032 h 1751589"/>
                  <a:gd name="connsiteX6" fmla="*/ 28320 w 1714150"/>
                  <a:gd name="connsiteY6" fmla="*/ 467609 h 1751589"/>
                  <a:gd name="connsiteX0" fmla="*/ 28320 w 1619395"/>
                  <a:gd name="connsiteY0" fmla="*/ 468124 h 1752104"/>
                  <a:gd name="connsiteX1" fmla="*/ 827376 w 1619395"/>
                  <a:gd name="connsiteY1" fmla="*/ 569 h 1752104"/>
                  <a:gd name="connsiteX2" fmla="*/ 1534992 w 1619395"/>
                  <a:gd name="connsiteY2" fmla="*/ 399544 h 1752104"/>
                  <a:gd name="connsiteX3" fmla="*/ 1470342 w 1619395"/>
                  <a:gd name="connsiteY3" fmla="*/ 1577027 h 1752104"/>
                  <a:gd name="connsiteX4" fmla="*/ 842616 w 1619395"/>
                  <a:gd name="connsiteY4" fmla="*/ 1751019 h 1752104"/>
                  <a:gd name="connsiteX5" fmla="*/ 235901 w 1619395"/>
                  <a:gd name="connsiteY5" fmla="*/ 1546547 h 1752104"/>
                  <a:gd name="connsiteX6" fmla="*/ 28320 w 1619395"/>
                  <a:gd name="connsiteY6" fmla="*/ 468124 h 1752104"/>
                  <a:gd name="connsiteX0" fmla="*/ 28320 w 1688424"/>
                  <a:gd name="connsiteY0" fmla="*/ 468124 h 1752104"/>
                  <a:gd name="connsiteX1" fmla="*/ 827376 w 1688424"/>
                  <a:gd name="connsiteY1" fmla="*/ 569 h 1752104"/>
                  <a:gd name="connsiteX2" fmla="*/ 1534992 w 1688424"/>
                  <a:gd name="connsiteY2" fmla="*/ 399544 h 1752104"/>
                  <a:gd name="connsiteX3" fmla="*/ 1470342 w 1688424"/>
                  <a:gd name="connsiteY3" fmla="*/ 1577027 h 1752104"/>
                  <a:gd name="connsiteX4" fmla="*/ 842616 w 1688424"/>
                  <a:gd name="connsiteY4" fmla="*/ 1751019 h 1752104"/>
                  <a:gd name="connsiteX5" fmla="*/ 235901 w 1688424"/>
                  <a:gd name="connsiteY5" fmla="*/ 1546547 h 1752104"/>
                  <a:gd name="connsiteX6" fmla="*/ 28320 w 1688424"/>
                  <a:gd name="connsiteY6" fmla="*/ 468124 h 1752104"/>
                  <a:gd name="connsiteX0" fmla="*/ 28320 w 1688424"/>
                  <a:gd name="connsiteY0" fmla="*/ 470620 h 1754600"/>
                  <a:gd name="connsiteX1" fmla="*/ 827376 w 1688424"/>
                  <a:gd name="connsiteY1" fmla="*/ 3065 h 1754600"/>
                  <a:gd name="connsiteX2" fmla="*/ 1534992 w 1688424"/>
                  <a:gd name="connsiteY2" fmla="*/ 333460 h 1754600"/>
                  <a:gd name="connsiteX3" fmla="*/ 1470342 w 1688424"/>
                  <a:gd name="connsiteY3" fmla="*/ 1579523 h 1754600"/>
                  <a:gd name="connsiteX4" fmla="*/ 842616 w 1688424"/>
                  <a:gd name="connsiteY4" fmla="*/ 1753515 h 1754600"/>
                  <a:gd name="connsiteX5" fmla="*/ 235901 w 1688424"/>
                  <a:gd name="connsiteY5" fmla="*/ 1549043 h 1754600"/>
                  <a:gd name="connsiteX6" fmla="*/ 28320 w 1688424"/>
                  <a:gd name="connsiteY6" fmla="*/ 470620 h 1754600"/>
                  <a:gd name="connsiteX0" fmla="*/ 28320 w 1692608"/>
                  <a:gd name="connsiteY0" fmla="*/ 470620 h 1754600"/>
                  <a:gd name="connsiteX1" fmla="*/ 827376 w 1692608"/>
                  <a:gd name="connsiteY1" fmla="*/ 3065 h 1754600"/>
                  <a:gd name="connsiteX2" fmla="*/ 1534992 w 1692608"/>
                  <a:gd name="connsiteY2" fmla="*/ 333460 h 1754600"/>
                  <a:gd name="connsiteX3" fmla="*/ 1470342 w 1692608"/>
                  <a:gd name="connsiteY3" fmla="*/ 1579523 h 1754600"/>
                  <a:gd name="connsiteX4" fmla="*/ 842616 w 1692608"/>
                  <a:gd name="connsiteY4" fmla="*/ 1753515 h 1754600"/>
                  <a:gd name="connsiteX5" fmla="*/ 235901 w 1692608"/>
                  <a:gd name="connsiteY5" fmla="*/ 1549043 h 1754600"/>
                  <a:gd name="connsiteX6" fmla="*/ 28320 w 1692608"/>
                  <a:gd name="connsiteY6" fmla="*/ 470620 h 1754600"/>
                  <a:gd name="connsiteX0" fmla="*/ 46664 w 1710952"/>
                  <a:gd name="connsiteY0" fmla="*/ 470620 h 1755364"/>
                  <a:gd name="connsiteX1" fmla="*/ 845720 w 1710952"/>
                  <a:gd name="connsiteY1" fmla="*/ 3065 h 1755364"/>
                  <a:gd name="connsiteX2" fmla="*/ 1553336 w 1710952"/>
                  <a:gd name="connsiteY2" fmla="*/ 333460 h 1755364"/>
                  <a:gd name="connsiteX3" fmla="*/ 1488686 w 1710952"/>
                  <a:gd name="connsiteY3" fmla="*/ 1579523 h 1755364"/>
                  <a:gd name="connsiteX4" fmla="*/ 860960 w 1710952"/>
                  <a:gd name="connsiteY4" fmla="*/ 1753515 h 1755364"/>
                  <a:gd name="connsiteX5" fmla="*/ 170425 w 1710952"/>
                  <a:gd name="connsiteY5" fmla="*/ 1533803 h 1755364"/>
                  <a:gd name="connsiteX6" fmla="*/ 46664 w 1710952"/>
                  <a:gd name="connsiteY6" fmla="*/ 470620 h 1755364"/>
                  <a:gd name="connsiteX0" fmla="*/ 46664 w 1710952"/>
                  <a:gd name="connsiteY0" fmla="*/ 470620 h 1688597"/>
                  <a:gd name="connsiteX1" fmla="*/ 845720 w 1710952"/>
                  <a:gd name="connsiteY1" fmla="*/ 3065 h 1688597"/>
                  <a:gd name="connsiteX2" fmla="*/ 1553336 w 1710952"/>
                  <a:gd name="connsiteY2" fmla="*/ 333460 h 1688597"/>
                  <a:gd name="connsiteX3" fmla="*/ 1488686 w 1710952"/>
                  <a:gd name="connsiteY3" fmla="*/ 1579523 h 1688597"/>
                  <a:gd name="connsiteX4" fmla="*/ 860960 w 1710952"/>
                  <a:gd name="connsiteY4" fmla="*/ 1662075 h 1688597"/>
                  <a:gd name="connsiteX5" fmla="*/ 170425 w 1710952"/>
                  <a:gd name="connsiteY5" fmla="*/ 1533803 h 1688597"/>
                  <a:gd name="connsiteX6" fmla="*/ 46664 w 1710952"/>
                  <a:gd name="connsiteY6" fmla="*/ 470620 h 1688597"/>
                  <a:gd name="connsiteX0" fmla="*/ 76947 w 1741235"/>
                  <a:gd name="connsiteY0" fmla="*/ 470620 h 1693925"/>
                  <a:gd name="connsiteX1" fmla="*/ 876003 w 1741235"/>
                  <a:gd name="connsiteY1" fmla="*/ 3065 h 1693925"/>
                  <a:gd name="connsiteX2" fmla="*/ 1583619 w 1741235"/>
                  <a:gd name="connsiteY2" fmla="*/ 333460 h 1693925"/>
                  <a:gd name="connsiteX3" fmla="*/ 1518969 w 1741235"/>
                  <a:gd name="connsiteY3" fmla="*/ 1579523 h 1693925"/>
                  <a:gd name="connsiteX4" fmla="*/ 891243 w 1741235"/>
                  <a:gd name="connsiteY4" fmla="*/ 1662075 h 1693925"/>
                  <a:gd name="connsiteX5" fmla="*/ 116888 w 1741235"/>
                  <a:gd name="connsiteY5" fmla="*/ 1449983 h 1693925"/>
                  <a:gd name="connsiteX6" fmla="*/ 76947 w 1741235"/>
                  <a:gd name="connsiteY6" fmla="*/ 470620 h 1693925"/>
                  <a:gd name="connsiteX0" fmla="*/ 42606 w 1706894"/>
                  <a:gd name="connsiteY0" fmla="*/ 470620 h 1692454"/>
                  <a:gd name="connsiteX1" fmla="*/ 841662 w 1706894"/>
                  <a:gd name="connsiteY1" fmla="*/ 3065 h 1692454"/>
                  <a:gd name="connsiteX2" fmla="*/ 1549278 w 1706894"/>
                  <a:gd name="connsiteY2" fmla="*/ 333460 h 1692454"/>
                  <a:gd name="connsiteX3" fmla="*/ 1484628 w 1706894"/>
                  <a:gd name="connsiteY3" fmla="*/ 1579523 h 1692454"/>
                  <a:gd name="connsiteX4" fmla="*/ 856902 w 1706894"/>
                  <a:gd name="connsiteY4" fmla="*/ 1662075 h 1692454"/>
                  <a:gd name="connsiteX5" fmla="*/ 181607 w 1706894"/>
                  <a:gd name="connsiteY5" fmla="*/ 1472843 h 1692454"/>
                  <a:gd name="connsiteX6" fmla="*/ 42606 w 1706894"/>
                  <a:gd name="connsiteY6" fmla="*/ 470620 h 1692454"/>
                  <a:gd name="connsiteX0" fmla="*/ 42606 w 1701874"/>
                  <a:gd name="connsiteY0" fmla="*/ 470620 h 1668744"/>
                  <a:gd name="connsiteX1" fmla="*/ 841662 w 1701874"/>
                  <a:gd name="connsiteY1" fmla="*/ 3065 h 1668744"/>
                  <a:gd name="connsiteX2" fmla="*/ 1549278 w 1701874"/>
                  <a:gd name="connsiteY2" fmla="*/ 333460 h 1668744"/>
                  <a:gd name="connsiteX3" fmla="*/ 1469388 w 1701874"/>
                  <a:gd name="connsiteY3" fmla="*/ 1434743 h 1668744"/>
                  <a:gd name="connsiteX4" fmla="*/ 856902 w 1701874"/>
                  <a:gd name="connsiteY4" fmla="*/ 1662075 h 1668744"/>
                  <a:gd name="connsiteX5" fmla="*/ 181607 w 1701874"/>
                  <a:gd name="connsiteY5" fmla="*/ 1472843 h 1668744"/>
                  <a:gd name="connsiteX6" fmla="*/ 42606 w 1701874"/>
                  <a:gd name="connsiteY6" fmla="*/ 470620 h 1668744"/>
                  <a:gd name="connsiteX0" fmla="*/ 42606 w 1730858"/>
                  <a:gd name="connsiteY0" fmla="*/ 470620 h 1668744"/>
                  <a:gd name="connsiteX1" fmla="*/ 841662 w 1730858"/>
                  <a:gd name="connsiteY1" fmla="*/ 3065 h 1668744"/>
                  <a:gd name="connsiteX2" fmla="*/ 1549278 w 1730858"/>
                  <a:gd name="connsiteY2" fmla="*/ 333460 h 1668744"/>
                  <a:gd name="connsiteX3" fmla="*/ 1469388 w 1730858"/>
                  <a:gd name="connsiteY3" fmla="*/ 1434743 h 1668744"/>
                  <a:gd name="connsiteX4" fmla="*/ 856902 w 1730858"/>
                  <a:gd name="connsiteY4" fmla="*/ 1662075 h 1668744"/>
                  <a:gd name="connsiteX5" fmla="*/ 181607 w 1730858"/>
                  <a:gd name="connsiteY5" fmla="*/ 1472843 h 1668744"/>
                  <a:gd name="connsiteX6" fmla="*/ 42606 w 1730858"/>
                  <a:gd name="connsiteY6" fmla="*/ 470620 h 1668744"/>
                  <a:gd name="connsiteX0" fmla="*/ 42606 w 1678107"/>
                  <a:gd name="connsiteY0" fmla="*/ 470620 h 1668744"/>
                  <a:gd name="connsiteX1" fmla="*/ 841662 w 1678107"/>
                  <a:gd name="connsiteY1" fmla="*/ 3065 h 1668744"/>
                  <a:gd name="connsiteX2" fmla="*/ 1549278 w 1678107"/>
                  <a:gd name="connsiteY2" fmla="*/ 333460 h 1668744"/>
                  <a:gd name="connsiteX3" fmla="*/ 1469388 w 1678107"/>
                  <a:gd name="connsiteY3" fmla="*/ 1434743 h 1668744"/>
                  <a:gd name="connsiteX4" fmla="*/ 856902 w 1678107"/>
                  <a:gd name="connsiteY4" fmla="*/ 1662075 h 1668744"/>
                  <a:gd name="connsiteX5" fmla="*/ 181607 w 1678107"/>
                  <a:gd name="connsiteY5" fmla="*/ 1472843 h 1668744"/>
                  <a:gd name="connsiteX6" fmla="*/ 42606 w 1678107"/>
                  <a:gd name="connsiteY6" fmla="*/ 470620 h 1668744"/>
                  <a:gd name="connsiteX0" fmla="*/ 42606 w 1686626"/>
                  <a:gd name="connsiteY0" fmla="*/ 470620 h 1668744"/>
                  <a:gd name="connsiteX1" fmla="*/ 841662 w 1686626"/>
                  <a:gd name="connsiteY1" fmla="*/ 3065 h 1668744"/>
                  <a:gd name="connsiteX2" fmla="*/ 1549278 w 1686626"/>
                  <a:gd name="connsiteY2" fmla="*/ 333460 h 1668744"/>
                  <a:gd name="connsiteX3" fmla="*/ 1469388 w 1686626"/>
                  <a:gd name="connsiteY3" fmla="*/ 1434743 h 1668744"/>
                  <a:gd name="connsiteX4" fmla="*/ 856902 w 1686626"/>
                  <a:gd name="connsiteY4" fmla="*/ 1662075 h 1668744"/>
                  <a:gd name="connsiteX5" fmla="*/ 181607 w 1686626"/>
                  <a:gd name="connsiteY5" fmla="*/ 1472843 h 1668744"/>
                  <a:gd name="connsiteX6" fmla="*/ 42606 w 1686626"/>
                  <a:gd name="connsiteY6" fmla="*/ 470620 h 1668744"/>
                  <a:gd name="connsiteX0" fmla="*/ 42606 w 1695920"/>
                  <a:gd name="connsiteY0" fmla="*/ 470620 h 1668744"/>
                  <a:gd name="connsiteX1" fmla="*/ 841662 w 1695920"/>
                  <a:gd name="connsiteY1" fmla="*/ 3065 h 1668744"/>
                  <a:gd name="connsiteX2" fmla="*/ 1549278 w 1695920"/>
                  <a:gd name="connsiteY2" fmla="*/ 333460 h 1668744"/>
                  <a:gd name="connsiteX3" fmla="*/ 1469388 w 1695920"/>
                  <a:gd name="connsiteY3" fmla="*/ 1434743 h 1668744"/>
                  <a:gd name="connsiteX4" fmla="*/ 856902 w 1695920"/>
                  <a:gd name="connsiteY4" fmla="*/ 1662075 h 1668744"/>
                  <a:gd name="connsiteX5" fmla="*/ 181607 w 1695920"/>
                  <a:gd name="connsiteY5" fmla="*/ 1472843 h 1668744"/>
                  <a:gd name="connsiteX6" fmla="*/ 42606 w 1695920"/>
                  <a:gd name="connsiteY6" fmla="*/ 470620 h 1668744"/>
                  <a:gd name="connsiteX0" fmla="*/ 42606 w 1700666"/>
                  <a:gd name="connsiteY0" fmla="*/ 470620 h 1671825"/>
                  <a:gd name="connsiteX1" fmla="*/ 841662 w 1700666"/>
                  <a:gd name="connsiteY1" fmla="*/ 3065 h 1671825"/>
                  <a:gd name="connsiteX2" fmla="*/ 1549278 w 1700666"/>
                  <a:gd name="connsiteY2" fmla="*/ 333460 h 1671825"/>
                  <a:gd name="connsiteX3" fmla="*/ 1484628 w 1700666"/>
                  <a:gd name="connsiteY3" fmla="*/ 1533803 h 1671825"/>
                  <a:gd name="connsiteX4" fmla="*/ 856902 w 1700666"/>
                  <a:gd name="connsiteY4" fmla="*/ 1662075 h 1671825"/>
                  <a:gd name="connsiteX5" fmla="*/ 181607 w 1700666"/>
                  <a:gd name="connsiteY5" fmla="*/ 1472843 h 1671825"/>
                  <a:gd name="connsiteX6" fmla="*/ 42606 w 1700666"/>
                  <a:gd name="connsiteY6" fmla="*/ 470620 h 167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666" h="1671825">
                    <a:moveTo>
                      <a:pt x="42606" y="470620"/>
                    </a:moveTo>
                    <a:cubicBezTo>
                      <a:pt x="152615" y="225657"/>
                      <a:pt x="590550" y="25925"/>
                      <a:pt x="841662" y="3065"/>
                    </a:cubicBezTo>
                    <a:cubicBezTo>
                      <a:pt x="1092774" y="-19795"/>
                      <a:pt x="1417987" y="84687"/>
                      <a:pt x="1549278" y="333460"/>
                    </a:cubicBezTo>
                    <a:cubicBezTo>
                      <a:pt x="1840589" y="582233"/>
                      <a:pt x="1650824" y="1322527"/>
                      <a:pt x="1484628" y="1533803"/>
                    </a:cubicBezTo>
                    <a:cubicBezTo>
                      <a:pt x="1326052" y="1706979"/>
                      <a:pt x="1074072" y="1672235"/>
                      <a:pt x="856902" y="1662075"/>
                    </a:cubicBezTo>
                    <a:cubicBezTo>
                      <a:pt x="639732" y="1651915"/>
                      <a:pt x="307163" y="1709519"/>
                      <a:pt x="181607" y="1472843"/>
                    </a:cubicBezTo>
                    <a:cubicBezTo>
                      <a:pt x="56051" y="1236167"/>
                      <a:pt x="-67403" y="715583"/>
                      <a:pt x="42606" y="47062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4" name="Csoportba foglalás 63"/>
              <p:cNvGrpSpPr/>
              <p:nvPr/>
            </p:nvGrpSpPr>
            <p:grpSpPr>
              <a:xfrm>
                <a:off x="9011899" y="3783864"/>
                <a:ext cx="1969649" cy="2421915"/>
                <a:chOff x="4301956" y="2947735"/>
                <a:chExt cx="2680675" cy="3672302"/>
              </a:xfrm>
            </p:grpSpPr>
            <p:sp>
              <p:nvSpPr>
                <p:cNvPr id="66" name="Szabadkézi sokszög 65"/>
                <p:cNvSpPr/>
                <p:nvPr/>
              </p:nvSpPr>
              <p:spPr>
                <a:xfrm>
                  <a:off x="4301956" y="5636138"/>
                  <a:ext cx="2680675" cy="976365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104574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lnTo>
                        <a:pt x="478" y="2090410"/>
                      </a:ln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rgbClr val="E7BCA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Szabadkézi sokszög 68"/>
                <p:cNvSpPr/>
                <p:nvPr/>
              </p:nvSpPr>
              <p:spPr>
                <a:xfrm rot="10800000">
                  <a:off x="5088078" y="5766844"/>
                  <a:ext cx="1010642" cy="367068"/>
                </a:xfrm>
                <a:custGeom>
                  <a:avLst/>
                  <a:gdLst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456002 h 2090325"/>
                    <a:gd name="connsiteX4" fmla="*/ 3259283 w 3259283"/>
                    <a:gd name="connsiteY4" fmla="*/ 2090325 h 2090325"/>
                    <a:gd name="connsiteX5" fmla="*/ 6730 w 3259283"/>
                    <a:gd name="connsiteY5" fmla="*/ 2090325 h 2090325"/>
                    <a:gd name="connsiteX6" fmla="*/ 6730 w 3259283"/>
                    <a:gd name="connsiteY6" fmla="*/ 623398 h 2090325"/>
                    <a:gd name="connsiteX7" fmla="*/ 0 w 3259283"/>
                    <a:gd name="connsiteY7" fmla="*/ 576268 h 2090325"/>
                    <a:gd name="connsiteX8" fmla="*/ 6730 w 3259283"/>
                    <a:gd name="connsiteY8" fmla="*/ 529138 h 2090325"/>
                    <a:gd name="connsiteX9" fmla="*/ 6730 w 3259283"/>
                    <a:gd name="connsiteY9" fmla="*/ 456002 h 2090325"/>
                    <a:gd name="connsiteX10" fmla="*/ 36110 w 3259283"/>
                    <a:gd name="connsiteY10" fmla="*/ 456002 h 2090325"/>
                    <a:gd name="connsiteX11" fmla="*/ 73266 w 3259283"/>
                    <a:gd name="connsiteY11" fmla="*/ 404903 h 2090325"/>
                    <a:gd name="connsiteX12" fmla="*/ 1629641 w 3259283"/>
                    <a:gd name="connsiteY12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23172 w 3259283"/>
                    <a:gd name="connsiteY2" fmla="*/ 45600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31980 w 3259283"/>
                    <a:gd name="connsiteY2" fmla="*/ 588082 h 2090325"/>
                    <a:gd name="connsiteX3" fmla="*/ 3259283 w 3259283"/>
                    <a:gd name="connsiteY3" fmla="*/ 2090325 h 2090325"/>
                    <a:gd name="connsiteX4" fmla="*/ 6730 w 3259283"/>
                    <a:gd name="connsiteY4" fmla="*/ 2090325 h 2090325"/>
                    <a:gd name="connsiteX5" fmla="*/ 6730 w 3259283"/>
                    <a:gd name="connsiteY5" fmla="*/ 623398 h 2090325"/>
                    <a:gd name="connsiteX6" fmla="*/ 0 w 3259283"/>
                    <a:gd name="connsiteY6" fmla="*/ 576268 h 2090325"/>
                    <a:gd name="connsiteX7" fmla="*/ 6730 w 3259283"/>
                    <a:gd name="connsiteY7" fmla="*/ 529138 h 2090325"/>
                    <a:gd name="connsiteX8" fmla="*/ 6730 w 3259283"/>
                    <a:gd name="connsiteY8" fmla="*/ 456002 h 2090325"/>
                    <a:gd name="connsiteX9" fmla="*/ 36110 w 3259283"/>
                    <a:gd name="connsiteY9" fmla="*/ 456002 h 2090325"/>
                    <a:gd name="connsiteX10" fmla="*/ 73266 w 3259283"/>
                    <a:gd name="connsiteY10" fmla="*/ 404903 h 2090325"/>
                    <a:gd name="connsiteX11" fmla="*/ 1629641 w 3259283"/>
                    <a:gd name="connsiteY11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6730 w 3259283"/>
                    <a:gd name="connsiteY4" fmla="*/ 623398 h 2090325"/>
                    <a:gd name="connsiteX5" fmla="*/ 0 w 3259283"/>
                    <a:gd name="connsiteY5" fmla="*/ 576268 h 2090325"/>
                    <a:gd name="connsiteX6" fmla="*/ 6730 w 3259283"/>
                    <a:gd name="connsiteY6" fmla="*/ 529138 h 2090325"/>
                    <a:gd name="connsiteX7" fmla="*/ 6730 w 3259283"/>
                    <a:gd name="connsiteY7" fmla="*/ 456002 h 2090325"/>
                    <a:gd name="connsiteX8" fmla="*/ 36110 w 3259283"/>
                    <a:gd name="connsiteY8" fmla="*/ 456002 h 2090325"/>
                    <a:gd name="connsiteX9" fmla="*/ 73266 w 3259283"/>
                    <a:gd name="connsiteY9" fmla="*/ 404903 h 2090325"/>
                    <a:gd name="connsiteX10" fmla="*/ 1629641 w 3259283"/>
                    <a:gd name="connsiteY10" fmla="*/ 0 h 2090325"/>
                    <a:gd name="connsiteX0" fmla="*/ 1629641 w 3259283"/>
                    <a:gd name="connsiteY0" fmla="*/ 0 h 2090325"/>
                    <a:gd name="connsiteX1" fmla="*/ 3186017 w 3259283"/>
                    <a:gd name="connsiteY1" fmla="*/ 404903 h 2090325"/>
                    <a:gd name="connsiteX2" fmla="*/ 3259283 w 3259283"/>
                    <a:gd name="connsiteY2" fmla="*/ 2090325 h 2090325"/>
                    <a:gd name="connsiteX3" fmla="*/ 6730 w 3259283"/>
                    <a:gd name="connsiteY3" fmla="*/ 2090325 h 2090325"/>
                    <a:gd name="connsiteX4" fmla="*/ 0 w 3259283"/>
                    <a:gd name="connsiteY4" fmla="*/ 576268 h 2090325"/>
                    <a:gd name="connsiteX5" fmla="*/ 6730 w 3259283"/>
                    <a:gd name="connsiteY5" fmla="*/ 529138 h 2090325"/>
                    <a:gd name="connsiteX6" fmla="*/ 6730 w 3259283"/>
                    <a:gd name="connsiteY6" fmla="*/ 456002 h 2090325"/>
                    <a:gd name="connsiteX7" fmla="*/ 36110 w 3259283"/>
                    <a:gd name="connsiteY7" fmla="*/ 456002 h 2090325"/>
                    <a:gd name="connsiteX8" fmla="*/ 73266 w 3259283"/>
                    <a:gd name="connsiteY8" fmla="*/ 404903 h 2090325"/>
                    <a:gd name="connsiteX9" fmla="*/ 1629641 w 3259283"/>
                    <a:gd name="connsiteY9" fmla="*/ 0 h 2090325"/>
                    <a:gd name="connsiteX0" fmla="*/ 1863840 w 3493482"/>
                    <a:gd name="connsiteY0" fmla="*/ 0 h 2090325"/>
                    <a:gd name="connsiteX1" fmla="*/ 3420216 w 3493482"/>
                    <a:gd name="connsiteY1" fmla="*/ 404903 h 2090325"/>
                    <a:gd name="connsiteX2" fmla="*/ 3493482 w 3493482"/>
                    <a:gd name="connsiteY2" fmla="*/ 2090325 h 2090325"/>
                    <a:gd name="connsiteX3" fmla="*/ 240929 w 3493482"/>
                    <a:gd name="connsiteY3" fmla="*/ 2090325 h 2090325"/>
                    <a:gd name="connsiteX4" fmla="*/ 240929 w 3493482"/>
                    <a:gd name="connsiteY4" fmla="*/ 529138 h 2090325"/>
                    <a:gd name="connsiteX5" fmla="*/ 240929 w 3493482"/>
                    <a:gd name="connsiteY5" fmla="*/ 456002 h 2090325"/>
                    <a:gd name="connsiteX6" fmla="*/ 270309 w 3493482"/>
                    <a:gd name="connsiteY6" fmla="*/ 456002 h 2090325"/>
                    <a:gd name="connsiteX7" fmla="*/ 307465 w 3493482"/>
                    <a:gd name="connsiteY7" fmla="*/ 404903 h 2090325"/>
                    <a:gd name="connsiteX8" fmla="*/ 1863840 w 3493482"/>
                    <a:gd name="connsiteY8" fmla="*/ 0 h 2090325"/>
                    <a:gd name="connsiteX0" fmla="*/ 1864932 w 3494574"/>
                    <a:gd name="connsiteY0" fmla="*/ 0 h 2090325"/>
                    <a:gd name="connsiteX1" fmla="*/ 3421308 w 3494574"/>
                    <a:gd name="connsiteY1" fmla="*/ 404903 h 2090325"/>
                    <a:gd name="connsiteX2" fmla="*/ 3494574 w 3494574"/>
                    <a:gd name="connsiteY2" fmla="*/ 2090325 h 2090325"/>
                    <a:gd name="connsiteX3" fmla="*/ 242021 w 3494574"/>
                    <a:gd name="connsiteY3" fmla="*/ 2090325 h 2090325"/>
                    <a:gd name="connsiteX4" fmla="*/ 242021 w 3494574"/>
                    <a:gd name="connsiteY4" fmla="*/ 456002 h 2090325"/>
                    <a:gd name="connsiteX5" fmla="*/ 271401 w 3494574"/>
                    <a:gd name="connsiteY5" fmla="*/ 456002 h 2090325"/>
                    <a:gd name="connsiteX6" fmla="*/ 308557 w 3494574"/>
                    <a:gd name="connsiteY6" fmla="*/ 404903 h 2090325"/>
                    <a:gd name="connsiteX7" fmla="*/ 1864932 w 3494574"/>
                    <a:gd name="connsiteY7" fmla="*/ 0 h 2090325"/>
                    <a:gd name="connsiteX0" fmla="*/ 1856631 w 3486273"/>
                    <a:gd name="connsiteY0" fmla="*/ 0 h 2090325"/>
                    <a:gd name="connsiteX1" fmla="*/ 3413007 w 3486273"/>
                    <a:gd name="connsiteY1" fmla="*/ 404903 h 2090325"/>
                    <a:gd name="connsiteX2" fmla="*/ 3486273 w 3486273"/>
                    <a:gd name="connsiteY2" fmla="*/ 2090325 h 2090325"/>
                    <a:gd name="connsiteX3" fmla="*/ 233720 w 3486273"/>
                    <a:gd name="connsiteY3" fmla="*/ 2090325 h 2090325"/>
                    <a:gd name="connsiteX4" fmla="*/ 263100 w 3486273"/>
                    <a:gd name="connsiteY4" fmla="*/ 456002 h 2090325"/>
                    <a:gd name="connsiteX5" fmla="*/ 300256 w 3486273"/>
                    <a:gd name="connsiteY5" fmla="*/ 404903 h 2090325"/>
                    <a:gd name="connsiteX6" fmla="*/ 1856631 w 3486273"/>
                    <a:gd name="connsiteY6" fmla="*/ 0 h 2090325"/>
                    <a:gd name="connsiteX0" fmla="*/ 1906908 w 3536550"/>
                    <a:gd name="connsiteY0" fmla="*/ 0 h 2090325"/>
                    <a:gd name="connsiteX1" fmla="*/ 3463284 w 3536550"/>
                    <a:gd name="connsiteY1" fmla="*/ 404903 h 2090325"/>
                    <a:gd name="connsiteX2" fmla="*/ 3536550 w 3536550"/>
                    <a:gd name="connsiteY2" fmla="*/ 2090325 h 2090325"/>
                    <a:gd name="connsiteX3" fmla="*/ 283997 w 3536550"/>
                    <a:gd name="connsiteY3" fmla="*/ 2090325 h 2090325"/>
                    <a:gd name="connsiteX4" fmla="*/ 350533 w 3536550"/>
                    <a:gd name="connsiteY4" fmla="*/ 404903 h 2090325"/>
                    <a:gd name="connsiteX5" fmla="*/ 1906908 w 3536550"/>
                    <a:gd name="connsiteY5" fmla="*/ 0 h 2090325"/>
                    <a:gd name="connsiteX0" fmla="*/ 1906908 w 3639781"/>
                    <a:gd name="connsiteY0" fmla="*/ 0 h 2090325"/>
                    <a:gd name="connsiteX1" fmla="*/ 3463284 w 3639781"/>
                    <a:gd name="connsiteY1" fmla="*/ 404903 h 2090325"/>
                    <a:gd name="connsiteX2" fmla="*/ 3536550 w 3639781"/>
                    <a:gd name="connsiteY2" fmla="*/ 2090325 h 2090325"/>
                    <a:gd name="connsiteX3" fmla="*/ 283997 w 3639781"/>
                    <a:gd name="connsiteY3" fmla="*/ 2090325 h 2090325"/>
                    <a:gd name="connsiteX4" fmla="*/ 350533 w 3639781"/>
                    <a:gd name="connsiteY4" fmla="*/ 404903 h 2090325"/>
                    <a:gd name="connsiteX5" fmla="*/ 1906908 w 3639781"/>
                    <a:gd name="connsiteY5" fmla="*/ 0 h 2090325"/>
                    <a:gd name="connsiteX0" fmla="*/ 1906908 w 3692350"/>
                    <a:gd name="connsiteY0" fmla="*/ 0 h 2090325"/>
                    <a:gd name="connsiteX1" fmla="*/ 3463284 w 3692350"/>
                    <a:gd name="connsiteY1" fmla="*/ 404903 h 2090325"/>
                    <a:gd name="connsiteX2" fmla="*/ 3536550 w 3692350"/>
                    <a:gd name="connsiteY2" fmla="*/ 2090325 h 2090325"/>
                    <a:gd name="connsiteX3" fmla="*/ 283997 w 3692350"/>
                    <a:gd name="connsiteY3" fmla="*/ 2090325 h 2090325"/>
                    <a:gd name="connsiteX4" fmla="*/ 350533 w 3692350"/>
                    <a:gd name="connsiteY4" fmla="*/ 404903 h 2090325"/>
                    <a:gd name="connsiteX5" fmla="*/ 1906908 w 3692350"/>
                    <a:gd name="connsiteY5" fmla="*/ 0 h 2090325"/>
                    <a:gd name="connsiteX0" fmla="*/ 1906908 w 3793263"/>
                    <a:gd name="connsiteY0" fmla="*/ 0 h 2104489"/>
                    <a:gd name="connsiteX1" fmla="*/ 3463284 w 3793263"/>
                    <a:gd name="connsiteY1" fmla="*/ 404903 h 2104489"/>
                    <a:gd name="connsiteX2" fmla="*/ 3710763 w 3793263"/>
                    <a:gd name="connsiteY2" fmla="*/ 2104489 h 2104489"/>
                    <a:gd name="connsiteX3" fmla="*/ 283997 w 3793263"/>
                    <a:gd name="connsiteY3" fmla="*/ 2090325 h 2104489"/>
                    <a:gd name="connsiteX4" fmla="*/ 350533 w 3793263"/>
                    <a:gd name="connsiteY4" fmla="*/ 404903 h 2104489"/>
                    <a:gd name="connsiteX5" fmla="*/ 1906908 w 3793263"/>
                    <a:gd name="connsiteY5" fmla="*/ 0 h 2104489"/>
                    <a:gd name="connsiteX0" fmla="*/ 1985784 w 3872139"/>
                    <a:gd name="connsiteY0" fmla="*/ 0 h 2104489"/>
                    <a:gd name="connsiteX1" fmla="*/ 3542160 w 3872139"/>
                    <a:gd name="connsiteY1" fmla="*/ 404903 h 2104489"/>
                    <a:gd name="connsiteX2" fmla="*/ 3789639 w 3872139"/>
                    <a:gd name="connsiteY2" fmla="*/ 2104489 h 2104489"/>
                    <a:gd name="connsiteX3" fmla="*/ 249635 w 3872139"/>
                    <a:gd name="connsiteY3" fmla="*/ 2090325 h 2104489"/>
                    <a:gd name="connsiteX4" fmla="*/ 429409 w 3872139"/>
                    <a:gd name="connsiteY4" fmla="*/ 404903 h 2104489"/>
                    <a:gd name="connsiteX5" fmla="*/ 1985784 w 3872139"/>
                    <a:gd name="connsiteY5" fmla="*/ 0 h 2104489"/>
                    <a:gd name="connsiteX0" fmla="*/ 1881346 w 3767701"/>
                    <a:gd name="connsiteY0" fmla="*/ 0 h 2104489"/>
                    <a:gd name="connsiteX1" fmla="*/ 3437722 w 3767701"/>
                    <a:gd name="connsiteY1" fmla="*/ 404903 h 2104489"/>
                    <a:gd name="connsiteX2" fmla="*/ 3685201 w 3767701"/>
                    <a:gd name="connsiteY2" fmla="*/ 2104489 h 2104489"/>
                    <a:gd name="connsiteX3" fmla="*/ 145197 w 3767701"/>
                    <a:gd name="connsiteY3" fmla="*/ 2090325 h 2104489"/>
                    <a:gd name="connsiteX4" fmla="*/ 324971 w 3767701"/>
                    <a:gd name="connsiteY4" fmla="*/ 404903 h 2104489"/>
                    <a:gd name="connsiteX5" fmla="*/ 1881346 w 3767701"/>
                    <a:gd name="connsiteY5" fmla="*/ 0 h 2104489"/>
                    <a:gd name="connsiteX0" fmla="*/ 2099883 w 3986238"/>
                    <a:gd name="connsiteY0" fmla="*/ 0 h 2104489"/>
                    <a:gd name="connsiteX1" fmla="*/ 3656259 w 3986238"/>
                    <a:gd name="connsiteY1" fmla="*/ 404903 h 2104489"/>
                    <a:gd name="connsiteX2" fmla="*/ 3903738 w 3986238"/>
                    <a:gd name="connsiteY2" fmla="*/ 2104489 h 2104489"/>
                    <a:gd name="connsiteX3" fmla="*/ 93704 w 3986238"/>
                    <a:gd name="connsiteY3" fmla="*/ 2090325 h 2104489"/>
                    <a:gd name="connsiteX4" fmla="*/ 543508 w 3986238"/>
                    <a:gd name="connsiteY4" fmla="*/ 404903 h 2104489"/>
                    <a:gd name="connsiteX5" fmla="*/ 2099883 w 3986238"/>
                    <a:gd name="connsiteY5" fmla="*/ 0 h 2104489"/>
                    <a:gd name="connsiteX0" fmla="*/ 2006448 w 3892803"/>
                    <a:gd name="connsiteY0" fmla="*/ 0 h 2104489"/>
                    <a:gd name="connsiteX1" fmla="*/ 3562824 w 3892803"/>
                    <a:gd name="connsiteY1" fmla="*/ 404903 h 2104489"/>
                    <a:gd name="connsiteX2" fmla="*/ 3810303 w 3892803"/>
                    <a:gd name="connsiteY2" fmla="*/ 2104489 h 2104489"/>
                    <a:gd name="connsiteX3" fmla="*/ 269 w 3892803"/>
                    <a:gd name="connsiteY3" fmla="*/ 2090325 h 2104489"/>
                    <a:gd name="connsiteX4" fmla="*/ 450073 w 3892803"/>
                    <a:gd name="connsiteY4" fmla="*/ 404903 h 2104489"/>
                    <a:gd name="connsiteX5" fmla="*/ 2006448 w 3892803"/>
                    <a:gd name="connsiteY5" fmla="*/ 0 h 2104489"/>
                    <a:gd name="connsiteX0" fmla="*/ 2006657 w 3893012"/>
                    <a:gd name="connsiteY0" fmla="*/ 85 h 2104574"/>
                    <a:gd name="connsiteX1" fmla="*/ 3563033 w 3893012"/>
                    <a:gd name="connsiteY1" fmla="*/ 404988 h 2104574"/>
                    <a:gd name="connsiteX2" fmla="*/ 3810512 w 3893012"/>
                    <a:gd name="connsiteY2" fmla="*/ 2104574 h 2104574"/>
                    <a:gd name="connsiteX3" fmla="*/ 478 w 3893012"/>
                    <a:gd name="connsiteY3" fmla="*/ 2090410 h 2104574"/>
                    <a:gd name="connsiteX4" fmla="*/ 363176 w 3893012"/>
                    <a:gd name="connsiteY4" fmla="*/ 390823 h 2104574"/>
                    <a:gd name="connsiteX5" fmla="*/ 2006657 w 3893012"/>
                    <a:gd name="connsiteY5" fmla="*/ 85 h 210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3012" h="2104574">
                      <a:moveTo>
                        <a:pt x="2006657" y="85"/>
                      </a:moveTo>
                      <a:cubicBezTo>
                        <a:pt x="2539966" y="2446"/>
                        <a:pt x="3356702" y="170408"/>
                        <a:pt x="3563033" y="404988"/>
                      </a:cubicBezTo>
                      <a:cubicBezTo>
                        <a:pt x="3926541" y="910915"/>
                        <a:pt x="3957835" y="1613887"/>
                        <a:pt x="3810512" y="2104574"/>
                      </a:cubicBezTo>
                      <a:lnTo>
                        <a:pt x="478" y="2090410"/>
                      </a:lnTo>
                      <a:cubicBezTo>
                        <a:pt x="-7887" y="605605"/>
                        <a:pt x="92691" y="739210"/>
                        <a:pt x="363176" y="390823"/>
                      </a:cubicBezTo>
                      <a:cubicBezTo>
                        <a:pt x="633661" y="42436"/>
                        <a:pt x="1473348" y="-2276"/>
                        <a:pt x="2006657" y="8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églalap 10"/>
                <p:cNvSpPr/>
                <p:nvPr/>
              </p:nvSpPr>
              <p:spPr>
                <a:xfrm>
                  <a:off x="5173783" y="4816528"/>
                  <a:ext cx="870395" cy="1214279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856921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319514" y="1634323"/>
                      </a:lnTo>
                      <a:cubicBezTo>
                        <a:pt x="747596" y="1979763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774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Ellipszis 70"/>
                <p:cNvSpPr/>
                <p:nvPr/>
              </p:nvSpPr>
              <p:spPr>
                <a:xfrm rot="20209470" flipH="1">
                  <a:off x="4567327" y="4453463"/>
                  <a:ext cx="255486" cy="436241"/>
                </a:xfrm>
                <a:prstGeom prst="ellipse">
                  <a:avLst/>
                </a:prstGeom>
                <a:solidFill>
                  <a:srgbClr val="D3835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Ellipszis 71"/>
                <p:cNvSpPr/>
                <p:nvPr/>
              </p:nvSpPr>
              <p:spPr>
                <a:xfrm rot="20209470" flipH="1">
                  <a:off x="4670922" y="4572720"/>
                  <a:ext cx="111548" cy="190468"/>
                </a:xfrm>
                <a:prstGeom prst="ellipse">
                  <a:avLst/>
                </a:prstGeom>
                <a:solidFill>
                  <a:srgbClr val="BE68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Téglalap 10"/>
                <p:cNvSpPr/>
                <p:nvPr/>
              </p:nvSpPr>
              <p:spPr>
                <a:xfrm>
                  <a:off x="5184324" y="5301573"/>
                  <a:ext cx="379462" cy="712009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  <a:gd name="connsiteX0" fmla="*/ 0 w 1319514"/>
                    <a:gd name="connsiteY0" fmla="*/ 0 h 2028661"/>
                    <a:gd name="connsiteX1" fmla="*/ 1319514 w 1319514"/>
                    <a:gd name="connsiteY1" fmla="*/ 0 h 2028661"/>
                    <a:gd name="connsiteX2" fmla="*/ 1296209 w 1319514"/>
                    <a:gd name="connsiteY2" fmla="*/ 1884213 h 2028661"/>
                    <a:gd name="connsiteX3" fmla="*/ 0 w 1319514"/>
                    <a:gd name="connsiteY3" fmla="*/ 1634323 h 2028661"/>
                    <a:gd name="connsiteX4" fmla="*/ 0 w 1319514"/>
                    <a:gd name="connsiteY4" fmla="*/ 0 h 2028661"/>
                    <a:gd name="connsiteX0" fmla="*/ 0 w 1319514"/>
                    <a:gd name="connsiteY0" fmla="*/ 0 h 1907842"/>
                    <a:gd name="connsiteX1" fmla="*/ 1319514 w 1319514"/>
                    <a:gd name="connsiteY1" fmla="*/ 0 h 1907842"/>
                    <a:gd name="connsiteX2" fmla="*/ 1296209 w 1319514"/>
                    <a:gd name="connsiteY2" fmla="*/ 1884213 h 1907842"/>
                    <a:gd name="connsiteX3" fmla="*/ 0 w 1319514"/>
                    <a:gd name="connsiteY3" fmla="*/ 1634323 h 1907842"/>
                    <a:gd name="connsiteX4" fmla="*/ 0 w 1319514"/>
                    <a:gd name="connsiteY4" fmla="*/ 0 h 1907842"/>
                    <a:gd name="connsiteX0" fmla="*/ 0 w 1319514"/>
                    <a:gd name="connsiteY0" fmla="*/ 0 h 1917148"/>
                    <a:gd name="connsiteX1" fmla="*/ 1319514 w 1319514"/>
                    <a:gd name="connsiteY1" fmla="*/ 0 h 1917148"/>
                    <a:gd name="connsiteX2" fmla="*/ 1296209 w 1319514"/>
                    <a:gd name="connsiteY2" fmla="*/ 1894922 h 1917148"/>
                    <a:gd name="connsiteX3" fmla="*/ 0 w 1319514"/>
                    <a:gd name="connsiteY3" fmla="*/ 1634323 h 1917148"/>
                    <a:gd name="connsiteX4" fmla="*/ 0 w 1319514"/>
                    <a:gd name="connsiteY4" fmla="*/ 0 h 1917148"/>
                    <a:gd name="connsiteX0" fmla="*/ 0 w 1319514"/>
                    <a:gd name="connsiteY0" fmla="*/ 0 h 1912884"/>
                    <a:gd name="connsiteX1" fmla="*/ 1319514 w 1319514"/>
                    <a:gd name="connsiteY1" fmla="*/ 0 h 1912884"/>
                    <a:gd name="connsiteX2" fmla="*/ 1296209 w 1319514"/>
                    <a:gd name="connsiteY2" fmla="*/ 1894922 h 1912884"/>
                    <a:gd name="connsiteX3" fmla="*/ 0 w 1319514"/>
                    <a:gd name="connsiteY3" fmla="*/ 1634323 h 1912884"/>
                    <a:gd name="connsiteX4" fmla="*/ 0 w 1319514"/>
                    <a:gd name="connsiteY4" fmla="*/ 0 h 19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912884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296209" y="1894922"/>
                      </a:lnTo>
                      <a:cubicBezTo>
                        <a:pt x="780223" y="1951202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774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Ellipszis 38"/>
                <p:cNvSpPr/>
                <p:nvPr/>
              </p:nvSpPr>
              <p:spPr>
                <a:xfrm flipH="1">
                  <a:off x="4493754" y="2947735"/>
                  <a:ext cx="2150486" cy="1631428"/>
                </a:xfrm>
                <a:custGeom>
                  <a:avLst/>
                  <a:gdLst>
                    <a:gd name="connsiteX0" fmla="*/ 0 w 2696234"/>
                    <a:gd name="connsiteY0" fmla="*/ 1062058 h 2124115"/>
                    <a:gd name="connsiteX1" fmla="*/ 1348117 w 2696234"/>
                    <a:gd name="connsiteY1" fmla="*/ 0 h 2124115"/>
                    <a:gd name="connsiteX2" fmla="*/ 2696234 w 2696234"/>
                    <a:gd name="connsiteY2" fmla="*/ 1062058 h 2124115"/>
                    <a:gd name="connsiteX3" fmla="*/ 1348117 w 2696234"/>
                    <a:gd name="connsiteY3" fmla="*/ 2124116 h 2124115"/>
                    <a:gd name="connsiteX4" fmla="*/ 0 w 2696234"/>
                    <a:gd name="connsiteY4" fmla="*/ 1062058 h 2124115"/>
                    <a:gd name="connsiteX0" fmla="*/ 0 w 2957492"/>
                    <a:gd name="connsiteY0" fmla="*/ 1438729 h 2141199"/>
                    <a:gd name="connsiteX1" fmla="*/ 1609375 w 2957492"/>
                    <a:gd name="connsiteY1" fmla="*/ 4882 h 2141199"/>
                    <a:gd name="connsiteX2" fmla="*/ 2957492 w 2957492"/>
                    <a:gd name="connsiteY2" fmla="*/ 1066940 h 2141199"/>
                    <a:gd name="connsiteX3" fmla="*/ 1609375 w 2957492"/>
                    <a:gd name="connsiteY3" fmla="*/ 2128998 h 2141199"/>
                    <a:gd name="connsiteX4" fmla="*/ 0 w 2957492"/>
                    <a:gd name="connsiteY4" fmla="*/ 1438729 h 2141199"/>
                    <a:gd name="connsiteX0" fmla="*/ 43288 w 3000780"/>
                    <a:gd name="connsiteY0" fmla="*/ 1502504 h 2198787"/>
                    <a:gd name="connsiteX1" fmla="*/ 562271 w 3000780"/>
                    <a:gd name="connsiteY1" fmla="*/ 258242 h 2198787"/>
                    <a:gd name="connsiteX2" fmla="*/ 1652663 w 3000780"/>
                    <a:gd name="connsiteY2" fmla="*/ 68657 h 2198787"/>
                    <a:gd name="connsiteX3" fmla="*/ 3000780 w 3000780"/>
                    <a:gd name="connsiteY3" fmla="*/ 1130715 h 2198787"/>
                    <a:gd name="connsiteX4" fmla="*/ 1652663 w 3000780"/>
                    <a:gd name="connsiteY4" fmla="*/ 2192773 h 2198787"/>
                    <a:gd name="connsiteX5" fmla="*/ 43288 w 3000780"/>
                    <a:gd name="connsiteY5" fmla="*/ 1502504 h 2198787"/>
                    <a:gd name="connsiteX0" fmla="*/ 43288 w 3000780"/>
                    <a:gd name="connsiteY0" fmla="*/ 1458900 h 2155183"/>
                    <a:gd name="connsiteX1" fmla="*/ 562271 w 3000780"/>
                    <a:gd name="connsiteY1" fmla="*/ 214638 h 2155183"/>
                    <a:gd name="connsiteX2" fmla="*/ 823528 w 3000780"/>
                    <a:gd name="connsiteY2" fmla="*/ 325171 h 2155183"/>
                    <a:gd name="connsiteX3" fmla="*/ 1652663 w 3000780"/>
                    <a:gd name="connsiteY3" fmla="*/ 25053 h 2155183"/>
                    <a:gd name="connsiteX4" fmla="*/ 3000780 w 3000780"/>
                    <a:gd name="connsiteY4" fmla="*/ 1087111 h 2155183"/>
                    <a:gd name="connsiteX5" fmla="*/ 1652663 w 3000780"/>
                    <a:gd name="connsiteY5" fmla="*/ 2149169 h 2155183"/>
                    <a:gd name="connsiteX6" fmla="*/ 43288 w 3000780"/>
                    <a:gd name="connsiteY6" fmla="*/ 1458900 h 2155183"/>
                    <a:gd name="connsiteX0" fmla="*/ 26390 w 2983882"/>
                    <a:gd name="connsiteY0" fmla="*/ 1627160 h 2324189"/>
                    <a:gd name="connsiteX1" fmla="*/ 706147 w 2983882"/>
                    <a:gd name="connsiteY1" fmla="*/ 51302 h 2324189"/>
                    <a:gd name="connsiteX2" fmla="*/ 806630 w 2983882"/>
                    <a:gd name="connsiteY2" fmla="*/ 493431 h 2324189"/>
                    <a:gd name="connsiteX3" fmla="*/ 1635765 w 2983882"/>
                    <a:gd name="connsiteY3" fmla="*/ 193313 h 2324189"/>
                    <a:gd name="connsiteX4" fmla="*/ 2983882 w 2983882"/>
                    <a:gd name="connsiteY4" fmla="*/ 1255371 h 2324189"/>
                    <a:gd name="connsiteX5" fmla="*/ 1635765 w 2983882"/>
                    <a:gd name="connsiteY5" fmla="*/ 2317429 h 2324189"/>
                    <a:gd name="connsiteX6" fmla="*/ 26390 w 2983882"/>
                    <a:gd name="connsiteY6" fmla="*/ 1627160 h 2324189"/>
                    <a:gd name="connsiteX0" fmla="*/ 26390 w 2983882"/>
                    <a:gd name="connsiteY0" fmla="*/ 1627160 h 2324189"/>
                    <a:gd name="connsiteX1" fmla="*/ 706147 w 2983882"/>
                    <a:gd name="connsiteY1" fmla="*/ 51302 h 2324189"/>
                    <a:gd name="connsiteX2" fmla="*/ 806630 w 2983882"/>
                    <a:gd name="connsiteY2" fmla="*/ 493431 h 2324189"/>
                    <a:gd name="connsiteX3" fmla="*/ 2379343 w 2983882"/>
                    <a:gd name="connsiteY3" fmla="*/ 72732 h 2324189"/>
                    <a:gd name="connsiteX4" fmla="*/ 2983882 w 2983882"/>
                    <a:gd name="connsiteY4" fmla="*/ 1255371 h 2324189"/>
                    <a:gd name="connsiteX5" fmla="*/ 1635765 w 2983882"/>
                    <a:gd name="connsiteY5" fmla="*/ 2317429 h 2324189"/>
                    <a:gd name="connsiteX6" fmla="*/ 26390 w 2983882"/>
                    <a:gd name="connsiteY6" fmla="*/ 1627160 h 2324189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06630 w 2983882"/>
                    <a:gd name="connsiteY2" fmla="*/ 507589 h 2338347"/>
                    <a:gd name="connsiteX3" fmla="*/ 1298999 w 2983882"/>
                    <a:gd name="connsiteY3" fmla="*/ 135800 h 2338347"/>
                    <a:gd name="connsiteX4" fmla="*/ 2379343 w 2983882"/>
                    <a:gd name="connsiteY4" fmla="*/ 86890 h 2338347"/>
                    <a:gd name="connsiteX5" fmla="*/ 2983882 w 2983882"/>
                    <a:gd name="connsiteY5" fmla="*/ 1269529 h 2338347"/>
                    <a:gd name="connsiteX6" fmla="*/ 1635765 w 2983882"/>
                    <a:gd name="connsiteY6" fmla="*/ 2331587 h 2338347"/>
                    <a:gd name="connsiteX7" fmla="*/ 26390 w 2983882"/>
                    <a:gd name="connsiteY7" fmla="*/ 1641318 h 2338347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26727 w 2983882"/>
                    <a:gd name="connsiteY2" fmla="*/ 246332 h 2338347"/>
                    <a:gd name="connsiteX3" fmla="*/ 806630 w 2983882"/>
                    <a:gd name="connsiteY3" fmla="*/ 507589 h 2338347"/>
                    <a:gd name="connsiteX4" fmla="*/ 1298999 w 2983882"/>
                    <a:gd name="connsiteY4" fmla="*/ 135800 h 2338347"/>
                    <a:gd name="connsiteX5" fmla="*/ 2379343 w 2983882"/>
                    <a:gd name="connsiteY5" fmla="*/ 86890 h 2338347"/>
                    <a:gd name="connsiteX6" fmla="*/ 2983882 w 2983882"/>
                    <a:gd name="connsiteY6" fmla="*/ 1269529 h 2338347"/>
                    <a:gd name="connsiteX7" fmla="*/ 1635765 w 2983882"/>
                    <a:gd name="connsiteY7" fmla="*/ 2331587 h 2338347"/>
                    <a:gd name="connsiteX8" fmla="*/ 26390 w 2983882"/>
                    <a:gd name="connsiteY8" fmla="*/ 1641318 h 2338347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26727 w 2983882"/>
                    <a:gd name="connsiteY2" fmla="*/ 246332 h 2338347"/>
                    <a:gd name="connsiteX3" fmla="*/ 947306 w 2983882"/>
                    <a:gd name="connsiteY3" fmla="*/ 246332 h 2338347"/>
                    <a:gd name="connsiteX4" fmla="*/ 1298999 w 2983882"/>
                    <a:gd name="connsiteY4" fmla="*/ 135800 h 2338347"/>
                    <a:gd name="connsiteX5" fmla="*/ 2379343 w 2983882"/>
                    <a:gd name="connsiteY5" fmla="*/ 86890 h 2338347"/>
                    <a:gd name="connsiteX6" fmla="*/ 2983882 w 2983882"/>
                    <a:gd name="connsiteY6" fmla="*/ 1269529 h 2338347"/>
                    <a:gd name="connsiteX7" fmla="*/ 1635765 w 2983882"/>
                    <a:gd name="connsiteY7" fmla="*/ 2331587 h 2338347"/>
                    <a:gd name="connsiteX8" fmla="*/ 26390 w 2983882"/>
                    <a:gd name="connsiteY8" fmla="*/ 1641318 h 2338347"/>
                    <a:gd name="connsiteX0" fmla="*/ 26390 w 3355671"/>
                    <a:gd name="connsiteY0" fmla="*/ 1680020 h 2380133"/>
                    <a:gd name="connsiteX1" fmla="*/ 706147 w 3355671"/>
                    <a:gd name="connsiteY1" fmla="*/ 104162 h 2380133"/>
                    <a:gd name="connsiteX2" fmla="*/ 826727 w 3355671"/>
                    <a:gd name="connsiteY2" fmla="*/ 285034 h 2380133"/>
                    <a:gd name="connsiteX3" fmla="*/ 947306 w 3355671"/>
                    <a:gd name="connsiteY3" fmla="*/ 285034 h 2380133"/>
                    <a:gd name="connsiteX4" fmla="*/ 1298999 w 3355671"/>
                    <a:gd name="connsiteY4" fmla="*/ 174502 h 2380133"/>
                    <a:gd name="connsiteX5" fmla="*/ 2379343 w 3355671"/>
                    <a:gd name="connsiteY5" fmla="*/ 125592 h 2380133"/>
                    <a:gd name="connsiteX6" fmla="*/ 3355671 w 3355671"/>
                    <a:gd name="connsiteY6" fmla="*/ 1830746 h 2380133"/>
                    <a:gd name="connsiteX7" fmla="*/ 1635765 w 3355671"/>
                    <a:gd name="connsiteY7" fmla="*/ 2370289 h 2380133"/>
                    <a:gd name="connsiteX8" fmla="*/ 26390 w 3355671"/>
                    <a:gd name="connsiteY8" fmla="*/ 1680020 h 2380133"/>
                    <a:gd name="connsiteX0" fmla="*/ 26390 w 3501174"/>
                    <a:gd name="connsiteY0" fmla="*/ 1639269 h 2330887"/>
                    <a:gd name="connsiteX1" fmla="*/ 706147 w 3501174"/>
                    <a:gd name="connsiteY1" fmla="*/ 63411 h 2330887"/>
                    <a:gd name="connsiteX2" fmla="*/ 826727 w 3501174"/>
                    <a:gd name="connsiteY2" fmla="*/ 244283 h 2330887"/>
                    <a:gd name="connsiteX3" fmla="*/ 947306 w 3501174"/>
                    <a:gd name="connsiteY3" fmla="*/ 244283 h 2330887"/>
                    <a:gd name="connsiteX4" fmla="*/ 1298999 w 3501174"/>
                    <a:gd name="connsiteY4" fmla="*/ 133751 h 2330887"/>
                    <a:gd name="connsiteX5" fmla="*/ 2379343 w 3501174"/>
                    <a:gd name="connsiteY5" fmla="*/ 84841 h 2330887"/>
                    <a:gd name="connsiteX6" fmla="*/ 3338814 w 3501174"/>
                    <a:gd name="connsiteY6" fmla="*/ 706507 h 2330887"/>
                    <a:gd name="connsiteX7" fmla="*/ 3355671 w 3501174"/>
                    <a:gd name="connsiteY7" fmla="*/ 1789995 h 2330887"/>
                    <a:gd name="connsiteX8" fmla="*/ 1635765 w 3501174"/>
                    <a:gd name="connsiteY8" fmla="*/ 2329538 h 2330887"/>
                    <a:gd name="connsiteX9" fmla="*/ 26390 w 3501174"/>
                    <a:gd name="connsiteY9" fmla="*/ 1639269 h 2330887"/>
                    <a:gd name="connsiteX0" fmla="*/ 26390 w 3501174"/>
                    <a:gd name="connsiteY0" fmla="*/ 1639269 h 2330887"/>
                    <a:gd name="connsiteX1" fmla="*/ 706147 w 3501174"/>
                    <a:gd name="connsiteY1" fmla="*/ 63411 h 2330887"/>
                    <a:gd name="connsiteX2" fmla="*/ 826727 w 3501174"/>
                    <a:gd name="connsiteY2" fmla="*/ 244283 h 2330887"/>
                    <a:gd name="connsiteX3" fmla="*/ 947306 w 3501174"/>
                    <a:gd name="connsiteY3" fmla="*/ 244283 h 2330887"/>
                    <a:gd name="connsiteX4" fmla="*/ 1298999 w 3501174"/>
                    <a:gd name="connsiteY4" fmla="*/ 133751 h 2330887"/>
                    <a:gd name="connsiteX5" fmla="*/ 2379343 w 3501174"/>
                    <a:gd name="connsiteY5" fmla="*/ 84841 h 2330887"/>
                    <a:gd name="connsiteX6" fmla="*/ 3338814 w 3501174"/>
                    <a:gd name="connsiteY6" fmla="*/ 706507 h 2330887"/>
                    <a:gd name="connsiteX7" fmla="*/ 3355671 w 3501174"/>
                    <a:gd name="connsiteY7" fmla="*/ 1789995 h 2330887"/>
                    <a:gd name="connsiteX8" fmla="*/ 1635765 w 3501174"/>
                    <a:gd name="connsiteY8" fmla="*/ 2329538 h 2330887"/>
                    <a:gd name="connsiteX9" fmla="*/ 26390 w 3501174"/>
                    <a:gd name="connsiteY9" fmla="*/ 1639269 h 2330887"/>
                    <a:gd name="connsiteX0" fmla="*/ 26390 w 3454068"/>
                    <a:gd name="connsiteY0" fmla="*/ 1639269 h 2330887"/>
                    <a:gd name="connsiteX1" fmla="*/ 706147 w 3454068"/>
                    <a:gd name="connsiteY1" fmla="*/ 63411 h 2330887"/>
                    <a:gd name="connsiteX2" fmla="*/ 826727 w 3454068"/>
                    <a:gd name="connsiteY2" fmla="*/ 244283 h 2330887"/>
                    <a:gd name="connsiteX3" fmla="*/ 947306 w 3454068"/>
                    <a:gd name="connsiteY3" fmla="*/ 244283 h 2330887"/>
                    <a:gd name="connsiteX4" fmla="*/ 1298999 w 3454068"/>
                    <a:gd name="connsiteY4" fmla="*/ 133751 h 2330887"/>
                    <a:gd name="connsiteX5" fmla="*/ 2379343 w 3454068"/>
                    <a:gd name="connsiteY5" fmla="*/ 84841 h 2330887"/>
                    <a:gd name="connsiteX6" fmla="*/ 3178041 w 3454068"/>
                    <a:gd name="connsiteY6" fmla="*/ 696459 h 2330887"/>
                    <a:gd name="connsiteX7" fmla="*/ 3355671 w 3454068"/>
                    <a:gd name="connsiteY7" fmla="*/ 1789995 h 2330887"/>
                    <a:gd name="connsiteX8" fmla="*/ 1635765 w 3454068"/>
                    <a:gd name="connsiteY8" fmla="*/ 2329538 h 2330887"/>
                    <a:gd name="connsiteX9" fmla="*/ 26390 w 3454068"/>
                    <a:gd name="connsiteY9" fmla="*/ 1639269 h 2330887"/>
                    <a:gd name="connsiteX0" fmla="*/ 26390 w 3454068"/>
                    <a:gd name="connsiteY0" fmla="*/ 1639269 h 2330887"/>
                    <a:gd name="connsiteX1" fmla="*/ 706147 w 3454068"/>
                    <a:gd name="connsiteY1" fmla="*/ 63411 h 2330887"/>
                    <a:gd name="connsiteX2" fmla="*/ 826727 w 3454068"/>
                    <a:gd name="connsiteY2" fmla="*/ 244283 h 2330887"/>
                    <a:gd name="connsiteX3" fmla="*/ 947306 w 3454068"/>
                    <a:gd name="connsiteY3" fmla="*/ 244283 h 2330887"/>
                    <a:gd name="connsiteX4" fmla="*/ 1298999 w 3454068"/>
                    <a:gd name="connsiteY4" fmla="*/ 133751 h 2330887"/>
                    <a:gd name="connsiteX5" fmla="*/ 2379343 w 3454068"/>
                    <a:gd name="connsiteY5" fmla="*/ 84841 h 2330887"/>
                    <a:gd name="connsiteX6" fmla="*/ 3178041 w 3454068"/>
                    <a:gd name="connsiteY6" fmla="*/ 696459 h 2330887"/>
                    <a:gd name="connsiteX7" fmla="*/ 3355671 w 3454068"/>
                    <a:gd name="connsiteY7" fmla="*/ 1789995 h 2330887"/>
                    <a:gd name="connsiteX8" fmla="*/ 1635765 w 3454068"/>
                    <a:gd name="connsiteY8" fmla="*/ 2329538 h 2330887"/>
                    <a:gd name="connsiteX9" fmla="*/ 26390 w 3454068"/>
                    <a:gd name="connsiteY9" fmla="*/ 1639269 h 2330887"/>
                    <a:gd name="connsiteX0" fmla="*/ 26390 w 3297981"/>
                    <a:gd name="connsiteY0" fmla="*/ 1639269 h 2373332"/>
                    <a:gd name="connsiteX1" fmla="*/ 706147 w 3297981"/>
                    <a:gd name="connsiteY1" fmla="*/ 63411 h 2373332"/>
                    <a:gd name="connsiteX2" fmla="*/ 826727 w 3297981"/>
                    <a:gd name="connsiteY2" fmla="*/ 244283 h 2373332"/>
                    <a:gd name="connsiteX3" fmla="*/ 947306 w 3297981"/>
                    <a:gd name="connsiteY3" fmla="*/ 244283 h 2373332"/>
                    <a:gd name="connsiteX4" fmla="*/ 1298999 w 3297981"/>
                    <a:gd name="connsiteY4" fmla="*/ 133751 h 2373332"/>
                    <a:gd name="connsiteX5" fmla="*/ 2379343 w 3297981"/>
                    <a:gd name="connsiteY5" fmla="*/ 84841 h 2373332"/>
                    <a:gd name="connsiteX6" fmla="*/ 3178041 w 3297981"/>
                    <a:gd name="connsiteY6" fmla="*/ 696459 h 2373332"/>
                    <a:gd name="connsiteX7" fmla="*/ 3114511 w 3297981"/>
                    <a:gd name="connsiteY7" fmla="*/ 2151735 h 2373332"/>
                    <a:gd name="connsiteX8" fmla="*/ 1635765 w 3297981"/>
                    <a:gd name="connsiteY8" fmla="*/ 2329538 h 2373332"/>
                    <a:gd name="connsiteX9" fmla="*/ 26390 w 3297981"/>
                    <a:gd name="connsiteY9" fmla="*/ 1639269 h 2373332"/>
                    <a:gd name="connsiteX0" fmla="*/ 36245 w 3116918"/>
                    <a:gd name="connsiteY0" fmla="*/ 1980913 h 2348030"/>
                    <a:gd name="connsiteX1" fmla="*/ 525084 w 3116918"/>
                    <a:gd name="connsiteY1" fmla="*/ 63411 h 2348030"/>
                    <a:gd name="connsiteX2" fmla="*/ 645664 w 3116918"/>
                    <a:gd name="connsiteY2" fmla="*/ 244283 h 2348030"/>
                    <a:gd name="connsiteX3" fmla="*/ 766243 w 3116918"/>
                    <a:gd name="connsiteY3" fmla="*/ 244283 h 2348030"/>
                    <a:gd name="connsiteX4" fmla="*/ 1117936 w 3116918"/>
                    <a:gd name="connsiteY4" fmla="*/ 133751 h 2348030"/>
                    <a:gd name="connsiteX5" fmla="*/ 2198280 w 3116918"/>
                    <a:gd name="connsiteY5" fmla="*/ 84841 h 2348030"/>
                    <a:gd name="connsiteX6" fmla="*/ 2996978 w 3116918"/>
                    <a:gd name="connsiteY6" fmla="*/ 696459 h 2348030"/>
                    <a:gd name="connsiteX7" fmla="*/ 2933448 w 3116918"/>
                    <a:gd name="connsiteY7" fmla="*/ 2151735 h 2348030"/>
                    <a:gd name="connsiteX8" fmla="*/ 1454702 w 3116918"/>
                    <a:gd name="connsiteY8" fmla="*/ 2329538 h 2348030"/>
                    <a:gd name="connsiteX9" fmla="*/ 36245 w 3116918"/>
                    <a:gd name="connsiteY9" fmla="*/ 1980913 h 2348030"/>
                    <a:gd name="connsiteX0" fmla="*/ 28264 w 3108937"/>
                    <a:gd name="connsiteY0" fmla="*/ 1940674 h 2307791"/>
                    <a:gd name="connsiteX1" fmla="*/ 587442 w 3108937"/>
                    <a:gd name="connsiteY1" fmla="*/ 103559 h 2307791"/>
                    <a:gd name="connsiteX2" fmla="*/ 637683 w 3108937"/>
                    <a:gd name="connsiteY2" fmla="*/ 204044 h 2307791"/>
                    <a:gd name="connsiteX3" fmla="*/ 758262 w 3108937"/>
                    <a:gd name="connsiteY3" fmla="*/ 204044 h 2307791"/>
                    <a:gd name="connsiteX4" fmla="*/ 1109955 w 3108937"/>
                    <a:gd name="connsiteY4" fmla="*/ 93512 h 2307791"/>
                    <a:gd name="connsiteX5" fmla="*/ 2190299 w 3108937"/>
                    <a:gd name="connsiteY5" fmla="*/ 44602 h 2307791"/>
                    <a:gd name="connsiteX6" fmla="*/ 2988997 w 3108937"/>
                    <a:gd name="connsiteY6" fmla="*/ 656220 h 2307791"/>
                    <a:gd name="connsiteX7" fmla="*/ 2925467 w 3108937"/>
                    <a:gd name="connsiteY7" fmla="*/ 2111496 h 2307791"/>
                    <a:gd name="connsiteX8" fmla="*/ 1446721 w 3108937"/>
                    <a:gd name="connsiteY8" fmla="*/ 2289299 h 2307791"/>
                    <a:gd name="connsiteX9" fmla="*/ 28264 w 3108937"/>
                    <a:gd name="connsiteY9" fmla="*/ 1940674 h 2307791"/>
                    <a:gd name="connsiteX0" fmla="*/ 28264 w 3108937"/>
                    <a:gd name="connsiteY0" fmla="*/ 1943762 h 2310879"/>
                    <a:gd name="connsiteX1" fmla="*/ 587442 w 3108937"/>
                    <a:gd name="connsiteY1" fmla="*/ 106647 h 2310879"/>
                    <a:gd name="connsiteX2" fmla="*/ 758262 w 3108937"/>
                    <a:gd name="connsiteY2" fmla="*/ 207132 h 2310879"/>
                    <a:gd name="connsiteX3" fmla="*/ 1109955 w 3108937"/>
                    <a:gd name="connsiteY3" fmla="*/ 96600 h 2310879"/>
                    <a:gd name="connsiteX4" fmla="*/ 2190299 w 3108937"/>
                    <a:gd name="connsiteY4" fmla="*/ 47690 h 2310879"/>
                    <a:gd name="connsiteX5" fmla="*/ 2988997 w 3108937"/>
                    <a:gd name="connsiteY5" fmla="*/ 659308 h 2310879"/>
                    <a:gd name="connsiteX6" fmla="*/ 2925467 w 3108937"/>
                    <a:gd name="connsiteY6" fmla="*/ 2114584 h 2310879"/>
                    <a:gd name="connsiteX7" fmla="*/ 1446721 w 3108937"/>
                    <a:gd name="connsiteY7" fmla="*/ 2292387 h 2310879"/>
                    <a:gd name="connsiteX8" fmla="*/ 28264 w 3108937"/>
                    <a:gd name="connsiteY8" fmla="*/ 1943762 h 2310879"/>
                    <a:gd name="connsiteX0" fmla="*/ 28264 w 3108937"/>
                    <a:gd name="connsiteY0" fmla="*/ 1974366 h 2341483"/>
                    <a:gd name="connsiteX1" fmla="*/ 587442 w 3108937"/>
                    <a:gd name="connsiteY1" fmla="*/ 137251 h 2341483"/>
                    <a:gd name="connsiteX2" fmla="*/ 1109955 w 3108937"/>
                    <a:gd name="connsiteY2" fmla="*/ 127204 h 2341483"/>
                    <a:gd name="connsiteX3" fmla="*/ 2190299 w 3108937"/>
                    <a:gd name="connsiteY3" fmla="*/ 78294 h 2341483"/>
                    <a:gd name="connsiteX4" fmla="*/ 2988997 w 3108937"/>
                    <a:gd name="connsiteY4" fmla="*/ 689912 h 2341483"/>
                    <a:gd name="connsiteX5" fmla="*/ 2925467 w 3108937"/>
                    <a:gd name="connsiteY5" fmla="*/ 2145188 h 2341483"/>
                    <a:gd name="connsiteX6" fmla="*/ 1446721 w 3108937"/>
                    <a:gd name="connsiteY6" fmla="*/ 2322991 h 2341483"/>
                    <a:gd name="connsiteX7" fmla="*/ 28264 w 3108937"/>
                    <a:gd name="connsiteY7" fmla="*/ 1974366 h 2341483"/>
                    <a:gd name="connsiteX0" fmla="*/ 28264 w 3108937"/>
                    <a:gd name="connsiteY0" fmla="*/ 2129172 h 2496289"/>
                    <a:gd name="connsiteX1" fmla="*/ 587442 w 3108937"/>
                    <a:gd name="connsiteY1" fmla="*/ 292057 h 2496289"/>
                    <a:gd name="connsiteX2" fmla="*/ 1562131 w 3108937"/>
                    <a:gd name="connsiteY2" fmla="*/ 656 h 2496289"/>
                    <a:gd name="connsiteX3" fmla="*/ 2190299 w 3108937"/>
                    <a:gd name="connsiteY3" fmla="*/ 233100 h 2496289"/>
                    <a:gd name="connsiteX4" fmla="*/ 2988997 w 3108937"/>
                    <a:gd name="connsiteY4" fmla="*/ 844718 h 2496289"/>
                    <a:gd name="connsiteX5" fmla="*/ 2925467 w 3108937"/>
                    <a:gd name="connsiteY5" fmla="*/ 2299994 h 2496289"/>
                    <a:gd name="connsiteX6" fmla="*/ 1446721 w 3108937"/>
                    <a:gd name="connsiteY6" fmla="*/ 2477797 h 2496289"/>
                    <a:gd name="connsiteX7" fmla="*/ 28264 w 3108937"/>
                    <a:gd name="connsiteY7" fmla="*/ 2129172 h 2496289"/>
                    <a:gd name="connsiteX0" fmla="*/ 28264 w 3108937"/>
                    <a:gd name="connsiteY0" fmla="*/ 2129172 h 2496289"/>
                    <a:gd name="connsiteX1" fmla="*/ 587442 w 3108937"/>
                    <a:gd name="connsiteY1" fmla="*/ 292057 h 2496289"/>
                    <a:gd name="connsiteX2" fmla="*/ 1562131 w 3108937"/>
                    <a:gd name="connsiteY2" fmla="*/ 656 h 2496289"/>
                    <a:gd name="connsiteX3" fmla="*/ 2491750 w 3108937"/>
                    <a:gd name="connsiteY3" fmla="*/ 233100 h 2496289"/>
                    <a:gd name="connsiteX4" fmla="*/ 2988997 w 3108937"/>
                    <a:gd name="connsiteY4" fmla="*/ 844718 h 2496289"/>
                    <a:gd name="connsiteX5" fmla="*/ 2925467 w 3108937"/>
                    <a:gd name="connsiteY5" fmla="*/ 2299994 h 2496289"/>
                    <a:gd name="connsiteX6" fmla="*/ 1446721 w 3108937"/>
                    <a:gd name="connsiteY6" fmla="*/ 2477797 h 2496289"/>
                    <a:gd name="connsiteX7" fmla="*/ 28264 w 3108937"/>
                    <a:gd name="connsiteY7" fmla="*/ 2129172 h 2496289"/>
                    <a:gd name="connsiteX0" fmla="*/ 40451 w 2949594"/>
                    <a:gd name="connsiteY0" fmla="*/ 2129172 h 2496289"/>
                    <a:gd name="connsiteX1" fmla="*/ 428099 w 2949594"/>
                    <a:gd name="connsiteY1" fmla="*/ 292057 h 2496289"/>
                    <a:gd name="connsiteX2" fmla="*/ 1402788 w 2949594"/>
                    <a:gd name="connsiteY2" fmla="*/ 656 h 2496289"/>
                    <a:gd name="connsiteX3" fmla="*/ 2332407 w 2949594"/>
                    <a:gd name="connsiteY3" fmla="*/ 233100 h 2496289"/>
                    <a:gd name="connsiteX4" fmla="*/ 2829654 w 2949594"/>
                    <a:gd name="connsiteY4" fmla="*/ 844718 h 2496289"/>
                    <a:gd name="connsiteX5" fmla="*/ 2766124 w 2949594"/>
                    <a:gd name="connsiteY5" fmla="*/ 2299994 h 2496289"/>
                    <a:gd name="connsiteX6" fmla="*/ 1287378 w 2949594"/>
                    <a:gd name="connsiteY6" fmla="*/ 2477797 h 2496289"/>
                    <a:gd name="connsiteX7" fmla="*/ 40451 w 2949594"/>
                    <a:gd name="connsiteY7" fmla="*/ 2129172 h 2496289"/>
                    <a:gd name="connsiteX0" fmla="*/ 217268 w 3126411"/>
                    <a:gd name="connsiteY0" fmla="*/ 2129172 h 2521475"/>
                    <a:gd name="connsiteX1" fmla="*/ 604916 w 3126411"/>
                    <a:gd name="connsiteY1" fmla="*/ 292057 h 2521475"/>
                    <a:gd name="connsiteX2" fmla="*/ 1579605 w 3126411"/>
                    <a:gd name="connsiteY2" fmla="*/ 656 h 2521475"/>
                    <a:gd name="connsiteX3" fmla="*/ 2509224 w 3126411"/>
                    <a:gd name="connsiteY3" fmla="*/ 233100 h 2521475"/>
                    <a:gd name="connsiteX4" fmla="*/ 3006471 w 3126411"/>
                    <a:gd name="connsiteY4" fmla="*/ 844718 h 2521475"/>
                    <a:gd name="connsiteX5" fmla="*/ 2942941 w 3126411"/>
                    <a:gd name="connsiteY5" fmla="*/ 2299994 h 2521475"/>
                    <a:gd name="connsiteX6" fmla="*/ 1464195 w 3126411"/>
                    <a:gd name="connsiteY6" fmla="*/ 2477797 h 2521475"/>
                    <a:gd name="connsiteX7" fmla="*/ 217268 w 3126411"/>
                    <a:gd name="connsiteY7" fmla="*/ 2129172 h 2521475"/>
                    <a:gd name="connsiteX0" fmla="*/ 84698 w 2993841"/>
                    <a:gd name="connsiteY0" fmla="*/ 2129172 h 2496289"/>
                    <a:gd name="connsiteX1" fmla="*/ 286521 w 2993841"/>
                    <a:gd name="connsiteY1" fmla="*/ 276817 h 2496289"/>
                    <a:gd name="connsiteX2" fmla="*/ 1447035 w 2993841"/>
                    <a:gd name="connsiteY2" fmla="*/ 656 h 2496289"/>
                    <a:gd name="connsiteX3" fmla="*/ 2376654 w 2993841"/>
                    <a:gd name="connsiteY3" fmla="*/ 233100 h 2496289"/>
                    <a:gd name="connsiteX4" fmla="*/ 2873901 w 2993841"/>
                    <a:gd name="connsiteY4" fmla="*/ 844718 h 2496289"/>
                    <a:gd name="connsiteX5" fmla="*/ 2810371 w 2993841"/>
                    <a:gd name="connsiteY5" fmla="*/ 2299994 h 2496289"/>
                    <a:gd name="connsiteX6" fmla="*/ 1331625 w 2993841"/>
                    <a:gd name="connsiteY6" fmla="*/ 2477797 h 2496289"/>
                    <a:gd name="connsiteX7" fmla="*/ 84698 w 2993841"/>
                    <a:gd name="connsiteY7" fmla="*/ 2129172 h 2496289"/>
                    <a:gd name="connsiteX0" fmla="*/ 200538 w 3109681"/>
                    <a:gd name="connsiteY0" fmla="*/ 2129172 h 2496289"/>
                    <a:gd name="connsiteX1" fmla="*/ 166507 w 3109681"/>
                    <a:gd name="connsiteY1" fmla="*/ 360637 h 2496289"/>
                    <a:gd name="connsiteX2" fmla="*/ 1562875 w 3109681"/>
                    <a:gd name="connsiteY2" fmla="*/ 656 h 2496289"/>
                    <a:gd name="connsiteX3" fmla="*/ 2492494 w 3109681"/>
                    <a:gd name="connsiteY3" fmla="*/ 233100 h 2496289"/>
                    <a:gd name="connsiteX4" fmla="*/ 2989741 w 3109681"/>
                    <a:gd name="connsiteY4" fmla="*/ 844718 h 2496289"/>
                    <a:gd name="connsiteX5" fmla="*/ 2926211 w 3109681"/>
                    <a:gd name="connsiteY5" fmla="*/ 2299994 h 2496289"/>
                    <a:gd name="connsiteX6" fmla="*/ 1447465 w 3109681"/>
                    <a:gd name="connsiteY6" fmla="*/ 2477797 h 2496289"/>
                    <a:gd name="connsiteX7" fmla="*/ 200538 w 3109681"/>
                    <a:gd name="connsiteY7" fmla="*/ 2129172 h 2496289"/>
                    <a:gd name="connsiteX0" fmla="*/ 241425 w 3086244"/>
                    <a:gd name="connsiteY0" fmla="*/ 2251092 h 2496269"/>
                    <a:gd name="connsiteX1" fmla="*/ 143070 w 3086244"/>
                    <a:gd name="connsiteY1" fmla="*/ 360637 h 2496269"/>
                    <a:gd name="connsiteX2" fmla="*/ 1539438 w 3086244"/>
                    <a:gd name="connsiteY2" fmla="*/ 656 h 2496269"/>
                    <a:gd name="connsiteX3" fmla="*/ 2469057 w 3086244"/>
                    <a:gd name="connsiteY3" fmla="*/ 233100 h 2496269"/>
                    <a:gd name="connsiteX4" fmla="*/ 2966304 w 3086244"/>
                    <a:gd name="connsiteY4" fmla="*/ 844718 h 2496269"/>
                    <a:gd name="connsiteX5" fmla="*/ 2902774 w 3086244"/>
                    <a:gd name="connsiteY5" fmla="*/ 2299994 h 2496269"/>
                    <a:gd name="connsiteX6" fmla="*/ 1424028 w 3086244"/>
                    <a:gd name="connsiteY6" fmla="*/ 2477797 h 2496269"/>
                    <a:gd name="connsiteX7" fmla="*/ 241425 w 3086244"/>
                    <a:gd name="connsiteY7" fmla="*/ 2251092 h 2496269"/>
                    <a:gd name="connsiteX0" fmla="*/ 257089 w 3101908"/>
                    <a:gd name="connsiteY0" fmla="*/ 2251092 h 2487261"/>
                    <a:gd name="connsiteX1" fmla="*/ 137292 w 3101908"/>
                    <a:gd name="connsiteY1" fmla="*/ 627337 h 2487261"/>
                    <a:gd name="connsiteX2" fmla="*/ 1555102 w 3101908"/>
                    <a:gd name="connsiteY2" fmla="*/ 656 h 2487261"/>
                    <a:gd name="connsiteX3" fmla="*/ 2484721 w 3101908"/>
                    <a:gd name="connsiteY3" fmla="*/ 233100 h 2487261"/>
                    <a:gd name="connsiteX4" fmla="*/ 2981968 w 3101908"/>
                    <a:gd name="connsiteY4" fmla="*/ 844718 h 2487261"/>
                    <a:gd name="connsiteX5" fmla="*/ 2918438 w 3101908"/>
                    <a:gd name="connsiteY5" fmla="*/ 2299994 h 2487261"/>
                    <a:gd name="connsiteX6" fmla="*/ 1439692 w 3101908"/>
                    <a:gd name="connsiteY6" fmla="*/ 2477797 h 2487261"/>
                    <a:gd name="connsiteX7" fmla="*/ 257089 w 3101908"/>
                    <a:gd name="connsiteY7" fmla="*/ 2251092 h 2487261"/>
                    <a:gd name="connsiteX0" fmla="*/ 183333 w 3028152"/>
                    <a:gd name="connsiteY0" fmla="*/ 2251092 h 2487261"/>
                    <a:gd name="connsiteX1" fmla="*/ 170742 w 3028152"/>
                    <a:gd name="connsiteY1" fmla="*/ 634957 h 2487261"/>
                    <a:gd name="connsiteX2" fmla="*/ 1481346 w 3028152"/>
                    <a:gd name="connsiteY2" fmla="*/ 656 h 2487261"/>
                    <a:gd name="connsiteX3" fmla="*/ 2410965 w 3028152"/>
                    <a:gd name="connsiteY3" fmla="*/ 233100 h 2487261"/>
                    <a:gd name="connsiteX4" fmla="*/ 2908212 w 3028152"/>
                    <a:gd name="connsiteY4" fmla="*/ 844718 h 2487261"/>
                    <a:gd name="connsiteX5" fmla="*/ 2844682 w 3028152"/>
                    <a:gd name="connsiteY5" fmla="*/ 2299994 h 2487261"/>
                    <a:gd name="connsiteX6" fmla="*/ 1365936 w 3028152"/>
                    <a:gd name="connsiteY6" fmla="*/ 2477797 h 2487261"/>
                    <a:gd name="connsiteX7" fmla="*/ 183333 w 3028152"/>
                    <a:gd name="connsiteY7" fmla="*/ 2251092 h 2487261"/>
                    <a:gd name="connsiteX0" fmla="*/ 183333 w 3028152"/>
                    <a:gd name="connsiteY0" fmla="*/ 2258677 h 2494846"/>
                    <a:gd name="connsiteX1" fmla="*/ 170742 w 3028152"/>
                    <a:gd name="connsiteY1" fmla="*/ 642542 h 2494846"/>
                    <a:gd name="connsiteX2" fmla="*/ 1302668 w 3028152"/>
                    <a:gd name="connsiteY2" fmla="*/ 621 h 2494846"/>
                    <a:gd name="connsiteX3" fmla="*/ 2410965 w 3028152"/>
                    <a:gd name="connsiteY3" fmla="*/ 240685 h 2494846"/>
                    <a:gd name="connsiteX4" fmla="*/ 2908212 w 3028152"/>
                    <a:gd name="connsiteY4" fmla="*/ 852303 h 2494846"/>
                    <a:gd name="connsiteX5" fmla="*/ 2844682 w 3028152"/>
                    <a:gd name="connsiteY5" fmla="*/ 2307579 h 2494846"/>
                    <a:gd name="connsiteX6" fmla="*/ 1365936 w 3028152"/>
                    <a:gd name="connsiteY6" fmla="*/ 2485382 h 2494846"/>
                    <a:gd name="connsiteX7" fmla="*/ 183333 w 3028152"/>
                    <a:gd name="connsiteY7" fmla="*/ 2258677 h 2494846"/>
                    <a:gd name="connsiteX0" fmla="*/ 183333 w 3057800"/>
                    <a:gd name="connsiteY0" fmla="*/ 2258671 h 2494840"/>
                    <a:gd name="connsiteX1" fmla="*/ 170742 w 3057800"/>
                    <a:gd name="connsiteY1" fmla="*/ 642536 h 2494840"/>
                    <a:gd name="connsiteX2" fmla="*/ 1302668 w 3057800"/>
                    <a:gd name="connsiteY2" fmla="*/ 615 h 2494840"/>
                    <a:gd name="connsiteX3" fmla="*/ 2410965 w 3057800"/>
                    <a:gd name="connsiteY3" fmla="*/ 240679 h 2494840"/>
                    <a:gd name="connsiteX4" fmla="*/ 2958242 w 3057800"/>
                    <a:gd name="connsiteY4" fmla="*/ 844677 h 2494840"/>
                    <a:gd name="connsiteX5" fmla="*/ 2844682 w 3057800"/>
                    <a:gd name="connsiteY5" fmla="*/ 2307573 h 2494840"/>
                    <a:gd name="connsiteX6" fmla="*/ 1365936 w 3057800"/>
                    <a:gd name="connsiteY6" fmla="*/ 2485376 h 2494840"/>
                    <a:gd name="connsiteX7" fmla="*/ 183333 w 3057800"/>
                    <a:gd name="connsiteY7" fmla="*/ 2258671 h 2494840"/>
                    <a:gd name="connsiteX0" fmla="*/ 183333 w 3057800"/>
                    <a:gd name="connsiteY0" fmla="*/ 2258671 h 2494840"/>
                    <a:gd name="connsiteX1" fmla="*/ 170742 w 3057800"/>
                    <a:gd name="connsiteY1" fmla="*/ 642536 h 2494840"/>
                    <a:gd name="connsiteX2" fmla="*/ 1302668 w 3057800"/>
                    <a:gd name="connsiteY2" fmla="*/ 615 h 2494840"/>
                    <a:gd name="connsiteX3" fmla="*/ 2410965 w 3057800"/>
                    <a:gd name="connsiteY3" fmla="*/ 240679 h 2494840"/>
                    <a:gd name="connsiteX4" fmla="*/ 2958242 w 3057800"/>
                    <a:gd name="connsiteY4" fmla="*/ 844677 h 2494840"/>
                    <a:gd name="connsiteX5" fmla="*/ 2844682 w 3057800"/>
                    <a:gd name="connsiteY5" fmla="*/ 2307573 h 2494840"/>
                    <a:gd name="connsiteX6" fmla="*/ 1365936 w 3057800"/>
                    <a:gd name="connsiteY6" fmla="*/ 2485376 h 2494840"/>
                    <a:gd name="connsiteX7" fmla="*/ 183333 w 3057800"/>
                    <a:gd name="connsiteY7" fmla="*/ 2258671 h 249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7800" h="2494840">
                      <a:moveTo>
                        <a:pt x="183333" y="2258671"/>
                      </a:moveTo>
                      <a:cubicBezTo>
                        <a:pt x="-15866" y="1951531"/>
                        <a:pt x="-97487" y="881510"/>
                        <a:pt x="170742" y="642536"/>
                      </a:cubicBezTo>
                      <a:cubicBezTo>
                        <a:pt x="351024" y="334676"/>
                        <a:pt x="1035525" y="10441"/>
                        <a:pt x="1302668" y="615"/>
                      </a:cubicBezTo>
                      <a:cubicBezTo>
                        <a:pt x="1569811" y="-9211"/>
                        <a:pt x="2135036" y="100002"/>
                        <a:pt x="2410965" y="240679"/>
                      </a:cubicBezTo>
                      <a:cubicBezTo>
                        <a:pt x="2686894" y="381356"/>
                        <a:pt x="2725183" y="365128"/>
                        <a:pt x="2958242" y="844677"/>
                      </a:cubicBezTo>
                      <a:cubicBezTo>
                        <a:pt x="3120963" y="1128869"/>
                        <a:pt x="3084981" y="2073912"/>
                        <a:pt x="2844682" y="2307573"/>
                      </a:cubicBezTo>
                      <a:cubicBezTo>
                        <a:pt x="2604383" y="2541234"/>
                        <a:pt x="1809494" y="2493526"/>
                        <a:pt x="1365936" y="2485376"/>
                      </a:cubicBezTo>
                      <a:cubicBezTo>
                        <a:pt x="922378" y="2477226"/>
                        <a:pt x="382532" y="2565811"/>
                        <a:pt x="183333" y="225867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Ellipszis 111"/>
                <p:cNvSpPr/>
                <p:nvPr/>
              </p:nvSpPr>
              <p:spPr>
                <a:xfrm rot="1390530">
                  <a:off x="6340945" y="4472330"/>
                  <a:ext cx="255486" cy="436241"/>
                </a:xfrm>
                <a:prstGeom prst="ellipse">
                  <a:avLst/>
                </a:prstGeom>
                <a:solidFill>
                  <a:srgbClr val="D3835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Ellipszis 112"/>
                <p:cNvSpPr/>
                <p:nvPr/>
              </p:nvSpPr>
              <p:spPr>
                <a:xfrm rot="1390530">
                  <a:off x="6381288" y="4591587"/>
                  <a:ext cx="111548" cy="190468"/>
                </a:xfrm>
                <a:prstGeom prst="ellipse">
                  <a:avLst/>
                </a:prstGeom>
                <a:solidFill>
                  <a:srgbClr val="BE68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Téglalap 10"/>
                <p:cNvSpPr/>
                <p:nvPr/>
              </p:nvSpPr>
              <p:spPr>
                <a:xfrm>
                  <a:off x="5179256" y="5261760"/>
                  <a:ext cx="194799" cy="712009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  <a:gd name="connsiteX0" fmla="*/ 0 w 1319514"/>
                    <a:gd name="connsiteY0" fmla="*/ 0 h 2028661"/>
                    <a:gd name="connsiteX1" fmla="*/ 1319514 w 1319514"/>
                    <a:gd name="connsiteY1" fmla="*/ 0 h 2028661"/>
                    <a:gd name="connsiteX2" fmla="*/ 1296209 w 1319514"/>
                    <a:gd name="connsiteY2" fmla="*/ 1884213 h 2028661"/>
                    <a:gd name="connsiteX3" fmla="*/ 0 w 1319514"/>
                    <a:gd name="connsiteY3" fmla="*/ 1634323 h 2028661"/>
                    <a:gd name="connsiteX4" fmla="*/ 0 w 1319514"/>
                    <a:gd name="connsiteY4" fmla="*/ 0 h 2028661"/>
                    <a:gd name="connsiteX0" fmla="*/ 0 w 1319514"/>
                    <a:gd name="connsiteY0" fmla="*/ 0 h 1907842"/>
                    <a:gd name="connsiteX1" fmla="*/ 1319514 w 1319514"/>
                    <a:gd name="connsiteY1" fmla="*/ 0 h 1907842"/>
                    <a:gd name="connsiteX2" fmla="*/ 1296209 w 1319514"/>
                    <a:gd name="connsiteY2" fmla="*/ 1884213 h 1907842"/>
                    <a:gd name="connsiteX3" fmla="*/ 0 w 1319514"/>
                    <a:gd name="connsiteY3" fmla="*/ 1634323 h 1907842"/>
                    <a:gd name="connsiteX4" fmla="*/ 0 w 1319514"/>
                    <a:gd name="connsiteY4" fmla="*/ 0 h 1907842"/>
                    <a:gd name="connsiteX0" fmla="*/ 0 w 1319514"/>
                    <a:gd name="connsiteY0" fmla="*/ 0 h 1917148"/>
                    <a:gd name="connsiteX1" fmla="*/ 1319514 w 1319514"/>
                    <a:gd name="connsiteY1" fmla="*/ 0 h 1917148"/>
                    <a:gd name="connsiteX2" fmla="*/ 1296209 w 1319514"/>
                    <a:gd name="connsiteY2" fmla="*/ 1894922 h 1917148"/>
                    <a:gd name="connsiteX3" fmla="*/ 0 w 1319514"/>
                    <a:gd name="connsiteY3" fmla="*/ 1634323 h 1917148"/>
                    <a:gd name="connsiteX4" fmla="*/ 0 w 1319514"/>
                    <a:gd name="connsiteY4" fmla="*/ 0 h 1917148"/>
                    <a:gd name="connsiteX0" fmla="*/ 0 w 1319514"/>
                    <a:gd name="connsiteY0" fmla="*/ 0 h 1912884"/>
                    <a:gd name="connsiteX1" fmla="*/ 1319514 w 1319514"/>
                    <a:gd name="connsiteY1" fmla="*/ 0 h 1912884"/>
                    <a:gd name="connsiteX2" fmla="*/ 1296209 w 1319514"/>
                    <a:gd name="connsiteY2" fmla="*/ 1894922 h 1912884"/>
                    <a:gd name="connsiteX3" fmla="*/ 0 w 1319514"/>
                    <a:gd name="connsiteY3" fmla="*/ 1634323 h 1912884"/>
                    <a:gd name="connsiteX4" fmla="*/ 0 w 1319514"/>
                    <a:gd name="connsiteY4" fmla="*/ 0 h 19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912884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296209" y="1894922"/>
                      </a:lnTo>
                      <a:cubicBezTo>
                        <a:pt x="780223" y="1951202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5A2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Ellipszis 38"/>
                <p:cNvSpPr/>
                <p:nvPr/>
              </p:nvSpPr>
              <p:spPr>
                <a:xfrm flipH="1">
                  <a:off x="4591708" y="3028889"/>
                  <a:ext cx="2016896" cy="1508155"/>
                </a:xfrm>
                <a:custGeom>
                  <a:avLst/>
                  <a:gdLst>
                    <a:gd name="connsiteX0" fmla="*/ 0 w 2696234"/>
                    <a:gd name="connsiteY0" fmla="*/ 1062058 h 2124115"/>
                    <a:gd name="connsiteX1" fmla="*/ 1348117 w 2696234"/>
                    <a:gd name="connsiteY1" fmla="*/ 0 h 2124115"/>
                    <a:gd name="connsiteX2" fmla="*/ 2696234 w 2696234"/>
                    <a:gd name="connsiteY2" fmla="*/ 1062058 h 2124115"/>
                    <a:gd name="connsiteX3" fmla="*/ 1348117 w 2696234"/>
                    <a:gd name="connsiteY3" fmla="*/ 2124116 h 2124115"/>
                    <a:gd name="connsiteX4" fmla="*/ 0 w 2696234"/>
                    <a:gd name="connsiteY4" fmla="*/ 1062058 h 2124115"/>
                    <a:gd name="connsiteX0" fmla="*/ 0 w 2957492"/>
                    <a:gd name="connsiteY0" fmla="*/ 1438729 h 2141199"/>
                    <a:gd name="connsiteX1" fmla="*/ 1609375 w 2957492"/>
                    <a:gd name="connsiteY1" fmla="*/ 4882 h 2141199"/>
                    <a:gd name="connsiteX2" fmla="*/ 2957492 w 2957492"/>
                    <a:gd name="connsiteY2" fmla="*/ 1066940 h 2141199"/>
                    <a:gd name="connsiteX3" fmla="*/ 1609375 w 2957492"/>
                    <a:gd name="connsiteY3" fmla="*/ 2128998 h 2141199"/>
                    <a:gd name="connsiteX4" fmla="*/ 0 w 2957492"/>
                    <a:gd name="connsiteY4" fmla="*/ 1438729 h 2141199"/>
                    <a:gd name="connsiteX0" fmla="*/ 43288 w 3000780"/>
                    <a:gd name="connsiteY0" fmla="*/ 1502504 h 2198787"/>
                    <a:gd name="connsiteX1" fmla="*/ 562271 w 3000780"/>
                    <a:gd name="connsiteY1" fmla="*/ 258242 h 2198787"/>
                    <a:gd name="connsiteX2" fmla="*/ 1652663 w 3000780"/>
                    <a:gd name="connsiteY2" fmla="*/ 68657 h 2198787"/>
                    <a:gd name="connsiteX3" fmla="*/ 3000780 w 3000780"/>
                    <a:gd name="connsiteY3" fmla="*/ 1130715 h 2198787"/>
                    <a:gd name="connsiteX4" fmla="*/ 1652663 w 3000780"/>
                    <a:gd name="connsiteY4" fmla="*/ 2192773 h 2198787"/>
                    <a:gd name="connsiteX5" fmla="*/ 43288 w 3000780"/>
                    <a:gd name="connsiteY5" fmla="*/ 1502504 h 2198787"/>
                    <a:gd name="connsiteX0" fmla="*/ 43288 w 3000780"/>
                    <a:gd name="connsiteY0" fmla="*/ 1458900 h 2155183"/>
                    <a:gd name="connsiteX1" fmla="*/ 562271 w 3000780"/>
                    <a:gd name="connsiteY1" fmla="*/ 214638 h 2155183"/>
                    <a:gd name="connsiteX2" fmla="*/ 823528 w 3000780"/>
                    <a:gd name="connsiteY2" fmla="*/ 325171 h 2155183"/>
                    <a:gd name="connsiteX3" fmla="*/ 1652663 w 3000780"/>
                    <a:gd name="connsiteY3" fmla="*/ 25053 h 2155183"/>
                    <a:gd name="connsiteX4" fmla="*/ 3000780 w 3000780"/>
                    <a:gd name="connsiteY4" fmla="*/ 1087111 h 2155183"/>
                    <a:gd name="connsiteX5" fmla="*/ 1652663 w 3000780"/>
                    <a:gd name="connsiteY5" fmla="*/ 2149169 h 2155183"/>
                    <a:gd name="connsiteX6" fmla="*/ 43288 w 3000780"/>
                    <a:gd name="connsiteY6" fmla="*/ 1458900 h 2155183"/>
                    <a:gd name="connsiteX0" fmla="*/ 26390 w 2983882"/>
                    <a:gd name="connsiteY0" fmla="*/ 1627160 h 2324189"/>
                    <a:gd name="connsiteX1" fmla="*/ 706147 w 2983882"/>
                    <a:gd name="connsiteY1" fmla="*/ 51302 h 2324189"/>
                    <a:gd name="connsiteX2" fmla="*/ 806630 w 2983882"/>
                    <a:gd name="connsiteY2" fmla="*/ 493431 h 2324189"/>
                    <a:gd name="connsiteX3" fmla="*/ 1635765 w 2983882"/>
                    <a:gd name="connsiteY3" fmla="*/ 193313 h 2324189"/>
                    <a:gd name="connsiteX4" fmla="*/ 2983882 w 2983882"/>
                    <a:gd name="connsiteY4" fmla="*/ 1255371 h 2324189"/>
                    <a:gd name="connsiteX5" fmla="*/ 1635765 w 2983882"/>
                    <a:gd name="connsiteY5" fmla="*/ 2317429 h 2324189"/>
                    <a:gd name="connsiteX6" fmla="*/ 26390 w 2983882"/>
                    <a:gd name="connsiteY6" fmla="*/ 1627160 h 2324189"/>
                    <a:gd name="connsiteX0" fmla="*/ 26390 w 2983882"/>
                    <a:gd name="connsiteY0" fmla="*/ 1627160 h 2324189"/>
                    <a:gd name="connsiteX1" fmla="*/ 706147 w 2983882"/>
                    <a:gd name="connsiteY1" fmla="*/ 51302 h 2324189"/>
                    <a:gd name="connsiteX2" fmla="*/ 806630 w 2983882"/>
                    <a:gd name="connsiteY2" fmla="*/ 493431 h 2324189"/>
                    <a:gd name="connsiteX3" fmla="*/ 2379343 w 2983882"/>
                    <a:gd name="connsiteY3" fmla="*/ 72732 h 2324189"/>
                    <a:gd name="connsiteX4" fmla="*/ 2983882 w 2983882"/>
                    <a:gd name="connsiteY4" fmla="*/ 1255371 h 2324189"/>
                    <a:gd name="connsiteX5" fmla="*/ 1635765 w 2983882"/>
                    <a:gd name="connsiteY5" fmla="*/ 2317429 h 2324189"/>
                    <a:gd name="connsiteX6" fmla="*/ 26390 w 2983882"/>
                    <a:gd name="connsiteY6" fmla="*/ 1627160 h 2324189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06630 w 2983882"/>
                    <a:gd name="connsiteY2" fmla="*/ 507589 h 2338347"/>
                    <a:gd name="connsiteX3" fmla="*/ 1298999 w 2983882"/>
                    <a:gd name="connsiteY3" fmla="*/ 135800 h 2338347"/>
                    <a:gd name="connsiteX4" fmla="*/ 2379343 w 2983882"/>
                    <a:gd name="connsiteY4" fmla="*/ 86890 h 2338347"/>
                    <a:gd name="connsiteX5" fmla="*/ 2983882 w 2983882"/>
                    <a:gd name="connsiteY5" fmla="*/ 1269529 h 2338347"/>
                    <a:gd name="connsiteX6" fmla="*/ 1635765 w 2983882"/>
                    <a:gd name="connsiteY6" fmla="*/ 2331587 h 2338347"/>
                    <a:gd name="connsiteX7" fmla="*/ 26390 w 2983882"/>
                    <a:gd name="connsiteY7" fmla="*/ 1641318 h 2338347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26727 w 2983882"/>
                    <a:gd name="connsiteY2" fmla="*/ 246332 h 2338347"/>
                    <a:gd name="connsiteX3" fmla="*/ 806630 w 2983882"/>
                    <a:gd name="connsiteY3" fmla="*/ 507589 h 2338347"/>
                    <a:gd name="connsiteX4" fmla="*/ 1298999 w 2983882"/>
                    <a:gd name="connsiteY4" fmla="*/ 135800 h 2338347"/>
                    <a:gd name="connsiteX5" fmla="*/ 2379343 w 2983882"/>
                    <a:gd name="connsiteY5" fmla="*/ 86890 h 2338347"/>
                    <a:gd name="connsiteX6" fmla="*/ 2983882 w 2983882"/>
                    <a:gd name="connsiteY6" fmla="*/ 1269529 h 2338347"/>
                    <a:gd name="connsiteX7" fmla="*/ 1635765 w 2983882"/>
                    <a:gd name="connsiteY7" fmla="*/ 2331587 h 2338347"/>
                    <a:gd name="connsiteX8" fmla="*/ 26390 w 2983882"/>
                    <a:gd name="connsiteY8" fmla="*/ 1641318 h 2338347"/>
                    <a:gd name="connsiteX0" fmla="*/ 26390 w 2983882"/>
                    <a:gd name="connsiteY0" fmla="*/ 1641318 h 2338347"/>
                    <a:gd name="connsiteX1" fmla="*/ 706147 w 2983882"/>
                    <a:gd name="connsiteY1" fmla="*/ 65460 h 2338347"/>
                    <a:gd name="connsiteX2" fmla="*/ 826727 w 2983882"/>
                    <a:gd name="connsiteY2" fmla="*/ 246332 h 2338347"/>
                    <a:gd name="connsiteX3" fmla="*/ 947306 w 2983882"/>
                    <a:gd name="connsiteY3" fmla="*/ 246332 h 2338347"/>
                    <a:gd name="connsiteX4" fmla="*/ 1298999 w 2983882"/>
                    <a:gd name="connsiteY4" fmla="*/ 135800 h 2338347"/>
                    <a:gd name="connsiteX5" fmla="*/ 2379343 w 2983882"/>
                    <a:gd name="connsiteY5" fmla="*/ 86890 h 2338347"/>
                    <a:gd name="connsiteX6" fmla="*/ 2983882 w 2983882"/>
                    <a:gd name="connsiteY6" fmla="*/ 1269529 h 2338347"/>
                    <a:gd name="connsiteX7" fmla="*/ 1635765 w 2983882"/>
                    <a:gd name="connsiteY7" fmla="*/ 2331587 h 2338347"/>
                    <a:gd name="connsiteX8" fmla="*/ 26390 w 2983882"/>
                    <a:gd name="connsiteY8" fmla="*/ 1641318 h 2338347"/>
                    <a:gd name="connsiteX0" fmla="*/ 26390 w 3355671"/>
                    <a:gd name="connsiteY0" fmla="*/ 1680020 h 2380133"/>
                    <a:gd name="connsiteX1" fmla="*/ 706147 w 3355671"/>
                    <a:gd name="connsiteY1" fmla="*/ 104162 h 2380133"/>
                    <a:gd name="connsiteX2" fmla="*/ 826727 w 3355671"/>
                    <a:gd name="connsiteY2" fmla="*/ 285034 h 2380133"/>
                    <a:gd name="connsiteX3" fmla="*/ 947306 w 3355671"/>
                    <a:gd name="connsiteY3" fmla="*/ 285034 h 2380133"/>
                    <a:gd name="connsiteX4" fmla="*/ 1298999 w 3355671"/>
                    <a:gd name="connsiteY4" fmla="*/ 174502 h 2380133"/>
                    <a:gd name="connsiteX5" fmla="*/ 2379343 w 3355671"/>
                    <a:gd name="connsiteY5" fmla="*/ 125592 h 2380133"/>
                    <a:gd name="connsiteX6" fmla="*/ 3355671 w 3355671"/>
                    <a:gd name="connsiteY6" fmla="*/ 1830746 h 2380133"/>
                    <a:gd name="connsiteX7" fmla="*/ 1635765 w 3355671"/>
                    <a:gd name="connsiteY7" fmla="*/ 2370289 h 2380133"/>
                    <a:gd name="connsiteX8" fmla="*/ 26390 w 3355671"/>
                    <a:gd name="connsiteY8" fmla="*/ 1680020 h 2380133"/>
                    <a:gd name="connsiteX0" fmla="*/ 26390 w 3501174"/>
                    <a:gd name="connsiteY0" fmla="*/ 1639269 h 2330887"/>
                    <a:gd name="connsiteX1" fmla="*/ 706147 w 3501174"/>
                    <a:gd name="connsiteY1" fmla="*/ 63411 h 2330887"/>
                    <a:gd name="connsiteX2" fmla="*/ 826727 w 3501174"/>
                    <a:gd name="connsiteY2" fmla="*/ 244283 h 2330887"/>
                    <a:gd name="connsiteX3" fmla="*/ 947306 w 3501174"/>
                    <a:gd name="connsiteY3" fmla="*/ 244283 h 2330887"/>
                    <a:gd name="connsiteX4" fmla="*/ 1298999 w 3501174"/>
                    <a:gd name="connsiteY4" fmla="*/ 133751 h 2330887"/>
                    <a:gd name="connsiteX5" fmla="*/ 2379343 w 3501174"/>
                    <a:gd name="connsiteY5" fmla="*/ 84841 h 2330887"/>
                    <a:gd name="connsiteX6" fmla="*/ 3338814 w 3501174"/>
                    <a:gd name="connsiteY6" fmla="*/ 706507 h 2330887"/>
                    <a:gd name="connsiteX7" fmla="*/ 3355671 w 3501174"/>
                    <a:gd name="connsiteY7" fmla="*/ 1789995 h 2330887"/>
                    <a:gd name="connsiteX8" fmla="*/ 1635765 w 3501174"/>
                    <a:gd name="connsiteY8" fmla="*/ 2329538 h 2330887"/>
                    <a:gd name="connsiteX9" fmla="*/ 26390 w 3501174"/>
                    <a:gd name="connsiteY9" fmla="*/ 1639269 h 2330887"/>
                    <a:gd name="connsiteX0" fmla="*/ 26390 w 3501174"/>
                    <a:gd name="connsiteY0" fmla="*/ 1639269 h 2330887"/>
                    <a:gd name="connsiteX1" fmla="*/ 706147 w 3501174"/>
                    <a:gd name="connsiteY1" fmla="*/ 63411 h 2330887"/>
                    <a:gd name="connsiteX2" fmla="*/ 826727 w 3501174"/>
                    <a:gd name="connsiteY2" fmla="*/ 244283 h 2330887"/>
                    <a:gd name="connsiteX3" fmla="*/ 947306 w 3501174"/>
                    <a:gd name="connsiteY3" fmla="*/ 244283 h 2330887"/>
                    <a:gd name="connsiteX4" fmla="*/ 1298999 w 3501174"/>
                    <a:gd name="connsiteY4" fmla="*/ 133751 h 2330887"/>
                    <a:gd name="connsiteX5" fmla="*/ 2379343 w 3501174"/>
                    <a:gd name="connsiteY5" fmla="*/ 84841 h 2330887"/>
                    <a:gd name="connsiteX6" fmla="*/ 3338814 w 3501174"/>
                    <a:gd name="connsiteY6" fmla="*/ 706507 h 2330887"/>
                    <a:gd name="connsiteX7" fmla="*/ 3355671 w 3501174"/>
                    <a:gd name="connsiteY7" fmla="*/ 1789995 h 2330887"/>
                    <a:gd name="connsiteX8" fmla="*/ 1635765 w 3501174"/>
                    <a:gd name="connsiteY8" fmla="*/ 2329538 h 2330887"/>
                    <a:gd name="connsiteX9" fmla="*/ 26390 w 3501174"/>
                    <a:gd name="connsiteY9" fmla="*/ 1639269 h 2330887"/>
                    <a:gd name="connsiteX0" fmla="*/ 26390 w 3454068"/>
                    <a:gd name="connsiteY0" fmla="*/ 1639269 h 2330887"/>
                    <a:gd name="connsiteX1" fmla="*/ 706147 w 3454068"/>
                    <a:gd name="connsiteY1" fmla="*/ 63411 h 2330887"/>
                    <a:gd name="connsiteX2" fmla="*/ 826727 w 3454068"/>
                    <a:gd name="connsiteY2" fmla="*/ 244283 h 2330887"/>
                    <a:gd name="connsiteX3" fmla="*/ 947306 w 3454068"/>
                    <a:gd name="connsiteY3" fmla="*/ 244283 h 2330887"/>
                    <a:gd name="connsiteX4" fmla="*/ 1298999 w 3454068"/>
                    <a:gd name="connsiteY4" fmla="*/ 133751 h 2330887"/>
                    <a:gd name="connsiteX5" fmla="*/ 2379343 w 3454068"/>
                    <a:gd name="connsiteY5" fmla="*/ 84841 h 2330887"/>
                    <a:gd name="connsiteX6" fmla="*/ 3178041 w 3454068"/>
                    <a:gd name="connsiteY6" fmla="*/ 696459 h 2330887"/>
                    <a:gd name="connsiteX7" fmla="*/ 3355671 w 3454068"/>
                    <a:gd name="connsiteY7" fmla="*/ 1789995 h 2330887"/>
                    <a:gd name="connsiteX8" fmla="*/ 1635765 w 3454068"/>
                    <a:gd name="connsiteY8" fmla="*/ 2329538 h 2330887"/>
                    <a:gd name="connsiteX9" fmla="*/ 26390 w 3454068"/>
                    <a:gd name="connsiteY9" fmla="*/ 1639269 h 2330887"/>
                    <a:gd name="connsiteX0" fmla="*/ 26390 w 3454068"/>
                    <a:gd name="connsiteY0" fmla="*/ 1639269 h 2330887"/>
                    <a:gd name="connsiteX1" fmla="*/ 706147 w 3454068"/>
                    <a:gd name="connsiteY1" fmla="*/ 63411 h 2330887"/>
                    <a:gd name="connsiteX2" fmla="*/ 826727 w 3454068"/>
                    <a:gd name="connsiteY2" fmla="*/ 244283 h 2330887"/>
                    <a:gd name="connsiteX3" fmla="*/ 947306 w 3454068"/>
                    <a:gd name="connsiteY3" fmla="*/ 244283 h 2330887"/>
                    <a:gd name="connsiteX4" fmla="*/ 1298999 w 3454068"/>
                    <a:gd name="connsiteY4" fmla="*/ 133751 h 2330887"/>
                    <a:gd name="connsiteX5" fmla="*/ 2379343 w 3454068"/>
                    <a:gd name="connsiteY5" fmla="*/ 84841 h 2330887"/>
                    <a:gd name="connsiteX6" fmla="*/ 3178041 w 3454068"/>
                    <a:gd name="connsiteY6" fmla="*/ 696459 h 2330887"/>
                    <a:gd name="connsiteX7" fmla="*/ 3355671 w 3454068"/>
                    <a:gd name="connsiteY7" fmla="*/ 1789995 h 2330887"/>
                    <a:gd name="connsiteX8" fmla="*/ 1635765 w 3454068"/>
                    <a:gd name="connsiteY8" fmla="*/ 2329538 h 2330887"/>
                    <a:gd name="connsiteX9" fmla="*/ 26390 w 3454068"/>
                    <a:gd name="connsiteY9" fmla="*/ 1639269 h 2330887"/>
                    <a:gd name="connsiteX0" fmla="*/ 26390 w 3297981"/>
                    <a:gd name="connsiteY0" fmla="*/ 1639269 h 2373332"/>
                    <a:gd name="connsiteX1" fmla="*/ 706147 w 3297981"/>
                    <a:gd name="connsiteY1" fmla="*/ 63411 h 2373332"/>
                    <a:gd name="connsiteX2" fmla="*/ 826727 w 3297981"/>
                    <a:gd name="connsiteY2" fmla="*/ 244283 h 2373332"/>
                    <a:gd name="connsiteX3" fmla="*/ 947306 w 3297981"/>
                    <a:gd name="connsiteY3" fmla="*/ 244283 h 2373332"/>
                    <a:gd name="connsiteX4" fmla="*/ 1298999 w 3297981"/>
                    <a:gd name="connsiteY4" fmla="*/ 133751 h 2373332"/>
                    <a:gd name="connsiteX5" fmla="*/ 2379343 w 3297981"/>
                    <a:gd name="connsiteY5" fmla="*/ 84841 h 2373332"/>
                    <a:gd name="connsiteX6" fmla="*/ 3178041 w 3297981"/>
                    <a:gd name="connsiteY6" fmla="*/ 696459 h 2373332"/>
                    <a:gd name="connsiteX7" fmla="*/ 3114511 w 3297981"/>
                    <a:gd name="connsiteY7" fmla="*/ 2151735 h 2373332"/>
                    <a:gd name="connsiteX8" fmla="*/ 1635765 w 3297981"/>
                    <a:gd name="connsiteY8" fmla="*/ 2329538 h 2373332"/>
                    <a:gd name="connsiteX9" fmla="*/ 26390 w 3297981"/>
                    <a:gd name="connsiteY9" fmla="*/ 1639269 h 2373332"/>
                    <a:gd name="connsiteX0" fmla="*/ 36245 w 3116918"/>
                    <a:gd name="connsiteY0" fmla="*/ 1980913 h 2348030"/>
                    <a:gd name="connsiteX1" fmla="*/ 525084 w 3116918"/>
                    <a:gd name="connsiteY1" fmla="*/ 63411 h 2348030"/>
                    <a:gd name="connsiteX2" fmla="*/ 645664 w 3116918"/>
                    <a:gd name="connsiteY2" fmla="*/ 244283 h 2348030"/>
                    <a:gd name="connsiteX3" fmla="*/ 766243 w 3116918"/>
                    <a:gd name="connsiteY3" fmla="*/ 244283 h 2348030"/>
                    <a:gd name="connsiteX4" fmla="*/ 1117936 w 3116918"/>
                    <a:gd name="connsiteY4" fmla="*/ 133751 h 2348030"/>
                    <a:gd name="connsiteX5" fmla="*/ 2198280 w 3116918"/>
                    <a:gd name="connsiteY5" fmla="*/ 84841 h 2348030"/>
                    <a:gd name="connsiteX6" fmla="*/ 2996978 w 3116918"/>
                    <a:gd name="connsiteY6" fmla="*/ 696459 h 2348030"/>
                    <a:gd name="connsiteX7" fmla="*/ 2933448 w 3116918"/>
                    <a:gd name="connsiteY7" fmla="*/ 2151735 h 2348030"/>
                    <a:gd name="connsiteX8" fmla="*/ 1454702 w 3116918"/>
                    <a:gd name="connsiteY8" fmla="*/ 2329538 h 2348030"/>
                    <a:gd name="connsiteX9" fmla="*/ 36245 w 3116918"/>
                    <a:gd name="connsiteY9" fmla="*/ 1980913 h 2348030"/>
                    <a:gd name="connsiteX0" fmla="*/ 28264 w 3108937"/>
                    <a:gd name="connsiteY0" fmla="*/ 1940674 h 2307791"/>
                    <a:gd name="connsiteX1" fmla="*/ 587442 w 3108937"/>
                    <a:gd name="connsiteY1" fmla="*/ 103559 h 2307791"/>
                    <a:gd name="connsiteX2" fmla="*/ 637683 w 3108937"/>
                    <a:gd name="connsiteY2" fmla="*/ 204044 h 2307791"/>
                    <a:gd name="connsiteX3" fmla="*/ 758262 w 3108937"/>
                    <a:gd name="connsiteY3" fmla="*/ 204044 h 2307791"/>
                    <a:gd name="connsiteX4" fmla="*/ 1109955 w 3108937"/>
                    <a:gd name="connsiteY4" fmla="*/ 93512 h 2307791"/>
                    <a:gd name="connsiteX5" fmla="*/ 2190299 w 3108937"/>
                    <a:gd name="connsiteY5" fmla="*/ 44602 h 2307791"/>
                    <a:gd name="connsiteX6" fmla="*/ 2988997 w 3108937"/>
                    <a:gd name="connsiteY6" fmla="*/ 656220 h 2307791"/>
                    <a:gd name="connsiteX7" fmla="*/ 2925467 w 3108937"/>
                    <a:gd name="connsiteY7" fmla="*/ 2111496 h 2307791"/>
                    <a:gd name="connsiteX8" fmla="*/ 1446721 w 3108937"/>
                    <a:gd name="connsiteY8" fmla="*/ 2289299 h 2307791"/>
                    <a:gd name="connsiteX9" fmla="*/ 28264 w 3108937"/>
                    <a:gd name="connsiteY9" fmla="*/ 1940674 h 2307791"/>
                    <a:gd name="connsiteX0" fmla="*/ 28264 w 3108937"/>
                    <a:gd name="connsiteY0" fmla="*/ 1943762 h 2310879"/>
                    <a:gd name="connsiteX1" fmla="*/ 587442 w 3108937"/>
                    <a:gd name="connsiteY1" fmla="*/ 106647 h 2310879"/>
                    <a:gd name="connsiteX2" fmla="*/ 758262 w 3108937"/>
                    <a:gd name="connsiteY2" fmla="*/ 207132 h 2310879"/>
                    <a:gd name="connsiteX3" fmla="*/ 1109955 w 3108937"/>
                    <a:gd name="connsiteY3" fmla="*/ 96600 h 2310879"/>
                    <a:gd name="connsiteX4" fmla="*/ 2190299 w 3108937"/>
                    <a:gd name="connsiteY4" fmla="*/ 47690 h 2310879"/>
                    <a:gd name="connsiteX5" fmla="*/ 2988997 w 3108937"/>
                    <a:gd name="connsiteY5" fmla="*/ 659308 h 2310879"/>
                    <a:gd name="connsiteX6" fmla="*/ 2925467 w 3108937"/>
                    <a:gd name="connsiteY6" fmla="*/ 2114584 h 2310879"/>
                    <a:gd name="connsiteX7" fmla="*/ 1446721 w 3108937"/>
                    <a:gd name="connsiteY7" fmla="*/ 2292387 h 2310879"/>
                    <a:gd name="connsiteX8" fmla="*/ 28264 w 3108937"/>
                    <a:gd name="connsiteY8" fmla="*/ 1943762 h 2310879"/>
                    <a:gd name="connsiteX0" fmla="*/ 28264 w 3108937"/>
                    <a:gd name="connsiteY0" fmla="*/ 1974366 h 2341483"/>
                    <a:gd name="connsiteX1" fmla="*/ 587442 w 3108937"/>
                    <a:gd name="connsiteY1" fmla="*/ 137251 h 2341483"/>
                    <a:gd name="connsiteX2" fmla="*/ 1109955 w 3108937"/>
                    <a:gd name="connsiteY2" fmla="*/ 127204 h 2341483"/>
                    <a:gd name="connsiteX3" fmla="*/ 2190299 w 3108937"/>
                    <a:gd name="connsiteY3" fmla="*/ 78294 h 2341483"/>
                    <a:gd name="connsiteX4" fmla="*/ 2988997 w 3108937"/>
                    <a:gd name="connsiteY4" fmla="*/ 689912 h 2341483"/>
                    <a:gd name="connsiteX5" fmla="*/ 2925467 w 3108937"/>
                    <a:gd name="connsiteY5" fmla="*/ 2145188 h 2341483"/>
                    <a:gd name="connsiteX6" fmla="*/ 1446721 w 3108937"/>
                    <a:gd name="connsiteY6" fmla="*/ 2322991 h 2341483"/>
                    <a:gd name="connsiteX7" fmla="*/ 28264 w 3108937"/>
                    <a:gd name="connsiteY7" fmla="*/ 1974366 h 2341483"/>
                    <a:gd name="connsiteX0" fmla="*/ 28264 w 3108937"/>
                    <a:gd name="connsiteY0" fmla="*/ 2129172 h 2496289"/>
                    <a:gd name="connsiteX1" fmla="*/ 587442 w 3108937"/>
                    <a:gd name="connsiteY1" fmla="*/ 292057 h 2496289"/>
                    <a:gd name="connsiteX2" fmla="*/ 1562131 w 3108937"/>
                    <a:gd name="connsiteY2" fmla="*/ 656 h 2496289"/>
                    <a:gd name="connsiteX3" fmla="*/ 2190299 w 3108937"/>
                    <a:gd name="connsiteY3" fmla="*/ 233100 h 2496289"/>
                    <a:gd name="connsiteX4" fmla="*/ 2988997 w 3108937"/>
                    <a:gd name="connsiteY4" fmla="*/ 844718 h 2496289"/>
                    <a:gd name="connsiteX5" fmla="*/ 2925467 w 3108937"/>
                    <a:gd name="connsiteY5" fmla="*/ 2299994 h 2496289"/>
                    <a:gd name="connsiteX6" fmla="*/ 1446721 w 3108937"/>
                    <a:gd name="connsiteY6" fmla="*/ 2477797 h 2496289"/>
                    <a:gd name="connsiteX7" fmla="*/ 28264 w 3108937"/>
                    <a:gd name="connsiteY7" fmla="*/ 2129172 h 2496289"/>
                    <a:gd name="connsiteX0" fmla="*/ 28264 w 3108937"/>
                    <a:gd name="connsiteY0" fmla="*/ 2129172 h 2496289"/>
                    <a:gd name="connsiteX1" fmla="*/ 587442 w 3108937"/>
                    <a:gd name="connsiteY1" fmla="*/ 292057 h 2496289"/>
                    <a:gd name="connsiteX2" fmla="*/ 1562131 w 3108937"/>
                    <a:gd name="connsiteY2" fmla="*/ 656 h 2496289"/>
                    <a:gd name="connsiteX3" fmla="*/ 2491750 w 3108937"/>
                    <a:gd name="connsiteY3" fmla="*/ 233100 h 2496289"/>
                    <a:gd name="connsiteX4" fmla="*/ 2988997 w 3108937"/>
                    <a:gd name="connsiteY4" fmla="*/ 844718 h 2496289"/>
                    <a:gd name="connsiteX5" fmla="*/ 2925467 w 3108937"/>
                    <a:gd name="connsiteY5" fmla="*/ 2299994 h 2496289"/>
                    <a:gd name="connsiteX6" fmla="*/ 1446721 w 3108937"/>
                    <a:gd name="connsiteY6" fmla="*/ 2477797 h 2496289"/>
                    <a:gd name="connsiteX7" fmla="*/ 28264 w 3108937"/>
                    <a:gd name="connsiteY7" fmla="*/ 2129172 h 2496289"/>
                    <a:gd name="connsiteX0" fmla="*/ 40451 w 2949594"/>
                    <a:gd name="connsiteY0" fmla="*/ 2129172 h 2496289"/>
                    <a:gd name="connsiteX1" fmla="*/ 428099 w 2949594"/>
                    <a:gd name="connsiteY1" fmla="*/ 292057 h 2496289"/>
                    <a:gd name="connsiteX2" fmla="*/ 1402788 w 2949594"/>
                    <a:gd name="connsiteY2" fmla="*/ 656 h 2496289"/>
                    <a:gd name="connsiteX3" fmla="*/ 2332407 w 2949594"/>
                    <a:gd name="connsiteY3" fmla="*/ 233100 h 2496289"/>
                    <a:gd name="connsiteX4" fmla="*/ 2829654 w 2949594"/>
                    <a:gd name="connsiteY4" fmla="*/ 844718 h 2496289"/>
                    <a:gd name="connsiteX5" fmla="*/ 2766124 w 2949594"/>
                    <a:gd name="connsiteY5" fmla="*/ 2299994 h 2496289"/>
                    <a:gd name="connsiteX6" fmla="*/ 1287378 w 2949594"/>
                    <a:gd name="connsiteY6" fmla="*/ 2477797 h 2496289"/>
                    <a:gd name="connsiteX7" fmla="*/ 40451 w 2949594"/>
                    <a:gd name="connsiteY7" fmla="*/ 2129172 h 2496289"/>
                    <a:gd name="connsiteX0" fmla="*/ 217268 w 3126411"/>
                    <a:gd name="connsiteY0" fmla="*/ 2129172 h 2521475"/>
                    <a:gd name="connsiteX1" fmla="*/ 604916 w 3126411"/>
                    <a:gd name="connsiteY1" fmla="*/ 292057 h 2521475"/>
                    <a:gd name="connsiteX2" fmla="*/ 1579605 w 3126411"/>
                    <a:gd name="connsiteY2" fmla="*/ 656 h 2521475"/>
                    <a:gd name="connsiteX3" fmla="*/ 2509224 w 3126411"/>
                    <a:gd name="connsiteY3" fmla="*/ 233100 h 2521475"/>
                    <a:gd name="connsiteX4" fmla="*/ 3006471 w 3126411"/>
                    <a:gd name="connsiteY4" fmla="*/ 844718 h 2521475"/>
                    <a:gd name="connsiteX5" fmla="*/ 2942941 w 3126411"/>
                    <a:gd name="connsiteY5" fmla="*/ 2299994 h 2521475"/>
                    <a:gd name="connsiteX6" fmla="*/ 1464195 w 3126411"/>
                    <a:gd name="connsiteY6" fmla="*/ 2477797 h 2521475"/>
                    <a:gd name="connsiteX7" fmla="*/ 217268 w 3126411"/>
                    <a:gd name="connsiteY7" fmla="*/ 2129172 h 2521475"/>
                    <a:gd name="connsiteX0" fmla="*/ 84698 w 2993841"/>
                    <a:gd name="connsiteY0" fmla="*/ 2129172 h 2496289"/>
                    <a:gd name="connsiteX1" fmla="*/ 286521 w 2993841"/>
                    <a:gd name="connsiteY1" fmla="*/ 276817 h 2496289"/>
                    <a:gd name="connsiteX2" fmla="*/ 1447035 w 2993841"/>
                    <a:gd name="connsiteY2" fmla="*/ 656 h 2496289"/>
                    <a:gd name="connsiteX3" fmla="*/ 2376654 w 2993841"/>
                    <a:gd name="connsiteY3" fmla="*/ 233100 h 2496289"/>
                    <a:gd name="connsiteX4" fmla="*/ 2873901 w 2993841"/>
                    <a:gd name="connsiteY4" fmla="*/ 844718 h 2496289"/>
                    <a:gd name="connsiteX5" fmla="*/ 2810371 w 2993841"/>
                    <a:gd name="connsiteY5" fmla="*/ 2299994 h 2496289"/>
                    <a:gd name="connsiteX6" fmla="*/ 1331625 w 2993841"/>
                    <a:gd name="connsiteY6" fmla="*/ 2477797 h 2496289"/>
                    <a:gd name="connsiteX7" fmla="*/ 84698 w 2993841"/>
                    <a:gd name="connsiteY7" fmla="*/ 2129172 h 2496289"/>
                    <a:gd name="connsiteX0" fmla="*/ 200538 w 3109681"/>
                    <a:gd name="connsiteY0" fmla="*/ 2129172 h 2496289"/>
                    <a:gd name="connsiteX1" fmla="*/ 166507 w 3109681"/>
                    <a:gd name="connsiteY1" fmla="*/ 360637 h 2496289"/>
                    <a:gd name="connsiteX2" fmla="*/ 1562875 w 3109681"/>
                    <a:gd name="connsiteY2" fmla="*/ 656 h 2496289"/>
                    <a:gd name="connsiteX3" fmla="*/ 2492494 w 3109681"/>
                    <a:gd name="connsiteY3" fmla="*/ 233100 h 2496289"/>
                    <a:gd name="connsiteX4" fmla="*/ 2989741 w 3109681"/>
                    <a:gd name="connsiteY4" fmla="*/ 844718 h 2496289"/>
                    <a:gd name="connsiteX5" fmla="*/ 2926211 w 3109681"/>
                    <a:gd name="connsiteY5" fmla="*/ 2299994 h 2496289"/>
                    <a:gd name="connsiteX6" fmla="*/ 1447465 w 3109681"/>
                    <a:gd name="connsiteY6" fmla="*/ 2477797 h 2496289"/>
                    <a:gd name="connsiteX7" fmla="*/ 200538 w 3109681"/>
                    <a:gd name="connsiteY7" fmla="*/ 2129172 h 2496289"/>
                    <a:gd name="connsiteX0" fmla="*/ 241425 w 3086244"/>
                    <a:gd name="connsiteY0" fmla="*/ 2251092 h 2496269"/>
                    <a:gd name="connsiteX1" fmla="*/ 143070 w 3086244"/>
                    <a:gd name="connsiteY1" fmla="*/ 360637 h 2496269"/>
                    <a:gd name="connsiteX2" fmla="*/ 1539438 w 3086244"/>
                    <a:gd name="connsiteY2" fmla="*/ 656 h 2496269"/>
                    <a:gd name="connsiteX3" fmla="*/ 2469057 w 3086244"/>
                    <a:gd name="connsiteY3" fmla="*/ 233100 h 2496269"/>
                    <a:gd name="connsiteX4" fmla="*/ 2966304 w 3086244"/>
                    <a:gd name="connsiteY4" fmla="*/ 844718 h 2496269"/>
                    <a:gd name="connsiteX5" fmla="*/ 2902774 w 3086244"/>
                    <a:gd name="connsiteY5" fmla="*/ 2299994 h 2496269"/>
                    <a:gd name="connsiteX6" fmla="*/ 1424028 w 3086244"/>
                    <a:gd name="connsiteY6" fmla="*/ 2477797 h 2496269"/>
                    <a:gd name="connsiteX7" fmla="*/ 241425 w 3086244"/>
                    <a:gd name="connsiteY7" fmla="*/ 2251092 h 2496269"/>
                    <a:gd name="connsiteX0" fmla="*/ 257089 w 3101908"/>
                    <a:gd name="connsiteY0" fmla="*/ 2251092 h 2487261"/>
                    <a:gd name="connsiteX1" fmla="*/ 137292 w 3101908"/>
                    <a:gd name="connsiteY1" fmla="*/ 627337 h 2487261"/>
                    <a:gd name="connsiteX2" fmla="*/ 1555102 w 3101908"/>
                    <a:gd name="connsiteY2" fmla="*/ 656 h 2487261"/>
                    <a:gd name="connsiteX3" fmla="*/ 2484721 w 3101908"/>
                    <a:gd name="connsiteY3" fmla="*/ 233100 h 2487261"/>
                    <a:gd name="connsiteX4" fmla="*/ 2981968 w 3101908"/>
                    <a:gd name="connsiteY4" fmla="*/ 844718 h 2487261"/>
                    <a:gd name="connsiteX5" fmla="*/ 2918438 w 3101908"/>
                    <a:gd name="connsiteY5" fmla="*/ 2299994 h 2487261"/>
                    <a:gd name="connsiteX6" fmla="*/ 1439692 w 3101908"/>
                    <a:gd name="connsiteY6" fmla="*/ 2477797 h 2487261"/>
                    <a:gd name="connsiteX7" fmla="*/ 257089 w 3101908"/>
                    <a:gd name="connsiteY7" fmla="*/ 2251092 h 2487261"/>
                    <a:gd name="connsiteX0" fmla="*/ 183333 w 3028152"/>
                    <a:gd name="connsiteY0" fmla="*/ 2251092 h 2487261"/>
                    <a:gd name="connsiteX1" fmla="*/ 170742 w 3028152"/>
                    <a:gd name="connsiteY1" fmla="*/ 634957 h 2487261"/>
                    <a:gd name="connsiteX2" fmla="*/ 1481346 w 3028152"/>
                    <a:gd name="connsiteY2" fmla="*/ 656 h 2487261"/>
                    <a:gd name="connsiteX3" fmla="*/ 2410965 w 3028152"/>
                    <a:gd name="connsiteY3" fmla="*/ 233100 h 2487261"/>
                    <a:gd name="connsiteX4" fmla="*/ 2908212 w 3028152"/>
                    <a:gd name="connsiteY4" fmla="*/ 844718 h 2487261"/>
                    <a:gd name="connsiteX5" fmla="*/ 2844682 w 3028152"/>
                    <a:gd name="connsiteY5" fmla="*/ 2299994 h 2487261"/>
                    <a:gd name="connsiteX6" fmla="*/ 1365936 w 3028152"/>
                    <a:gd name="connsiteY6" fmla="*/ 2477797 h 2487261"/>
                    <a:gd name="connsiteX7" fmla="*/ 183333 w 3028152"/>
                    <a:gd name="connsiteY7" fmla="*/ 2251092 h 2487261"/>
                    <a:gd name="connsiteX0" fmla="*/ 183333 w 3028152"/>
                    <a:gd name="connsiteY0" fmla="*/ 2258677 h 2494846"/>
                    <a:gd name="connsiteX1" fmla="*/ 170742 w 3028152"/>
                    <a:gd name="connsiteY1" fmla="*/ 642542 h 2494846"/>
                    <a:gd name="connsiteX2" fmla="*/ 1302668 w 3028152"/>
                    <a:gd name="connsiteY2" fmla="*/ 621 h 2494846"/>
                    <a:gd name="connsiteX3" fmla="*/ 2410965 w 3028152"/>
                    <a:gd name="connsiteY3" fmla="*/ 240685 h 2494846"/>
                    <a:gd name="connsiteX4" fmla="*/ 2908212 w 3028152"/>
                    <a:gd name="connsiteY4" fmla="*/ 852303 h 2494846"/>
                    <a:gd name="connsiteX5" fmla="*/ 2844682 w 3028152"/>
                    <a:gd name="connsiteY5" fmla="*/ 2307579 h 2494846"/>
                    <a:gd name="connsiteX6" fmla="*/ 1365936 w 3028152"/>
                    <a:gd name="connsiteY6" fmla="*/ 2485382 h 2494846"/>
                    <a:gd name="connsiteX7" fmla="*/ 183333 w 3028152"/>
                    <a:gd name="connsiteY7" fmla="*/ 2258677 h 2494846"/>
                    <a:gd name="connsiteX0" fmla="*/ 183333 w 3057800"/>
                    <a:gd name="connsiteY0" fmla="*/ 2258671 h 2494840"/>
                    <a:gd name="connsiteX1" fmla="*/ 170742 w 3057800"/>
                    <a:gd name="connsiteY1" fmla="*/ 642536 h 2494840"/>
                    <a:gd name="connsiteX2" fmla="*/ 1302668 w 3057800"/>
                    <a:gd name="connsiteY2" fmla="*/ 615 h 2494840"/>
                    <a:gd name="connsiteX3" fmla="*/ 2410965 w 3057800"/>
                    <a:gd name="connsiteY3" fmla="*/ 240679 h 2494840"/>
                    <a:gd name="connsiteX4" fmla="*/ 2958242 w 3057800"/>
                    <a:gd name="connsiteY4" fmla="*/ 844677 h 2494840"/>
                    <a:gd name="connsiteX5" fmla="*/ 2844682 w 3057800"/>
                    <a:gd name="connsiteY5" fmla="*/ 2307573 h 2494840"/>
                    <a:gd name="connsiteX6" fmla="*/ 1365936 w 3057800"/>
                    <a:gd name="connsiteY6" fmla="*/ 2485376 h 2494840"/>
                    <a:gd name="connsiteX7" fmla="*/ 183333 w 3057800"/>
                    <a:gd name="connsiteY7" fmla="*/ 2258671 h 2494840"/>
                    <a:gd name="connsiteX0" fmla="*/ 183333 w 3057800"/>
                    <a:gd name="connsiteY0" fmla="*/ 2258671 h 2494840"/>
                    <a:gd name="connsiteX1" fmla="*/ 170742 w 3057800"/>
                    <a:gd name="connsiteY1" fmla="*/ 642536 h 2494840"/>
                    <a:gd name="connsiteX2" fmla="*/ 1302668 w 3057800"/>
                    <a:gd name="connsiteY2" fmla="*/ 615 h 2494840"/>
                    <a:gd name="connsiteX3" fmla="*/ 2410965 w 3057800"/>
                    <a:gd name="connsiteY3" fmla="*/ 240679 h 2494840"/>
                    <a:gd name="connsiteX4" fmla="*/ 2958242 w 3057800"/>
                    <a:gd name="connsiteY4" fmla="*/ 844677 h 2494840"/>
                    <a:gd name="connsiteX5" fmla="*/ 2844682 w 3057800"/>
                    <a:gd name="connsiteY5" fmla="*/ 2307573 h 2494840"/>
                    <a:gd name="connsiteX6" fmla="*/ 1365936 w 3057800"/>
                    <a:gd name="connsiteY6" fmla="*/ 2485376 h 2494840"/>
                    <a:gd name="connsiteX7" fmla="*/ 183333 w 3057800"/>
                    <a:gd name="connsiteY7" fmla="*/ 2258671 h 249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7800" h="2494840">
                      <a:moveTo>
                        <a:pt x="183333" y="2258671"/>
                      </a:moveTo>
                      <a:cubicBezTo>
                        <a:pt x="-15866" y="1951531"/>
                        <a:pt x="-97487" y="881510"/>
                        <a:pt x="170742" y="642536"/>
                      </a:cubicBezTo>
                      <a:cubicBezTo>
                        <a:pt x="351024" y="334676"/>
                        <a:pt x="1035525" y="10441"/>
                        <a:pt x="1302668" y="615"/>
                      </a:cubicBezTo>
                      <a:cubicBezTo>
                        <a:pt x="1569811" y="-9211"/>
                        <a:pt x="2135036" y="100002"/>
                        <a:pt x="2410965" y="240679"/>
                      </a:cubicBezTo>
                      <a:cubicBezTo>
                        <a:pt x="2686894" y="381356"/>
                        <a:pt x="2725183" y="365128"/>
                        <a:pt x="2958242" y="844677"/>
                      </a:cubicBezTo>
                      <a:cubicBezTo>
                        <a:pt x="3120963" y="1128869"/>
                        <a:pt x="3084981" y="2073912"/>
                        <a:pt x="2844682" y="2307573"/>
                      </a:cubicBezTo>
                      <a:cubicBezTo>
                        <a:pt x="2604383" y="2541234"/>
                        <a:pt x="1809494" y="2493526"/>
                        <a:pt x="1365936" y="2485376"/>
                      </a:cubicBezTo>
                      <a:cubicBezTo>
                        <a:pt x="922378" y="2477226"/>
                        <a:pt x="382532" y="2565811"/>
                        <a:pt x="183333" y="225867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Szabadkézi sokszög 115"/>
                <p:cNvSpPr/>
                <p:nvPr/>
              </p:nvSpPr>
              <p:spPr>
                <a:xfrm>
                  <a:off x="4694965" y="3526189"/>
                  <a:ext cx="1749652" cy="2133125"/>
                </a:xfrm>
                <a:custGeom>
                  <a:avLst/>
                  <a:gdLst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6860 w 2657238"/>
                    <a:gd name="connsiteY10" fmla="*/ 1705018 h 3539806"/>
                    <a:gd name="connsiteX11" fmla="*/ 0 w 2657238"/>
                    <a:gd name="connsiteY11" fmla="*/ 1546860 h 3539806"/>
                    <a:gd name="connsiteX12" fmla="*/ 1328619 w 2657238"/>
                    <a:gd name="connsiteY12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0 w 2657238"/>
                    <a:gd name="connsiteY10" fmla="*/ 1546860 h 3539806"/>
                    <a:gd name="connsiteX11" fmla="*/ 1328619 w 2657238"/>
                    <a:gd name="connsiteY11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0 w 2657238"/>
                    <a:gd name="connsiteY9" fmla="*/ 1546860 h 3539806"/>
                    <a:gd name="connsiteX10" fmla="*/ 1328619 w 2657238"/>
                    <a:gd name="connsiteY10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44114 w 2657238"/>
                    <a:gd name="connsiteY4" fmla="*/ 1992946 h 3539806"/>
                    <a:gd name="connsiteX5" fmla="*/ 1322057 w 2657238"/>
                    <a:gd name="connsiteY5" fmla="*/ 3539806 h 3539806"/>
                    <a:gd name="connsiteX6" fmla="*/ 0 w 2657238"/>
                    <a:gd name="connsiteY6" fmla="*/ 1992946 h 3539806"/>
                    <a:gd name="connsiteX7" fmla="*/ 6826 w 2657238"/>
                    <a:gd name="connsiteY7" fmla="*/ 1834789 h 3539806"/>
                    <a:gd name="connsiteX8" fmla="*/ 0 w 2657238"/>
                    <a:gd name="connsiteY8" fmla="*/ 1546860 h 3539806"/>
                    <a:gd name="connsiteX9" fmla="*/ 1328619 w 2657238"/>
                    <a:gd name="connsiteY9" fmla="*/ 0 h 3539806"/>
                    <a:gd name="connsiteX0" fmla="*/ 2021956 w 2703033"/>
                    <a:gd name="connsiteY0" fmla="*/ 0 h 3007243"/>
                    <a:gd name="connsiteX1" fmla="*/ 2657238 w 2703033"/>
                    <a:gd name="connsiteY1" fmla="*/ 1014297 h 3007243"/>
                    <a:gd name="connsiteX2" fmla="*/ 2650379 w 2703033"/>
                    <a:gd name="connsiteY2" fmla="*/ 1172455 h 3007243"/>
                    <a:gd name="connsiteX3" fmla="*/ 2635333 w 2703033"/>
                    <a:gd name="connsiteY3" fmla="*/ 1287233 h 3007243"/>
                    <a:gd name="connsiteX4" fmla="*/ 2644114 w 2703033"/>
                    <a:gd name="connsiteY4" fmla="*/ 1460383 h 3007243"/>
                    <a:gd name="connsiteX5" fmla="*/ 1322057 w 2703033"/>
                    <a:gd name="connsiteY5" fmla="*/ 3007243 h 3007243"/>
                    <a:gd name="connsiteX6" fmla="*/ 0 w 2703033"/>
                    <a:gd name="connsiteY6" fmla="*/ 1460383 h 3007243"/>
                    <a:gd name="connsiteX7" fmla="*/ 6826 w 2703033"/>
                    <a:gd name="connsiteY7" fmla="*/ 1302226 h 3007243"/>
                    <a:gd name="connsiteX8" fmla="*/ 0 w 2703033"/>
                    <a:gd name="connsiteY8" fmla="*/ 1014297 h 3007243"/>
                    <a:gd name="connsiteX9" fmla="*/ 2021956 w 2703033"/>
                    <a:gd name="connsiteY9" fmla="*/ 0 h 3007243"/>
                    <a:gd name="connsiteX0" fmla="*/ 2021956 w 2703033"/>
                    <a:gd name="connsiteY0" fmla="*/ 90146 h 3097389"/>
                    <a:gd name="connsiteX1" fmla="*/ 2657238 w 2703033"/>
                    <a:gd name="connsiteY1" fmla="*/ 1104443 h 3097389"/>
                    <a:gd name="connsiteX2" fmla="*/ 2650379 w 2703033"/>
                    <a:gd name="connsiteY2" fmla="*/ 1262601 h 3097389"/>
                    <a:gd name="connsiteX3" fmla="*/ 2635333 w 2703033"/>
                    <a:gd name="connsiteY3" fmla="*/ 1377379 h 3097389"/>
                    <a:gd name="connsiteX4" fmla="*/ 2644114 w 2703033"/>
                    <a:gd name="connsiteY4" fmla="*/ 1550529 h 3097389"/>
                    <a:gd name="connsiteX5" fmla="*/ 1322057 w 2703033"/>
                    <a:gd name="connsiteY5" fmla="*/ 3097389 h 3097389"/>
                    <a:gd name="connsiteX6" fmla="*/ 0 w 2703033"/>
                    <a:gd name="connsiteY6" fmla="*/ 1550529 h 3097389"/>
                    <a:gd name="connsiteX7" fmla="*/ 6826 w 2703033"/>
                    <a:gd name="connsiteY7" fmla="*/ 1392372 h 3097389"/>
                    <a:gd name="connsiteX8" fmla="*/ 0 w 2703033"/>
                    <a:gd name="connsiteY8" fmla="*/ 1104443 h 3097389"/>
                    <a:gd name="connsiteX9" fmla="*/ 2021956 w 2703033"/>
                    <a:gd name="connsiteY9" fmla="*/ 90146 h 3097389"/>
                    <a:gd name="connsiteX0" fmla="*/ 2021956 w 2703033"/>
                    <a:gd name="connsiteY0" fmla="*/ 68442 h 3075685"/>
                    <a:gd name="connsiteX1" fmla="*/ 2657238 w 2703033"/>
                    <a:gd name="connsiteY1" fmla="*/ 1082739 h 3075685"/>
                    <a:gd name="connsiteX2" fmla="*/ 2650379 w 2703033"/>
                    <a:gd name="connsiteY2" fmla="*/ 1240897 h 3075685"/>
                    <a:gd name="connsiteX3" fmla="*/ 2635333 w 2703033"/>
                    <a:gd name="connsiteY3" fmla="*/ 1355675 h 3075685"/>
                    <a:gd name="connsiteX4" fmla="*/ 2644114 w 2703033"/>
                    <a:gd name="connsiteY4" fmla="*/ 1528825 h 3075685"/>
                    <a:gd name="connsiteX5" fmla="*/ 1322057 w 2703033"/>
                    <a:gd name="connsiteY5" fmla="*/ 3075685 h 3075685"/>
                    <a:gd name="connsiteX6" fmla="*/ 0 w 2703033"/>
                    <a:gd name="connsiteY6" fmla="*/ 1528825 h 3075685"/>
                    <a:gd name="connsiteX7" fmla="*/ 6826 w 2703033"/>
                    <a:gd name="connsiteY7" fmla="*/ 1370668 h 3075685"/>
                    <a:gd name="connsiteX8" fmla="*/ 0 w 2703033"/>
                    <a:gd name="connsiteY8" fmla="*/ 1082739 h 3075685"/>
                    <a:gd name="connsiteX9" fmla="*/ 2021956 w 2703033"/>
                    <a:gd name="connsiteY9" fmla="*/ 68442 h 3075685"/>
                    <a:gd name="connsiteX0" fmla="*/ 2021956 w 2652462"/>
                    <a:gd name="connsiteY0" fmla="*/ 42275 h 3049518"/>
                    <a:gd name="connsiteX1" fmla="*/ 2556754 w 2652462"/>
                    <a:gd name="connsiteY1" fmla="*/ 292898 h 3049518"/>
                    <a:gd name="connsiteX2" fmla="*/ 2650379 w 2652462"/>
                    <a:gd name="connsiteY2" fmla="*/ 1214730 h 3049518"/>
                    <a:gd name="connsiteX3" fmla="*/ 2635333 w 2652462"/>
                    <a:gd name="connsiteY3" fmla="*/ 1329508 h 3049518"/>
                    <a:gd name="connsiteX4" fmla="*/ 2644114 w 2652462"/>
                    <a:gd name="connsiteY4" fmla="*/ 1502658 h 3049518"/>
                    <a:gd name="connsiteX5" fmla="*/ 1322057 w 2652462"/>
                    <a:gd name="connsiteY5" fmla="*/ 3049518 h 3049518"/>
                    <a:gd name="connsiteX6" fmla="*/ 0 w 2652462"/>
                    <a:gd name="connsiteY6" fmla="*/ 1502658 h 3049518"/>
                    <a:gd name="connsiteX7" fmla="*/ 6826 w 2652462"/>
                    <a:gd name="connsiteY7" fmla="*/ 1344501 h 3049518"/>
                    <a:gd name="connsiteX8" fmla="*/ 0 w 2652462"/>
                    <a:gd name="connsiteY8" fmla="*/ 1056572 h 3049518"/>
                    <a:gd name="connsiteX9" fmla="*/ 2021956 w 2652462"/>
                    <a:gd name="connsiteY9" fmla="*/ 42275 h 3049518"/>
                    <a:gd name="connsiteX0" fmla="*/ 2021956 w 2652462"/>
                    <a:gd name="connsiteY0" fmla="*/ 42275 h 3049660"/>
                    <a:gd name="connsiteX1" fmla="*/ 2556754 w 2652462"/>
                    <a:gd name="connsiteY1" fmla="*/ 292898 h 3049660"/>
                    <a:gd name="connsiteX2" fmla="*/ 2650379 w 2652462"/>
                    <a:gd name="connsiteY2" fmla="*/ 1214730 h 3049660"/>
                    <a:gd name="connsiteX3" fmla="*/ 2635333 w 2652462"/>
                    <a:gd name="connsiteY3" fmla="*/ 1329508 h 3049660"/>
                    <a:gd name="connsiteX4" fmla="*/ 2644114 w 2652462"/>
                    <a:gd name="connsiteY4" fmla="*/ 1502658 h 3049660"/>
                    <a:gd name="connsiteX5" fmla="*/ 1322057 w 2652462"/>
                    <a:gd name="connsiteY5" fmla="*/ 3049518 h 3049660"/>
                    <a:gd name="connsiteX6" fmla="*/ 0 w 2652462"/>
                    <a:gd name="connsiteY6" fmla="*/ 1502658 h 3049660"/>
                    <a:gd name="connsiteX7" fmla="*/ 6826 w 2652462"/>
                    <a:gd name="connsiteY7" fmla="*/ 1344501 h 3049660"/>
                    <a:gd name="connsiteX8" fmla="*/ 0 w 2652462"/>
                    <a:gd name="connsiteY8" fmla="*/ 1056572 h 3049660"/>
                    <a:gd name="connsiteX9" fmla="*/ 2021956 w 2652462"/>
                    <a:gd name="connsiteY9" fmla="*/ 42275 h 3049660"/>
                    <a:gd name="connsiteX0" fmla="*/ 2021956 w 2652462"/>
                    <a:gd name="connsiteY0" fmla="*/ 42275 h 3049535"/>
                    <a:gd name="connsiteX1" fmla="*/ 2556754 w 2652462"/>
                    <a:gd name="connsiteY1" fmla="*/ 292898 h 3049535"/>
                    <a:gd name="connsiteX2" fmla="*/ 2650379 w 2652462"/>
                    <a:gd name="connsiteY2" fmla="*/ 1214730 h 3049535"/>
                    <a:gd name="connsiteX3" fmla="*/ 2635333 w 2652462"/>
                    <a:gd name="connsiteY3" fmla="*/ 1329508 h 3049535"/>
                    <a:gd name="connsiteX4" fmla="*/ 2644114 w 2652462"/>
                    <a:gd name="connsiteY4" fmla="*/ 1502658 h 3049535"/>
                    <a:gd name="connsiteX5" fmla="*/ 1322057 w 2652462"/>
                    <a:gd name="connsiteY5" fmla="*/ 3049518 h 3049535"/>
                    <a:gd name="connsiteX6" fmla="*/ 0 w 2652462"/>
                    <a:gd name="connsiteY6" fmla="*/ 1502658 h 3049535"/>
                    <a:gd name="connsiteX7" fmla="*/ 6826 w 2652462"/>
                    <a:gd name="connsiteY7" fmla="*/ 1344501 h 3049535"/>
                    <a:gd name="connsiteX8" fmla="*/ 0 w 2652462"/>
                    <a:gd name="connsiteY8" fmla="*/ 1056572 h 3049535"/>
                    <a:gd name="connsiteX9" fmla="*/ 2021956 w 2652462"/>
                    <a:gd name="connsiteY9" fmla="*/ 42275 h 3049535"/>
                    <a:gd name="connsiteX0" fmla="*/ 2021956 w 2652462"/>
                    <a:gd name="connsiteY0" fmla="*/ 42275 h 3049781"/>
                    <a:gd name="connsiteX1" fmla="*/ 2556754 w 2652462"/>
                    <a:gd name="connsiteY1" fmla="*/ 292898 h 3049781"/>
                    <a:gd name="connsiteX2" fmla="*/ 2650379 w 2652462"/>
                    <a:gd name="connsiteY2" fmla="*/ 1214730 h 3049781"/>
                    <a:gd name="connsiteX3" fmla="*/ 2635333 w 2652462"/>
                    <a:gd name="connsiteY3" fmla="*/ 1329508 h 3049781"/>
                    <a:gd name="connsiteX4" fmla="*/ 2644114 w 2652462"/>
                    <a:gd name="connsiteY4" fmla="*/ 1502658 h 3049781"/>
                    <a:gd name="connsiteX5" fmla="*/ 1322057 w 2652462"/>
                    <a:gd name="connsiteY5" fmla="*/ 3049518 h 3049781"/>
                    <a:gd name="connsiteX6" fmla="*/ 84714 w 2652462"/>
                    <a:gd name="connsiteY6" fmla="*/ 1591996 h 3049781"/>
                    <a:gd name="connsiteX7" fmla="*/ 6826 w 2652462"/>
                    <a:gd name="connsiteY7" fmla="*/ 1344501 h 3049781"/>
                    <a:gd name="connsiteX8" fmla="*/ 0 w 2652462"/>
                    <a:gd name="connsiteY8" fmla="*/ 1056572 h 3049781"/>
                    <a:gd name="connsiteX9" fmla="*/ 2021956 w 2652462"/>
                    <a:gd name="connsiteY9" fmla="*/ 42275 h 3049781"/>
                    <a:gd name="connsiteX0" fmla="*/ 2061419 w 2691925"/>
                    <a:gd name="connsiteY0" fmla="*/ 42275 h 3181710"/>
                    <a:gd name="connsiteX1" fmla="*/ 2596217 w 2691925"/>
                    <a:gd name="connsiteY1" fmla="*/ 292898 h 3181710"/>
                    <a:gd name="connsiteX2" fmla="*/ 2689842 w 2691925"/>
                    <a:gd name="connsiteY2" fmla="*/ 1214730 h 3181710"/>
                    <a:gd name="connsiteX3" fmla="*/ 2674796 w 2691925"/>
                    <a:gd name="connsiteY3" fmla="*/ 1329508 h 3181710"/>
                    <a:gd name="connsiteX4" fmla="*/ 2683577 w 2691925"/>
                    <a:gd name="connsiteY4" fmla="*/ 1502658 h 3181710"/>
                    <a:gd name="connsiteX5" fmla="*/ 1361520 w 2691925"/>
                    <a:gd name="connsiteY5" fmla="*/ 3181583 h 3181710"/>
                    <a:gd name="connsiteX6" fmla="*/ 124177 w 2691925"/>
                    <a:gd name="connsiteY6" fmla="*/ 1591996 h 3181710"/>
                    <a:gd name="connsiteX7" fmla="*/ 46289 w 2691925"/>
                    <a:gd name="connsiteY7" fmla="*/ 1344501 h 3181710"/>
                    <a:gd name="connsiteX8" fmla="*/ 39463 w 2691925"/>
                    <a:gd name="connsiteY8" fmla="*/ 1056572 h 3181710"/>
                    <a:gd name="connsiteX9" fmla="*/ 2061419 w 2691925"/>
                    <a:gd name="connsiteY9" fmla="*/ 42275 h 3181710"/>
                    <a:gd name="connsiteX0" fmla="*/ 2021956 w 2652462"/>
                    <a:gd name="connsiteY0" fmla="*/ 42275 h 3181760"/>
                    <a:gd name="connsiteX1" fmla="*/ 2556754 w 2652462"/>
                    <a:gd name="connsiteY1" fmla="*/ 292898 h 3181760"/>
                    <a:gd name="connsiteX2" fmla="*/ 2650379 w 2652462"/>
                    <a:gd name="connsiteY2" fmla="*/ 1214730 h 3181760"/>
                    <a:gd name="connsiteX3" fmla="*/ 2635333 w 2652462"/>
                    <a:gd name="connsiteY3" fmla="*/ 1329508 h 3181760"/>
                    <a:gd name="connsiteX4" fmla="*/ 2644114 w 2652462"/>
                    <a:gd name="connsiteY4" fmla="*/ 1502658 h 3181760"/>
                    <a:gd name="connsiteX5" fmla="*/ 1322057 w 2652462"/>
                    <a:gd name="connsiteY5" fmla="*/ 3181583 h 3181760"/>
                    <a:gd name="connsiteX6" fmla="*/ 84714 w 2652462"/>
                    <a:gd name="connsiteY6" fmla="*/ 1591996 h 3181760"/>
                    <a:gd name="connsiteX7" fmla="*/ 6826 w 2652462"/>
                    <a:gd name="connsiteY7" fmla="*/ 1344501 h 3181760"/>
                    <a:gd name="connsiteX8" fmla="*/ 0 w 2652462"/>
                    <a:gd name="connsiteY8" fmla="*/ 1056572 h 3181760"/>
                    <a:gd name="connsiteX9" fmla="*/ 2021956 w 2652462"/>
                    <a:gd name="connsiteY9" fmla="*/ 42275 h 3181760"/>
                    <a:gd name="connsiteX0" fmla="*/ 2021956 w 2652462"/>
                    <a:gd name="connsiteY0" fmla="*/ 42275 h 3183035"/>
                    <a:gd name="connsiteX1" fmla="*/ 2556754 w 2652462"/>
                    <a:gd name="connsiteY1" fmla="*/ 292898 h 3183035"/>
                    <a:gd name="connsiteX2" fmla="*/ 2650379 w 2652462"/>
                    <a:gd name="connsiteY2" fmla="*/ 1214730 h 3183035"/>
                    <a:gd name="connsiteX3" fmla="*/ 2635333 w 2652462"/>
                    <a:gd name="connsiteY3" fmla="*/ 1329508 h 3183035"/>
                    <a:gd name="connsiteX4" fmla="*/ 2644114 w 2652462"/>
                    <a:gd name="connsiteY4" fmla="*/ 1502658 h 3183035"/>
                    <a:gd name="connsiteX5" fmla="*/ 1322057 w 2652462"/>
                    <a:gd name="connsiteY5" fmla="*/ 3181583 h 3183035"/>
                    <a:gd name="connsiteX6" fmla="*/ 61610 w 2652462"/>
                    <a:gd name="connsiteY6" fmla="*/ 1743482 h 3183035"/>
                    <a:gd name="connsiteX7" fmla="*/ 6826 w 2652462"/>
                    <a:gd name="connsiteY7" fmla="*/ 1344501 h 3183035"/>
                    <a:gd name="connsiteX8" fmla="*/ 0 w 2652462"/>
                    <a:gd name="connsiteY8" fmla="*/ 1056572 h 3183035"/>
                    <a:gd name="connsiteX9" fmla="*/ 2021956 w 2652462"/>
                    <a:gd name="connsiteY9" fmla="*/ 42275 h 3183035"/>
                    <a:gd name="connsiteX0" fmla="*/ 2021956 w 2652462"/>
                    <a:gd name="connsiteY0" fmla="*/ 42275 h 3183026"/>
                    <a:gd name="connsiteX1" fmla="*/ 2556754 w 2652462"/>
                    <a:gd name="connsiteY1" fmla="*/ 292898 h 3183026"/>
                    <a:gd name="connsiteX2" fmla="*/ 2650379 w 2652462"/>
                    <a:gd name="connsiteY2" fmla="*/ 1214730 h 3183026"/>
                    <a:gd name="connsiteX3" fmla="*/ 2635333 w 2652462"/>
                    <a:gd name="connsiteY3" fmla="*/ 1329508 h 3183026"/>
                    <a:gd name="connsiteX4" fmla="*/ 2644114 w 2652462"/>
                    <a:gd name="connsiteY4" fmla="*/ 1502658 h 3183026"/>
                    <a:gd name="connsiteX5" fmla="*/ 1322057 w 2652462"/>
                    <a:gd name="connsiteY5" fmla="*/ 3181583 h 3183026"/>
                    <a:gd name="connsiteX6" fmla="*/ 61610 w 2652462"/>
                    <a:gd name="connsiteY6" fmla="*/ 1743482 h 3183026"/>
                    <a:gd name="connsiteX7" fmla="*/ 6826 w 2652462"/>
                    <a:gd name="connsiteY7" fmla="*/ 1344501 h 3183026"/>
                    <a:gd name="connsiteX8" fmla="*/ 0 w 2652462"/>
                    <a:gd name="connsiteY8" fmla="*/ 1056572 h 3183026"/>
                    <a:gd name="connsiteX9" fmla="*/ 2021956 w 2652462"/>
                    <a:gd name="connsiteY9" fmla="*/ 42275 h 3183026"/>
                    <a:gd name="connsiteX0" fmla="*/ 2021956 w 2652462"/>
                    <a:gd name="connsiteY0" fmla="*/ 42275 h 3183196"/>
                    <a:gd name="connsiteX1" fmla="*/ 2556754 w 2652462"/>
                    <a:gd name="connsiteY1" fmla="*/ 292898 h 3183196"/>
                    <a:gd name="connsiteX2" fmla="*/ 2650379 w 2652462"/>
                    <a:gd name="connsiteY2" fmla="*/ 1214730 h 3183196"/>
                    <a:gd name="connsiteX3" fmla="*/ 2635333 w 2652462"/>
                    <a:gd name="connsiteY3" fmla="*/ 1329508 h 3183196"/>
                    <a:gd name="connsiteX4" fmla="*/ 2644114 w 2652462"/>
                    <a:gd name="connsiteY4" fmla="*/ 1502658 h 3183196"/>
                    <a:gd name="connsiteX5" fmla="*/ 1322057 w 2652462"/>
                    <a:gd name="connsiteY5" fmla="*/ 3181583 h 3183196"/>
                    <a:gd name="connsiteX6" fmla="*/ 61610 w 2652462"/>
                    <a:gd name="connsiteY6" fmla="*/ 1743482 h 3183196"/>
                    <a:gd name="connsiteX7" fmla="*/ 6826 w 2652462"/>
                    <a:gd name="connsiteY7" fmla="*/ 1344501 h 3183196"/>
                    <a:gd name="connsiteX8" fmla="*/ 0 w 2652462"/>
                    <a:gd name="connsiteY8" fmla="*/ 1056572 h 3183196"/>
                    <a:gd name="connsiteX9" fmla="*/ 2021956 w 2652462"/>
                    <a:gd name="connsiteY9" fmla="*/ 42275 h 3183196"/>
                    <a:gd name="connsiteX0" fmla="*/ 2021956 w 2652462"/>
                    <a:gd name="connsiteY0" fmla="*/ 42275 h 3187973"/>
                    <a:gd name="connsiteX1" fmla="*/ 2556754 w 2652462"/>
                    <a:gd name="connsiteY1" fmla="*/ 292898 h 3187973"/>
                    <a:gd name="connsiteX2" fmla="*/ 2650379 w 2652462"/>
                    <a:gd name="connsiteY2" fmla="*/ 1214730 h 3187973"/>
                    <a:gd name="connsiteX3" fmla="*/ 2635333 w 2652462"/>
                    <a:gd name="connsiteY3" fmla="*/ 1329508 h 3187973"/>
                    <a:gd name="connsiteX4" fmla="*/ 2644114 w 2652462"/>
                    <a:gd name="connsiteY4" fmla="*/ 1502658 h 3187973"/>
                    <a:gd name="connsiteX5" fmla="*/ 1322057 w 2652462"/>
                    <a:gd name="connsiteY5" fmla="*/ 3181583 h 3187973"/>
                    <a:gd name="connsiteX6" fmla="*/ 61610 w 2652462"/>
                    <a:gd name="connsiteY6" fmla="*/ 1743482 h 3187973"/>
                    <a:gd name="connsiteX7" fmla="*/ 6826 w 2652462"/>
                    <a:gd name="connsiteY7" fmla="*/ 1344501 h 3187973"/>
                    <a:gd name="connsiteX8" fmla="*/ 0 w 2652462"/>
                    <a:gd name="connsiteY8" fmla="*/ 1056572 h 3187973"/>
                    <a:gd name="connsiteX9" fmla="*/ 2021956 w 2652462"/>
                    <a:gd name="connsiteY9" fmla="*/ 42275 h 3187973"/>
                    <a:gd name="connsiteX0" fmla="*/ 2021956 w 2652462"/>
                    <a:gd name="connsiteY0" fmla="*/ 42275 h 3183280"/>
                    <a:gd name="connsiteX1" fmla="*/ 2556754 w 2652462"/>
                    <a:gd name="connsiteY1" fmla="*/ 292898 h 3183280"/>
                    <a:gd name="connsiteX2" fmla="*/ 2650379 w 2652462"/>
                    <a:gd name="connsiteY2" fmla="*/ 1214730 h 3183280"/>
                    <a:gd name="connsiteX3" fmla="*/ 2635333 w 2652462"/>
                    <a:gd name="connsiteY3" fmla="*/ 1329508 h 3183280"/>
                    <a:gd name="connsiteX4" fmla="*/ 2644114 w 2652462"/>
                    <a:gd name="connsiteY4" fmla="*/ 1502658 h 3183280"/>
                    <a:gd name="connsiteX5" fmla="*/ 1322057 w 2652462"/>
                    <a:gd name="connsiteY5" fmla="*/ 3181583 h 3183280"/>
                    <a:gd name="connsiteX6" fmla="*/ 61610 w 2652462"/>
                    <a:gd name="connsiteY6" fmla="*/ 1743482 h 3183280"/>
                    <a:gd name="connsiteX7" fmla="*/ 6826 w 2652462"/>
                    <a:gd name="connsiteY7" fmla="*/ 1344501 h 3183280"/>
                    <a:gd name="connsiteX8" fmla="*/ 0 w 2652462"/>
                    <a:gd name="connsiteY8" fmla="*/ 1056572 h 3183280"/>
                    <a:gd name="connsiteX9" fmla="*/ 2021956 w 2652462"/>
                    <a:gd name="connsiteY9" fmla="*/ 42275 h 3183280"/>
                    <a:gd name="connsiteX0" fmla="*/ 2082280 w 2712786"/>
                    <a:gd name="connsiteY0" fmla="*/ 42275 h 3400471"/>
                    <a:gd name="connsiteX1" fmla="*/ 2617078 w 2712786"/>
                    <a:gd name="connsiteY1" fmla="*/ 292898 h 3400471"/>
                    <a:gd name="connsiteX2" fmla="*/ 2710703 w 2712786"/>
                    <a:gd name="connsiteY2" fmla="*/ 1214730 h 3400471"/>
                    <a:gd name="connsiteX3" fmla="*/ 2695657 w 2712786"/>
                    <a:gd name="connsiteY3" fmla="*/ 1329508 h 3400471"/>
                    <a:gd name="connsiteX4" fmla="*/ 2704438 w 2712786"/>
                    <a:gd name="connsiteY4" fmla="*/ 1502658 h 3400471"/>
                    <a:gd name="connsiteX5" fmla="*/ 1474796 w 2712786"/>
                    <a:gd name="connsiteY5" fmla="*/ 3399101 h 3400471"/>
                    <a:gd name="connsiteX6" fmla="*/ 121934 w 2712786"/>
                    <a:gd name="connsiteY6" fmla="*/ 1743482 h 3400471"/>
                    <a:gd name="connsiteX7" fmla="*/ 67150 w 2712786"/>
                    <a:gd name="connsiteY7" fmla="*/ 1344501 h 3400471"/>
                    <a:gd name="connsiteX8" fmla="*/ 60324 w 2712786"/>
                    <a:gd name="connsiteY8" fmla="*/ 1056572 h 3400471"/>
                    <a:gd name="connsiteX9" fmla="*/ 2082280 w 2712786"/>
                    <a:gd name="connsiteY9" fmla="*/ 42275 h 3400471"/>
                    <a:gd name="connsiteX0" fmla="*/ 2024880 w 2655386"/>
                    <a:gd name="connsiteY0" fmla="*/ 42275 h 3420981"/>
                    <a:gd name="connsiteX1" fmla="*/ 2559678 w 2655386"/>
                    <a:gd name="connsiteY1" fmla="*/ 292898 h 3420981"/>
                    <a:gd name="connsiteX2" fmla="*/ 2653303 w 2655386"/>
                    <a:gd name="connsiteY2" fmla="*/ 1214730 h 3420981"/>
                    <a:gd name="connsiteX3" fmla="*/ 2638257 w 2655386"/>
                    <a:gd name="connsiteY3" fmla="*/ 1329508 h 3420981"/>
                    <a:gd name="connsiteX4" fmla="*/ 2647038 w 2655386"/>
                    <a:gd name="connsiteY4" fmla="*/ 1502658 h 3420981"/>
                    <a:gd name="connsiteX5" fmla="*/ 1417396 w 2655386"/>
                    <a:gd name="connsiteY5" fmla="*/ 3399101 h 3420981"/>
                    <a:gd name="connsiteX6" fmla="*/ 569918 w 2655386"/>
                    <a:gd name="connsiteY6" fmla="*/ 2485802 h 3420981"/>
                    <a:gd name="connsiteX7" fmla="*/ 64534 w 2655386"/>
                    <a:gd name="connsiteY7" fmla="*/ 1743482 h 3420981"/>
                    <a:gd name="connsiteX8" fmla="*/ 9750 w 2655386"/>
                    <a:gd name="connsiteY8" fmla="*/ 1344501 h 3420981"/>
                    <a:gd name="connsiteX9" fmla="*/ 2924 w 2655386"/>
                    <a:gd name="connsiteY9" fmla="*/ 1056572 h 3420981"/>
                    <a:gd name="connsiteX10" fmla="*/ 2024880 w 2655386"/>
                    <a:gd name="connsiteY10" fmla="*/ 42275 h 3420981"/>
                    <a:gd name="connsiteX0" fmla="*/ 2021956 w 2652462"/>
                    <a:gd name="connsiteY0" fmla="*/ 42275 h 3431042"/>
                    <a:gd name="connsiteX1" fmla="*/ 2556754 w 2652462"/>
                    <a:gd name="connsiteY1" fmla="*/ 292898 h 3431042"/>
                    <a:gd name="connsiteX2" fmla="*/ 2650379 w 2652462"/>
                    <a:gd name="connsiteY2" fmla="*/ 1214730 h 3431042"/>
                    <a:gd name="connsiteX3" fmla="*/ 2635333 w 2652462"/>
                    <a:gd name="connsiteY3" fmla="*/ 1329508 h 3431042"/>
                    <a:gd name="connsiteX4" fmla="*/ 2644114 w 2652462"/>
                    <a:gd name="connsiteY4" fmla="*/ 1502658 h 3431042"/>
                    <a:gd name="connsiteX5" fmla="*/ 1414472 w 2652462"/>
                    <a:gd name="connsiteY5" fmla="*/ 3399101 h 3431042"/>
                    <a:gd name="connsiteX6" fmla="*/ 274347 w 2652462"/>
                    <a:gd name="connsiteY6" fmla="*/ 2625636 h 3431042"/>
                    <a:gd name="connsiteX7" fmla="*/ 61610 w 2652462"/>
                    <a:gd name="connsiteY7" fmla="*/ 1743482 h 3431042"/>
                    <a:gd name="connsiteX8" fmla="*/ 6826 w 2652462"/>
                    <a:gd name="connsiteY8" fmla="*/ 1344501 h 3431042"/>
                    <a:gd name="connsiteX9" fmla="*/ 0 w 2652462"/>
                    <a:gd name="connsiteY9" fmla="*/ 1056572 h 3431042"/>
                    <a:gd name="connsiteX10" fmla="*/ 2021956 w 2652462"/>
                    <a:gd name="connsiteY10" fmla="*/ 42275 h 3431042"/>
                    <a:gd name="connsiteX0" fmla="*/ 2021956 w 2652462"/>
                    <a:gd name="connsiteY0" fmla="*/ 42275 h 3408649"/>
                    <a:gd name="connsiteX1" fmla="*/ 2556754 w 2652462"/>
                    <a:gd name="connsiteY1" fmla="*/ 292898 h 3408649"/>
                    <a:gd name="connsiteX2" fmla="*/ 2650379 w 2652462"/>
                    <a:gd name="connsiteY2" fmla="*/ 1214730 h 3408649"/>
                    <a:gd name="connsiteX3" fmla="*/ 2635333 w 2652462"/>
                    <a:gd name="connsiteY3" fmla="*/ 1329508 h 3408649"/>
                    <a:gd name="connsiteX4" fmla="*/ 2644114 w 2652462"/>
                    <a:gd name="connsiteY4" fmla="*/ 1502658 h 3408649"/>
                    <a:gd name="connsiteX5" fmla="*/ 1460680 w 2652462"/>
                    <a:gd name="connsiteY5" fmla="*/ 3375795 h 3408649"/>
                    <a:gd name="connsiteX6" fmla="*/ 274347 w 2652462"/>
                    <a:gd name="connsiteY6" fmla="*/ 2625636 h 3408649"/>
                    <a:gd name="connsiteX7" fmla="*/ 61610 w 2652462"/>
                    <a:gd name="connsiteY7" fmla="*/ 1743482 h 3408649"/>
                    <a:gd name="connsiteX8" fmla="*/ 6826 w 2652462"/>
                    <a:gd name="connsiteY8" fmla="*/ 1344501 h 3408649"/>
                    <a:gd name="connsiteX9" fmla="*/ 0 w 2652462"/>
                    <a:gd name="connsiteY9" fmla="*/ 1056572 h 3408649"/>
                    <a:gd name="connsiteX10" fmla="*/ 2021956 w 2652462"/>
                    <a:gd name="connsiteY10" fmla="*/ 42275 h 3408649"/>
                    <a:gd name="connsiteX0" fmla="*/ 2021956 w 2652462"/>
                    <a:gd name="connsiteY0" fmla="*/ 42275 h 3376156"/>
                    <a:gd name="connsiteX1" fmla="*/ 2556754 w 2652462"/>
                    <a:gd name="connsiteY1" fmla="*/ 292898 h 3376156"/>
                    <a:gd name="connsiteX2" fmla="*/ 2650379 w 2652462"/>
                    <a:gd name="connsiteY2" fmla="*/ 1214730 h 3376156"/>
                    <a:gd name="connsiteX3" fmla="*/ 2635333 w 2652462"/>
                    <a:gd name="connsiteY3" fmla="*/ 1329508 h 3376156"/>
                    <a:gd name="connsiteX4" fmla="*/ 2644114 w 2652462"/>
                    <a:gd name="connsiteY4" fmla="*/ 1502658 h 3376156"/>
                    <a:gd name="connsiteX5" fmla="*/ 1460680 w 2652462"/>
                    <a:gd name="connsiteY5" fmla="*/ 3375795 h 3376156"/>
                    <a:gd name="connsiteX6" fmla="*/ 274347 w 2652462"/>
                    <a:gd name="connsiteY6" fmla="*/ 2625636 h 3376156"/>
                    <a:gd name="connsiteX7" fmla="*/ 61610 w 2652462"/>
                    <a:gd name="connsiteY7" fmla="*/ 1743482 h 3376156"/>
                    <a:gd name="connsiteX8" fmla="*/ 6826 w 2652462"/>
                    <a:gd name="connsiteY8" fmla="*/ 1344501 h 3376156"/>
                    <a:gd name="connsiteX9" fmla="*/ 0 w 2652462"/>
                    <a:gd name="connsiteY9" fmla="*/ 1056572 h 3376156"/>
                    <a:gd name="connsiteX10" fmla="*/ 2021956 w 2652462"/>
                    <a:gd name="connsiteY10" fmla="*/ 42275 h 3376156"/>
                    <a:gd name="connsiteX0" fmla="*/ 2021956 w 2652462"/>
                    <a:gd name="connsiteY0" fmla="*/ 42275 h 3401346"/>
                    <a:gd name="connsiteX1" fmla="*/ 2556754 w 2652462"/>
                    <a:gd name="connsiteY1" fmla="*/ 292898 h 3401346"/>
                    <a:gd name="connsiteX2" fmla="*/ 2650379 w 2652462"/>
                    <a:gd name="connsiteY2" fmla="*/ 1214730 h 3401346"/>
                    <a:gd name="connsiteX3" fmla="*/ 2635333 w 2652462"/>
                    <a:gd name="connsiteY3" fmla="*/ 1329508 h 3401346"/>
                    <a:gd name="connsiteX4" fmla="*/ 2644114 w 2652462"/>
                    <a:gd name="connsiteY4" fmla="*/ 1502658 h 3401346"/>
                    <a:gd name="connsiteX5" fmla="*/ 1460680 w 2652462"/>
                    <a:gd name="connsiteY5" fmla="*/ 3375795 h 3401346"/>
                    <a:gd name="connsiteX6" fmla="*/ 343658 w 2652462"/>
                    <a:gd name="connsiteY6" fmla="*/ 2532413 h 3401346"/>
                    <a:gd name="connsiteX7" fmla="*/ 61610 w 2652462"/>
                    <a:gd name="connsiteY7" fmla="*/ 1743482 h 3401346"/>
                    <a:gd name="connsiteX8" fmla="*/ 6826 w 2652462"/>
                    <a:gd name="connsiteY8" fmla="*/ 1344501 h 3401346"/>
                    <a:gd name="connsiteX9" fmla="*/ 0 w 2652462"/>
                    <a:gd name="connsiteY9" fmla="*/ 1056572 h 3401346"/>
                    <a:gd name="connsiteX10" fmla="*/ 2021956 w 2652462"/>
                    <a:gd name="connsiteY10" fmla="*/ 42275 h 3401346"/>
                    <a:gd name="connsiteX0" fmla="*/ 2021956 w 2652462"/>
                    <a:gd name="connsiteY0" fmla="*/ 42275 h 3348655"/>
                    <a:gd name="connsiteX1" fmla="*/ 2556754 w 2652462"/>
                    <a:gd name="connsiteY1" fmla="*/ 292898 h 3348655"/>
                    <a:gd name="connsiteX2" fmla="*/ 2650379 w 2652462"/>
                    <a:gd name="connsiteY2" fmla="*/ 1214730 h 3348655"/>
                    <a:gd name="connsiteX3" fmla="*/ 2635333 w 2652462"/>
                    <a:gd name="connsiteY3" fmla="*/ 1329508 h 3348655"/>
                    <a:gd name="connsiteX4" fmla="*/ 2644114 w 2652462"/>
                    <a:gd name="connsiteY4" fmla="*/ 1502658 h 3348655"/>
                    <a:gd name="connsiteX5" fmla="*/ 1583900 w 2652462"/>
                    <a:gd name="connsiteY5" fmla="*/ 3321416 h 3348655"/>
                    <a:gd name="connsiteX6" fmla="*/ 343658 w 2652462"/>
                    <a:gd name="connsiteY6" fmla="*/ 2532413 h 3348655"/>
                    <a:gd name="connsiteX7" fmla="*/ 61610 w 2652462"/>
                    <a:gd name="connsiteY7" fmla="*/ 1743482 h 3348655"/>
                    <a:gd name="connsiteX8" fmla="*/ 6826 w 2652462"/>
                    <a:gd name="connsiteY8" fmla="*/ 1344501 h 3348655"/>
                    <a:gd name="connsiteX9" fmla="*/ 0 w 2652462"/>
                    <a:gd name="connsiteY9" fmla="*/ 1056572 h 3348655"/>
                    <a:gd name="connsiteX10" fmla="*/ 2021956 w 2652462"/>
                    <a:gd name="connsiteY10" fmla="*/ 42275 h 3348655"/>
                    <a:gd name="connsiteX0" fmla="*/ 2021956 w 2652462"/>
                    <a:gd name="connsiteY0" fmla="*/ 42275 h 3266342"/>
                    <a:gd name="connsiteX1" fmla="*/ 2556754 w 2652462"/>
                    <a:gd name="connsiteY1" fmla="*/ 292898 h 3266342"/>
                    <a:gd name="connsiteX2" fmla="*/ 2650379 w 2652462"/>
                    <a:gd name="connsiteY2" fmla="*/ 1214730 h 3266342"/>
                    <a:gd name="connsiteX3" fmla="*/ 2635333 w 2652462"/>
                    <a:gd name="connsiteY3" fmla="*/ 1329508 h 3266342"/>
                    <a:gd name="connsiteX4" fmla="*/ 2644114 w 2652462"/>
                    <a:gd name="connsiteY4" fmla="*/ 1502658 h 3266342"/>
                    <a:gd name="connsiteX5" fmla="*/ 1499186 w 2652462"/>
                    <a:gd name="connsiteY5" fmla="*/ 3235962 h 3266342"/>
                    <a:gd name="connsiteX6" fmla="*/ 343658 w 2652462"/>
                    <a:gd name="connsiteY6" fmla="*/ 2532413 h 3266342"/>
                    <a:gd name="connsiteX7" fmla="*/ 61610 w 2652462"/>
                    <a:gd name="connsiteY7" fmla="*/ 1743482 h 3266342"/>
                    <a:gd name="connsiteX8" fmla="*/ 6826 w 2652462"/>
                    <a:gd name="connsiteY8" fmla="*/ 1344501 h 3266342"/>
                    <a:gd name="connsiteX9" fmla="*/ 0 w 2652462"/>
                    <a:gd name="connsiteY9" fmla="*/ 1056572 h 3266342"/>
                    <a:gd name="connsiteX10" fmla="*/ 2021956 w 2652462"/>
                    <a:gd name="connsiteY10" fmla="*/ 42275 h 3266342"/>
                    <a:gd name="connsiteX0" fmla="*/ 2021956 w 2652462"/>
                    <a:gd name="connsiteY0" fmla="*/ 42275 h 3262054"/>
                    <a:gd name="connsiteX1" fmla="*/ 2556754 w 2652462"/>
                    <a:gd name="connsiteY1" fmla="*/ 292898 h 3262054"/>
                    <a:gd name="connsiteX2" fmla="*/ 2650379 w 2652462"/>
                    <a:gd name="connsiteY2" fmla="*/ 1214730 h 3262054"/>
                    <a:gd name="connsiteX3" fmla="*/ 2635333 w 2652462"/>
                    <a:gd name="connsiteY3" fmla="*/ 1329508 h 3262054"/>
                    <a:gd name="connsiteX4" fmla="*/ 2644114 w 2652462"/>
                    <a:gd name="connsiteY4" fmla="*/ 1502658 h 3262054"/>
                    <a:gd name="connsiteX5" fmla="*/ 1499186 w 2652462"/>
                    <a:gd name="connsiteY5" fmla="*/ 3235962 h 3262054"/>
                    <a:gd name="connsiteX6" fmla="*/ 343658 w 2652462"/>
                    <a:gd name="connsiteY6" fmla="*/ 2532413 h 3262054"/>
                    <a:gd name="connsiteX7" fmla="*/ 61610 w 2652462"/>
                    <a:gd name="connsiteY7" fmla="*/ 1743482 h 3262054"/>
                    <a:gd name="connsiteX8" fmla="*/ 6826 w 2652462"/>
                    <a:gd name="connsiteY8" fmla="*/ 1344501 h 3262054"/>
                    <a:gd name="connsiteX9" fmla="*/ 0 w 2652462"/>
                    <a:gd name="connsiteY9" fmla="*/ 1056572 h 3262054"/>
                    <a:gd name="connsiteX10" fmla="*/ 2021956 w 2652462"/>
                    <a:gd name="connsiteY10" fmla="*/ 42275 h 326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52462" h="3262054">
                      <a:moveTo>
                        <a:pt x="2021956" y="42275"/>
                      </a:moveTo>
                      <a:cubicBezTo>
                        <a:pt x="2448082" y="-85004"/>
                        <a:pt x="2452017" y="97489"/>
                        <a:pt x="2556754" y="292898"/>
                      </a:cubicBezTo>
                      <a:cubicBezTo>
                        <a:pt x="2661491" y="488307"/>
                        <a:pt x="2654915" y="1162729"/>
                        <a:pt x="2650379" y="1214730"/>
                      </a:cubicBezTo>
                      <a:lnTo>
                        <a:pt x="2635333" y="1329508"/>
                      </a:lnTo>
                      <a:lnTo>
                        <a:pt x="2644114" y="1502658"/>
                      </a:lnTo>
                      <a:cubicBezTo>
                        <a:pt x="2644114" y="2356965"/>
                        <a:pt x="2036620" y="3079873"/>
                        <a:pt x="1499186" y="3235962"/>
                      </a:cubicBezTo>
                      <a:cubicBezTo>
                        <a:pt x="961752" y="3392051"/>
                        <a:pt x="569135" y="2808349"/>
                        <a:pt x="343658" y="2532413"/>
                      </a:cubicBezTo>
                      <a:cubicBezTo>
                        <a:pt x="118181" y="2256477"/>
                        <a:pt x="117749" y="1941467"/>
                        <a:pt x="61610" y="1743482"/>
                      </a:cubicBezTo>
                      <a:cubicBezTo>
                        <a:pt x="5471" y="1545497"/>
                        <a:pt x="2312" y="1396502"/>
                        <a:pt x="6826" y="1344501"/>
                      </a:cubicBezTo>
                      <a:lnTo>
                        <a:pt x="0" y="1056572"/>
                      </a:lnTo>
                      <a:cubicBezTo>
                        <a:pt x="0" y="202265"/>
                        <a:pt x="1595830" y="169554"/>
                        <a:pt x="2021956" y="42275"/>
                      </a:cubicBezTo>
                      <a:close/>
                    </a:path>
                  </a:pathLst>
                </a:custGeom>
                <a:solidFill>
                  <a:srgbClr val="DC834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Szabadkézi sokszög 116"/>
                <p:cNvSpPr/>
                <p:nvPr/>
              </p:nvSpPr>
              <p:spPr>
                <a:xfrm>
                  <a:off x="4700472" y="3845407"/>
                  <a:ext cx="728095" cy="1781135"/>
                </a:xfrm>
                <a:custGeom>
                  <a:avLst/>
                  <a:gdLst>
                    <a:gd name="connsiteX0" fmla="*/ 704337 w 1645384"/>
                    <a:gd name="connsiteY0" fmla="*/ 0 h 2725466"/>
                    <a:gd name="connsiteX1" fmla="*/ 1645384 w 1645384"/>
                    <a:gd name="connsiteY1" fmla="*/ 2676925 h 2725466"/>
                    <a:gd name="connsiteX2" fmla="*/ 1588498 w 1645384"/>
                    <a:gd name="connsiteY2" fmla="*/ 2694039 h 2725466"/>
                    <a:gd name="connsiteX3" fmla="*/ 1322057 w 1645384"/>
                    <a:gd name="connsiteY3" fmla="*/ 2725466 h 2725466"/>
                    <a:gd name="connsiteX4" fmla="*/ 0 w 1645384"/>
                    <a:gd name="connsiteY4" fmla="*/ 1178606 h 2725466"/>
                    <a:gd name="connsiteX5" fmla="*/ 6826 w 1645384"/>
                    <a:gd name="connsiteY5" fmla="*/ 1020449 h 2725466"/>
                    <a:gd name="connsiteX6" fmla="*/ 0 w 1645384"/>
                    <a:gd name="connsiteY6" fmla="*/ 732520 h 2725466"/>
                    <a:gd name="connsiteX7" fmla="*/ 684769 w 1645384"/>
                    <a:gd name="connsiteY7" fmla="*/ 6298 h 2725466"/>
                    <a:gd name="connsiteX8" fmla="*/ 704337 w 1645384"/>
                    <a:gd name="connsiteY8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611121"/>
                    <a:gd name="connsiteY0" fmla="*/ 0 h 3046142"/>
                    <a:gd name="connsiteX1" fmla="*/ 1611121 w 1611121"/>
                    <a:gd name="connsiteY1" fmla="*/ 3040773 h 3046142"/>
                    <a:gd name="connsiteX2" fmla="*/ 1322057 w 1611121"/>
                    <a:gd name="connsiteY2" fmla="*/ 2725466 h 3046142"/>
                    <a:gd name="connsiteX3" fmla="*/ 0 w 1611121"/>
                    <a:gd name="connsiteY3" fmla="*/ 1178606 h 3046142"/>
                    <a:gd name="connsiteX4" fmla="*/ 6826 w 1611121"/>
                    <a:gd name="connsiteY4" fmla="*/ 1020449 h 3046142"/>
                    <a:gd name="connsiteX5" fmla="*/ 0 w 1611121"/>
                    <a:gd name="connsiteY5" fmla="*/ 732520 h 3046142"/>
                    <a:gd name="connsiteX6" fmla="*/ 684769 w 1611121"/>
                    <a:gd name="connsiteY6" fmla="*/ 6298 h 3046142"/>
                    <a:gd name="connsiteX7" fmla="*/ 704337 w 1611121"/>
                    <a:gd name="connsiteY7" fmla="*/ 0 h 3046142"/>
                    <a:gd name="connsiteX0" fmla="*/ 739848 w 1646632"/>
                    <a:gd name="connsiteY0" fmla="*/ 0 h 3041854"/>
                    <a:gd name="connsiteX1" fmla="*/ 1646632 w 1646632"/>
                    <a:gd name="connsiteY1" fmla="*/ 3040773 h 3041854"/>
                    <a:gd name="connsiteX2" fmla="*/ 531821 w 1646632"/>
                    <a:gd name="connsiteY2" fmla="*/ 2474084 h 3041854"/>
                    <a:gd name="connsiteX3" fmla="*/ 35511 w 1646632"/>
                    <a:gd name="connsiteY3" fmla="*/ 1178606 h 3041854"/>
                    <a:gd name="connsiteX4" fmla="*/ 42337 w 1646632"/>
                    <a:gd name="connsiteY4" fmla="*/ 1020449 h 3041854"/>
                    <a:gd name="connsiteX5" fmla="*/ 35511 w 1646632"/>
                    <a:gd name="connsiteY5" fmla="*/ 732520 h 3041854"/>
                    <a:gd name="connsiteX6" fmla="*/ 720280 w 1646632"/>
                    <a:gd name="connsiteY6" fmla="*/ 6298 h 3041854"/>
                    <a:gd name="connsiteX7" fmla="*/ 739848 w 1646632"/>
                    <a:gd name="connsiteY7" fmla="*/ 0 h 3041854"/>
                    <a:gd name="connsiteX0" fmla="*/ 728965 w 1635749"/>
                    <a:gd name="connsiteY0" fmla="*/ 0 h 3041377"/>
                    <a:gd name="connsiteX1" fmla="*/ 1635749 w 1635749"/>
                    <a:gd name="connsiteY1" fmla="*/ 3040773 h 3041377"/>
                    <a:gd name="connsiteX2" fmla="*/ 373887 w 1635749"/>
                    <a:gd name="connsiteY2" fmla="*/ 2240040 h 3041377"/>
                    <a:gd name="connsiteX3" fmla="*/ 24628 w 1635749"/>
                    <a:gd name="connsiteY3" fmla="*/ 1178606 h 3041377"/>
                    <a:gd name="connsiteX4" fmla="*/ 31454 w 1635749"/>
                    <a:gd name="connsiteY4" fmla="*/ 1020449 h 3041377"/>
                    <a:gd name="connsiteX5" fmla="*/ 24628 w 1635749"/>
                    <a:gd name="connsiteY5" fmla="*/ 732520 h 3041377"/>
                    <a:gd name="connsiteX6" fmla="*/ 709397 w 1635749"/>
                    <a:gd name="connsiteY6" fmla="*/ 6298 h 3041377"/>
                    <a:gd name="connsiteX7" fmla="*/ 728965 w 1635749"/>
                    <a:gd name="connsiteY7" fmla="*/ 0 h 3041377"/>
                    <a:gd name="connsiteX0" fmla="*/ 728965 w 1635749"/>
                    <a:gd name="connsiteY0" fmla="*/ 0 h 3041845"/>
                    <a:gd name="connsiteX1" fmla="*/ 1635749 w 1635749"/>
                    <a:gd name="connsiteY1" fmla="*/ 3040773 h 3041845"/>
                    <a:gd name="connsiteX2" fmla="*/ 373887 w 1635749"/>
                    <a:gd name="connsiteY2" fmla="*/ 2240040 h 3041845"/>
                    <a:gd name="connsiteX3" fmla="*/ 24628 w 1635749"/>
                    <a:gd name="connsiteY3" fmla="*/ 1178606 h 3041845"/>
                    <a:gd name="connsiteX4" fmla="*/ 31454 w 1635749"/>
                    <a:gd name="connsiteY4" fmla="*/ 1020449 h 3041845"/>
                    <a:gd name="connsiteX5" fmla="*/ 24628 w 1635749"/>
                    <a:gd name="connsiteY5" fmla="*/ 732520 h 3041845"/>
                    <a:gd name="connsiteX6" fmla="*/ 709397 w 1635749"/>
                    <a:gd name="connsiteY6" fmla="*/ 6298 h 3041845"/>
                    <a:gd name="connsiteX7" fmla="*/ 728965 w 1635749"/>
                    <a:gd name="connsiteY7" fmla="*/ 0 h 3041845"/>
                    <a:gd name="connsiteX0" fmla="*/ 638472 w 1635749"/>
                    <a:gd name="connsiteY0" fmla="*/ 305762 h 3035546"/>
                    <a:gd name="connsiteX1" fmla="*/ 1635749 w 1635749"/>
                    <a:gd name="connsiteY1" fmla="*/ 3034475 h 3035546"/>
                    <a:gd name="connsiteX2" fmla="*/ 373887 w 1635749"/>
                    <a:gd name="connsiteY2" fmla="*/ 2233742 h 3035546"/>
                    <a:gd name="connsiteX3" fmla="*/ 24628 w 1635749"/>
                    <a:gd name="connsiteY3" fmla="*/ 1172308 h 3035546"/>
                    <a:gd name="connsiteX4" fmla="*/ 31454 w 1635749"/>
                    <a:gd name="connsiteY4" fmla="*/ 1014151 h 3035546"/>
                    <a:gd name="connsiteX5" fmla="*/ 24628 w 1635749"/>
                    <a:gd name="connsiteY5" fmla="*/ 726222 h 3035546"/>
                    <a:gd name="connsiteX6" fmla="*/ 709397 w 1635749"/>
                    <a:gd name="connsiteY6" fmla="*/ 0 h 3035546"/>
                    <a:gd name="connsiteX7" fmla="*/ 638472 w 1635749"/>
                    <a:gd name="connsiteY7" fmla="*/ 305762 h 3035546"/>
                    <a:gd name="connsiteX0" fmla="*/ 638472 w 1635749"/>
                    <a:gd name="connsiteY0" fmla="*/ 115812 h 2845596"/>
                    <a:gd name="connsiteX1" fmla="*/ 1635749 w 1635749"/>
                    <a:gd name="connsiteY1" fmla="*/ 2844525 h 2845596"/>
                    <a:gd name="connsiteX2" fmla="*/ 373887 w 1635749"/>
                    <a:gd name="connsiteY2" fmla="*/ 2043792 h 2845596"/>
                    <a:gd name="connsiteX3" fmla="*/ 24628 w 1635749"/>
                    <a:gd name="connsiteY3" fmla="*/ 982358 h 2845596"/>
                    <a:gd name="connsiteX4" fmla="*/ 31454 w 1635749"/>
                    <a:gd name="connsiteY4" fmla="*/ 824201 h 2845596"/>
                    <a:gd name="connsiteX5" fmla="*/ 24628 w 1635749"/>
                    <a:gd name="connsiteY5" fmla="*/ 536272 h 2845596"/>
                    <a:gd name="connsiteX6" fmla="*/ 638472 w 1635749"/>
                    <a:gd name="connsiteY6" fmla="*/ 115812 h 2845596"/>
                    <a:gd name="connsiteX0" fmla="*/ 593226 w 1635749"/>
                    <a:gd name="connsiteY0" fmla="*/ 133522 h 2733281"/>
                    <a:gd name="connsiteX1" fmla="*/ 1635749 w 1635749"/>
                    <a:gd name="connsiteY1" fmla="*/ 2732210 h 2733281"/>
                    <a:gd name="connsiteX2" fmla="*/ 373887 w 1635749"/>
                    <a:gd name="connsiteY2" fmla="*/ 1931477 h 2733281"/>
                    <a:gd name="connsiteX3" fmla="*/ 24628 w 1635749"/>
                    <a:gd name="connsiteY3" fmla="*/ 870043 h 2733281"/>
                    <a:gd name="connsiteX4" fmla="*/ 31454 w 1635749"/>
                    <a:gd name="connsiteY4" fmla="*/ 711886 h 2733281"/>
                    <a:gd name="connsiteX5" fmla="*/ 24628 w 1635749"/>
                    <a:gd name="connsiteY5" fmla="*/ 423957 h 2733281"/>
                    <a:gd name="connsiteX6" fmla="*/ 593226 w 1635749"/>
                    <a:gd name="connsiteY6" fmla="*/ 133522 h 2733281"/>
                    <a:gd name="connsiteX0" fmla="*/ 593226 w 1635749"/>
                    <a:gd name="connsiteY0" fmla="*/ 130863 h 2730622"/>
                    <a:gd name="connsiteX1" fmla="*/ 1635749 w 1635749"/>
                    <a:gd name="connsiteY1" fmla="*/ 2729551 h 2730622"/>
                    <a:gd name="connsiteX2" fmla="*/ 373887 w 1635749"/>
                    <a:gd name="connsiteY2" fmla="*/ 1928818 h 2730622"/>
                    <a:gd name="connsiteX3" fmla="*/ 24628 w 1635749"/>
                    <a:gd name="connsiteY3" fmla="*/ 867384 h 2730622"/>
                    <a:gd name="connsiteX4" fmla="*/ 31454 w 1635749"/>
                    <a:gd name="connsiteY4" fmla="*/ 709227 h 2730622"/>
                    <a:gd name="connsiteX5" fmla="*/ 81187 w 1635749"/>
                    <a:gd name="connsiteY5" fmla="*/ 438635 h 2730622"/>
                    <a:gd name="connsiteX6" fmla="*/ 593226 w 1635749"/>
                    <a:gd name="connsiteY6" fmla="*/ 130863 h 2730622"/>
                    <a:gd name="connsiteX0" fmla="*/ 576694 w 1619217"/>
                    <a:gd name="connsiteY0" fmla="*/ 130863 h 2730622"/>
                    <a:gd name="connsiteX1" fmla="*/ 1619217 w 1619217"/>
                    <a:gd name="connsiteY1" fmla="*/ 2729551 h 2730622"/>
                    <a:gd name="connsiteX2" fmla="*/ 357355 w 1619217"/>
                    <a:gd name="connsiteY2" fmla="*/ 1928818 h 2730622"/>
                    <a:gd name="connsiteX3" fmla="*/ 8096 w 1619217"/>
                    <a:gd name="connsiteY3" fmla="*/ 867384 h 2730622"/>
                    <a:gd name="connsiteX4" fmla="*/ 105415 w 1619217"/>
                    <a:gd name="connsiteY4" fmla="*/ 709227 h 2730622"/>
                    <a:gd name="connsiteX5" fmla="*/ 64655 w 1619217"/>
                    <a:gd name="connsiteY5" fmla="*/ 438635 h 2730622"/>
                    <a:gd name="connsiteX6" fmla="*/ 576694 w 1619217"/>
                    <a:gd name="connsiteY6" fmla="*/ 130863 h 2730622"/>
                    <a:gd name="connsiteX0" fmla="*/ 474252 w 1619217"/>
                    <a:gd name="connsiteY0" fmla="*/ 110818 h 2867214"/>
                    <a:gd name="connsiteX1" fmla="*/ 1619217 w 1619217"/>
                    <a:gd name="connsiteY1" fmla="*/ 2866143 h 2867214"/>
                    <a:gd name="connsiteX2" fmla="*/ 357355 w 1619217"/>
                    <a:gd name="connsiteY2" fmla="*/ 2065410 h 2867214"/>
                    <a:gd name="connsiteX3" fmla="*/ 8096 w 1619217"/>
                    <a:gd name="connsiteY3" fmla="*/ 1003976 h 2867214"/>
                    <a:gd name="connsiteX4" fmla="*/ 105415 w 1619217"/>
                    <a:gd name="connsiteY4" fmla="*/ 845819 h 2867214"/>
                    <a:gd name="connsiteX5" fmla="*/ 64655 w 1619217"/>
                    <a:gd name="connsiteY5" fmla="*/ 575227 h 2867214"/>
                    <a:gd name="connsiteX6" fmla="*/ 474252 w 1619217"/>
                    <a:gd name="connsiteY6" fmla="*/ 110818 h 2867214"/>
                    <a:gd name="connsiteX0" fmla="*/ 474252 w 1619217"/>
                    <a:gd name="connsiteY0" fmla="*/ 110820 h 2867216"/>
                    <a:gd name="connsiteX1" fmla="*/ 1619217 w 1619217"/>
                    <a:gd name="connsiteY1" fmla="*/ 2866145 h 2867216"/>
                    <a:gd name="connsiteX2" fmla="*/ 357355 w 1619217"/>
                    <a:gd name="connsiteY2" fmla="*/ 2065412 h 2867216"/>
                    <a:gd name="connsiteX3" fmla="*/ 8096 w 1619217"/>
                    <a:gd name="connsiteY3" fmla="*/ 1003978 h 2867216"/>
                    <a:gd name="connsiteX4" fmla="*/ 105415 w 1619217"/>
                    <a:gd name="connsiteY4" fmla="*/ 845821 h 2867216"/>
                    <a:gd name="connsiteX5" fmla="*/ 64655 w 1619217"/>
                    <a:gd name="connsiteY5" fmla="*/ 575229 h 2867216"/>
                    <a:gd name="connsiteX6" fmla="*/ 474252 w 1619217"/>
                    <a:gd name="connsiteY6" fmla="*/ 110820 h 2867216"/>
                    <a:gd name="connsiteX0" fmla="*/ 486428 w 1631393"/>
                    <a:gd name="connsiteY0" fmla="*/ 172667 h 2929063"/>
                    <a:gd name="connsiteX1" fmla="*/ 1631393 w 1631393"/>
                    <a:gd name="connsiteY1" fmla="*/ 2927992 h 2929063"/>
                    <a:gd name="connsiteX2" fmla="*/ 369531 w 1631393"/>
                    <a:gd name="connsiteY2" fmla="*/ 2127259 h 2929063"/>
                    <a:gd name="connsiteX3" fmla="*/ 20272 w 1631393"/>
                    <a:gd name="connsiteY3" fmla="*/ 1065825 h 2929063"/>
                    <a:gd name="connsiteX4" fmla="*/ 117591 w 1631393"/>
                    <a:gd name="connsiteY4" fmla="*/ 907668 h 2929063"/>
                    <a:gd name="connsiteX5" fmla="*/ 0 w 1631393"/>
                    <a:gd name="connsiteY5" fmla="*/ 267414 h 2929063"/>
                    <a:gd name="connsiteX6" fmla="*/ 486428 w 1631393"/>
                    <a:gd name="connsiteY6" fmla="*/ 172667 h 2929063"/>
                    <a:gd name="connsiteX0" fmla="*/ 486428 w 1631393"/>
                    <a:gd name="connsiteY0" fmla="*/ 172669 h 2929043"/>
                    <a:gd name="connsiteX1" fmla="*/ 1631393 w 1631393"/>
                    <a:gd name="connsiteY1" fmla="*/ 2927994 h 2929043"/>
                    <a:gd name="connsiteX2" fmla="*/ 369531 w 1631393"/>
                    <a:gd name="connsiteY2" fmla="*/ 2127261 h 2929043"/>
                    <a:gd name="connsiteX3" fmla="*/ 20272 w 1631393"/>
                    <a:gd name="connsiteY3" fmla="*/ 1065827 h 2929043"/>
                    <a:gd name="connsiteX4" fmla="*/ 117591 w 1631393"/>
                    <a:gd name="connsiteY4" fmla="*/ 907670 h 2929043"/>
                    <a:gd name="connsiteX5" fmla="*/ 0 w 1631393"/>
                    <a:gd name="connsiteY5" fmla="*/ 267416 h 2929043"/>
                    <a:gd name="connsiteX6" fmla="*/ 486428 w 1631393"/>
                    <a:gd name="connsiteY6" fmla="*/ 172669 h 2929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1393" h="2929043">
                      <a:moveTo>
                        <a:pt x="486428" y="172669"/>
                      </a:moveTo>
                      <a:cubicBezTo>
                        <a:pt x="12505" y="1177362"/>
                        <a:pt x="170813" y="2136661"/>
                        <a:pt x="1631393" y="2927994"/>
                      </a:cubicBezTo>
                      <a:cubicBezTo>
                        <a:pt x="1545330" y="2948600"/>
                        <a:pt x="811351" y="2665402"/>
                        <a:pt x="369531" y="2127261"/>
                      </a:cubicBezTo>
                      <a:cubicBezTo>
                        <a:pt x="109114" y="1810070"/>
                        <a:pt x="62262" y="1269092"/>
                        <a:pt x="20272" y="1065827"/>
                      </a:cubicBezTo>
                      <a:cubicBezTo>
                        <a:pt x="-21718" y="862562"/>
                        <a:pt x="113077" y="959671"/>
                        <a:pt x="117591" y="907670"/>
                      </a:cubicBezTo>
                      <a:lnTo>
                        <a:pt x="0" y="267416"/>
                      </a:lnTo>
                      <a:cubicBezTo>
                        <a:pt x="101170" y="149351"/>
                        <a:pt x="217908" y="-212040"/>
                        <a:pt x="486428" y="172669"/>
                      </a:cubicBezTo>
                      <a:close/>
                    </a:path>
                  </a:pathLst>
                </a:custGeom>
                <a:solidFill>
                  <a:srgbClr val="CA713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Szabadkézi sokszög 117"/>
                <p:cNvSpPr>
                  <a:spLocks noChangeAspect="1"/>
                </p:cNvSpPr>
                <p:nvPr/>
              </p:nvSpPr>
              <p:spPr>
                <a:xfrm rot="17415529" flipH="1">
                  <a:off x="4980956" y="4069765"/>
                  <a:ext cx="183551" cy="275884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44888" h="1708804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lnTo>
                        <a:pt x="696259" y="48971"/>
                      </a:ln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128942" y="1708804"/>
                        <a:pt x="288000" y="1708804"/>
                      </a:cubicBezTo>
                      <a:cubicBezTo>
                        <a:pt x="447058" y="1708804"/>
                        <a:pt x="576000" y="1579862"/>
                        <a:pt x="576000" y="1420804"/>
                      </a:cubicBezTo>
                      <a:cubicBezTo>
                        <a:pt x="611414" y="1265197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B35A2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9" name="Csoportba foglalás 118"/>
                <p:cNvGrpSpPr/>
                <p:nvPr/>
              </p:nvGrpSpPr>
              <p:grpSpPr>
                <a:xfrm>
                  <a:off x="5021258" y="4299521"/>
                  <a:ext cx="1217632" cy="215177"/>
                  <a:chOff x="5637437" y="2395297"/>
                  <a:chExt cx="1845919" cy="329057"/>
                </a:xfrm>
              </p:grpSpPr>
              <p:sp>
                <p:nvSpPr>
                  <p:cNvPr id="133" name="Ellipszis 132"/>
                  <p:cNvSpPr/>
                  <p:nvPr/>
                </p:nvSpPr>
                <p:spPr>
                  <a:xfrm flipH="1" flipV="1">
                    <a:off x="5637437" y="2438255"/>
                    <a:ext cx="423052" cy="286099"/>
                  </a:xfrm>
                  <a:prstGeom prst="ellipse">
                    <a:avLst/>
                  </a:prstGeom>
                  <a:solidFill>
                    <a:srgbClr val="DB814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Ellipszis 133"/>
                  <p:cNvSpPr/>
                  <p:nvPr/>
                </p:nvSpPr>
                <p:spPr>
                  <a:xfrm flipH="1" flipV="1">
                    <a:off x="5682634" y="2508487"/>
                    <a:ext cx="246045" cy="1680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Ellipszis 134"/>
                  <p:cNvSpPr/>
                  <p:nvPr/>
                </p:nvSpPr>
                <p:spPr>
                  <a:xfrm flipH="1" flipV="1">
                    <a:off x="5682636" y="2524073"/>
                    <a:ext cx="191309" cy="158168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Ellipszis 135"/>
                  <p:cNvSpPr>
                    <a:spLocks noChangeAspect="1"/>
                  </p:cNvSpPr>
                  <p:nvPr/>
                </p:nvSpPr>
                <p:spPr>
                  <a:xfrm flipH="1" flipV="1">
                    <a:off x="5797366" y="2561718"/>
                    <a:ext cx="36000" cy="36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Ellipszis 136"/>
                  <p:cNvSpPr>
                    <a:spLocks noChangeAspect="1"/>
                  </p:cNvSpPr>
                  <p:nvPr/>
                </p:nvSpPr>
                <p:spPr>
                  <a:xfrm flipH="1" flipV="1">
                    <a:off x="7199185" y="2538347"/>
                    <a:ext cx="36000" cy="36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Ellipszis 137"/>
                  <p:cNvSpPr/>
                  <p:nvPr/>
                </p:nvSpPr>
                <p:spPr>
                  <a:xfrm flipH="1" flipV="1">
                    <a:off x="7060303" y="2395297"/>
                    <a:ext cx="423053" cy="286099"/>
                  </a:xfrm>
                  <a:prstGeom prst="ellipse">
                    <a:avLst/>
                  </a:prstGeom>
                  <a:solidFill>
                    <a:srgbClr val="DB814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0" name="Szabadkézi sokszög 119"/>
                <p:cNvSpPr>
                  <a:spLocks noChangeAspect="1"/>
                </p:cNvSpPr>
                <p:nvPr/>
              </p:nvSpPr>
              <p:spPr>
                <a:xfrm rot="4184471">
                  <a:off x="6033680" y="4035031"/>
                  <a:ext cx="195435" cy="293747"/>
                </a:xfrm>
                <a:custGeom>
                  <a:avLst/>
                  <a:gdLst>
                    <a:gd name="connsiteX0" fmla="*/ 651192 w 1144888"/>
                    <a:gd name="connsiteY0" fmla="*/ 86838 h 1708804"/>
                    <a:gd name="connsiteX1" fmla="*/ 618074 w 1144888"/>
                    <a:gd name="connsiteY1" fmla="*/ 126976 h 1708804"/>
                    <a:gd name="connsiteX2" fmla="*/ 651191 w 1144888"/>
                    <a:gd name="connsiteY2" fmla="*/ 86838 h 1708804"/>
                    <a:gd name="connsiteX3" fmla="*/ 856888 w 1144888"/>
                    <a:gd name="connsiteY3" fmla="*/ 0 h 1708804"/>
                    <a:gd name="connsiteX4" fmla="*/ 744785 w 1144888"/>
                    <a:gd name="connsiteY4" fmla="*/ 22632 h 1708804"/>
                    <a:gd name="connsiteX5" fmla="*/ 723679 w 1144888"/>
                    <a:gd name="connsiteY5" fmla="*/ 34088 h 1708804"/>
                    <a:gd name="connsiteX6" fmla="*/ 719133 w 1144888"/>
                    <a:gd name="connsiteY6" fmla="*/ 29754 h 1708804"/>
                    <a:gd name="connsiteX7" fmla="*/ 696261 w 1144888"/>
                    <a:gd name="connsiteY7" fmla="*/ 48970 h 1708804"/>
                    <a:gd name="connsiteX8" fmla="*/ 696259 w 1144888"/>
                    <a:gd name="connsiteY8" fmla="*/ 48971 h 1708804"/>
                    <a:gd name="connsiteX9" fmla="*/ 695863 w 1144888"/>
                    <a:gd name="connsiteY9" fmla="*/ 49187 h 1708804"/>
                    <a:gd name="connsiteX10" fmla="*/ 653240 w 1144888"/>
                    <a:gd name="connsiteY10" fmla="*/ 84354 h 1708804"/>
                    <a:gd name="connsiteX11" fmla="*/ 651191 w 1144888"/>
                    <a:gd name="connsiteY11" fmla="*/ 86837 h 1708804"/>
                    <a:gd name="connsiteX12" fmla="*/ 592942 w 1144888"/>
                    <a:gd name="connsiteY12" fmla="*/ 135777 h 1708804"/>
                    <a:gd name="connsiteX13" fmla="*/ 5427 w 1144888"/>
                    <a:gd name="connsiteY13" fmla="*/ 1312041 h 1708804"/>
                    <a:gd name="connsiteX14" fmla="*/ 0 w 1144888"/>
                    <a:gd name="connsiteY14" fmla="*/ 1420804 h 1708804"/>
                    <a:gd name="connsiteX15" fmla="*/ 288000 w 1144888"/>
                    <a:gd name="connsiteY15" fmla="*/ 1708804 h 1708804"/>
                    <a:gd name="connsiteX16" fmla="*/ 576000 w 1144888"/>
                    <a:gd name="connsiteY16" fmla="*/ 1420804 h 1708804"/>
                    <a:gd name="connsiteX17" fmla="*/ 682242 w 1144888"/>
                    <a:gd name="connsiteY17" fmla="*/ 953984 h 1708804"/>
                    <a:gd name="connsiteX18" fmla="*/ 928706 w 1144888"/>
                    <a:gd name="connsiteY18" fmla="*/ 595723 h 1708804"/>
                    <a:gd name="connsiteX19" fmla="*/ 983199 w 1144888"/>
                    <a:gd name="connsiteY19" fmla="*/ 543788 h 1708804"/>
                    <a:gd name="connsiteX20" fmla="*/ 1060535 w 1144888"/>
                    <a:gd name="connsiteY20" fmla="*/ 491647 h 1708804"/>
                    <a:gd name="connsiteX21" fmla="*/ 1144888 w 1144888"/>
                    <a:gd name="connsiteY21" fmla="*/ 288000 h 1708804"/>
                    <a:gd name="connsiteX22" fmla="*/ 856888 w 1144888"/>
                    <a:gd name="connsiteY22" fmla="*/ 0 h 170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44888" h="1708804">
                      <a:moveTo>
                        <a:pt x="651192" y="86838"/>
                      </a:moveTo>
                      <a:lnTo>
                        <a:pt x="618074" y="126976"/>
                      </a:lnTo>
                      <a:lnTo>
                        <a:pt x="651191" y="86838"/>
                      </a:lnTo>
                      <a:close/>
                      <a:moveTo>
                        <a:pt x="856888" y="0"/>
                      </a:moveTo>
                      <a:cubicBezTo>
                        <a:pt x="817124" y="0"/>
                        <a:pt x="779241" y="8059"/>
                        <a:pt x="744785" y="22632"/>
                      </a:cubicBezTo>
                      <a:lnTo>
                        <a:pt x="723679" y="34088"/>
                      </a:lnTo>
                      <a:lnTo>
                        <a:pt x="719133" y="29754"/>
                      </a:lnTo>
                      <a:lnTo>
                        <a:pt x="696261" y="48970"/>
                      </a:lnTo>
                      <a:lnTo>
                        <a:pt x="696259" y="48971"/>
                      </a:lnTo>
                      <a:lnTo>
                        <a:pt x="695863" y="49187"/>
                      </a:lnTo>
                      <a:cubicBezTo>
                        <a:pt x="680542" y="59538"/>
                        <a:pt x="666270" y="71325"/>
                        <a:pt x="653240" y="84354"/>
                      </a:cubicBezTo>
                      <a:lnTo>
                        <a:pt x="651191" y="86837"/>
                      </a:lnTo>
                      <a:lnTo>
                        <a:pt x="592942" y="135777"/>
                      </a:lnTo>
                      <a:cubicBezTo>
                        <a:pt x="269382" y="433371"/>
                        <a:pt x="52079" y="847180"/>
                        <a:pt x="5427" y="1312041"/>
                      </a:cubicBezTo>
                      <a:lnTo>
                        <a:pt x="0" y="1420804"/>
                      </a:lnTo>
                      <a:cubicBezTo>
                        <a:pt x="0" y="1579862"/>
                        <a:pt x="128942" y="1708804"/>
                        <a:pt x="288000" y="1708804"/>
                      </a:cubicBezTo>
                      <a:cubicBezTo>
                        <a:pt x="447058" y="1708804"/>
                        <a:pt x="576000" y="1579862"/>
                        <a:pt x="576000" y="1420804"/>
                      </a:cubicBezTo>
                      <a:cubicBezTo>
                        <a:pt x="611414" y="1265197"/>
                        <a:pt x="612538" y="1136261"/>
                        <a:pt x="682242" y="953984"/>
                      </a:cubicBezTo>
                      <a:cubicBezTo>
                        <a:pt x="742879" y="836200"/>
                        <a:pt x="812912" y="714298"/>
                        <a:pt x="928706" y="595723"/>
                      </a:cubicBezTo>
                      <a:lnTo>
                        <a:pt x="983199" y="543788"/>
                      </a:lnTo>
                      <a:lnTo>
                        <a:pt x="1060535" y="491647"/>
                      </a:lnTo>
                      <a:cubicBezTo>
                        <a:pt x="1112652" y="439529"/>
                        <a:pt x="1144888" y="367529"/>
                        <a:pt x="1144888" y="288000"/>
                      </a:cubicBezTo>
                      <a:cubicBezTo>
                        <a:pt x="1144888" y="128942"/>
                        <a:pt x="1015946" y="0"/>
                        <a:pt x="856888" y="0"/>
                      </a:cubicBezTo>
                      <a:close/>
                    </a:path>
                  </a:pathLst>
                </a:custGeom>
                <a:solidFill>
                  <a:srgbClr val="B35A2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Ellipszis 60"/>
                <p:cNvSpPr/>
                <p:nvPr/>
              </p:nvSpPr>
              <p:spPr>
                <a:xfrm rot="21031973" flipH="1">
                  <a:off x="4545416" y="3225240"/>
                  <a:ext cx="1064235" cy="751441"/>
                </a:xfrm>
                <a:custGeom>
                  <a:avLst/>
                  <a:gdLst>
                    <a:gd name="connsiteX0" fmla="*/ 0 w 2576479"/>
                    <a:gd name="connsiteY0" fmla="*/ 572893 h 1145785"/>
                    <a:gd name="connsiteX1" fmla="*/ 1288240 w 2576479"/>
                    <a:gd name="connsiteY1" fmla="*/ 0 h 1145785"/>
                    <a:gd name="connsiteX2" fmla="*/ 2576480 w 2576479"/>
                    <a:gd name="connsiteY2" fmla="*/ 572893 h 1145785"/>
                    <a:gd name="connsiteX3" fmla="*/ 1288240 w 2576479"/>
                    <a:gd name="connsiteY3" fmla="*/ 1145786 h 1145785"/>
                    <a:gd name="connsiteX4" fmla="*/ 0 w 2576479"/>
                    <a:gd name="connsiteY4" fmla="*/ 572893 h 1145785"/>
                    <a:gd name="connsiteX0" fmla="*/ 0 w 2760641"/>
                    <a:gd name="connsiteY0" fmla="*/ 574105 h 1149132"/>
                    <a:gd name="connsiteX1" fmla="*/ 1288240 w 2760641"/>
                    <a:gd name="connsiteY1" fmla="*/ 1212 h 1149132"/>
                    <a:gd name="connsiteX2" fmla="*/ 2760641 w 2760641"/>
                    <a:gd name="connsiteY2" fmla="*/ 705626 h 1149132"/>
                    <a:gd name="connsiteX3" fmla="*/ 1288240 w 2760641"/>
                    <a:gd name="connsiteY3" fmla="*/ 1146998 h 1149132"/>
                    <a:gd name="connsiteX4" fmla="*/ 0 w 2760641"/>
                    <a:gd name="connsiteY4" fmla="*/ 574105 h 114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0641" h="1149132">
                      <a:moveTo>
                        <a:pt x="0" y="574105"/>
                      </a:moveTo>
                      <a:cubicBezTo>
                        <a:pt x="0" y="257705"/>
                        <a:pt x="828133" y="-20708"/>
                        <a:pt x="1288240" y="1212"/>
                      </a:cubicBezTo>
                      <a:cubicBezTo>
                        <a:pt x="1748347" y="23132"/>
                        <a:pt x="2760641" y="389226"/>
                        <a:pt x="2760641" y="705626"/>
                      </a:cubicBezTo>
                      <a:cubicBezTo>
                        <a:pt x="2760641" y="1022026"/>
                        <a:pt x="1748347" y="1168918"/>
                        <a:pt x="1288240" y="1146998"/>
                      </a:cubicBezTo>
                      <a:cubicBezTo>
                        <a:pt x="828133" y="1125078"/>
                        <a:pt x="0" y="890505"/>
                        <a:pt x="0" y="5741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" name="Csoportba foglalás 121"/>
                <p:cNvGrpSpPr/>
                <p:nvPr/>
              </p:nvGrpSpPr>
              <p:grpSpPr>
                <a:xfrm>
                  <a:off x="5972524" y="4359320"/>
                  <a:ext cx="162300" cy="113620"/>
                  <a:chOff x="5682634" y="2508487"/>
                  <a:chExt cx="246045" cy="173753"/>
                </a:xfrm>
              </p:grpSpPr>
              <p:sp>
                <p:nvSpPr>
                  <p:cNvPr id="131" name="Ellipszis 130"/>
                  <p:cNvSpPr/>
                  <p:nvPr/>
                </p:nvSpPr>
                <p:spPr>
                  <a:xfrm flipH="1" flipV="1">
                    <a:off x="5682634" y="2508487"/>
                    <a:ext cx="246045" cy="1680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Ellipszis 131"/>
                  <p:cNvSpPr/>
                  <p:nvPr/>
                </p:nvSpPr>
                <p:spPr>
                  <a:xfrm flipH="1" flipV="1">
                    <a:off x="5682635" y="2524072"/>
                    <a:ext cx="191310" cy="158168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3" name="Szabadkézi sokszög 122"/>
                <p:cNvSpPr/>
                <p:nvPr/>
              </p:nvSpPr>
              <p:spPr>
                <a:xfrm flipH="1" flipV="1">
                  <a:off x="5467009" y="4314366"/>
                  <a:ext cx="350570" cy="543805"/>
                </a:xfrm>
                <a:custGeom>
                  <a:avLst/>
                  <a:gdLst>
                    <a:gd name="connsiteX0" fmla="*/ 209046 w 365371"/>
                    <a:gd name="connsiteY0" fmla="*/ 610535 h 610535"/>
                    <a:gd name="connsiteX1" fmla="*/ 163980 w 365371"/>
                    <a:gd name="connsiteY1" fmla="*/ 610535 h 610535"/>
                    <a:gd name="connsiteX2" fmla="*/ 129690 w 365371"/>
                    <a:gd name="connsiteY2" fmla="*/ 576245 h 610535"/>
                    <a:gd name="connsiteX3" fmla="*/ 129690 w 365371"/>
                    <a:gd name="connsiteY3" fmla="*/ 159587 h 610535"/>
                    <a:gd name="connsiteX4" fmla="*/ 95655 w 365371"/>
                    <a:gd name="connsiteY4" fmla="*/ 165268 h 610535"/>
                    <a:gd name="connsiteX5" fmla="*/ 0 w 365371"/>
                    <a:gd name="connsiteY5" fmla="*/ 86184 h 610535"/>
                    <a:gd name="connsiteX6" fmla="*/ 95655 w 365371"/>
                    <a:gd name="connsiteY6" fmla="*/ 7100 h 610535"/>
                    <a:gd name="connsiteX7" fmla="*/ 132888 w 365371"/>
                    <a:gd name="connsiteY7" fmla="*/ 13315 h 610535"/>
                    <a:gd name="connsiteX8" fmla="*/ 137349 w 365371"/>
                    <a:gd name="connsiteY8" fmla="*/ 15801 h 610535"/>
                    <a:gd name="connsiteX9" fmla="*/ 139734 w 365371"/>
                    <a:gd name="connsiteY9" fmla="*/ 10044 h 610535"/>
                    <a:gd name="connsiteX10" fmla="*/ 163980 w 365371"/>
                    <a:gd name="connsiteY10" fmla="*/ 0 h 610535"/>
                    <a:gd name="connsiteX11" fmla="*/ 209046 w 365371"/>
                    <a:gd name="connsiteY11" fmla="*/ 0 h 610535"/>
                    <a:gd name="connsiteX12" fmla="*/ 233292 w 365371"/>
                    <a:gd name="connsiteY12" fmla="*/ 10044 h 610535"/>
                    <a:gd name="connsiteX13" fmla="*/ 234507 w 365371"/>
                    <a:gd name="connsiteY13" fmla="*/ 12977 h 610535"/>
                    <a:gd name="connsiteX14" fmla="*/ 269716 w 365371"/>
                    <a:gd name="connsiteY14" fmla="*/ 7100 h 610535"/>
                    <a:gd name="connsiteX15" fmla="*/ 365371 w 365371"/>
                    <a:gd name="connsiteY15" fmla="*/ 86184 h 610535"/>
                    <a:gd name="connsiteX16" fmla="*/ 269716 w 365371"/>
                    <a:gd name="connsiteY16" fmla="*/ 165268 h 610535"/>
                    <a:gd name="connsiteX17" fmla="*/ 243336 w 365371"/>
                    <a:gd name="connsiteY17" fmla="*/ 160865 h 610535"/>
                    <a:gd name="connsiteX18" fmla="*/ 243336 w 365371"/>
                    <a:gd name="connsiteY18" fmla="*/ 576245 h 610535"/>
                    <a:gd name="connsiteX19" fmla="*/ 209046 w 365371"/>
                    <a:gd name="connsiteY19" fmla="*/ 610535 h 610535"/>
                    <a:gd name="connsiteX0" fmla="*/ 209046 w 365371"/>
                    <a:gd name="connsiteY0" fmla="*/ 610535 h 610535"/>
                    <a:gd name="connsiteX1" fmla="*/ 163980 w 365371"/>
                    <a:gd name="connsiteY1" fmla="*/ 610535 h 610535"/>
                    <a:gd name="connsiteX2" fmla="*/ 129690 w 365371"/>
                    <a:gd name="connsiteY2" fmla="*/ 576245 h 610535"/>
                    <a:gd name="connsiteX3" fmla="*/ 129690 w 365371"/>
                    <a:gd name="connsiteY3" fmla="*/ 159587 h 610535"/>
                    <a:gd name="connsiteX4" fmla="*/ 95655 w 365371"/>
                    <a:gd name="connsiteY4" fmla="*/ 165268 h 610535"/>
                    <a:gd name="connsiteX5" fmla="*/ 0 w 365371"/>
                    <a:gd name="connsiteY5" fmla="*/ 86184 h 610535"/>
                    <a:gd name="connsiteX6" fmla="*/ 95655 w 365371"/>
                    <a:gd name="connsiteY6" fmla="*/ 7100 h 610535"/>
                    <a:gd name="connsiteX7" fmla="*/ 132888 w 365371"/>
                    <a:gd name="connsiteY7" fmla="*/ 13315 h 610535"/>
                    <a:gd name="connsiteX8" fmla="*/ 137349 w 365371"/>
                    <a:gd name="connsiteY8" fmla="*/ 15801 h 610535"/>
                    <a:gd name="connsiteX9" fmla="*/ 139734 w 365371"/>
                    <a:gd name="connsiteY9" fmla="*/ 10044 h 610535"/>
                    <a:gd name="connsiteX10" fmla="*/ 163980 w 365371"/>
                    <a:gd name="connsiteY10" fmla="*/ 0 h 610535"/>
                    <a:gd name="connsiteX11" fmla="*/ 209046 w 365371"/>
                    <a:gd name="connsiteY11" fmla="*/ 0 h 610535"/>
                    <a:gd name="connsiteX12" fmla="*/ 233292 w 365371"/>
                    <a:gd name="connsiteY12" fmla="*/ 10044 h 610535"/>
                    <a:gd name="connsiteX13" fmla="*/ 234507 w 365371"/>
                    <a:gd name="connsiteY13" fmla="*/ 12977 h 610535"/>
                    <a:gd name="connsiteX14" fmla="*/ 269716 w 365371"/>
                    <a:gd name="connsiteY14" fmla="*/ 7100 h 610535"/>
                    <a:gd name="connsiteX15" fmla="*/ 365371 w 365371"/>
                    <a:gd name="connsiteY15" fmla="*/ 86184 h 610535"/>
                    <a:gd name="connsiteX16" fmla="*/ 269716 w 365371"/>
                    <a:gd name="connsiteY16" fmla="*/ 165268 h 610535"/>
                    <a:gd name="connsiteX17" fmla="*/ 243336 w 365371"/>
                    <a:gd name="connsiteY17" fmla="*/ 160865 h 610535"/>
                    <a:gd name="connsiteX18" fmla="*/ 209046 w 365371"/>
                    <a:gd name="connsiteY18" fmla="*/ 610535 h 610535"/>
                    <a:gd name="connsiteX0" fmla="*/ 209046 w 365371"/>
                    <a:gd name="connsiteY0" fmla="*/ 610535 h 610535"/>
                    <a:gd name="connsiteX1" fmla="*/ 163980 w 365371"/>
                    <a:gd name="connsiteY1" fmla="*/ 610535 h 610535"/>
                    <a:gd name="connsiteX2" fmla="*/ 129690 w 365371"/>
                    <a:gd name="connsiteY2" fmla="*/ 159587 h 610535"/>
                    <a:gd name="connsiteX3" fmla="*/ 95655 w 365371"/>
                    <a:gd name="connsiteY3" fmla="*/ 165268 h 610535"/>
                    <a:gd name="connsiteX4" fmla="*/ 0 w 365371"/>
                    <a:gd name="connsiteY4" fmla="*/ 86184 h 610535"/>
                    <a:gd name="connsiteX5" fmla="*/ 95655 w 365371"/>
                    <a:gd name="connsiteY5" fmla="*/ 7100 h 610535"/>
                    <a:gd name="connsiteX6" fmla="*/ 132888 w 365371"/>
                    <a:gd name="connsiteY6" fmla="*/ 13315 h 610535"/>
                    <a:gd name="connsiteX7" fmla="*/ 137349 w 365371"/>
                    <a:gd name="connsiteY7" fmla="*/ 15801 h 610535"/>
                    <a:gd name="connsiteX8" fmla="*/ 139734 w 365371"/>
                    <a:gd name="connsiteY8" fmla="*/ 10044 h 610535"/>
                    <a:gd name="connsiteX9" fmla="*/ 163980 w 365371"/>
                    <a:gd name="connsiteY9" fmla="*/ 0 h 610535"/>
                    <a:gd name="connsiteX10" fmla="*/ 209046 w 365371"/>
                    <a:gd name="connsiteY10" fmla="*/ 0 h 610535"/>
                    <a:gd name="connsiteX11" fmla="*/ 233292 w 365371"/>
                    <a:gd name="connsiteY11" fmla="*/ 10044 h 610535"/>
                    <a:gd name="connsiteX12" fmla="*/ 234507 w 365371"/>
                    <a:gd name="connsiteY12" fmla="*/ 12977 h 610535"/>
                    <a:gd name="connsiteX13" fmla="*/ 269716 w 365371"/>
                    <a:gd name="connsiteY13" fmla="*/ 7100 h 610535"/>
                    <a:gd name="connsiteX14" fmla="*/ 365371 w 365371"/>
                    <a:gd name="connsiteY14" fmla="*/ 86184 h 610535"/>
                    <a:gd name="connsiteX15" fmla="*/ 269716 w 365371"/>
                    <a:gd name="connsiteY15" fmla="*/ 165268 h 610535"/>
                    <a:gd name="connsiteX16" fmla="*/ 243336 w 365371"/>
                    <a:gd name="connsiteY16" fmla="*/ 160865 h 610535"/>
                    <a:gd name="connsiteX17" fmla="*/ 209046 w 365371"/>
                    <a:gd name="connsiteY17" fmla="*/ 610535 h 61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371" h="610535">
                      <a:moveTo>
                        <a:pt x="209046" y="610535"/>
                      </a:moveTo>
                      <a:lnTo>
                        <a:pt x="163980" y="610535"/>
                      </a:lnTo>
                      <a:cubicBezTo>
                        <a:pt x="150754" y="535377"/>
                        <a:pt x="141077" y="233798"/>
                        <a:pt x="129690" y="159587"/>
                      </a:cubicBezTo>
                      <a:lnTo>
                        <a:pt x="95655" y="165268"/>
                      </a:lnTo>
                      <a:cubicBezTo>
                        <a:pt x="42826" y="165268"/>
                        <a:pt x="0" y="129861"/>
                        <a:pt x="0" y="86184"/>
                      </a:cubicBezTo>
                      <a:cubicBezTo>
                        <a:pt x="0" y="42507"/>
                        <a:pt x="42826" y="7100"/>
                        <a:pt x="95655" y="7100"/>
                      </a:cubicBezTo>
                      <a:cubicBezTo>
                        <a:pt x="108862" y="7100"/>
                        <a:pt x="121444" y="9313"/>
                        <a:pt x="132888" y="13315"/>
                      </a:cubicBezTo>
                      <a:lnTo>
                        <a:pt x="137349" y="15801"/>
                      </a:lnTo>
                      <a:lnTo>
                        <a:pt x="139734" y="10044"/>
                      </a:lnTo>
                      <a:cubicBezTo>
                        <a:pt x="145939" y="3838"/>
                        <a:pt x="154511" y="0"/>
                        <a:pt x="163980" y="0"/>
                      </a:cubicBezTo>
                      <a:lnTo>
                        <a:pt x="209046" y="0"/>
                      </a:lnTo>
                      <a:cubicBezTo>
                        <a:pt x="218515" y="0"/>
                        <a:pt x="227087" y="3838"/>
                        <a:pt x="233292" y="10044"/>
                      </a:cubicBezTo>
                      <a:lnTo>
                        <a:pt x="234507" y="12977"/>
                      </a:lnTo>
                      <a:lnTo>
                        <a:pt x="269716" y="7100"/>
                      </a:lnTo>
                      <a:cubicBezTo>
                        <a:pt x="322545" y="7100"/>
                        <a:pt x="365371" y="42507"/>
                        <a:pt x="365371" y="86184"/>
                      </a:cubicBezTo>
                      <a:cubicBezTo>
                        <a:pt x="365371" y="129861"/>
                        <a:pt x="322545" y="165268"/>
                        <a:pt x="269716" y="165268"/>
                      </a:cubicBezTo>
                      <a:lnTo>
                        <a:pt x="243336" y="160865"/>
                      </a:lnTo>
                      <a:lnTo>
                        <a:pt x="209046" y="610535"/>
                      </a:lnTo>
                      <a:close/>
                    </a:path>
                  </a:pathLst>
                </a:custGeom>
                <a:solidFill>
                  <a:srgbClr val="CF774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Ellipszis 89"/>
                <p:cNvSpPr/>
                <p:nvPr/>
              </p:nvSpPr>
              <p:spPr>
                <a:xfrm rot="16200000" flipH="1">
                  <a:off x="4366206" y="4031698"/>
                  <a:ext cx="693701" cy="242670"/>
                </a:xfrm>
                <a:custGeom>
                  <a:avLst/>
                  <a:gdLst>
                    <a:gd name="connsiteX0" fmla="*/ 0 w 1326323"/>
                    <a:gd name="connsiteY0" fmla="*/ 181460 h 362919"/>
                    <a:gd name="connsiteX1" fmla="*/ 663162 w 1326323"/>
                    <a:gd name="connsiteY1" fmla="*/ 0 h 362919"/>
                    <a:gd name="connsiteX2" fmla="*/ 1326324 w 1326323"/>
                    <a:gd name="connsiteY2" fmla="*/ 181460 h 362919"/>
                    <a:gd name="connsiteX3" fmla="*/ 663162 w 1326323"/>
                    <a:gd name="connsiteY3" fmla="*/ 362920 h 362919"/>
                    <a:gd name="connsiteX4" fmla="*/ 0 w 1326323"/>
                    <a:gd name="connsiteY4" fmla="*/ 181460 h 362919"/>
                    <a:gd name="connsiteX0" fmla="*/ 925 w 1327249"/>
                    <a:gd name="connsiteY0" fmla="*/ 181460 h 241313"/>
                    <a:gd name="connsiteX1" fmla="*/ 664087 w 1327249"/>
                    <a:gd name="connsiteY1" fmla="*/ 0 h 241313"/>
                    <a:gd name="connsiteX2" fmla="*/ 1327249 w 1327249"/>
                    <a:gd name="connsiteY2" fmla="*/ 181460 h 241313"/>
                    <a:gd name="connsiteX3" fmla="*/ 786007 w 1327249"/>
                    <a:gd name="connsiteY3" fmla="*/ 225760 h 241313"/>
                    <a:gd name="connsiteX4" fmla="*/ 925 w 1327249"/>
                    <a:gd name="connsiteY4" fmla="*/ 181460 h 241313"/>
                    <a:gd name="connsiteX0" fmla="*/ 1209 w 1060833"/>
                    <a:gd name="connsiteY0" fmla="*/ 361489 h 367887"/>
                    <a:gd name="connsiteX1" fmla="*/ 397671 w 1060833"/>
                    <a:gd name="connsiteY1" fmla="*/ 4769 h 367887"/>
                    <a:gd name="connsiteX2" fmla="*/ 1060833 w 1060833"/>
                    <a:gd name="connsiteY2" fmla="*/ 186229 h 367887"/>
                    <a:gd name="connsiteX3" fmla="*/ 519591 w 1060833"/>
                    <a:gd name="connsiteY3" fmla="*/ 230529 h 367887"/>
                    <a:gd name="connsiteX4" fmla="*/ 1209 w 1060833"/>
                    <a:gd name="connsiteY4" fmla="*/ 361489 h 36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833" h="367887">
                      <a:moveTo>
                        <a:pt x="1209" y="361489"/>
                      </a:moveTo>
                      <a:cubicBezTo>
                        <a:pt x="-19111" y="323862"/>
                        <a:pt x="221067" y="33979"/>
                        <a:pt x="397671" y="4769"/>
                      </a:cubicBezTo>
                      <a:cubicBezTo>
                        <a:pt x="574275" y="-24441"/>
                        <a:pt x="1060833" y="86011"/>
                        <a:pt x="1060833" y="186229"/>
                      </a:cubicBezTo>
                      <a:cubicBezTo>
                        <a:pt x="1060833" y="286447"/>
                        <a:pt x="696195" y="201319"/>
                        <a:pt x="519591" y="230529"/>
                      </a:cubicBezTo>
                      <a:cubicBezTo>
                        <a:pt x="342987" y="259739"/>
                        <a:pt x="21529" y="399116"/>
                        <a:pt x="1209" y="36148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Ellipszis 96"/>
                <p:cNvSpPr/>
                <p:nvPr/>
              </p:nvSpPr>
              <p:spPr>
                <a:xfrm flipH="1">
                  <a:off x="5380832" y="5051509"/>
                  <a:ext cx="494088" cy="191744"/>
                </a:xfrm>
                <a:custGeom>
                  <a:avLst/>
                  <a:gdLst>
                    <a:gd name="connsiteX0" fmla="*/ 0 w 639574"/>
                    <a:gd name="connsiteY0" fmla="*/ 341554 h 683108"/>
                    <a:gd name="connsiteX1" fmla="*/ 319787 w 639574"/>
                    <a:gd name="connsiteY1" fmla="*/ 0 h 683108"/>
                    <a:gd name="connsiteX2" fmla="*/ 639574 w 639574"/>
                    <a:gd name="connsiteY2" fmla="*/ 341554 h 683108"/>
                    <a:gd name="connsiteX3" fmla="*/ 319787 w 639574"/>
                    <a:gd name="connsiteY3" fmla="*/ 683108 h 683108"/>
                    <a:gd name="connsiteX4" fmla="*/ 0 w 639574"/>
                    <a:gd name="connsiteY4" fmla="*/ 341554 h 683108"/>
                    <a:gd name="connsiteX0" fmla="*/ 0 w 639574"/>
                    <a:gd name="connsiteY0" fmla="*/ 94556 h 436110"/>
                    <a:gd name="connsiteX1" fmla="*/ 319787 w 639574"/>
                    <a:gd name="connsiteY1" fmla="*/ 57802 h 436110"/>
                    <a:gd name="connsiteX2" fmla="*/ 639574 w 639574"/>
                    <a:gd name="connsiteY2" fmla="*/ 94556 h 436110"/>
                    <a:gd name="connsiteX3" fmla="*/ 319787 w 639574"/>
                    <a:gd name="connsiteY3" fmla="*/ 436110 h 436110"/>
                    <a:gd name="connsiteX4" fmla="*/ 0 w 639574"/>
                    <a:gd name="connsiteY4" fmla="*/ 94556 h 436110"/>
                    <a:gd name="connsiteX0" fmla="*/ 0 w 639574"/>
                    <a:gd name="connsiteY0" fmla="*/ 38843 h 434086"/>
                    <a:gd name="connsiteX1" fmla="*/ 319787 w 639574"/>
                    <a:gd name="connsiteY1" fmla="*/ 55429 h 434086"/>
                    <a:gd name="connsiteX2" fmla="*/ 639574 w 639574"/>
                    <a:gd name="connsiteY2" fmla="*/ 92183 h 434086"/>
                    <a:gd name="connsiteX3" fmla="*/ 319787 w 639574"/>
                    <a:gd name="connsiteY3" fmla="*/ 433737 h 434086"/>
                    <a:gd name="connsiteX4" fmla="*/ 0 w 639574"/>
                    <a:gd name="connsiteY4" fmla="*/ 38843 h 434086"/>
                    <a:gd name="connsiteX0" fmla="*/ 593 w 640167"/>
                    <a:gd name="connsiteY0" fmla="*/ 38843 h 388493"/>
                    <a:gd name="connsiteX1" fmla="*/ 320380 w 640167"/>
                    <a:gd name="connsiteY1" fmla="*/ 55429 h 388493"/>
                    <a:gd name="connsiteX2" fmla="*/ 640167 w 640167"/>
                    <a:gd name="connsiteY2" fmla="*/ 92183 h 388493"/>
                    <a:gd name="connsiteX3" fmla="*/ 251800 w 640167"/>
                    <a:gd name="connsiteY3" fmla="*/ 388017 h 388493"/>
                    <a:gd name="connsiteX4" fmla="*/ 593 w 640167"/>
                    <a:gd name="connsiteY4" fmla="*/ 38843 h 388493"/>
                    <a:gd name="connsiteX0" fmla="*/ 444 w 640018"/>
                    <a:gd name="connsiteY0" fmla="*/ 69426 h 419076"/>
                    <a:gd name="connsiteX1" fmla="*/ 310367 w 640018"/>
                    <a:gd name="connsiteY1" fmla="*/ 12608 h 419076"/>
                    <a:gd name="connsiteX2" fmla="*/ 640018 w 640018"/>
                    <a:gd name="connsiteY2" fmla="*/ 122766 h 419076"/>
                    <a:gd name="connsiteX3" fmla="*/ 251651 w 640018"/>
                    <a:gd name="connsiteY3" fmla="*/ 418600 h 419076"/>
                    <a:gd name="connsiteX4" fmla="*/ 444 w 640018"/>
                    <a:gd name="connsiteY4" fmla="*/ 69426 h 419076"/>
                    <a:gd name="connsiteX0" fmla="*/ 76 w 639650"/>
                    <a:gd name="connsiteY0" fmla="*/ 69426 h 461775"/>
                    <a:gd name="connsiteX1" fmla="*/ 309999 w 639650"/>
                    <a:gd name="connsiteY1" fmla="*/ 12608 h 461775"/>
                    <a:gd name="connsiteX2" fmla="*/ 639650 w 639650"/>
                    <a:gd name="connsiteY2" fmla="*/ 122766 h 461775"/>
                    <a:gd name="connsiteX3" fmla="*/ 284166 w 639650"/>
                    <a:gd name="connsiteY3" fmla="*/ 461419 h 461775"/>
                    <a:gd name="connsiteX4" fmla="*/ 76 w 639650"/>
                    <a:gd name="connsiteY4" fmla="*/ 69426 h 4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650" h="461775">
                      <a:moveTo>
                        <a:pt x="76" y="69426"/>
                      </a:moveTo>
                      <a:cubicBezTo>
                        <a:pt x="4382" y="-5376"/>
                        <a:pt x="203403" y="3718"/>
                        <a:pt x="309999" y="12608"/>
                      </a:cubicBezTo>
                      <a:cubicBezTo>
                        <a:pt x="416595" y="21498"/>
                        <a:pt x="639650" y="-65869"/>
                        <a:pt x="639650" y="122766"/>
                      </a:cubicBezTo>
                      <a:cubicBezTo>
                        <a:pt x="639650" y="311401"/>
                        <a:pt x="390762" y="470309"/>
                        <a:pt x="284166" y="461419"/>
                      </a:cubicBezTo>
                      <a:cubicBezTo>
                        <a:pt x="177570" y="452529"/>
                        <a:pt x="-4230" y="144228"/>
                        <a:pt x="76" y="69426"/>
                      </a:cubicBezTo>
                      <a:close/>
                    </a:path>
                  </a:pathLst>
                </a:custGeom>
                <a:solidFill>
                  <a:srgbClr val="B65C2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Ellipszis 96"/>
                <p:cNvSpPr/>
                <p:nvPr/>
              </p:nvSpPr>
              <p:spPr>
                <a:xfrm rot="11104293" flipH="1">
                  <a:off x="5454225" y="5414742"/>
                  <a:ext cx="320053" cy="29897"/>
                </a:xfrm>
                <a:custGeom>
                  <a:avLst/>
                  <a:gdLst>
                    <a:gd name="connsiteX0" fmla="*/ 0 w 639574"/>
                    <a:gd name="connsiteY0" fmla="*/ 341554 h 683108"/>
                    <a:gd name="connsiteX1" fmla="*/ 319787 w 639574"/>
                    <a:gd name="connsiteY1" fmla="*/ 0 h 683108"/>
                    <a:gd name="connsiteX2" fmla="*/ 639574 w 639574"/>
                    <a:gd name="connsiteY2" fmla="*/ 341554 h 683108"/>
                    <a:gd name="connsiteX3" fmla="*/ 319787 w 639574"/>
                    <a:gd name="connsiteY3" fmla="*/ 683108 h 683108"/>
                    <a:gd name="connsiteX4" fmla="*/ 0 w 639574"/>
                    <a:gd name="connsiteY4" fmla="*/ 341554 h 683108"/>
                    <a:gd name="connsiteX0" fmla="*/ 0 w 639574"/>
                    <a:gd name="connsiteY0" fmla="*/ 94556 h 436110"/>
                    <a:gd name="connsiteX1" fmla="*/ 319787 w 639574"/>
                    <a:gd name="connsiteY1" fmla="*/ 57802 h 436110"/>
                    <a:gd name="connsiteX2" fmla="*/ 639574 w 639574"/>
                    <a:gd name="connsiteY2" fmla="*/ 94556 h 436110"/>
                    <a:gd name="connsiteX3" fmla="*/ 319787 w 639574"/>
                    <a:gd name="connsiteY3" fmla="*/ 436110 h 436110"/>
                    <a:gd name="connsiteX4" fmla="*/ 0 w 639574"/>
                    <a:gd name="connsiteY4" fmla="*/ 94556 h 436110"/>
                    <a:gd name="connsiteX0" fmla="*/ 0 w 639574"/>
                    <a:gd name="connsiteY0" fmla="*/ 38843 h 434086"/>
                    <a:gd name="connsiteX1" fmla="*/ 319787 w 639574"/>
                    <a:gd name="connsiteY1" fmla="*/ 55429 h 434086"/>
                    <a:gd name="connsiteX2" fmla="*/ 639574 w 639574"/>
                    <a:gd name="connsiteY2" fmla="*/ 92183 h 434086"/>
                    <a:gd name="connsiteX3" fmla="*/ 319787 w 639574"/>
                    <a:gd name="connsiteY3" fmla="*/ 433737 h 434086"/>
                    <a:gd name="connsiteX4" fmla="*/ 0 w 639574"/>
                    <a:gd name="connsiteY4" fmla="*/ 38843 h 434086"/>
                    <a:gd name="connsiteX0" fmla="*/ 593 w 640167"/>
                    <a:gd name="connsiteY0" fmla="*/ 38843 h 388493"/>
                    <a:gd name="connsiteX1" fmla="*/ 320380 w 640167"/>
                    <a:gd name="connsiteY1" fmla="*/ 55429 h 388493"/>
                    <a:gd name="connsiteX2" fmla="*/ 640167 w 640167"/>
                    <a:gd name="connsiteY2" fmla="*/ 92183 h 388493"/>
                    <a:gd name="connsiteX3" fmla="*/ 251800 w 640167"/>
                    <a:gd name="connsiteY3" fmla="*/ 388017 h 388493"/>
                    <a:gd name="connsiteX4" fmla="*/ 593 w 640167"/>
                    <a:gd name="connsiteY4" fmla="*/ 38843 h 38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0167" h="388493">
                      <a:moveTo>
                        <a:pt x="593" y="38843"/>
                      </a:moveTo>
                      <a:cubicBezTo>
                        <a:pt x="12023" y="-16588"/>
                        <a:pt x="213784" y="46539"/>
                        <a:pt x="320380" y="55429"/>
                      </a:cubicBezTo>
                      <a:cubicBezTo>
                        <a:pt x="426976" y="64319"/>
                        <a:pt x="640167" y="-96452"/>
                        <a:pt x="640167" y="92183"/>
                      </a:cubicBezTo>
                      <a:cubicBezTo>
                        <a:pt x="640167" y="280818"/>
                        <a:pt x="358396" y="396907"/>
                        <a:pt x="251800" y="388017"/>
                      </a:cubicBezTo>
                      <a:cubicBezTo>
                        <a:pt x="145204" y="379127"/>
                        <a:pt x="-10837" y="94274"/>
                        <a:pt x="593" y="38843"/>
                      </a:cubicBezTo>
                      <a:close/>
                    </a:path>
                  </a:pathLst>
                </a:custGeom>
                <a:solidFill>
                  <a:srgbClr val="DB8149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Ellipszis 126"/>
                <p:cNvSpPr>
                  <a:spLocks noChangeAspect="1"/>
                </p:cNvSpPr>
                <p:nvPr/>
              </p:nvSpPr>
              <p:spPr>
                <a:xfrm flipH="1" flipV="1">
                  <a:off x="6049641" y="4383468"/>
                  <a:ext cx="23747" cy="23541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Háromszög 5119"/>
                <p:cNvSpPr/>
                <p:nvPr/>
              </p:nvSpPr>
              <p:spPr>
                <a:xfrm>
                  <a:off x="6332570" y="5820803"/>
                  <a:ext cx="623338" cy="799234"/>
                </a:xfrm>
                <a:custGeom>
                  <a:avLst/>
                  <a:gdLst>
                    <a:gd name="connsiteX0" fmla="*/ 0 w 1410843"/>
                    <a:gd name="connsiteY0" fmla="*/ 1516998 h 1516998"/>
                    <a:gd name="connsiteX1" fmla="*/ 705422 w 1410843"/>
                    <a:gd name="connsiteY1" fmla="*/ 0 h 1516998"/>
                    <a:gd name="connsiteX2" fmla="*/ 1410843 w 1410843"/>
                    <a:gd name="connsiteY2" fmla="*/ 1516998 h 1516998"/>
                    <a:gd name="connsiteX3" fmla="*/ 0 w 1410843"/>
                    <a:gd name="connsiteY3" fmla="*/ 1516998 h 1516998"/>
                    <a:gd name="connsiteX0" fmla="*/ 0 w 1197483"/>
                    <a:gd name="connsiteY0" fmla="*/ 1120758 h 1516998"/>
                    <a:gd name="connsiteX1" fmla="*/ 492062 w 1197483"/>
                    <a:gd name="connsiteY1" fmla="*/ 0 h 1516998"/>
                    <a:gd name="connsiteX2" fmla="*/ 1197483 w 1197483"/>
                    <a:gd name="connsiteY2" fmla="*/ 1516998 h 1516998"/>
                    <a:gd name="connsiteX3" fmla="*/ 0 w 1197483"/>
                    <a:gd name="connsiteY3" fmla="*/ 1120758 h 1516998"/>
                    <a:gd name="connsiteX0" fmla="*/ 0 w 685419"/>
                    <a:gd name="connsiteY0" fmla="*/ 1120758 h 1181718"/>
                    <a:gd name="connsiteX1" fmla="*/ 492062 w 685419"/>
                    <a:gd name="connsiteY1" fmla="*/ 0 h 1181718"/>
                    <a:gd name="connsiteX2" fmla="*/ 685419 w 685419"/>
                    <a:gd name="connsiteY2" fmla="*/ 1181718 h 1181718"/>
                    <a:gd name="connsiteX3" fmla="*/ 0 w 685419"/>
                    <a:gd name="connsiteY3" fmla="*/ 1120758 h 1181718"/>
                    <a:gd name="connsiteX0" fmla="*/ 0 w 719359"/>
                    <a:gd name="connsiteY0" fmla="*/ 1120758 h 1181718"/>
                    <a:gd name="connsiteX1" fmla="*/ 492062 w 719359"/>
                    <a:gd name="connsiteY1" fmla="*/ 0 h 1181718"/>
                    <a:gd name="connsiteX2" fmla="*/ 685419 w 719359"/>
                    <a:gd name="connsiteY2" fmla="*/ 1181718 h 1181718"/>
                    <a:gd name="connsiteX3" fmla="*/ 0 w 719359"/>
                    <a:gd name="connsiteY3" fmla="*/ 1120758 h 1181718"/>
                    <a:gd name="connsiteX0" fmla="*/ 0 w 713964"/>
                    <a:gd name="connsiteY0" fmla="*/ 984183 h 1045143"/>
                    <a:gd name="connsiteX1" fmla="*/ 426152 w 713964"/>
                    <a:gd name="connsiteY1" fmla="*/ 0 h 1045143"/>
                    <a:gd name="connsiteX2" fmla="*/ 685419 w 713964"/>
                    <a:gd name="connsiteY2" fmla="*/ 1045143 h 1045143"/>
                    <a:gd name="connsiteX3" fmla="*/ 0 w 713964"/>
                    <a:gd name="connsiteY3" fmla="*/ 984183 h 1045143"/>
                    <a:gd name="connsiteX0" fmla="*/ 0 w 735860"/>
                    <a:gd name="connsiteY0" fmla="*/ 984183 h 1045143"/>
                    <a:gd name="connsiteX1" fmla="*/ 426152 w 735860"/>
                    <a:gd name="connsiteY1" fmla="*/ 0 h 1045143"/>
                    <a:gd name="connsiteX2" fmla="*/ 685419 w 735860"/>
                    <a:gd name="connsiteY2" fmla="*/ 1045143 h 1045143"/>
                    <a:gd name="connsiteX3" fmla="*/ 0 w 735860"/>
                    <a:gd name="connsiteY3" fmla="*/ 984183 h 1045143"/>
                    <a:gd name="connsiteX0" fmla="*/ 0 w 734376"/>
                    <a:gd name="connsiteY0" fmla="*/ 954917 h 1015877"/>
                    <a:gd name="connsiteX1" fmla="*/ 417913 w 734376"/>
                    <a:gd name="connsiteY1" fmla="*/ 0 h 1015877"/>
                    <a:gd name="connsiteX2" fmla="*/ 685419 w 734376"/>
                    <a:gd name="connsiteY2" fmla="*/ 1015877 h 1015877"/>
                    <a:gd name="connsiteX3" fmla="*/ 0 w 734376"/>
                    <a:gd name="connsiteY3" fmla="*/ 954917 h 1015877"/>
                    <a:gd name="connsiteX0" fmla="*/ 0 w 750852"/>
                    <a:gd name="connsiteY0" fmla="*/ 1023205 h 1023205"/>
                    <a:gd name="connsiteX1" fmla="*/ 434391 w 750852"/>
                    <a:gd name="connsiteY1" fmla="*/ 0 h 1023205"/>
                    <a:gd name="connsiteX2" fmla="*/ 701897 w 750852"/>
                    <a:gd name="connsiteY2" fmla="*/ 1015877 h 1023205"/>
                    <a:gd name="connsiteX3" fmla="*/ 0 w 750852"/>
                    <a:gd name="connsiteY3" fmla="*/ 1023205 h 1023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852" h="1023205">
                      <a:moveTo>
                        <a:pt x="0" y="1023205"/>
                      </a:moveTo>
                      <a:lnTo>
                        <a:pt x="434391" y="0"/>
                      </a:lnTo>
                      <a:cubicBezTo>
                        <a:pt x="704812" y="228064"/>
                        <a:pt x="826421" y="451283"/>
                        <a:pt x="701897" y="1015877"/>
                      </a:cubicBezTo>
                      <a:lnTo>
                        <a:pt x="0" y="1023205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14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Ellipszis 90"/>
                <p:cNvSpPr/>
                <p:nvPr/>
              </p:nvSpPr>
              <p:spPr>
                <a:xfrm rot="16200000" flipH="1">
                  <a:off x="5805967" y="3653260"/>
                  <a:ext cx="1168426" cy="494952"/>
                </a:xfrm>
                <a:custGeom>
                  <a:avLst/>
                  <a:gdLst>
                    <a:gd name="connsiteX0" fmla="*/ 0 w 1629173"/>
                    <a:gd name="connsiteY0" fmla="*/ 181460 h 362919"/>
                    <a:gd name="connsiteX1" fmla="*/ 814587 w 1629173"/>
                    <a:gd name="connsiteY1" fmla="*/ 0 h 362919"/>
                    <a:gd name="connsiteX2" fmla="*/ 1629174 w 1629173"/>
                    <a:gd name="connsiteY2" fmla="*/ 181460 h 362919"/>
                    <a:gd name="connsiteX3" fmla="*/ 814587 w 1629173"/>
                    <a:gd name="connsiteY3" fmla="*/ 362920 h 362919"/>
                    <a:gd name="connsiteX4" fmla="*/ 0 w 1629173"/>
                    <a:gd name="connsiteY4" fmla="*/ 181460 h 362919"/>
                    <a:gd name="connsiteX0" fmla="*/ 0 w 1591074"/>
                    <a:gd name="connsiteY0" fmla="*/ 51647 h 421094"/>
                    <a:gd name="connsiteX1" fmla="*/ 776487 w 1591074"/>
                    <a:gd name="connsiteY1" fmla="*/ 53067 h 421094"/>
                    <a:gd name="connsiteX2" fmla="*/ 1591074 w 1591074"/>
                    <a:gd name="connsiteY2" fmla="*/ 234527 h 421094"/>
                    <a:gd name="connsiteX3" fmla="*/ 776487 w 1591074"/>
                    <a:gd name="connsiteY3" fmla="*/ 415987 h 421094"/>
                    <a:gd name="connsiteX4" fmla="*/ 0 w 1591074"/>
                    <a:gd name="connsiteY4" fmla="*/ 51647 h 421094"/>
                    <a:gd name="connsiteX0" fmla="*/ 4512 w 1595586"/>
                    <a:gd name="connsiteY0" fmla="*/ 217038 h 586485"/>
                    <a:gd name="connsiteX1" fmla="*/ 780999 w 1595586"/>
                    <a:gd name="connsiteY1" fmla="*/ 218458 h 586485"/>
                    <a:gd name="connsiteX2" fmla="*/ 1595586 w 1595586"/>
                    <a:gd name="connsiteY2" fmla="*/ 399918 h 586485"/>
                    <a:gd name="connsiteX3" fmla="*/ 780999 w 1595586"/>
                    <a:gd name="connsiteY3" fmla="*/ 581378 h 586485"/>
                    <a:gd name="connsiteX4" fmla="*/ 4512 w 1595586"/>
                    <a:gd name="connsiteY4" fmla="*/ 217038 h 586485"/>
                    <a:gd name="connsiteX0" fmla="*/ 40 w 1591114"/>
                    <a:gd name="connsiteY0" fmla="*/ 44294 h 548365"/>
                    <a:gd name="connsiteX1" fmla="*/ 776527 w 1591114"/>
                    <a:gd name="connsiteY1" fmla="*/ 45714 h 548365"/>
                    <a:gd name="connsiteX2" fmla="*/ 1591114 w 1591114"/>
                    <a:gd name="connsiteY2" fmla="*/ 227174 h 548365"/>
                    <a:gd name="connsiteX3" fmla="*/ 746050 w 1591114"/>
                    <a:gd name="connsiteY3" fmla="*/ 545797 h 548365"/>
                    <a:gd name="connsiteX4" fmla="*/ 40 w 1591114"/>
                    <a:gd name="connsiteY4" fmla="*/ 44294 h 548365"/>
                    <a:gd name="connsiteX0" fmla="*/ 24 w 1591098"/>
                    <a:gd name="connsiteY0" fmla="*/ 13901 h 517972"/>
                    <a:gd name="connsiteX1" fmla="*/ 723174 w 1591098"/>
                    <a:gd name="connsiteY1" fmla="*/ 144864 h 517972"/>
                    <a:gd name="connsiteX2" fmla="*/ 1591098 w 1591098"/>
                    <a:gd name="connsiteY2" fmla="*/ 196781 h 517972"/>
                    <a:gd name="connsiteX3" fmla="*/ 746034 w 1591098"/>
                    <a:gd name="connsiteY3" fmla="*/ 515404 h 517972"/>
                    <a:gd name="connsiteX4" fmla="*/ 24 w 1591098"/>
                    <a:gd name="connsiteY4" fmla="*/ 13901 h 517972"/>
                    <a:gd name="connsiteX0" fmla="*/ 24 w 1591098"/>
                    <a:gd name="connsiteY0" fmla="*/ 13901 h 517972"/>
                    <a:gd name="connsiteX1" fmla="*/ 723174 w 1591098"/>
                    <a:gd name="connsiteY1" fmla="*/ 144864 h 517972"/>
                    <a:gd name="connsiteX2" fmla="*/ 1591098 w 1591098"/>
                    <a:gd name="connsiteY2" fmla="*/ 196781 h 517972"/>
                    <a:gd name="connsiteX3" fmla="*/ 746034 w 1591098"/>
                    <a:gd name="connsiteY3" fmla="*/ 515404 h 517972"/>
                    <a:gd name="connsiteX4" fmla="*/ 24 w 1591098"/>
                    <a:gd name="connsiteY4" fmla="*/ 13901 h 517972"/>
                    <a:gd name="connsiteX0" fmla="*/ 24 w 1594484"/>
                    <a:gd name="connsiteY0" fmla="*/ 13901 h 518221"/>
                    <a:gd name="connsiteX1" fmla="*/ 723174 w 1594484"/>
                    <a:gd name="connsiteY1" fmla="*/ 144864 h 518221"/>
                    <a:gd name="connsiteX2" fmla="*/ 1591098 w 1594484"/>
                    <a:gd name="connsiteY2" fmla="*/ 196781 h 518221"/>
                    <a:gd name="connsiteX3" fmla="*/ 746034 w 1594484"/>
                    <a:gd name="connsiteY3" fmla="*/ 515404 h 518221"/>
                    <a:gd name="connsiteX4" fmla="*/ 24 w 1594484"/>
                    <a:gd name="connsiteY4" fmla="*/ 13901 h 518221"/>
                    <a:gd name="connsiteX0" fmla="*/ 7956 w 1601310"/>
                    <a:gd name="connsiteY0" fmla="*/ 14489 h 529183"/>
                    <a:gd name="connsiteX1" fmla="*/ 731106 w 1601310"/>
                    <a:gd name="connsiteY1" fmla="*/ 145452 h 529183"/>
                    <a:gd name="connsiteX2" fmla="*/ 1599030 w 1601310"/>
                    <a:gd name="connsiteY2" fmla="*/ 197369 h 529183"/>
                    <a:gd name="connsiteX3" fmla="*/ 424153 w 1601310"/>
                    <a:gd name="connsiteY3" fmla="*/ 526479 h 529183"/>
                    <a:gd name="connsiteX4" fmla="*/ 7956 w 1601310"/>
                    <a:gd name="connsiteY4" fmla="*/ 14489 h 529183"/>
                    <a:gd name="connsiteX0" fmla="*/ 41937 w 1636265"/>
                    <a:gd name="connsiteY0" fmla="*/ 14489 h 538379"/>
                    <a:gd name="connsiteX1" fmla="*/ 765087 w 1636265"/>
                    <a:gd name="connsiteY1" fmla="*/ 145452 h 538379"/>
                    <a:gd name="connsiteX2" fmla="*/ 1633011 w 1636265"/>
                    <a:gd name="connsiteY2" fmla="*/ 197369 h 538379"/>
                    <a:gd name="connsiteX3" fmla="*/ 458134 w 1636265"/>
                    <a:gd name="connsiteY3" fmla="*/ 526479 h 538379"/>
                    <a:gd name="connsiteX4" fmla="*/ 41937 w 1636265"/>
                    <a:gd name="connsiteY4" fmla="*/ 14489 h 538379"/>
                    <a:gd name="connsiteX0" fmla="*/ 4904 w 1786798"/>
                    <a:gd name="connsiteY0" fmla="*/ 7714 h 750343"/>
                    <a:gd name="connsiteX1" fmla="*/ 916522 w 1786798"/>
                    <a:gd name="connsiteY1" fmla="*/ 358786 h 750343"/>
                    <a:gd name="connsiteX2" fmla="*/ 1784446 w 1786798"/>
                    <a:gd name="connsiteY2" fmla="*/ 410703 h 750343"/>
                    <a:gd name="connsiteX3" fmla="*/ 609569 w 1786798"/>
                    <a:gd name="connsiteY3" fmla="*/ 739813 h 750343"/>
                    <a:gd name="connsiteX4" fmla="*/ 4904 w 1786798"/>
                    <a:gd name="connsiteY4" fmla="*/ 7714 h 750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6798" h="750343">
                      <a:moveTo>
                        <a:pt x="4904" y="7714"/>
                      </a:moveTo>
                      <a:cubicBezTo>
                        <a:pt x="56063" y="-55790"/>
                        <a:pt x="619932" y="291621"/>
                        <a:pt x="916522" y="358786"/>
                      </a:cubicBezTo>
                      <a:cubicBezTo>
                        <a:pt x="1213112" y="425951"/>
                        <a:pt x="1273906" y="516225"/>
                        <a:pt x="1784446" y="410703"/>
                      </a:cubicBezTo>
                      <a:cubicBezTo>
                        <a:pt x="1839691" y="535686"/>
                        <a:pt x="906159" y="806978"/>
                        <a:pt x="609569" y="739813"/>
                      </a:cubicBezTo>
                      <a:cubicBezTo>
                        <a:pt x="312979" y="672648"/>
                        <a:pt x="-46255" y="71218"/>
                        <a:pt x="4904" y="7714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Ellipszis 60"/>
                <p:cNvSpPr/>
                <p:nvPr/>
              </p:nvSpPr>
              <p:spPr>
                <a:xfrm rot="1856876" flipH="1">
                  <a:off x="5422844" y="3115962"/>
                  <a:ext cx="1064235" cy="751441"/>
                </a:xfrm>
                <a:custGeom>
                  <a:avLst/>
                  <a:gdLst>
                    <a:gd name="connsiteX0" fmla="*/ 0 w 2576479"/>
                    <a:gd name="connsiteY0" fmla="*/ 572893 h 1145785"/>
                    <a:gd name="connsiteX1" fmla="*/ 1288240 w 2576479"/>
                    <a:gd name="connsiteY1" fmla="*/ 0 h 1145785"/>
                    <a:gd name="connsiteX2" fmla="*/ 2576480 w 2576479"/>
                    <a:gd name="connsiteY2" fmla="*/ 572893 h 1145785"/>
                    <a:gd name="connsiteX3" fmla="*/ 1288240 w 2576479"/>
                    <a:gd name="connsiteY3" fmla="*/ 1145786 h 1145785"/>
                    <a:gd name="connsiteX4" fmla="*/ 0 w 2576479"/>
                    <a:gd name="connsiteY4" fmla="*/ 572893 h 1145785"/>
                    <a:gd name="connsiteX0" fmla="*/ 0 w 2760641"/>
                    <a:gd name="connsiteY0" fmla="*/ 574105 h 1149132"/>
                    <a:gd name="connsiteX1" fmla="*/ 1288240 w 2760641"/>
                    <a:gd name="connsiteY1" fmla="*/ 1212 h 1149132"/>
                    <a:gd name="connsiteX2" fmla="*/ 2760641 w 2760641"/>
                    <a:gd name="connsiteY2" fmla="*/ 705626 h 1149132"/>
                    <a:gd name="connsiteX3" fmla="*/ 1288240 w 2760641"/>
                    <a:gd name="connsiteY3" fmla="*/ 1146998 h 1149132"/>
                    <a:gd name="connsiteX4" fmla="*/ 0 w 2760641"/>
                    <a:gd name="connsiteY4" fmla="*/ 574105 h 114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0641" h="1149132">
                      <a:moveTo>
                        <a:pt x="0" y="574105"/>
                      </a:moveTo>
                      <a:cubicBezTo>
                        <a:pt x="0" y="257705"/>
                        <a:pt x="828133" y="-20708"/>
                        <a:pt x="1288240" y="1212"/>
                      </a:cubicBezTo>
                      <a:cubicBezTo>
                        <a:pt x="1748347" y="23132"/>
                        <a:pt x="2760641" y="389226"/>
                        <a:pt x="2760641" y="705626"/>
                      </a:cubicBezTo>
                      <a:cubicBezTo>
                        <a:pt x="2760641" y="1022026"/>
                        <a:pt x="1748347" y="1168918"/>
                        <a:pt x="1288240" y="1146998"/>
                      </a:cubicBezTo>
                      <a:cubicBezTo>
                        <a:pt x="828133" y="1125078"/>
                        <a:pt x="0" y="890505"/>
                        <a:pt x="0" y="5741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6" name="Szabadkézi sokszög 55"/>
            <p:cNvSpPr/>
            <p:nvPr/>
          </p:nvSpPr>
          <p:spPr>
            <a:xfrm rot="6082795" flipH="1">
              <a:off x="6405151" y="1160538"/>
              <a:ext cx="1083916" cy="2136635"/>
            </a:xfrm>
            <a:custGeom>
              <a:avLst/>
              <a:gdLst>
                <a:gd name="connsiteX0" fmla="*/ 704337 w 1645384"/>
                <a:gd name="connsiteY0" fmla="*/ 0 h 2725466"/>
                <a:gd name="connsiteX1" fmla="*/ 1645384 w 1645384"/>
                <a:gd name="connsiteY1" fmla="*/ 2676925 h 2725466"/>
                <a:gd name="connsiteX2" fmla="*/ 1588498 w 1645384"/>
                <a:gd name="connsiteY2" fmla="*/ 2694039 h 2725466"/>
                <a:gd name="connsiteX3" fmla="*/ 1322057 w 1645384"/>
                <a:gd name="connsiteY3" fmla="*/ 2725466 h 2725466"/>
                <a:gd name="connsiteX4" fmla="*/ 0 w 1645384"/>
                <a:gd name="connsiteY4" fmla="*/ 1178606 h 2725466"/>
                <a:gd name="connsiteX5" fmla="*/ 6826 w 1645384"/>
                <a:gd name="connsiteY5" fmla="*/ 1020449 h 2725466"/>
                <a:gd name="connsiteX6" fmla="*/ 0 w 1645384"/>
                <a:gd name="connsiteY6" fmla="*/ 732520 h 2725466"/>
                <a:gd name="connsiteX7" fmla="*/ 684769 w 1645384"/>
                <a:gd name="connsiteY7" fmla="*/ 6298 h 2725466"/>
                <a:gd name="connsiteX8" fmla="*/ 704337 w 1645384"/>
                <a:gd name="connsiteY8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611121"/>
                <a:gd name="connsiteY0" fmla="*/ 0 h 3046142"/>
                <a:gd name="connsiteX1" fmla="*/ 1611121 w 1611121"/>
                <a:gd name="connsiteY1" fmla="*/ 3040773 h 3046142"/>
                <a:gd name="connsiteX2" fmla="*/ 1322057 w 1611121"/>
                <a:gd name="connsiteY2" fmla="*/ 2725466 h 3046142"/>
                <a:gd name="connsiteX3" fmla="*/ 0 w 1611121"/>
                <a:gd name="connsiteY3" fmla="*/ 1178606 h 3046142"/>
                <a:gd name="connsiteX4" fmla="*/ 6826 w 1611121"/>
                <a:gd name="connsiteY4" fmla="*/ 1020449 h 3046142"/>
                <a:gd name="connsiteX5" fmla="*/ 0 w 1611121"/>
                <a:gd name="connsiteY5" fmla="*/ 732520 h 3046142"/>
                <a:gd name="connsiteX6" fmla="*/ 684769 w 1611121"/>
                <a:gd name="connsiteY6" fmla="*/ 6298 h 3046142"/>
                <a:gd name="connsiteX7" fmla="*/ 704337 w 1611121"/>
                <a:gd name="connsiteY7" fmla="*/ 0 h 3046142"/>
                <a:gd name="connsiteX0" fmla="*/ 739848 w 1646632"/>
                <a:gd name="connsiteY0" fmla="*/ 0 h 3041854"/>
                <a:gd name="connsiteX1" fmla="*/ 1646632 w 1646632"/>
                <a:gd name="connsiteY1" fmla="*/ 3040773 h 3041854"/>
                <a:gd name="connsiteX2" fmla="*/ 531821 w 1646632"/>
                <a:gd name="connsiteY2" fmla="*/ 2474084 h 3041854"/>
                <a:gd name="connsiteX3" fmla="*/ 35511 w 1646632"/>
                <a:gd name="connsiteY3" fmla="*/ 1178606 h 3041854"/>
                <a:gd name="connsiteX4" fmla="*/ 42337 w 1646632"/>
                <a:gd name="connsiteY4" fmla="*/ 1020449 h 3041854"/>
                <a:gd name="connsiteX5" fmla="*/ 35511 w 1646632"/>
                <a:gd name="connsiteY5" fmla="*/ 732520 h 3041854"/>
                <a:gd name="connsiteX6" fmla="*/ 720280 w 1646632"/>
                <a:gd name="connsiteY6" fmla="*/ 6298 h 3041854"/>
                <a:gd name="connsiteX7" fmla="*/ 739848 w 1646632"/>
                <a:gd name="connsiteY7" fmla="*/ 0 h 3041854"/>
                <a:gd name="connsiteX0" fmla="*/ 728965 w 1635749"/>
                <a:gd name="connsiteY0" fmla="*/ 0 h 3041377"/>
                <a:gd name="connsiteX1" fmla="*/ 1635749 w 1635749"/>
                <a:gd name="connsiteY1" fmla="*/ 3040773 h 3041377"/>
                <a:gd name="connsiteX2" fmla="*/ 373887 w 1635749"/>
                <a:gd name="connsiteY2" fmla="*/ 2240040 h 3041377"/>
                <a:gd name="connsiteX3" fmla="*/ 24628 w 1635749"/>
                <a:gd name="connsiteY3" fmla="*/ 1178606 h 3041377"/>
                <a:gd name="connsiteX4" fmla="*/ 31454 w 1635749"/>
                <a:gd name="connsiteY4" fmla="*/ 1020449 h 3041377"/>
                <a:gd name="connsiteX5" fmla="*/ 24628 w 1635749"/>
                <a:gd name="connsiteY5" fmla="*/ 732520 h 3041377"/>
                <a:gd name="connsiteX6" fmla="*/ 709397 w 1635749"/>
                <a:gd name="connsiteY6" fmla="*/ 6298 h 3041377"/>
                <a:gd name="connsiteX7" fmla="*/ 728965 w 1635749"/>
                <a:gd name="connsiteY7" fmla="*/ 0 h 3041377"/>
                <a:gd name="connsiteX0" fmla="*/ 728965 w 1635749"/>
                <a:gd name="connsiteY0" fmla="*/ 0 h 3041845"/>
                <a:gd name="connsiteX1" fmla="*/ 1635749 w 1635749"/>
                <a:gd name="connsiteY1" fmla="*/ 3040773 h 3041845"/>
                <a:gd name="connsiteX2" fmla="*/ 373887 w 1635749"/>
                <a:gd name="connsiteY2" fmla="*/ 2240040 h 3041845"/>
                <a:gd name="connsiteX3" fmla="*/ 24628 w 1635749"/>
                <a:gd name="connsiteY3" fmla="*/ 1178606 h 3041845"/>
                <a:gd name="connsiteX4" fmla="*/ 31454 w 1635749"/>
                <a:gd name="connsiteY4" fmla="*/ 1020449 h 3041845"/>
                <a:gd name="connsiteX5" fmla="*/ 24628 w 1635749"/>
                <a:gd name="connsiteY5" fmla="*/ 732520 h 3041845"/>
                <a:gd name="connsiteX6" fmla="*/ 709397 w 1635749"/>
                <a:gd name="connsiteY6" fmla="*/ 6298 h 3041845"/>
                <a:gd name="connsiteX7" fmla="*/ 728965 w 1635749"/>
                <a:gd name="connsiteY7" fmla="*/ 0 h 3041845"/>
                <a:gd name="connsiteX0" fmla="*/ 638472 w 1635749"/>
                <a:gd name="connsiteY0" fmla="*/ 305762 h 3035546"/>
                <a:gd name="connsiteX1" fmla="*/ 1635749 w 1635749"/>
                <a:gd name="connsiteY1" fmla="*/ 3034475 h 3035546"/>
                <a:gd name="connsiteX2" fmla="*/ 373887 w 1635749"/>
                <a:gd name="connsiteY2" fmla="*/ 2233742 h 3035546"/>
                <a:gd name="connsiteX3" fmla="*/ 24628 w 1635749"/>
                <a:gd name="connsiteY3" fmla="*/ 1172308 h 3035546"/>
                <a:gd name="connsiteX4" fmla="*/ 31454 w 1635749"/>
                <a:gd name="connsiteY4" fmla="*/ 1014151 h 3035546"/>
                <a:gd name="connsiteX5" fmla="*/ 24628 w 1635749"/>
                <a:gd name="connsiteY5" fmla="*/ 726222 h 3035546"/>
                <a:gd name="connsiteX6" fmla="*/ 709397 w 1635749"/>
                <a:gd name="connsiteY6" fmla="*/ 0 h 3035546"/>
                <a:gd name="connsiteX7" fmla="*/ 638472 w 1635749"/>
                <a:gd name="connsiteY7" fmla="*/ 305762 h 3035546"/>
                <a:gd name="connsiteX0" fmla="*/ 638472 w 1635749"/>
                <a:gd name="connsiteY0" fmla="*/ 115812 h 2845596"/>
                <a:gd name="connsiteX1" fmla="*/ 1635749 w 1635749"/>
                <a:gd name="connsiteY1" fmla="*/ 2844525 h 2845596"/>
                <a:gd name="connsiteX2" fmla="*/ 373887 w 1635749"/>
                <a:gd name="connsiteY2" fmla="*/ 2043792 h 2845596"/>
                <a:gd name="connsiteX3" fmla="*/ 24628 w 1635749"/>
                <a:gd name="connsiteY3" fmla="*/ 982358 h 2845596"/>
                <a:gd name="connsiteX4" fmla="*/ 31454 w 1635749"/>
                <a:gd name="connsiteY4" fmla="*/ 824201 h 2845596"/>
                <a:gd name="connsiteX5" fmla="*/ 24628 w 1635749"/>
                <a:gd name="connsiteY5" fmla="*/ 536272 h 2845596"/>
                <a:gd name="connsiteX6" fmla="*/ 638472 w 1635749"/>
                <a:gd name="connsiteY6" fmla="*/ 115812 h 2845596"/>
                <a:gd name="connsiteX0" fmla="*/ 593226 w 1635749"/>
                <a:gd name="connsiteY0" fmla="*/ 133522 h 2733281"/>
                <a:gd name="connsiteX1" fmla="*/ 1635749 w 1635749"/>
                <a:gd name="connsiteY1" fmla="*/ 2732210 h 2733281"/>
                <a:gd name="connsiteX2" fmla="*/ 373887 w 1635749"/>
                <a:gd name="connsiteY2" fmla="*/ 1931477 h 2733281"/>
                <a:gd name="connsiteX3" fmla="*/ 24628 w 1635749"/>
                <a:gd name="connsiteY3" fmla="*/ 870043 h 2733281"/>
                <a:gd name="connsiteX4" fmla="*/ 31454 w 1635749"/>
                <a:gd name="connsiteY4" fmla="*/ 711886 h 2733281"/>
                <a:gd name="connsiteX5" fmla="*/ 24628 w 1635749"/>
                <a:gd name="connsiteY5" fmla="*/ 423957 h 2733281"/>
                <a:gd name="connsiteX6" fmla="*/ 593226 w 1635749"/>
                <a:gd name="connsiteY6" fmla="*/ 133522 h 2733281"/>
                <a:gd name="connsiteX0" fmla="*/ 593226 w 1635749"/>
                <a:gd name="connsiteY0" fmla="*/ 130863 h 2730622"/>
                <a:gd name="connsiteX1" fmla="*/ 1635749 w 1635749"/>
                <a:gd name="connsiteY1" fmla="*/ 2729551 h 2730622"/>
                <a:gd name="connsiteX2" fmla="*/ 373887 w 1635749"/>
                <a:gd name="connsiteY2" fmla="*/ 1928818 h 2730622"/>
                <a:gd name="connsiteX3" fmla="*/ 24628 w 1635749"/>
                <a:gd name="connsiteY3" fmla="*/ 867384 h 2730622"/>
                <a:gd name="connsiteX4" fmla="*/ 31454 w 1635749"/>
                <a:gd name="connsiteY4" fmla="*/ 709227 h 2730622"/>
                <a:gd name="connsiteX5" fmla="*/ 81187 w 1635749"/>
                <a:gd name="connsiteY5" fmla="*/ 438635 h 2730622"/>
                <a:gd name="connsiteX6" fmla="*/ 593226 w 1635749"/>
                <a:gd name="connsiteY6" fmla="*/ 130863 h 2730622"/>
                <a:gd name="connsiteX0" fmla="*/ 576694 w 1619217"/>
                <a:gd name="connsiteY0" fmla="*/ 130863 h 2730622"/>
                <a:gd name="connsiteX1" fmla="*/ 1619217 w 1619217"/>
                <a:gd name="connsiteY1" fmla="*/ 2729551 h 2730622"/>
                <a:gd name="connsiteX2" fmla="*/ 357355 w 1619217"/>
                <a:gd name="connsiteY2" fmla="*/ 1928818 h 2730622"/>
                <a:gd name="connsiteX3" fmla="*/ 8096 w 1619217"/>
                <a:gd name="connsiteY3" fmla="*/ 867384 h 2730622"/>
                <a:gd name="connsiteX4" fmla="*/ 105415 w 1619217"/>
                <a:gd name="connsiteY4" fmla="*/ 709227 h 2730622"/>
                <a:gd name="connsiteX5" fmla="*/ 64655 w 1619217"/>
                <a:gd name="connsiteY5" fmla="*/ 438635 h 2730622"/>
                <a:gd name="connsiteX6" fmla="*/ 576694 w 1619217"/>
                <a:gd name="connsiteY6" fmla="*/ 130863 h 2730622"/>
                <a:gd name="connsiteX0" fmla="*/ 474252 w 1619217"/>
                <a:gd name="connsiteY0" fmla="*/ 110818 h 2867214"/>
                <a:gd name="connsiteX1" fmla="*/ 1619217 w 1619217"/>
                <a:gd name="connsiteY1" fmla="*/ 2866143 h 2867214"/>
                <a:gd name="connsiteX2" fmla="*/ 357355 w 1619217"/>
                <a:gd name="connsiteY2" fmla="*/ 2065410 h 2867214"/>
                <a:gd name="connsiteX3" fmla="*/ 8096 w 1619217"/>
                <a:gd name="connsiteY3" fmla="*/ 1003976 h 2867214"/>
                <a:gd name="connsiteX4" fmla="*/ 105415 w 1619217"/>
                <a:gd name="connsiteY4" fmla="*/ 845819 h 2867214"/>
                <a:gd name="connsiteX5" fmla="*/ 64655 w 1619217"/>
                <a:gd name="connsiteY5" fmla="*/ 575227 h 2867214"/>
                <a:gd name="connsiteX6" fmla="*/ 474252 w 1619217"/>
                <a:gd name="connsiteY6" fmla="*/ 110818 h 2867214"/>
                <a:gd name="connsiteX0" fmla="*/ 474252 w 1619217"/>
                <a:gd name="connsiteY0" fmla="*/ 110820 h 2867216"/>
                <a:gd name="connsiteX1" fmla="*/ 1619217 w 1619217"/>
                <a:gd name="connsiteY1" fmla="*/ 2866145 h 2867216"/>
                <a:gd name="connsiteX2" fmla="*/ 357355 w 1619217"/>
                <a:gd name="connsiteY2" fmla="*/ 2065412 h 2867216"/>
                <a:gd name="connsiteX3" fmla="*/ 8096 w 1619217"/>
                <a:gd name="connsiteY3" fmla="*/ 1003978 h 2867216"/>
                <a:gd name="connsiteX4" fmla="*/ 105415 w 1619217"/>
                <a:gd name="connsiteY4" fmla="*/ 845821 h 2867216"/>
                <a:gd name="connsiteX5" fmla="*/ 64655 w 1619217"/>
                <a:gd name="connsiteY5" fmla="*/ 575229 h 2867216"/>
                <a:gd name="connsiteX6" fmla="*/ 474252 w 1619217"/>
                <a:gd name="connsiteY6" fmla="*/ 110820 h 2867216"/>
                <a:gd name="connsiteX0" fmla="*/ 486428 w 1631393"/>
                <a:gd name="connsiteY0" fmla="*/ 172667 h 2929063"/>
                <a:gd name="connsiteX1" fmla="*/ 1631393 w 1631393"/>
                <a:gd name="connsiteY1" fmla="*/ 2927992 h 2929063"/>
                <a:gd name="connsiteX2" fmla="*/ 369531 w 1631393"/>
                <a:gd name="connsiteY2" fmla="*/ 2127259 h 2929063"/>
                <a:gd name="connsiteX3" fmla="*/ 20272 w 1631393"/>
                <a:gd name="connsiteY3" fmla="*/ 1065825 h 2929063"/>
                <a:gd name="connsiteX4" fmla="*/ 117591 w 1631393"/>
                <a:gd name="connsiteY4" fmla="*/ 907668 h 2929063"/>
                <a:gd name="connsiteX5" fmla="*/ 0 w 1631393"/>
                <a:gd name="connsiteY5" fmla="*/ 267414 h 2929063"/>
                <a:gd name="connsiteX6" fmla="*/ 486428 w 1631393"/>
                <a:gd name="connsiteY6" fmla="*/ 172667 h 2929063"/>
                <a:gd name="connsiteX0" fmla="*/ 486428 w 1631393"/>
                <a:gd name="connsiteY0" fmla="*/ 172669 h 2929043"/>
                <a:gd name="connsiteX1" fmla="*/ 1631393 w 1631393"/>
                <a:gd name="connsiteY1" fmla="*/ 2927994 h 2929043"/>
                <a:gd name="connsiteX2" fmla="*/ 369531 w 1631393"/>
                <a:gd name="connsiteY2" fmla="*/ 2127261 h 2929043"/>
                <a:gd name="connsiteX3" fmla="*/ 20272 w 1631393"/>
                <a:gd name="connsiteY3" fmla="*/ 1065827 h 2929043"/>
                <a:gd name="connsiteX4" fmla="*/ 117591 w 1631393"/>
                <a:gd name="connsiteY4" fmla="*/ 907670 h 2929043"/>
                <a:gd name="connsiteX5" fmla="*/ 0 w 1631393"/>
                <a:gd name="connsiteY5" fmla="*/ 267416 h 2929043"/>
                <a:gd name="connsiteX6" fmla="*/ 486428 w 1631393"/>
                <a:gd name="connsiteY6" fmla="*/ 172669 h 2929043"/>
                <a:gd name="connsiteX0" fmla="*/ 530597 w 1675562"/>
                <a:gd name="connsiteY0" fmla="*/ 172669 h 2929043"/>
                <a:gd name="connsiteX1" fmla="*/ 1675562 w 1675562"/>
                <a:gd name="connsiteY1" fmla="*/ 2927994 h 2929043"/>
                <a:gd name="connsiteX2" fmla="*/ 413700 w 1675562"/>
                <a:gd name="connsiteY2" fmla="*/ 2127261 h 2929043"/>
                <a:gd name="connsiteX3" fmla="*/ 64441 w 1675562"/>
                <a:gd name="connsiteY3" fmla="*/ 1065827 h 2929043"/>
                <a:gd name="connsiteX4" fmla="*/ 44169 w 1675562"/>
                <a:gd name="connsiteY4" fmla="*/ 267416 h 2929043"/>
                <a:gd name="connsiteX5" fmla="*/ 530597 w 1675562"/>
                <a:gd name="connsiteY5" fmla="*/ 172669 h 2929043"/>
                <a:gd name="connsiteX0" fmla="*/ 515509 w 1660474"/>
                <a:gd name="connsiteY0" fmla="*/ 405100 h 3161474"/>
                <a:gd name="connsiteX1" fmla="*/ 1660474 w 1660474"/>
                <a:gd name="connsiteY1" fmla="*/ 3160425 h 3161474"/>
                <a:gd name="connsiteX2" fmla="*/ 398612 w 1660474"/>
                <a:gd name="connsiteY2" fmla="*/ 2359692 h 3161474"/>
                <a:gd name="connsiteX3" fmla="*/ 49353 w 1660474"/>
                <a:gd name="connsiteY3" fmla="*/ 1298258 h 3161474"/>
                <a:gd name="connsiteX4" fmla="*/ 29081 w 1660474"/>
                <a:gd name="connsiteY4" fmla="*/ 499847 h 3161474"/>
                <a:gd name="connsiteX5" fmla="*/ 452150 w 1660474"/>
                <a:gd name="connsiteY5" fmla="*/ 15585 h 3161474"/>
                <a:gd name="connsiteX6" fmla="*/ 515509 w 1660474"/>
                <a:gd name="connsiteY6" fmla="*/ 405100 h 3161474"/>
                <a:gd name="connsiteX0" fmla="*/ 452150 w 1660537"/>
                <a:gd name="connsiteY0" fmla="*/ 138506 h 3284395"/>
                <a:gd name="connsiteX1" fmla="*/ 1660474 w 1660537"/>
                <a:gd name="connsiteY1" fmla="*/ 3283346 h 3284395"/>
                <a:gd name="connsiteX2" fmla="*/ 398612 w 1660537"/>
                <a:gd name="connsiteY2" fmla="*/ 2482613 h 3284395"/>
                <a:gd name="connsiteX3" fmla="*/ 49353 w 1660537"/>
                <a:gd name="connsiteY3" fmla="*/ 1421179 h 3284395"/>
                <a:gd name="connsiteX4" fmla="*/ 29081 w 1660537"/>
                <a:gd name="connsiteY4" fmla="*/ 622768 h 3284395"/>
                <a:gd name="connsiteX5" fmla="*/ 452150 w 1660537"/>
                <a:gd name="connsiteY5" fmla="*/ 138506 h 3284395"/>
                <a:gd name="connsiteX0" fmla="*/ 452150 w 1660512"/>
                <a:gd name="connsiteY0" fmla="*/ 138506 h 3284395"/>
                <a:gd name="connsiteX1" fmla="*/ 1660474 w 1660512"/>
                <a:gd name="connsiteY1" fmla="*/ 3283346 h 3284395"/>
                <a:gd name="connsiteX2" fmla="*/ 398612 w 1660512"/>
                <a:gd name="connsiteY2" fmla="*/ 2482613 h 3284395"/>
                <a:gd name="connsiteX3" fmla="*/ 49353 w 1660512"/>
                <a:gd name="connsiteY3" fmla="*/ 1421179 h 3284395"/>
                <a:gd name="connsiteX4" fmla="*/ 29081 w 1660512"/>
                <a:gd name="connsiteY4" fmla="*/ 622768 h 3284395"/>
                <a:gd name="connsiteX5" fmla="*/ 452150 w 1660512"/>
                <a:gd name="connsiteY5" fmla="*/ 138506 h 3284395"/>
                <a:gd name="connsiteX0" fmla="*/ 452150 w 1660472"/>
                <a:gd name="connsiteY0" fmla="*/ 138506 h 3284395"/>
                <a:gd name="connsiteX1" fmla="*/ 1660474 w 1660472"/>
                <a:gd name="connsiteY1" fmla="*/ 3283346 h 3284395"/>
                <a:gd name="connsiteX2" fmla="*/ 398612 w 1660472"/>
                <a:gd name="connsiteY2" fmla="*/ 2482613 h 3284395"/>
                <a:gd name="connsiteX3" fmla="*/ 49353 w 1660472"/>
                <a:gd name="connsiteY3" fmla="*/ 1421179 h 3284395"/>
                <a:gd name="connsiteX4" fmla="*/ 29081 w 1660472"/>
                <a:gd name="connsiteY4" fmla="*/ 622768 h 3284395"/>
                <a:gd name="connsiteX5" fmla="*/ 452150 w 1660472"/>
                <a:gd name="connsiteY5" fmla="*/ 138506 h 3284395"/>
                <a:gd name="connsiteX0" fmla="*/ 452150 w 1660476"/>
                <a:gd name="connsiteY0" fmla="*/ 138506 h 3284395"/>
                <a:gd name="connsiteX1" fmla="*/ 1660474 w 1660476"/>
                <a:gd name="connsiteY1" fmla="*/ 3283346 h 3284395"/>
                <a:gd name="connsiteX2" fmla="*/ 398612 w 1660476"/>
                <a:gd name="connsiteY2" fmla="*/ 2482613 h 3284395"/>
                <a:gd name="connsiteX3" fmla="*/ 49353 w 1660476"/>
                <a:gd name="connsiteY3" fmla="*/ 1421179 h 3284395"/>
                <a:gd name="connsiteX4" fmla="*/ 29081 w 1660476"/>
                <a:gd name="connsiteY4" fmla="*/ 622768 h 3284395"/>
                <a:gd name="connsiteX5" fmla="*/ 452150 w 1660476"/>
                <a:gd name="connsiteY5" fmla="*/ 138506 h 3284395"/>
                <a:gd name="connsiteX0" fmla="*/ 452150 w 1660472"/>
                <a:gd name="connsiteY0" fmla="*/ -2 h 3145887"/>
                <a:gd name="connsiteX1" fmla="*/ 1660474 w 1660472"/>
                <a:gd name="connsiteY1" fmla="*/ 3144838 h 3145887"/>
                <a:gd name="connsiteX2" fmla="*/ 398612 w 1660472"/>
                <a:gd name="connsiteY2" fmla="*/ 2344105 h 3145887"/>
                <a:gd name="connsiteX3" fmla="*/ 49353 w 1660472"/>
                <a:gd name="connsiteY3" fmla="*/ 1282671 h 3145887"/>
                <a:gd name="connsiteX4" fmla="*/ 29081 w 1660472"/>
                <a:gd name="connsiteY4" fmla="*/ 484260 h 3145887"/>
                <a:gd name="connsiteX5" fmla="*/ 452150 w 1660472"/>
                <a:gd name="connsiteY5" fmla="*/ -2 h 31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472" h="3145887">
                  <a:moveTo>
                    <a:pt x="452150" y="-2"/>
                  </a:moveTo>
                  <a:cubicBezTo>
                    <a:pt x="-211253" y="1495803"/>
                    <a:pt x="546517" y="2272166"/>
                    <a:pt x="1660474" y="3144838"/>
                  </a:cubicBezTo>
                  <a:cubicBezTo>
                    <a:pt x="1574411" y="3165444"/>
                    <a:pt x="840432" y="2882246"/>
                    <a:pt x="398612" y="2344105"/>
                  </a:cubicBezTo>
                  <a:cubicBezTo>
                    <a:pt x="138195" y="2026914"/>
                    <a:pt x="110942" y="1592645"/>
                    <a:pt x="49353" y="1282671"/>
                  </a:cubicBezTo>
                  <a:cubicBezTo>
                    <a:pt x="-12236" y="972697"/>
                    <a:pt x="-12846" y="664667"/>
                    <a:pt x="29081" y="484260"/>
                  </a:cubicBezTo>
                  <a:cubicBezTo>
                    <a:pt x="71008" y="303853"/>
                    <a:pt x="67946" y="129440"/>
                    <a:pt x="452150" y="-2"/>
                  </a:cubicBezTo>
                  <a:close/>
                </a:path>
              </a:pathLst>
            </a:custGeom>
            <a:solidFill>
              <a:srgbClr val="9292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Szabadkézi sokszög 53"/>
            <p:cNvSpPr/>
            <p:nvPr/>
          </p:nvSpPr>
          <p:spPr>
            <a:xfrm flipH="1">
              <a:off x="4369030" y="4154298"/>
              <a:ext cx="3227688" cy="1618339"/>
            </a:xfrm>
            <a:custGeom>
              <a:avLst/>
              <a:gdLst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14" fmla="*/ 2102319 w 2102319"/>
                <a:gd name="connsiteY14" fmla="*/ 0 h 1555687"/>
                <a:gd name="connsiteX0" fmla="*/ 1152963 w 2187160"/>
                <a:gd name="connsiteY0" fmla="*/ 693296 h 1640528"/>
                <a:gd name="connsiteX1" fmla="*/ 667410 w 2187160"/>
                <a:gd name="connsiteY1" fmla="*/ 892963 h 1640528"/>
                <a:gd name="connsiteX2" fmla="*/ 1173283 w 2187160"/>
                <a:gd name="connsiteY2" fmla="*/ 1112953 h 1640528"/>
                <a:gd name="connsiteX3" fmla="*/ 1653756 w 2187160"/>
                <a:gd name="connsiteY3" fmla="*/ 832003 h 1640528"/>
                <a:gd name="connsiteX4" fmla="*/ 1152963 w 2187160"/>
                <a:gd name="connsiteY4" fmla="*/ 693296 h 1640528"/>
                <a:gd name="connsiteX5" fmla="*/ 2187160 w 2187160"/>
                <a:gd name="connsiteY5" fmla="*/ 0 h 1640528"/>
                <a:gd name="connsiteX6" fmla="*/ 2031199 w 2187160"/>
                <a:gd name="connsiteY6" fmla="*/ 1061463 h 1640528"/>
                <a:gd name="connsiteX7" fmla="*/ 1521672 w 2187160"/>
                <a:gd name="connsiteY7" fmla="*/ 1568322 h 1640528"/>
                <a:gd name="connsiteX8" fmla="*/ 594731 w 2187160"/>
                <a:gd name="connsiteY8" fmla="*/ 1513582 h 1640528"/>
                <a:gd name="connsiteX9" fmla="*/ 5451 w 2187160"/>
                <a:gd name="connsiteY9" fmla="*/ 252481 h 1640528"/>
                <a:gd name="connsiteX10" fmla="*/ 439632 w 2187160"/>
                <a:gd name="connsiteY10" fmla="*/ 801242 h 1640528"/>
                <a:gd name="connsiteX11" fmla="*/ 825713 w 2187160"/>
                <a:gd name="connsiteY11" fmla="*/ 557402 h 1640528"/>
                <a:gd name="connsiteX12" fmla="*/ 1455632 w 2187160"/>
                <a:gd name="connsiteY12" fmla="*/ 557402 h 1640528"/>
                <a:gd name="connsiteX13" fmla="*/ 1821392 w 2187160"/>
                <a:gd name="connsiteY13" fmla="*/ 796162 h 1640528"/>
                <a:gd name="connsiteX14" fmla="*/ 2187160 w 2187160"/>
                <a:gd name="connsiteY14" fmla="*/ 0 h 1640528"/>
                <a:gd name="connsiteX0" fmla="*/ 1152963 w 2369271"/>
                <a:gd name="connsiteY0" fmla="*/ 529272 h 1476504"/>
                <a:gd name="connsiteX1" fmla="*/ 667410 w 2369271"/>
                <a:gd name="connsiteY1" fmla="*/ 728939 h 1476504"/>
                <a:gd name="connsiteX2" fmla="*/ 1173283 w 2369271"/>
                <a:gd name="connsiteY2" fmla="*/ 948929 h 1476504"/>
                <a:gd name="connsiteX3" fmla="*/ 1653756 w 2369271"/>
                <a:gd name="connsiteY3" fmla="*/ 667979 h 1476504"/>
                <a:gd name="connsiteX4" fmla="*/ 1152963 w 2369271"/>
                <a:gd name="connsiteY4" fmla="*/ 529272 h 1476504"/>
                <a:gd name="connsiteX5" fmla="*/ 2369271 w 2369271"/>
                <a:gd name="connsiteY5" fmla="*/ 0 h 1476504"/>
                <a:gd name="connsiteX6" fmla="*/ 2031199 w 2369271"/>
                <a:gd name="connsiteY6" fmla="*/ 897439 h 1476504"/>
                <a:gd name="connsiteX7" fmla="*/ 1521672 w 2369271"/>
                <a:gd name="connsiteY7" fmla="*/ 1404298 h 1476504"/>
                <a:gd name="connsiteX8" fmla="*/ 594731 w 2369271"/>
                <a:gd name="connsiteY8" fmla="*/ 1349558 h 1476504"/>
                <a:gd name="connsiteX9" fmla="*/ 5451 w 2369271"/>
                <a:gd name="connsiteY9" fmla="*/ 88457 h 1476504"/>
                <a:gd name="connsiteX10" fmla="*/ 439632 w 2369271"/>
                <a:gd name="connsiteY10" fmla="*/ 637218 h 1476504"/>
                <a:gd name="connsiteX11" fmla="*/ 825713 w 2369271"/>
                <a:gd name="connsiteY11" fmla="*/ 393378 h 1476504"/>
                <a:gd name="connsiteX12" fmla="*/ 1455632 w 2369271"/>
                <a:gd name="connsiteY12" fmla="*/ 393378 h 1476504"/>
                <a:gd name="connsiteX13" fmla="*/ 1821392 w 2369271"/>
                <a:gd name="connsiteY13" fmla="*/ 632138 h 1476504"/>
                <a:gd name="connsiteX14" fmla="*/ 2369271 w 2369271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419" h="1476504">
                  <a:moveTo>
                    <a:pt x="1200111" y="529272"/>
                  </a:moveTo>
                  <a:cubicBezTo>
                    <a:pt x="1035720" y="539432"/>
                    <a:pt x="711171" y="658996"/>
                    <a:pt x="714558" y="728939"/>
                  </a:cubicBezTo>
                  <a:cubicBezTo>
                    <a:pt x="717945" y="798882"/>
                    <a:pt x="963490" y="948929"/>
                    <a:pt x="1220431" y="948929"/>
                  </a:cubicBezTo>
                  <a:cubicBezTo>
                    <a:pt x="1477372" y="948929"/>
                    <a:pt x="1704291" y="737922"/>
                    <a:pt x="1700904" y="667979"/>
                  </a:cubicBezTo>
                  <a:cubicBezTo>
                    <a:pt x="1697517" y="598036"/>
                    <a:pt x="1364502" y="519112"/>
                    <a:pt x="1200111" y="529272"/>
                  </a:cubicBezTo>
                  <a:close/>
                  <a:moveTo>
                    <a:pt x="2416419" y="0"/>
                  </a:moveTo>
                  <a:cubicBezTo>
                    <a:pt x="2326094" y="605325"/>
                    <a:pt x="2130334" y="543618"/>
                    <a:pt x="2078347" y="897439"/>
                  </a:cubicBezTo>
                  <a:cubicBezTo>
                    <a:pt x="1942625" y="1127752"/>
                    <a:pt x="1802304" y="1338259"/>
                    <a:pt x="1568820" y="1404298"/>
                  </a:cubicBezTo>
                  <a:cubicBezTo>
                    <a:pt x="1335336" y="1470337"/>
                    <a:pt x="868336" y="1548545"/>
                    <a:pt x="641879" y="1349558"/>
                  </a:cubicBezTo>
                  <a:cubicBezTo>
                    <a:pt x="369252" y="934271"/>
                    <a:pt x="125687" y="923222"/>
                    <a:pt x="4675" y="307156"/>
                  </a:cubicBezTo>
                  <a:cubicBezTo>
                    <a:pt x="-40648" y="94452"/>
                    <a:pt x="252703" y="588091"/>
                    <a:pt x="486780" y="637218"/>
                  </a:cubicBezTo>
                  <a:cubicBezTo>
                    <a:pt x="642116" y="703278"/>
                    <a:pt x="711148" y="435711"/>
                    <a:pt x="872861" y="393378"/>
                  </a:cubicBezTo>
                  <a:cubicBezTo>
                    <a:pt x="1034574" y="351045"/>
                    <a:pt x="1355461" y="368825"/>
                    <a:pt x="1502780" y="393378"/>
                  </a:cubicBezTo>
                  <a:cubicBezTo>
                    <a:pt x="1650100" y="417931"/>
                    <a:pt x="1712500" y="608451"/>
                    <a:pt x="1868540" y="632138"/>
                  </a:cubicBezTo>
                  <a:cubicBezTo>
                    <a:pt x="1990463" y="366751"/>
                    <a:pt x="2294496" y="265387"/>
                    <a:pt x="2416419" y="0"/>
                  </a:cubicBezTo>
                  <a:close/>
                </a:path>
              </a:pathLst>
            </a:custGeom>
            <a:solidFill>
              <a:srgbClr val="A48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pic>
        <p:nvPicPr>
          <p:cNvPr id="46" name="Kép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1880401"/>
            <a:ext cx="1383691" cy="1368000"/>
          </a:xfrm>
          <a:prstGeom prst="rect">
            <a:avLst/>
          </a:prstGeom>
        </p:spPr>
      </p:pic>
      <p:sp>
        <p:nvSpPr>
          <p:cNvPr id="139" name="Lekerekített téglalap 138"/>
          <p:cNvSpPr/>
          <p:nvPr/>
        </p:nvSpPr>
        <p:spPr>
          <a:xfrm>
            <a:off x="332261" y="149606"/>
            <a:ext cx="5658431" cy="1464231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>
            <a:spAutoFit/>
          </a:bodyPr>
          <a:lstStyle/>
          <a:p>
            <a:r>
              <a:rPr lang="hu-HU" sz="2000" dirty="0"/>
              <a:t>Augustinus otthagyta világi foglalkozását, és pap lett. Az észak-afrikai </a:t>
            </a:r>
            <a:r>
              <a:rPr lang="hu-HU" sz="2000" dirty="0" err="1"/>
              <a:t>Hippo</a:t>
            </a:r>
            <a:r>
              <a:rPr lang="hu-HU" sz="2000" dirty="0"/>
              <a:t> városa hívta meg tanítójának és lelkipásztorának. Nemsokára püspökké választották. </a:t>
            </a:r>
            <a:endParaRPr lang="hu-HU" sz="2400" dirty="0"/>
          </a:p>
        </p:txBody>
      </p:sp>
      <p:sp>
        <p:nvSpPr>
          <p:cNvPr id="47" name="Lekerekített téglalap 46"/>
          <p:cNvSpPr/>
          <p:nvPr/>
        </p:nvSpPr>
        <p:spPr>
          <a:xfrm>
            <a:off x="6414995" y="149606"/>
            <a:ext cx="5444745" cy="1464231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>
            <a:spAutoFit/>
          </a:bodyPr>
          <a:lstStyle/>
          <a:p>
            <a:r>
              <a:rPr lang="hu-HU" sz="2000" dirty="0"/>
              <a:t>A keresztyénség nagy tanítója, teológusa lett. „Egyházatyának” is nevezték. Augustinus könyvei nagy hatással voltak a későbbi korok gondolkodó </a:t>
            </a:r>
            <a:r>
              <a:rPr lang="hu-HU" sz="2000" dirty="0" err="1"/>
              <a:t>keresztyéneire</a:t>
            </a:r>
            <a:r>
              <a:rPr lang="hu-HU" sz="2000" dirty="0"/>
              <a:t> is. </a:t>
            </a:r>
            <a:endParaRPr lang="hu-HU" sz="2400" dirty="0"/>
          </a:p>
        </p:txBody>
      </p:sp>
      <p:sp>
        <p:nvSpPr>
          <p:cNvPr id="48" name="Lekerekített téglalap 47"/>
          <p:cNvSpPr/>
          <p:nvPr/>
        </p:nvSpPr>
        <p:spPr>
          <a:xfrm>
            <a:off x="332261" y="1907819"/>
            <a:ext cx="8109079" cy="783193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 anchor="ctr" anchorCtr="0">
            <a:spAutoFit/>
          </a:bodyPr>
          <a:lstStyle/>
          <a:p>
            <a:r>
              <a:rPr lang="hu-HU" sz="2000" dirty="0"/>
              <a:t>Legismertebb műve a Vallomások. Leírja ifjúkori életét, tévelygéseit, és azt, hogy mit jelentett számára a Jézus Krisztusban talált új élet. </a:t>
            </a:r>
            <a:endParaRPr lang="hu-HU" sz="2400" dirty="0"/>
          </a:p>
        </p:txBody>
      </p:sp>
      <p:sp>
        <p:nvSpPr>
          <p:cNvPr id="49" name="Lekerekített téglalap 48"/>
          <p:cNvSpPr/>
          <p:nvPr/>
        </p:nvSpPr>
        <p:spPr>
          <a:xfrm>
            <a:off x="2041461" y="2984993"/>
            <a:ext cx="8109079" cy="783193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 anchor="ctr" anchorCtr="0">
            <a:spAutoFit/>
          </a:bodyPr>
          <a:lstStyle/>
          <a:p>
            <a:r>
              <a:rPr lang="hu-HU" sz="2000" dirty="0"/>
              <a:t>Az Isten bűnbocsánatáról, kegyelméről szóló tanítását Luther Márton is megismerte. E tanítás a reformáció legfontosabb gondolata lett. </a:t>
            </a:r>
            <a:endParaRPr lang="hu-HU" sz="2400" dirty="0"/>
          </a:p>
        </p:txBody>
      </p:sp>
      <p:sp>
        <p:nvSpPr>
          <p:cNvPr id="51" name="Lekerekített téglalap 50"/>
          <p:cNvSpPr/>
          <p:nvPr/>
        </p:nvSpPr>
        <p:spPr>
          <a:xfrm>
            <a:off x="5348334" y="4174019"/>
            <a:ext cx="6186011" cy="1987697"/>
          </a:xfrm>
          <a:prstGeom prst="roundRect">
            <a:avLst>
              <a:gd name="adj" fmla="val 9506"/>
            </a:avLst>
          </a:prstGeom>
          <a:solidFill>
            <a:srgbClr val="B9BD3D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Az egyházatyák keresztyén tudósok voltak.</a:t>
            </a:r>
          </a:p>
          <a:p>
            <a:r>
              <a:rPr lang="hu-HU" sz="2400" dirty="0">
                <a:solidFill>
                  <a:schemeClr val="bg1"/>
                </a:solidFill>
              </a:rPr>
              <a:t>A 2-4. században éltek.</a:t>
            </a:r>
          </a:p>
          <a:p>
            <a:r>
              <a:rPr lang="hu-HU" sz="2400" dirty="0">
                <a:solidFill>
                  <a:schemeClr val="bg1"/>
                </a:solidFill>
              </a:rPr>
              <a:t>Sokat tettek azért, hogy megmagyarázzák, mit hisznek a keresztyének.</a:t>
            </a:r>
            <a:br>
              <a:rPr lang="hu-HU" sz="2400" dirty="0">
                <a:solidFill>
                  <a:schemeClr val="bg1"/>
                </a:solidFill>
              </a:rPr>
            </a:br>
            <a:r>
              <a:rPr lang="hu-HU" sz="2400" dirty="0">
                <a:solidFill>
                  <a:schemeClr val="bg1"/>
                </a:solidFill>
              </a:rPr>
              <a:t>Tanításaikat le is írták.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622931" y="5917547"/>
            <a:ext cx="390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EGYHÁZATYÁK</a:t>
            </a:r>
          </a:p>
        </p:txBody>
      </p:sp>
    </p:spTree>
    <p:extLst>
      <p:ext uri="{BB962C8B-B14F-4D97-AF65-F5344CB8AC3E}">
        <p14:creationId xmlns:p14="http://schemas.microsoft.com/office/powerpoint/2010/main" val="21043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47" grpId="0" animBg="1"/>
      <p:bldP spid="48" grpId="0" animBg="1"/>
      <p:bldP spid="49" grpId="0" animBg="1"/>
      <p:bldP spid="51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F9E02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1767079" y="1804238"/>
            <a:ext cx="8657843" cy="2917660"/>
            <a:chOff x="1767079" y="1794078"/>
            <a:chExt cx="8657843" cy="2917660"/>
          </a:xfrm>
        </p:grpSpPr>
        <p:sp>
          <p:nvSpPr>
            <p:cNvPr id="102" name="Téglalap: lekerekített 33">
              <a:extLst>
                <a:ext uri="{FF2B5EF4-FFF2-40B4-BE49-F238E27FC236}">
                  <a16:creationId xmlns:a16="http://schemas.microsoft.com/office/drawing/2014/main" id="{06B573D3-EC7D-4EBE-B2A1-42409B86FE3D}"/>
                </a:ext>
              </a:extLst>
            </p:cNvPr>
            <p:cNvSpPr/>
            <p:nvPr/>
          </p:nvSpPr>
          <p:spPr>
            <a:xfrm>
              <a:off x="1767079" y="1794078"/>
              <a:ext cx="8657843" cy="2917660"/>
            </a:xfrm>
            <a:custGeom>
              <a:avLst/>
              <a:gdLst>
                <a:gd name="connsiteX0" fmla="*/ 0 w 8657843"/>
                <a:gd name="connsiteY0" fmla="*/ 486286 h 2917660"/>
                <a:gd name="connsiteX1" fmla="*/ 486286 w 8657843"/>
                <a:gd name="connsiteY1" fmla="*/ 0 h 2917660"/>
                <a:gd name="connsiteX2" fmla="*/ 1231166 w 8657843"/>
                <a:gd name="connsiteY2" fmla="*/ 0 h 2917660"/>
                <a:gd name="connsiteX3" fmla="*/ 1976046 w 8657843"/>
                <a:gd name="connsiteY3" fmla="*/ 0 h 2917660"/>
                <a:gd name="connsiteX4" fmla="*/ 2644074 w 8657843"/>
                <a:gd name="connsiteY4" fmla="*/ 0 h 2917660"/>
                <a:gd name="connsiteX5" fmla="*/ 3158396 w 8657843"/>
                <a:gd name="connsiteY5" fmla="*/ 0 h 2917660"/>
                <a:gd name="connsiteX6" fmla="*/ 3826423 w 8657843"/>
                <a:gd name="connsiteY6" fmla="*/ 0 h 2917660"/>
                <a:gd name="connsiteX7" fmla="*/ 4263892 w 8657843"/>
                <a:gd name="connsiteY7" fmla="*/ 0 h 2917660"/>
                <a:gd name="connsiteX8" fmla="*/ 4855067 w 8657843"/>
                <a:gd name="connsiteY8" fmla="*/ 0 h 2917660"/>
                <a:gd name="connsiteX9" fmla="*/ 5215684 w 8657843"/>
                <a:gd name="connsiteY9" fmla="*/ 0 h 2917660"/>
                <a:gd name="connsiteX10" fmla="*/ 5960564 w 8657843"/>
                <a:gd name="connsiteY10" fmla="*/ 0 h 2917660"/>
                <a:gd name="connsiteX11" fmla="*/ 6551738 w 8657843"/>
                <a:gd name="connsiteY11" fmla="*/ 0 h 2917660"/>
                <a:gd name="connsiteX12" fmla="*/ 7296618 w 8657843"/>
                <a:gd name="connsiteY12" fmla="*/ 0 h 2917660"/>
                <a:gd name="connsiteX13" fmla="*/ 8171557 w 8657843"/>
                <a:gd name="connsiteY13" fmla="*/ 0 h 2917660"/>
                <a:gd name="connsiteX14" fmla="*/ 8657843 w 8657843"/>
                <a:gd name="connsiteY14" fmla="*/ 486286 h 2917660"/>
                <a:gd name="connsiteX15" fmla="*/ 8657843 w 8657843"/>
                <a:gd name="connsiteY15" fmla="*/ 972558 h 2917660"/>
                <a:gd name="connsiteX16" fmla="*/ 8657843 w 8657843"/>
                <a:gd name="connsiteY16" fmla="*/ 1497732 h 2917660"/>
                <a:gd name="connsiteX17" fmla="*/ 8657843 w 8657843"/>
                <a:gd name="connsiteY17" fmla="*/ 2003455 h 2917660"/>
                <a:gd name="connsiteX18" fmla="*/ 8657843 w 8657843"/>
                <a:gd name="connsiteY18" fmla="*/ 2431374 h 2917660"/>
                <a:gd name="connsiteX19" fmla="*/ 8171557 w 8657843"/>
                <a:gd name="connsiteY19" fmla="*/ 2917660 h 2917660"/>
                <a:gd name="connsiteX20" fmla="*/ 7580382 w 8657843"/>
                <a:gd name="connsiteY20" fmla="*/ 2917660 h 2917660"/>
                <a:gd name="connsiteX21" fmla="*/ 7066060 w 8657843"/>
                <a:gd name="connsiteY21" fmla="*/ 2917660 h 2917660"/>
                <a:gd name="connsiteX22" fmla="*/ 6628591 w 8657843"/>
                <a:gd name="connsiteY22" fmla="*/ 2917660 h 2917660"/>
                <a:gd name="connsiteX23" fmla="*/ 6267974 w 8657843"/>
                <a:gd name="connsiteY23" fmla="*/ 2917660 h 2917660"/>
                <a:gd name="connsiteX24" fmla="*/ 5830505 w 8657843"/>
                <a:gd name="connsiteY24" fmla="*/ 2917660 h 2917660"/>
                <a:gd name="connsiteX25" fmla="*/ 5393036 w 8657843"/>
                <a:gd name="connsiteY25" fmla="*/ 2917660 h 2917660"/>
                <a:gd name="connsiteX26" fmla="*/ 4801861 w 8657843"/>
                <a:gd name="connsiteY26" fmla="*/ 2917660 h 2917660"/>
                <a:gd name="connsiteX27" fmla="*/ 4210687 w 8657843"/>
                <a:gd name="connsiteY27" fmla="*/ 2917660 h 2917660"/>
                <a:gd name="connsiteX28" fmla="*/ 3696365 w 8657843"/>
                <a:gd name="connsiteY28" fmla="*/ 2917660 h 2917660"/>
                <a:gd name="connsiteX29" fmla="*/ 2951484 w 8657843"/>
                <a:gd name="connsiteY29" fmla="*/ 2917660 h 2917660"/>
                <a:gd name="connsiteX30" fmla="*/ 2514015 w 8657843"/>
                <a:gd name="connsiteY30" fmla="*/ 2917660 h 2917660"/>
                <a:gd name="connsiteX31" fmla="*/ 1769135 w 8657843"/>
                <a:gd name="connsiteY31" fmla="*/ 2917660 h 2917660"/>
                <a:gd name="connsiteX32" fmla="*/ 1331666 w 8657843"/>
                <a:gd name="connsiteY32" fmla="*/ 2917660 h 2917660"/>
                <a:gd name="connsiteX33" fmla="*/ 486286 w 8657843"/>
                <a:gd name="connsiteY33" fmla="*/ 2917660 h 2917660"/>
                <a:gd name="connsiteX34" fmla="*/ 0 w 8657843"/>
                <a:gd name="connsiteY34" fmla="*/ 2431374 h 2917660"/>
                <a:gd name="connsiteX35" fmla="*/ 0 w 8657843"/>
                <a:gd name="connsiteY35" fmla="*/ 1984004 h 2917660"/>
                <a:gd name="connsiteX36" fmla="*/ 0 w 8657843"/>
                <a:gd name="connsiteY36" fmla="*/ 1458830 h 2917660"/>
                <a:gd name="connsiteX37" fmla="*/ 0 w 8657843"/>
                <a:gd name="connsiteY37" fmla="*/ 1030911 h 2917660"/>
                <a:gd name="connsiteX38" fmla="*/ 0 w 8657843"/>
                <a:gd name="connsiteY38" fmla="*/ 486286 h 29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57843" h="2917660" fill="none" extrusionOk="0">
                  <a:moveTo>
                    <a:pt x="0" y="486286"/>
                  </a:moveTo>
                  <a:cubicBezTo>
                    <a:pt x="-12253" y="229882"/>
                    <a:pt x="228328" y="2381"/>
                    <a:pt x="486286" y="0"/>
                  </a:cubicBezTo>
                  <a:cubicBezTo>
                    <a:pt x="857883" y="-6501"/>
                    <a:pt x="947599" y="63887"/>
                    <a:pt x="1231166" y="0"/>
                  </a:cubicBezTo>
                  <a:cubicBezTo>
                    <a:pt x="1514733" y="-63887"/>
                    <a:pt x="1748319" y="43285"/>
                    <a:pt x="1976046" y="0"/>
                  </a:cubicBezTo>
                  <a:cubicBezTo>
                    <a:pt x="2203773" y="-43285"/>
                    <a:pt x="2371469" y="26534"/>
                    <a:pt x="2644074" y="0"/>
                  </a:cubicBezTo>
                  <a:cubicBezTo>
                    <a:pt x="2916679" y="-26534"/>
                    <a:pt x="2919572" y="29734"/>
                    <a:pt x="3158396" y="0"/>
                  </a:cubicBezTo>
                  <a:cubicBezTo>
                    <a:pt x="3397220" y="-29734"/>
                    <a:pt x="3676384" y="51680"/>
                    <a:pt x="3826423" y="0"/>
                  </a:cubicBezTo>
                  <a:cubicBezTo>
                    <a:pt x="3976462" y="-51680"/>
                    <a:pt x="4067365" y="14346"/>
                    <a:pt x="4263892" y="0"/>
                  </a:cubicBezTo>
                  <a:cubicBezTo>
                    <a:pt x="4460419" y="-14346"/>
                    <a:pt x="4597145" y="29766"/>
                    <a:pt x="4855067" y="0"/>
                  </a:cubicBezTo>
                  <a:cubicBezTo>
                    <a:pt x="5112989" y="-29766"/>
                    <a:pt x="5109707" y="1205"/>
                    <a:pt x="5215684" y="0"/>
                  </a:cubicBezTo>
                  <a:cubicBezTo>
                    <a:pt x="5321661" y="-1205"/>
                    <a:pt x="5636902" y="36198"/>
                    <a:pt x="5960564" y="0"/>
                  </a:cubicBezTo>
                  <a:cubicBezTo>
                    <a:pt x="6284226" y="-36198"/>
                    <a:pt x="6270774" y="4227"/>
                    <a:pt x="6551738" y="0"/>
                  </a:cubicBezTo>
                  <a:cubicBezTo>
                    <a:pt x="6832702" y="-4227"/>
                    <a:pt x="7064438" y="71834"/>
                    <a:pt x="7296618" y="0"/>
                  </a:cubicBezTo>
                  <a:cubicBezTo>
                    <a:pt x="7528798" y="-71834"/>
                    <a:pt x="7801232" y="31050"/>
                    <a:pt x="8171557" y="0"/>
                  </a:cubicBezTo>
                  <a:cubicBezTo>
                    <a:pt x="8414445" y="-27517"/>
                    <a:pt x="8671800" y="228956"/>
                    <a:pt x="8657843" y="486286"/>
                  </a:cubicBezTo>
                  <a:cubicBezTo>
                    <a:pt x="8684167" y="685592"/>
                    <a:pt x="8627423" y="787385"/>
                    <a:pt x="8657843" y="972558"/>
                  </a:cubicBezTo>
                  <a:cubicBezTo>
                    <a:pt x="8688263" y="1157731"/>
                    <a:pt x="8607799" y="1294444"/>
                    <a:pt x="8657843" y="1497732"/>
                  </a:cubicBezTo>
                  <a:cubicBezTo>
                    <a:pt x="8707887" y="1701020"/>
                    <a:pt x="8611375" y="1798751"/>
                    <a:pt x="8657843" y="2003455"/>
                  </a:cubicBezTo>
                  <a:cubicBezTo>
                    <a:pt x="8704311" y="2208159"/>
                    <a:pt x="8625163" y="2269926"/>
                    <a:pt x="8657843" y="2431374"/>
                  </a:cubicBezTo>
                  <a:cubicBezTo>
                    <a:pt x="8581162" y="2692616"/>
                    <a:pt x="8403859" y="2933546"/>
                    <a:pt x="8171557" y="2917660"/>
                  </a:cubicBezTo>
                  <a:cubicBezTo>
                    <a:pt x="7994038" y="2945331"/>
                    <a:pt x="7780854" y="2856785"/>
                    <a:pt x="7580382" y="2917660"/>
                  </a:cubicBezTo>
                  <a:cubicBezTo>
                    <a:pt x="7379910" y="2978535"/>
                    <a:pt x="7307328" y="2881870"/>
                    <a:pt x="7066060" y="2917660"/>
                  </a:cubicBezTo>
                  <a:cubicBezTo>
                    <a:pt x="6824792" y="2953450"/>
                    <a:pt x="6749564" y="2878669"/>
                    <a:pt x="6628591" y="2917660"/>
                  </a:cubicBezTo>
                  <a:cubicBezTo>
                    <a:pt x="6507618" y="2956651"/>
                    <a:pt x="6394806" y="2874507"/>
                    <a:pt x="6267974" y="2917660"/>
                  </a:cubicBezTo>
                  <a:cubicBezTo>
                    <a:pt x="6141142" y="2960813"/>
                    <a:pt x="5989292" y="2896448"/>
                    <a:pt x="5830505" y="2917660"/>
                  </a:cubicBezTo>
                  <a:cubicBezTo>
                    <a:pt x="5671718" y="2938872"/>
                    <a:pt x="5494409" y="2906427"/>
                    <a:pt x="5393036" y="2917660"/>
                  </a:cubicBezTo>
                  <a:cubicBezTo>
                    <a:pt x="5291663" y="2928893"/>
                    <a:pt x="4935727" y="2893500"/>
                    <a:pt x="4801861" y="2917660"/>
                  </a:cubicBezTo>
                  <a:cubicBezTo>
                    <a:pt x="4667995" y="2941820"/>
                    <a:pt x="4373799" y="2898177"/>
                    <a:pt x="4210687" y="2917660"/>
                  </a:cubicBezTo>
                  <a:cubicBezTo>
                    <a:pt x="4047575" y="2937143"/>
                    <a:pt x="3949146" y="2858328"/>
                    <a:pt x="3696365" y="2917660"/>
                  </a:cubicBezTo>
                  <a:cubicBezTo>
                    <a:pt x="3443584" y="2976992"/>
                    <a:pt x="3193278" y="2910421"/>
                    <a:pt x="2951484" y="2917660"/>
                  </a:cubicBezTo>
                  <a:cubicBezTo>
                    <a:pt x="2709690" y="2924899"/>
                    <a:pt x="2626904" y="2915611"/>
                    <a:pt x="2514015" y="2917660"/>
                  </a:cubicBezTo>
                  <a:cubicBezTo>
                    <a:pt x="2401126" y="2919709"/>
                    <a:pt x="2136997" y="2864245"/>
                    <a:pt x="1769135" y="2917660"/>
                  </a:cubicBezTo>
                  <a:cubicBezTo>
                    <a:pt x="1401273" y="2971075"/>
                    <a:pt x="1507644" y="2892179"/>
                    <a:pt x="1331666" y="2917660"/>
                  </a:cubicBezTo>
                  <a:cubicBezTo>
                    <a:pt x="1155688" y="2943141"/>
                    <a:pt x="660262" y="2841644"/>
                    <a:pt x="486286" y="2917660"/>
                  </a:cubicBezTo>
                  <a:cubicBezTo>
                    <a:pt x="225640" y="2905223"/>
                    <a:pt x="53591" y="2682068"/>
                    <a:pt x="0" y="2431374"/>
                  </a:cubicBezTo>
                  <a:cubicBezTo>
                    <a:pt x="-16725" y="2259796"/>
                    <a:pt x="41310" y="2148980"/>
                    <a:pt x="0" y="1984004"/>
                  </a:cubicBezTo>
                  <a:cubicBezTo>
                    <a:pt x="-41310" y="1819028"/>
                    <a:pt x="22045" y="1666360"/>
                    <a:pt x="0" y="1458830"/>
                  </a:cubicBezTo>
                  <a:cubicBezTo>
                    <a:pt x="-22045" y="1251300"/>
                    <a:pt x="967" y="1223859"/>
                    <a:pt x="0" y="1030911"/>
                  </a:cubicBezTo>
                  <a:cubicBezTo>
                    <a:pt x="-967" y="837963"/>
                    <a:pt x="40178" y="737464"/>
                    <a:pt x="0" y="486286"/>
                  </a:cubicBezTo>
                  <a:close/>
                </a:path>
                <a:path w="8657843" h="2917660" stroke="0" extrusionOk="0">
                  <a:moveTo>
                    <a:pt x="0" y="486286"/>
                  </a:moveTo>
                  <a:cubicBezTo>
                    <a:pt x="-13466" y="209412"/>
                    <a:pt x="190870" y="10077"/>
                    <a:pt x="486286" y="0"/>
                  </a:cubicBezTo>
                  <a:cubicBezTo>
                    <a:pt x="760069" y="-34793"/>
                    <a:pt x="984915" y="71127"/>
                    <a:pt x="1231166" y="0"/>
                  </a:cubicBezTo>
                  <a:cubicBezTo>
                    <a:pt x="1477417" y="-71127"/>
                    <a:pt x="1592953" y="9275"/>
                    <a:pt x="1745488" y="0"/>
                  </a:cubicBezTo>
                  <a:cubicBezTo>
                    <a:pt x="1898023" y="-9275"/>
                    <a:pt x="2023458" y="10607"/>
                    <a:pt x="2182957" y="0"/>
                  </a:cubicBezTo>
                  <a:cubicBezTo>
                    <a:pt x="2342456" y="-10607"/>
                    <a:pt x="2520058" y="65866"/>
                    <a:pt x="2850985" y="0"/>
                  </a:cubicBezTo>
                  <a:cubicBezTo>
                    <a:pt x="3181912" y="-65866"/>
                    <a:pt x="3174972" y="61545"/>
                    <a:pt x="3365307" y="0"/>
                  </a:cubicBezTo>
                  <a:cubicBezTo>
                    <a:pt x="3555642" y="-61545"/>
                    <a:pt x="3756379" y="75527"/>
                    <a:pt x="4110187" y="0"/>
                  </a:cubicBezTo>
                  <a:cubicBezTo>
                    <a:pt x="4463995" y="-75527"/>
                    <a:pt x="4334510" y="38165"/>
                    <a:pt x="4547656" y="0"/>
                  </a:cubicBezTo>
                  <a:cubicBezTo>
                    <a:pt x="4760802" y="-38165"/>
                    <a:pt x="4993249" y="17201"/>
                    <a:pt x="5292536" y="0"/>
                  </a:cubicBezTo>
                  <a:cubicBezTo>
                    <a:pt x="5591823" y="-17201"/>
                    <a:pt x="5540879" y="7562"/>
                    <a:pt x="5653153" y="0"/>
                  </a:cubicBezTo>
                  <a:cubicBezTo>
                    <a:pt x="5765427" y="-7562"/>
                    <a:pt x="6053186" y="26846"/>
                    <a:pt x="6244328" y="0"/>
                  </a:cubicBezTo>
                  <a:cubicBezTo>
                    <a:pt x="6435471" y="-26846"/>
                    <a:pt x="6592399" y="47570"/>
                    <a:pt x="6835502" y="0"/>
                  </a:cubicBezTo>
                  <a:cubicBezTo>
                    <a:pt x="7078605" y="-47570"/>
                    <a:pt x="7223681" y="5754"/>
                    <a:pt x="7349824" y="0"/>
                  </a:cubicBezTo>
                  <a:cubicBezTo>
                    <a:pt x="7475967" y="-5754"/>
                    <a:pt x="7877717" y="47810"/>
                    <a:pt x="8171557" y="0"/>
                  </a:cubicBezTo>
                  <a:cubicBezTo>
                    <a:pt x="8464508" y="-30269"/>
                    <a:pt x="8615400" y="201311"/>
                    <a:pt x="8657843" y="486286"/>
                  </a:cubicBezTo>
                  <a:cubicBezTo>
                    <a:pt x="8676999" y="688787"/>
                    <a:pt x="8641760" y="749190"/>
                    <a:pt x="8657843" y="972558"/>
                  </a:cubicBezTo>
                  <a:cubicBezTo>
                    <a:pt x="8673926" y="1195926"/>
                    <a:pt x="8604787" y="1291955"/>
                    <a:pt x="8657843" y="1497732"/>
                  </a:cubicBezTo>
                  <a:cubicBezTo>
                    <a:pt x="8710899" y="1703509"/>
                    <a:pt x="8603462" y="1867583"/>
                    <a:pt x="8657843" y="1984004"/>
                  </a:cubicBezTo>
                  <a:cubicBezTo>
                    <a:pt x="8712224" y="2100425"/>
                    <a:pt x="8615908" y="2232953"/>
                    <a:pt x="8657843" y="2431374"/>
                  </a:cubicBezTo>
                  <a:cubicBezTo>
                    <a:pt x="8593691" y="2702583"/>
                    <a:pt x="8453264" y="2893975"/>
                    <a:pt x="8171557" y="2917660"/>
                  </a:cubicBezTo>
                  <a:cubicBezTo>
                    <a:pt x="7909817" y="2923144"/>
                    <a:pt x="7739364" y="2863507"/>
                    <a:pt x="7503530" y="2917660"/>
                  </a:cubicBezTo>
                  <a:cubicBezTo>
                    <a:pt x="7267696" y="2971813"/>
                    <a:pt x="7267166" y="2874075"/>
                    <a:pt x="7066060" y="2917660"/>
                  </a:cubicBezTo>
                  <a:cubicBezTo>
                    <a:pt x="6864954" y="2961245"/>
                    <a:pt x="6603201" y="2857691"/>
                    <a:pt x="6474886" y="2917660"/>
                  </a:cubicBezTo>
                  <a:cubicBezTo>
                    <a:pt x="6346571" y="2977629"/>
                    <a:pt x="6239533" y="2875174"/>
                    <a:pt x="6114269" y="2917660"/>
                  </a:cubicBezTo>
                  <a:cubicBezTo>
                    <a:pt x="5989005" y="2960146"/>
                    <a:pt x="5875519" y="2880844"/>
                    <a:pt x="5753653" y="2917660"/>
                  </a:cubicBezTo>
                  <a:cubicBezTo>
                    <a:pt x="5631787" y="2954476"/>
                    <a:pt x="5314364" y="2854212"/>
                    <a:pt x="5162478" y="2917660"/>
                  </a:cubicBezTo>
                  <a:cubicBezTo>
                    <a:pt x="5010593" y="2981108"/>
                    <a:pt x="4918642" y="2872470"/>
                    <a:pt x="4725009" y="2917660"/>
                  </a:cubicBezTo>
                  <a:cubicBezTo>
                    <a:pt x="4531376" y="2962850"/>
                    <a:pt x="4359407" y="2878688"/>
                    <a:pt x="4056981" y="2917660"/>
                  </a:cubicBezTo>
                  <a:cubicBezTo>
                    <a:pt x="3754555" y="2956632"/>
                    <a:pt x="3712342" y="2885553"/>
                    <a:pt x="3619512" y="2917660"/>
                  </a:cubicBezTo>
                  <a:cubicBezTo>
                    <a:pt x="3526682" y="2949767"/>
                    <a:pt x="3096166" y="2893267"/>
                    <a:pt x="2951484" y="2917660"/>
                  </a:cubicBezTo>
                  <a:cubicBezTo>
                    <a:pt x="2806802" y="2942053"/>
                    <a:pt x="2762775" y="2878466"/>
                    <a:pt x="2590868" y="2917660"/>
                  </a:cubicBezTo>
                  <a:cubicBezTo>
                    <a:pt x="2418961" y="2956854"/>
                    <a:pt x="2248821" y="2879784"/>
                    <a:pt x="1922841" y="2917660"/>
                  </a:cubicBezTo>
                  <a:cubicBezTo>
                    <a:pt x="1596861" y="2955536"/>
                    <a:pt x="1630792" y="2909287"/>
                    <a:pt x="1485371" y="2917660"/>
                  </a:cubicBezTo>
                  <a:cubicBezTo>
                    <a:pt x="1339950" y="2926033"/>
                    <a:pt x="1197605" y="2885283"/>
                    <a:pt x="1124755" y="2917660"/>
                  </a:cubicBezTo>
                  <a:cubicBezTo>
                    <a:pt x="1051905" y="2950037"/>
                    <a:pt x="661119" y="2862332"/>
                    <a:pt x="486286" y="2917660"/>
                  </a:cubicBezTo>
                  <a:cubicBezTo>
                    <a:pt x="213910" y="2931910"/>
                    <a:pt x="11483" y="2703236"/>
                    <a:pt x="0" y="2431374"/>
                  </a:cubicBezTo>
                  <a:cubicBezTo>
                    <a:pt x="-28275" y="2253030"/>
                    <a:pt x="43336" y="2132092"/>
                    <a:pt x="0" y="1925651"/>
                  </a:cubicBezTo>
                  <a:cubicBezTo>
                    <a:pt x="-43336" y="1719210"/>
                    <a:pt x="33354" y="1624097"/>
                    <a:pt x="0" y="1478281"/>
                  </a:cubicBezTo>
                  <a:cubicBezTo>
                    <a:pt x="-33354" y="1332465"/>
                    <a:pt x="54369" y="1180940"/>
                    <a:pt x="0" y="1011460"/>
                  </a:cubicBezTo>
                  <a:cubicBezTo>
                    <a:pt x="-54369" y="841980"/>
                    <a:pt x="16331" y="713741"/>
                    <a:pt x="0" y="486286"/>
                  </a:cubicBezTo>
                  <a:close/>
                </a:path>
              </a:pathLst>
            </a:custGeom>
            <a:solidFill>
              <a:srgbClr val="D7DB75"/>
            </a:solidFill>
            <a:ln w="47625">
              <a:solidFill>
                <a:schemeClr val="bg1">
                  <a:alpha val="98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dirty="0">
                <a:solidFill>
                  <a:srgbClr val="434334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2122026" y="1975635"/>
              <a:ext cx="794794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3200" dirty="0">
                  <a:solidFill>
                    <a:srgbClr val="434334"/>
                  </a:solidFill>
                </a:rPr>
                <a:t>Idézd fel Augustinus életét!</a:t>
              </a:r>
            </a:p>
            <a:p>
              <a:pPr algn="ctr"/>
              <a:r>
                <a:rPr lang="hu-HU" sz="3200" dirty="0">
                  <a:solidFill>
                    <a:srgbClr val="434334"/>
                  </a:solidFill>
                </a:rPr>
                <a:t> Nézz meg egy angol nyelvű rövid animációt! </a:t>
              </a:r>
              <a:r>
                <a:rPr lang="hu-HU" sz="3200">
                  <a:solidFill>
                    <a:srgbClr val="434334"/>
                  </a:solidFill>
                </a:rPr>
                <a:t>Próbáld </a:t>
              </a:r>
              <a:r>
                <a:rPr lang="hu-HU" sz="3200" dirty="0">
                  <a:solidFill>
                    <a:srgbClr val="434334"/>
                  </a:solidFill>
                </a:rPr>
                <a:t>meg kitalálni a rajzok alapján, hogy miről van szó!</a:t>
              </a:r>
            </a:p>
          </p:txBody>
        </p:sp>
      </p:grpSp>
      <p:grpSp>
        <p:nvGrpSpPr>
          <p:cNvPr id="175" name="Csoportba foglalás 174"/>
          <p:cNvGrpSpPr/>
          <p:nvPr/>
        </p:nvGrpSpPr>
        <p:grpSpPr>
          <a:xfrm flipH="1">
            <a:off x="1094782" y="2188835"/>
            <a:ext cx="1344593" cy="1656021"/>
            <a:chOff x="7404243" y="4891260"/>
            <a:chExt cx="1545280" cy="1948024"/>
          </a:xfrm>
        </p:grpSpPr>
        <p:grpSp>
          <p:nvGrpSpPr>
            <p:cNvPr id="176" name="Csoportba foglalás 175"/>
            <p:cNvGrpSpPr/>
            <p:nvPr/>
          </p:nvGrpSpPr>
          <p:grpSpPr>
            <a:xfrm>
              <a:off x="7404243" y="4891260"/>
              <a:ext cx="1545280" cy="1948024"/>
              <a:chOff x="8455211" y="4301252"/>
              <a:chExt cx="1969649" cy="2482996"/>
            </a:xfrm>
          </p:grpSpPr>
          <p:grpSp>
            <p:nvGrpSpPr>
              <p:cNvPr id="178" name="Csoportba foglalás 177"/>
              <p:cNvGrpSpPr/>
              <p:nvPr/>
            </p:nvGrpSpPr>
            <p:grpSpPr>
              <a:xfrm>
                <a:off x="8455211" y="4301252"/>
                <a:ext cx="1969649" cy="2482996"/>
                <a:chOff x="9011301" y="3783864"/>
                <a:chExt cx="1969649" cy="2482996"/>
              </a:xfrm>
            </p:grpSpPr>
            <p:sp>
              <p:nvSpPr>
                <p:cNvPr id="180" name="Ellipszis 125"/>
                <p:cNvSpPr/>
                <p:nvPr/>
              </p:nvSpPr>
              <p:spPr>
                <a:xfrm>
                  <a:off x="9094379" y="3783864"/>
                  <a:ext cx="1715733" cy="1671825"/>
                </a:xfrm>
                <a:custGeom>
                  <a:avLst/>
                  <a:gdLst>
                    <a:gd name="connsiteX0" fmla="*/ 0 w 1811471"/>
                    <a:gd name="connsiteY0" fmla="*/ 848555 h 1697109"/>
                    <a:gd name="connsiteX1" fmla="*/ 905736 w 1811471"/>
                    <a:gd name="connsiteY1" fmla="*/ 0 h 1697109"/>
                    <a:gd name="connsiteX2" fmla="*/ 1811472 w 1811471"/>
                    <a:gd name="connsiteY2" fmla="*/ 848555 h 1697109"/>
                    <a:gd name="connsiteX3" fmla="*/ 905736 w 1811471"/>
                    <a:gd name="connsiteY3" fmla="*/ 1697110 h 1697109"/>
                    <a:gd name="connsiteX4" fmla="*/ 0 w 1811471"/>
                    <a:gd name="connsiteY4" fmla="*/ 848555 h 1697109"/>
                    <a:gd name="connsiteX0" fmla="*/ 116 w 1811588"/>
                    <a:gd name="connsiteY0" fmla="*/ 848555 h 1887610"/>
                    <a:gd name="connsiteX1" fmla="*/ 905852 w 1811588"/>
                    <a:gd name="connsiteY1" fmla="*/ 0 h 1887610"/>
                    <a:gd name="connsiteX2" fmla="*/ 1811588 w 1811588"/>
                    <a:gd name="connsiteY2" fmla="*/ 848555 h 1887610"/>
                    <a:gd name="connsiteX3" fmla="*/ 860132 w 1811588"/>
                    <a:gd name="connsiteY3" fmla="*/ 1887610 h 1887610"/>
                    <a:gd name="connsiteX4" fmla="*/ 116 w 1811588"/>
                    <a:gd name="connsiteY4" fmla="*/ 848555 h 1887610"/>
                    <a:gd name="connsiteX0" fmla="*/ 1079 w 1812551"/>
                    <a:gd name="connsiteY0" fmla="*/ 848555 h 1888122"/>
                    <a:gd name="connsiteX1" fmla="*/ 906815 w 1812551"/>
                    <a:gd name="connsiteY1" fmla="*/ 0 h 1888122"/>
                    <a:gd name="connsiteX2" fmla="*/ 1812551 w 1812551"/>
                    <a:gd name="connsiteY2" fmla="*/ 848555 h 1888122"/>
                    <a:gd name="connsiteX3" fmla="*/ 861095 w 1812551"/>
                    <a:gd name="connsiteY3" fmla="*/ 1887610 h 1888122"/>
                    <a:gd name="connsiteX4" fmla="*/ 1079 w 1812551"/>
                    <a:gd name="connsiteY4" fmla="*/ 848555 h 1888122"/>
                    <a:gd name="connsiteX0" fmla="*/ 72 w 1853451"/>
                    <a:gd name="connsiteY0" fmla="*/ 848555 h 1916711"/>
                    <a:gd name="connsiteX1" fmla="*/ 905808 w 1853451"/>
                    <a:gd name="connsiteY1" fmla="*/ 0 h 1916711"/>
                    <a:gd name="connsiteX2" fmla="*/ 1811544 w 1853451"/>
                    <a:gd name="connsiteY2" fmla="*/ 848555 h 1916711"/>
                    <a:gd name="connsiteX3" fmla="*/ 1579254 w 1853451"/>
                    <a:gd name="connsiteY3" fmla="*/ 1561218 h 1916711"/>
                    <a:gd name="connsiteX4" fmla="*/ 860088 w 1853451"/>
                    <a:gd name="connsiteY4" fmla="*/ 1887610 h 1916711"/>
                    <a:gd name="connsiteX5" fmla="*/ 72 w 1853451"/>
                    <a:gd name="connsiteY5" fmla="*/ 848555 h 1916711"/>
                    <a:gd name="connsiteX0" fmla="*/ 72 w 1795673"/>
                    <a:gd name="connsiteY0" fmla="*/ 859231 h 1927387"/>
                    <a:gd name="connsiteX1" fmla="*/ 905808 w 1795673"/>
                    <a:gd name="connsiteY1" fmla="*/ 10676 h 1927387"/>
                    <a:gd name="connsiteX2" fmla="*/ 1742964 w 1795673"/>
                    <a:gd name="connsiteY2" fmla="*/ 455371 h 1927387"/>
                    <a:gd name="connsiteX3" fmla="*/ 1579254 w 1795673"/>
                    <a:gd name="connsiteY3" fmla="*/ 1571894 h 1927387"/>
                    <a:gd name="connsiteX4" fmla="*/ 860088 w 1795673"/>
                    <a:gd name="connsiteY4" fmla="*/ 1898286 h 1927387"/>
                    <a:gd name="connsiteX5" fmla="*/ 72 w 1795673"/>
                    <a:gd name="connsiteY5" fmla="*/ 859231 h 1927387"/>
                    <a:gd name="connsiteX0" fmla="*/ 84 w 1689005"/>
                    <a:gd name="connsiteY0" fmla="*/ 467609 h 1940349"/>
                    <a:gd name="connsiteX1" fmla="*/ 799140 w 1689005"/>
                    <a:gd name="connsiteY1" fmla="*/ 54 h 1940349"/>
                    <a:gd name="connsiteX2" fmla="*/ 1636296 w 1689005"/>
                    <a:gd name="connsiteY2" fmla="*/ 444749 h 1940349"/>
                    <a:gd name="connsiteX3" fmla="*/ 1472586 w 1689005"/>
                    <a:gd name="connsiteY3" fmla="*/ 1561272 h 1940349"/>
                    <a:gd name="connsiteX4" fmla="*/ 753420 w 1689005"/>
                    <a:gd name="connsiteY4" fmla="*/ 1887664 h 1940349"/>
                    <a:gd name="connsiteX5" fmla="*/ 84 w 1689005"/>
                    <a:gd name="connsiteY5" fmla="*/ 467609 h 1940349"/>
                    <a:gd name="connsiteX0" fmla="*/ 96032 w 1784953"/>
                    <a:gd name="connsiteY0" fmla="*/ 467609 h 1887678"/>
                    <a:gd name="connsiteX1" fmla="*/ 895088 w 1784953"/>
                    <a:gd name="connsiteY1" fmla="*/ 54 h 1887678"/>
                    <a:gd name="connsiteX2" fmla="*/ 1732244 w 1784953"/>
                    <a:gd name="connsiteY2" fmla="*/ 444749 h 1887678"/>
                    <a:gd name="connsiteX3" fmla="*/ 1568534 w 1784953"/>
                    <a:gd name="connsiteY3" fmla="*/ 1561272 h 1887678"/>
                    <a:gd name="connsiteX4" fmla="*/ 849368 w 1784953"/>
                    <a:gd name="connsiteY4" fmla="*/ 1887664 h 1887678"/>
                    <a:gd name="connsiteX5" fmla="*/ 97873 w 1784953"/>
                    <a:gd name="connsiteY5" fmla="*/ 1568892 h 1887678"/>
                    <a:gd name="connsiteX6" fmla="*/ 96032 w 1784953"/>
                    <a:gd name="connsiteY6" fmla="*/ 467609 h 1887678"/>
                    <a:gd name="connsiteX0" fmla="*/ 48840 w 1737761"/>
                    <a:gd name="connsiteY0" fmla="*/ 467609 h 1890088"/>
                    <a:gd name="connsiteX1" fmla="*/ 847896 w 1737761"/>
                    <a:gd name="connsiteY1" fmla="*/ 54 h 1890088"/>
                    <a:gd name="connsiteX2" fmla="*/ 1685052 w 1737761"/>
                    <a:gd name="connsiteY2" fmla="*/ 444749 h 1890088"/>
                    <a:gd name="connsiteX3" fmla="*/ 1521342 w 1737761"/>
                    <a:gd name="connsiteY3" fmla="*/ 1561272 h 1890088"/>
                    <a:gd name="connsiteX4" fmla="*/ 802176 w 1737761"/>
                    <a:gd name="connsiteY4" fmla="*/ 1887664 h 1890088"/>
                    <a:gd name="connsiteX5" fmla="*/ 164981 w 1737761"/>
                    <a:gd name="connsiteY5" fmla="*/ 1408872 h 1890088"/>
                    <a:gd name="connsiteX6" fmla="*/ 48840 w 1737761"/>
                    <a:gd name="connsiteY6" fmla="*/ 467609 h 1890088"/>
                    <a:gd name="connsiteX0" fmla="*/ 48840 w 1748053"/>
                    <a:gd name="connsiteY0" fmla="*/ 467609 h 1889530"/>
                    <a:gd name="connsiteX1" fmla="*/ 847896 w 1748053"/>
                    <a:gd name="connsiteY1" fmla="*/ 54 h 1889530"/>
                    <a:gd name="connsiteX2" fmla="*/ 1685052 w 1748053"/>
                    <a:gd name="connsiteY2" fmla="*/ 444749 h 1889530"/>
                    <a:gd name="connsiteX3" fmla="*/ 1567062 w 1748053"/>
                    <a:gd name="connsiteY3" fmla="*/ 1546032 h 1889530"/>
                    <a:gd name="connsiteX4" fmla="*/ 802176 w 1748053"/>
                    <a:gd name="connsiteY4" fmla="*/ 1887664 h 1889530"/>
                    <a:gd name="connsiteX5" fmla="*/ 164981 w 1748053"/>
                    <a:gd name="connsiteY5" fmla="*/ 1408872 h 1889530"/>
                    <a:gd name="connsiteX6" fmla="*/ 48840 w 1748053"/>
                    <a:gd name="connsiteY6" fmla="*/ 467609 h 1889530"/>
                    <a:gd name="connsiteX0" fmla="*/ 48840 w 1748053"/>
                    <a:gd name="connsiteY0" fmla="*/ 467609 h 1755463"/>
                    <a:gd name="connsiteX1" fmla="*/ 847896 w 1748053"/>
                    <a:gd name="connsiteY1" fmla="*/ 54 h 1755463"/>
                    <a:gd name="connsiteX2" fmla="*/ 1685052 w 1748053"/>
                    <a:gd name="connsiteY2" fmla="*/ 444749 h 1755463"/>
                    <a:gd name="connsiteX3" fmla="*/ 1567062 w 1748053"/>
                    <a:gd name="connsiteY3" fmla="*/ 1546032 h 1755463"/>
                    <a:gd name="connsiteX4" fmla="*/ 863136 w 1748053"/>
                    <a:gd name="connsiteY4" fmla="*/ 1750504 h 1755463"/>
                    <a:gd name="connsiteX5" fmla="*/ 164981 w 1748053"/>
                    <a:gd name="connsiteY5" fmla="*/ 1408872 h 1755463"/>
                    <a:gd name="connsiteX6" fmla="*/ 48840 w 1748053"/>
                    <a:gd name="connsiteY6" fmla="*/ 467609 h 1755463"/>
                    <a:gd name="connsiteX0" fmla="*/ 48840 w 1718334"/>
                    <a:gd name="connsiteY0" fmla="*/ 467609 h 1761261"/>
                    <a:gd name="connsiteX1" fmla="*/ 847896 w 1718334"/>
                    <a:gd name="connsiteY1" fmla="*/ 54 h 1761261"/>
                    <a:gd name="connsiteX2" fmla="*/ 1685052 w 1718334"/>
                    <a:gd name="connsiteY2" fmla="*/ 444749 h 1761261"/>
                    <a:gd name="connsiteX3" fmla="*/ 1368942 w 1718334"/>
                    <a:gd name="connsiteY3" fmla="*/ 1584132 h 1761261"/>
                    <a:gd name="connsiteX4" fmla="*/ 863136 w 1718334"/>
                    <a:gd name="connsiteY4" fmla="*/ 1750504 h 1761261"/>
                    <a:gd name="connsiteX5" fmla="*/ 164981 w 1718334"/>
                    <a:gd name="connsiteY5" fmla="*/ 1408872 h 1761261"/>
                    <a:gd name="connsiteX6" fmla="*/ 48840 w 1718334"/>
                    <a:gd name="connsiteY6" fmla="*/ 467609 h 1761261"/>
                    <a:gd name="connsiteX0" fmla="*/ 48840 w 1754266"/>
                    <a:gd name="connsiteY0" fmla="*/ 467609 h 1761261"/>
                    <a:gd name="connsiteX1" fmla="*/ 847896 w 1754266"/>
                    <a:gd name="connsiteY1" fmla="*/ 54 h 1761261"/>
                    <a:gd name="connsiteX2" fmla="*/ 1685052 w 1754266"/>
                    <a:gd name="connsiteY2" fmla="*/ 444749 h 1761261"/>
                    <a:gd name="connsiteX3" fmla="*/ 1368942 w 1754266"/>
                    <a:gd name="connsiteY3" fmla="*/ 1584132 h 1761261"/>
                    <a:gd name="connsiteX4" fmla="*/ 863136 w 1754266"/>
                    <a:gd name="connsiteY4" fmla="*/ 1750504 h 1761261"/>
                    <a:gd name="connsiteX5" fmla="*/ 164981 w 1754266"/>
                    <a:gd name="connsiteY5" fmla="*/ 1408872 h 1761261"/>
                    <a:gd name="connsiteX6" fmla="*/ 48840 w 1754266"/>
                    <a:gd name="connsiteY6" fmla="*/ 467609 h 1761261"/>
                    <a:gd name="connsiteX0" fmla="*/ 76947 w 1782373"/>
                    <a:gd name="connsiteY0" fmla="*/ 467609 h 1758173"/>
                    <a:gd name="connsiteX1" fmla="*/ 876003 w 1782373"/>
                    <a:gd name="connsiteY1" fmla="*/ 54 h 1758173"/>
                    <a:gd name="connsiteX2" fmla="*/ 1713159 w 1782373"/>
                    <a:gd name="connsiteY2" fmla="*/ 444749 h 1758173"/>
                    <a:gd name="connsiteX3" fmla="*/ 1397049 w 1782373"/>
                    <a:gd name="connsiteY3" fmla="*/ 1584132 h 1758173"/>
                    <a:gd name="connsiteX4" fmla="*/ 891243 w 1782373"/>
                    <a:gd name="connsiteY4" fmla="*/ 1750504 h 1758173"/>
                    <a:gd name="connsiteX5" fmla="*/ 116888 w 1782373"/>
                    <a:gd name="connsiteY5" fmla="*/ 1454592 h 1758173"/>
                    <a:gd name="connsiteX6" fmla="*/ 76947 w 1782373"/>
                    <a:gd name="connsiteY6" fmla="*/ 467609 h 1758173"/>
                    <a:gd name="connsiteX0" fmla="*/ 28320 w 1733746"/>
                    <a:gd name="connsiteY0" fmla="*/ 467609 h 1752412"/>
                    <a:gd name="connsiteX1" fmla="*/ 827376 w 1733746"/>
                    <a:gd name="connsiteY1" fmla="*/ 54 h 1752412"/>
                    <a:gd name="connsiteX2" fmla="*/ 1664532 w 1733746"/>
                    <a:gd name="connsiteY2" fmla="*/ 444749 h 1752412"/>
                    <a:gd name="connsiteX3" fmla="*/ 1348422 w 1733746"/>
                    <a:gd name="connsiteY3" fmla="*/ 1584132 h 1752412"/>
                    <a:gd name="connsiteX4" fmla="*/ 842616 w 1733746"/>
                    <a:gd name="connsiteY4" fmla="*/ 1750504 h 1752412"/>
                    <a:gd name="connsiteX5" fmla="*/ 235901 w 1733746"/>
                    <a:gd name="connsiteY5" fmla="*/ 1546032 h 1752412"/>
                    <a:gd name="connsiteX6" fmla="*/ 28320 w 1733746"/>
                    <a:gd name="connsiteY6" fmla="*/ 467609 h 1752412"/>
                    <a:gd name="connsiteX0" fmla="*/ 28320 w 1698278"/>
                    <a:gd name="connsiteY0" fmla="*/ 467609 h 1865725"/>
                    <a:gd name="connsiteX1" fmla="*/ 827376 w 1698278"/>
                    <a:gd name="connsiteY1" fmla="*/ 54 h 1865725"/>
                    <a:gd name="connsiteX2" fmla="*/ 1664532 w 1698278"/>
                    <a:gd name="connsiteY2" fmla="*/ 444749 h 1865725"/>
                    <a:gd name="connsiteX3" fmla="*/ 1112202 w 1698278"/>
                    <a:gd name="connsiteY3" fmla="*/ 1789872 h 1865725"/>
                    <a:gd name="connsiteX4" fmla="*/ 842616 w 1698278"/>
                    <a:gd name="connsiteY4" fmla="*/ 1750504 h 1865725"/>
                    <a:gd name="connsiteX5" fmla="*/ 235901 w 1698278"/>
                    <a:gd name="connsiteY5" fmla="*/ 1546032 h 1865725"/>
                    <a:gd name="connsiteX6" fmla="*/ 28320 w 1698278"/>
                    <a:gd name="connsiteY6" fmla="*/ 467609 h 1865725"/>
                    <a:gd name="connsiteX0" fmla="*/ 28320 w 1775119"/>
                    <a:gd name="connsiteY0" fmla="*/ 467609 h 1751589"/>
                    <a:gd name="connsiteX1" fmla="*/ 827376 w 1775119"/>
                    <a:gd name="connsiteY1" fmla="*/ 54 h 1751589"/>
                    <a:gd name="connsiteX2" fmla="*/ 1664532 w 1775119"/>
                    <a:gd name="connsiteY2" fmla="*/ 444749 h 1751589"/>
                    <a:gd name="connsiteX3" fmla="*/ 1470342 w 1775119"/>
                    <a:gd name="connsiteY3" fmla="*/ 1576512 h 1751589"/>
                    <a:gd name="connsiteX4" fmla="*/ 842616 w 1775119"/>
                    <a:gd name="connsiteY4" fmla="*/ 1750504 h 1751589"/>
                    <a:gd name="connsiteX5" fmla="*/ 235901 w 1775119"/>
                    <a:gd name="connsiteY5" fmla="*/ 1546032 h 1751589"/>
                    <a:gd name="connsiteX6" fmla="*/ 28320 w 1775119"/>
                    <a:gd name="connsiteY6" fmla="*/ 467609 h 1751589"/>
                    <a:gd name="connsiteX0" fmla="*/ 28320 w 1714150"/>
                    <a:gd name="connsiteY0" fmla="*/ 467609 h 1751589"/>
                    <a:gd name="connsiteX1" fmla="*/ 827376 w 1714150"/>
                    <a:gd name="connsiteY1" fmla="*/ 54 h 1751589"/>
                    <a:gd name="connsiteX2" fmla="*/ 1664532 w 1714150"/>
                    <a:gd name="connsiteY2" fmla="*/ 444749 h 1751589"/>
                    <a:gd name="connsiteX3" fmla="*/ 1470342 w 1714150"/>
                    <a:gd name="connsiteY3" fmla="*/ 1576512 h 1751589"/>
                    <a:gd name="connsiteX4" fmla="*/ 842616 w 1714150"/>
                    <a:gd name="connsiteY4" fmla="*/ 1750504 h 1751589"/>
                    <a:gd name="connsiteX5" fmla="*/ 235901 w 1714150"/>
                    <a:gd name="connsiteY5" fmla="*/ 1546032 h 1751589"/>
                    <a:gd name="connsiteX6" fmla="*/ 28320 w 1714150"/>
                    <a:gd name="connsiteY6" fmla="*/ 467609 h 1751589"/>
                    <a:gd name="connsiteX0" fmla="*/ 28320 w 1619395"/>
                    <a:gd name="connsiteY0" fmla="*/ 468124 h 1752104"/>
                    <a:gd name="connsiteX1" fmla="*/ 827376 w 1619395"/>
                    <a:gd name="connsiteY1" fmla="*/ 569 h 1752104"/>
                    <a:gd name="connsiteX2" fmla="*/ 1534992 w 1619395"/>
                    <a:gd name="connsiteY2" fmla="*/ 399544 h 1752104"/>
                    <a:gd name="connsiteX3" fmla="*/ 1470342 w 1619395"/>
                    <a:gd name="connsiteY3" fmla="*/ 1577027 h 1752104"/>
                    <a:gd name="connsiteX4" fmla="*/ 842616 w 1619395"/>
                    <a:gd name="connsiteY4" fmla="*/ 1751019 h 1752104"/>
                    <a:gd name="connsiteX5" fmla="*/ 235901 w 1619395"/>
                    <a:gd name="connsiteY5" fmla="*/ 1546547 h 1752104"/>
                    <a:gd name="connsiteX6" fmla="*/ 28320 w 1619395"/>
                    <a:gd name="connsiteY6" fmla="*/ 468124 h 1752104"/>
                    <a:gd name="connsiteX0" fmla="*/ 28320 w 1688424"/>
                    <a:gd name="connsiteY0" fmla="*/ 468124 h 1752104"/>
                    <a:gd name="connsiteX1" fmla="*/ 827376 w 1688424"/>
                    <a:gd name="connsiteY1" fmla="*/ 569 h 1752104"/>
                    <a:gd name="connsiteX2" fmla="*/ 1534992 w 1688424"/>
                    <a:gd name="connsiteY2" fmla="*/ 399544 h 1752104"/>
                    <a:gd name="connsiteX3" fmla="*/ 1470342 w 1688424"/>
                    <a:gd name="connsiteY3" fmla="*/ 1577027 h 1752104"/>
                    <a:gd name="connsiteX4" fmla="*/ 842616 w 1688424"/>
                    <a:gd name="connsiteY4" fmla="*/ 1751019 h 1752104"/>
                    <a:gd name="connsiteX5" fmla="*/ 235901 w 1688424"/>
                    <a:gd name="connsiteY5" fmla="*/ 1546547 h 1752104"/>
                    <a:gd name="connsiteX6" fmla="*/ 28320 w 1688424"/>
                    <a:gd name="connsiteY6" fmla="*/ 468124 h 1752104"/>
                    <a:gd name="connsiteX0" fmla="*/ 28320 w 1688424"/>
                    <a:gd name="connsiteY0" fmla="*/ 470620 h 1754600"/>
                    <a:gd name="connsiteX1" fmla="*/ 827376 w 1688424"/>
                    <a:gd name="connsiteY1" fmla="*/ 3065 h 1754600"/>
                    <a:gd name="connsiteX2" fmla="*/ 1534992 w 1688424"/>
                    <a:gd name="connsiteY2" fmla="*/ 333460 h 1754600"/>
                    <a:gd name="connsiteX3" fmla="*/ 1470342 w 1688424"/>
                    <a:gd name="connsiteY3" fmla="*/ 1579523 h 1754600"/>
                    <a:gd name="connsiteX4" fmla="*/ 842616 w 1688424"/>
                    <a:gd name="connsiteY4" fmla="*/ 1753515 h 1754600"/>
                    <a:gd name="connsiteX5" fmla="*/ 235901 w 1688424"/>
                    <a:gd name="connsiteY5" fmla="*/ 1549043 h 1754600"/>
                    <a:gd name="connsiteX6" fmla="*/ 28320 w 1688424"/>
                    <a:gd name="connsiteY6" fmla="*/ 470620 h 1754600"/>
                    <a:gd name="connsiteX0" fmla="*/ 28320 w 1692608"/>
                    <a:gd name="connsiteY0" fmla="*/ 470620 h 1754600"/>
                    <a:gd name="connsiteX1" fmla="*/ 827376 w 1692608"/>
                    <a:gd name="connsiteY1" fmla="*/ 3065 h 1754600"/>
                    <a:gd name="connsiteX2" fmla="*/ 1534992 w 1692608"/>
                    <a:gd name="connsiteY2" fmla="*/ 333460 h 1754600"/>
                    <a:gd name="connsiteX3" fmla="*/ 1470342 w 1692608"/>
                    <a:gd name="connsiteY3" fmla="*/ 1579523 h 1754600"/>
                    <a:gd name="connsiteX4" fmla="*/ 842616 w 1692608"/>
                    <a:gd name="connsiteY4" fmla="*/ 1753515 h 1754600"/>
                    <a:gd name="connsiteX5" fmla="*/ 235901 w 1692608"/>
                    <a:gd name="connsiteY5" fmla="*/ 1549043 h 1754600"/>
                    <a:gd name="connsiteX6" fmla="*/ 28320 w 1692608"/>
                    <a:gd name="connsiteY6" fmla="*/ 470620 h 1754600"/>
                    <a:gd name="connsiteX0" fmla="*/ 46664 w 1710952"/>
                    <a:gd name="connsiteY0" fmla="*/ 470620 h 1755364"/>
                    <a:gd name="connsiteX1" fmla="*/ 845720 w 1710952"/>
                    <a:gd name="connsiteY1" fmla="*/ 3065 h 1755364"/>
                    <a:gd name="connsiteX2" fmla="*/ 1553336 w 1710952"/>
                    <a:gd name="connsiteY2" fmla="*/ 333460 h 1755364"/>
                    <a:gd name="connsiteX3" fmla="*/ 1488686 w 1710952"/>
                    <a:gd name="connsiteY3" fmla="*/ 1579523 h 1755364"/>
                    <a:gd name="connsiteX4" fmla="*/ 860960 w 1710952"/>
                    <a:gd name="connsiteY4" fmla="*/ 1753515 h 1755364"/>
                    <a:gd name="connsiteX5" fmla="*/ 170425 w 1710952"/>
                    <a:gd name="connsiteY5" fmla="*/ 1533803 h 1755364"/>
                    <a:gd name="connsiteX6" fmla="*/ 46664 w 1710952"/>
                    <a:gd name="connsiteY6" fmla="*/ 470620 h 1755364"/>
                    <a:gd name="connsiteX0" fmla="*/ 46664 w 1710952"/>
                    <a:gd name="connsiteY0" fmla="*/ 470620 h 1688597"/>
                    <a:gd name="connsiteX1" fmla="*/ 845720 w 1710952"/>
                    <a:gd name="connsiteY1" fmla="*/ 3065 h 1688597"/>
                    <a:gd name="connsiteX2" fmla="*/ 1553336 w 1710952"/>
                    <a:gd name="connsiteY2" fmla="*/ 333460 h 1688597"/>
                    <a:gd name="connsiteX3" fmla="*/ 1488686 w 1710952"/>
                    <a:gd name="connsiteY3" fmla="*/ 1579523 h 1688597"/>
                    <a:gd name="connsiteX4" fmla="*/ 860960 w 1710952"/>
                    <a:gd name="connsiteY4" fmla="*/ 1662075 h 1688597"/>
                    <a:gd name="connsiteX5" fmla="*/ 170425 w 1710952"/>
                    <a:gd name="connsiteY5" fmla="*/ 1533803 h 1688597"/>
                    <a:gd name="connsiteX6" fmla="*/ 46664 w 1710952"/>
                    <a:gd name="connsiteY6" fmla="*/ 470620 h 1688597"/>
                    <a:gd name="connsiteX0" fmla="*/ 76947 w 1741235"/>
                    <a:gd name="connsiteY0" fmla="*/ 470620 h 1693925"/>
                    <a:gd name="connsiteX1" fmla="*/ 876003 w 1741235"/>
                    <a:gd name="connsiteY1" fmla="*/ 3065 h 1693925"/>
                    <a:gd name="connsiteX2" fmla="*/ 1583619 w 1741235"/>
                    <a:gd name="connsiteY2" fmla="*/ 333460 h 1693925"/>
                    <a:gd name="connsiteX3" fmla="*/ 1518969 w 1741235"/>
                    <a:gd name="connsiteY3" fmla="*/ 1579523 h 1693925"/>
                    <a:gd name="connsiteX4" fmla="*/ 891243 w 1741235"/>
                    <a:gd name="connsiteY4" fmla="*/ 1662075 h 1693925"/>
                    <a:gd name="connsiteX5" fmla="*/ 116888 w 1741235"/>
                    <a:gd name="connsiteY5" fmla="*/ 1449983 h 1693925"/>
                    <a:gd name="connsiteX6" fmla="*/ 76947 w 1741235"/>
                    <a:gd name="connsiteY6" fmla="*/ 470620 h 1693925"/>
                    <a:gd name="connsiteX0" fmla="*/ 42606 w 1706894"/>
                    <a:gd name="connsiteY0" fmla="*/ 470620 h 1692454"/>
                    <a:gd name="connsiteX1" fmla="*/ 841662 w 1706894"/>
                    <a:gd name="connsiteY1" fmla="*/ 3065 h 1692454"/>
                    <a:gd name="connsiteX2" fmla="*/ 1549278 w 1706894"/>
                    <a:gd name="connsiteY2" fmla="*/ 333460 h 1692454"/>
                    <a:gd name="connsiteX3" fmla="*/ 1484628 w 1706894"/>
                    <a:gd name="connsiteY3" fmla="*/ 1579523 h 1692454"/>
                    <a:gd name="connsiteX4" fmla="*/ 856902 w 1706894"/>
                    <a:gd name="connsiteY4" fmla="*/ 1662075 h 1692454"/>
                    <a:gd name="connsiteX5" fmla="*/ 181607 w 1706894"/>
                    <a:gd name="connsiteY5" fmla="*/ 1472843 h 1692454"/>
                    <a:gd name="connsiteX6" fmla="*/ 42606 w 1706894"/>
                    <a:gd name="connsiteY6" fmla="*/ 470620 h 1692454"/>
                    <a:gd name="connsiteX0" fmla="*/ 42606 w 1701874"/>
                    <a:gd name="connsiteY0" fmla="*/ 470620 h 1668744"/>
                    <a:gd name="connsiteX1" fmla="*/ 841662 w 1701874"/>
                    <a:gd name="connsiteY1" fmla="*/ 3065 h 1668744"/>
                    <a:gd name="connsiteX2" fmla="*/ 1549278 w 1701874"/>
                    <a:gd name="connsiteY2" fmla="*/ 333460 h 1668744"/>
                    <a:gd name="connsiteX3" fmla="*/ 1469388 w 1701874"/>
                    <a:gd name="connsiteY3" fmla="*/ 1434743 h 1668744"/>
                    <a:gd name="connsiteX4" fmla="*/ 856902 w 1701874"/>
                    <a:gd name="connsiteY4" fmla="*/ 1662075 h 1668744"/>
                    <a:gd name="connsiteX5" fmla="*/ 181607 w 1701874"/>
                    <a:gd name="connsiteY5" fmla="*/ 1472843 h 1668744"/>
                    <a:gd name="connsiteX6" fmla="*/ 42606 w 1701874"/>
                    <a:gd name="connsiteY6" fmla="*/ 470620 h 1668744"/>
                    <a:gd name="connsiteX0" fmla="*/ 42606 w 1730858"/>
                    <a:gd name="connsiteY0" fmla="*/ 470620 h 1668744"/>
                    <a:gd name="connsiteX1" fmla="*/ 841662 w 1730858"/>
                    <a:gd name="connsiteY1" fmla="*/ 3065 h 1668744"/>
                    <a:gd name="connsiteX2" fmla="*/ 1549278 w 1730858"/>
                    <a:gd name="connsiteY2" fmla="*/ 333460 h 1668744"/>
                    <a:gd name="connsiteX3" fmla="*/ 1469388 w 1730858"/>
                    <a:gd name="connsiteY3" fmla="*/ 1434743 h 1668744"/>
                    <a:gd name="connsiteX4" fmla="*/ 856902 w 1730858"/>
                    <a:gd name="connsiteY4" fmla="*/ 1662075 h 1668744"/>
                    <a:gd name="connsiteX5" fmla="*/ 181607 w 1730858"/>
                    <a:gd name="connsiteY5" fmla="*/ 1472843 h 1668744"/>
                    <a:gd name="connsiteX6" fmla="*/ 42606 w 1730858"/>
                    <a:gd name="connsiteY6" fmla="*/ 470620 h 1668744"/>
                    <a:gd name="connsiteX0" fmla="*/ 42606 w 1678107"/>
                    <a:gd name="connsiteY0" fmla="*/ 470620 h 1668744"/>
                    <a:gd name="connsiteX1" fmla="*/ 841662 w 1678107"/>
                    <a:gd name="connsiteY1" fmla="*/ 3065 h 1668744"/>
                    <a:gd name="connsiteX2" fmla="*/ 1549278 w 1678107"/>
                    <a:gd name="connsiteY2" fmla="*/ 333460 h 1668744"/>
                    <a:gd name="connsiteX3" fmla="*/ 1469388 w 1678107"/>
                    <a:gd name="connsiteY3" fmla="*/ 1434743 h 1668744"/>
                    <a:gd name="connsiteX4" fmla="*/ 856902 w 1678107"/>
                    <a:gd name="connsiteY4" fmla="*/ 1662075 h 1668744"/>
                    <a:gd name="connsiteX5" fmla="*/ 181607 w 1678107"/>
                    <a:gd name="connsiteY5" fmla="*/ 1472843 h 1668744"/>
                    <a:gd name="connsiteX6" fmla="*/ 42606 w 1678107"/>
                    <a:gd name="connsiteY6" fmla="*/ 470620 h 1668744"/>
                    <a:gd name="connsiteX0" fmla="*/ 42606 w 1686626"/>
                    <a:gd name="connsiteY0" fmla="*/ 470620 h 1668744"/>
                    <a:gd name="connsiteX1" fmla="*/ 841662 w 1686626"/>
                    <a:gd name="connsiteY1" fmla="*/ 3065 h 1668744"/>
                    <a:gd name="connsiteX2" fmla="*/ 1549278 w 1686626"/>
                    <a:gd name="connsiteY2" fmla="*/ 333460 h 1668744"/>
                    <a:gd name="connsiteX3" fmla="*/ 1469388 w 1686626"/>
                    <a:gd name="connsiteY3" fmla="*/ 1434743 h 1668744"/>
                    <a:gd name="connsiteX4" fmla="*/ 856902 w 1686626"/>
                    <a:gd name="connsiteY4" fmla="*/ 1662075 h 1668744"/>
                    <a:gd name="connsiteX5" fmla="*/ 181607 w 1686626"/>
                    <a:gd name="connsiteY5" fmla="*/ 1472843 h 1668744"/>
                    <a:gd name="connsiteX6" fmla="*/ 42606 w 1686626"/>
                    <a:gd name="connsiteY6" fmla="*/ 470620 h 1668744"/>
                    <a:gd name="connsiteX0" fmla="*/ 42606 w 1695920"/>
                    <a:gd name="connsiteY0" fmla="*/ 470620 h 1668744"/>
                    <a:gd name="connsiteX1" fmla="*/ 841662 w 1695920"/>
                    <a:gd name="connsiteY1" fmla="*/ 3065 h 1668744"/>
                    <a:gd name="connsiteX2" fmla="*/ 1549278 w 1695920"/>
                    <a:gd name="connsiteY2" fmla="*/ 333460 h 1668744"/>
                    <a:gd name="connsiteX3" fmla="*/ 1469388 w 1695920"/>
                    <a:gd name="connsiteY3" fmla="*/ 1434743 h 1668744"/>
                    <a:gd name="connsiteX4" fmla="*/ 856902 w 1695920"/>
                    <a:gd name="connsiteY4" fmla="*/ 1662075 h 1668744"/>
                    <a:gd name="connsiteX5" fmla="*/ 181607 w 1695920"/>
                    <a:gd name="connsiteY5" fmla="*/ 1472843 h 1668744"/>
                    <a:gd name="connsiteX6" fmla="*/ 42606 w 1695920"/>
                    <a:gd name="connsiteY6" fmla="*/ 470620 h 1668744"/>
                    <a:gd name="connsiteX0" fmla="*/ 42606 w 1700666"/>
                    <a:gd name="connsiteY0" fmla="*/ 470620 h 1671825"/>
                    <a:gd name="connsiteX1" fmla="*/ 841662 w 1700666"/>
                    <a:gd name="connsiteY1" fmla="*/ 3065 h 1671825"/>
                    <a:gd name="connsiteX2" fmla="*/ 1549278 w 1700666"/>
                    <a:gd name="connsiteY2" fmla="*/ 333460 h 1671825"/>
                    <a:gd name="connsiteX3" fmla="*/ 1484628 w 1700666"/>
                    <a:gd name="connsiteY3" fmla="*/ 1533803 h 1671825"/>
                    <a:gd name="connsiteX4" fmla="*/ 856902 w 1700666"/>
                    <a:gd name="connsiteY4" fmla="*/ 1662075 h 1671825"/>
                    <a:gd name="connsiteX5" fmla="*/ 181607 w 1700666"/>
                    <a:gd name="connsiteY5" fmla="*/ 1472843 h 1671825"/>
                    <a:gd name="connsiteX6" fmla="*/ 42606 w 1700666"/>
                    <a:gd name="connsiteY6" fmla="*/ 470620 h 167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666" h="1671825">
                      <a:moveTo>
                        <a:pt x="42606" y="470620"/>
                      </a:moveTo>
                      <a:cubicBezTo>
                        <a:pt x="152615" y="225657"/>
                        <a:pt x="590550" y="25925"/>
                        <a:pt x="841662" y="3065"/>
                      </a:cubicBezTo>
                      <a:cubicBezTo>
                        <a:pt x="1092774" y="-19795"/>
                        <a:pt x="1417987" y="84687"/>
                        <a:pt x="1549278" y="333460"/>
                      </a:cubicBezTo>
                      <a:cubicBezTo>
                        <a:pt x="1840589" y="582233"/>
                        <a:pt x="1650824" y="1322527"/>
                        <a:pt x="1484628" y="1533803"/>
                      </a:cubicBezTo>
                      <a:cubicBezTo>
                        <a:pt x="1326052" y="1706979"/>
                        <a:pt x="1074072" y="1672235"/>
                        <a:pt x="856902" y="1662075"/>
                      </a:cubicBezTo>
                      <a:cubicBezTo>
                        <a:pt x="639732" y="1651915"/>
                        <a:pt x="307163" y="1709519"/>
                        <a:pt x="181607" y="1472843"/>
                      </a:cubicBezTo>
                      <a:cubicBezTo>
                        <a:pt x="56051" y="1236167"/>
                        <a:pt x="-67403" y="715583"/>
                        <a:pt x="42606" y="470620"/>
                      </a:cubicBezTo>
                      <a:close/>
                    </a:path>
                  </a:pathLst>
                </a:custGeom>
                <a:solidFill>
                  <a:srgbClr val="6131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81" name="Csoportba foglalás 180"/>
                <p:cNvGrpSpPr/>
                <p:nvPr/>
              </p:nvGrpSpPr>
              <p:grpSpPr>
                <a:xfrm>
                  <a:off x="9011301" y="3844945"/>
                  <a:ext cx="1969649" cy="2421915"/>
                  <a:chOff x="9011899" y="3783864"/>
                  <a:chExt cx="1969649" cy="2421915"/>
                </a:xfrm>
              </p:grpSpPr>
              <p:sp>
                <p:nvSpPr>
                  <p:cNvPr id="182" name="Ellipszis 125"/>
                  <p:cNvSpPr/>
                  <p:nvPr/>
                </p:nvSpPr>
                <p:spPr>
                  <a:xfrm>
                    <a:off x="9166351" y="3876396"/>
                    <a:ext cx="1588147" cy="1568208"/>
                  </a:xfrm>
                  <a:custGeom>
                    <a:avLst/>
                    <a:gdLst>
                      <a:gd name="connsiteX0" fmla="*/ 0 w 1811471"/>
                      <a:gd name="connsiteY0" fmla="*/ 848555 h 1697109"/>
                      <a:gd name="connsiteX1" fmla="*/ 905736 w 1811471"/>
                      <a:gd name="connsiteY1" fmla="*/ 0 h 1697109"/>
                      <a:gd name="connsiteX2" fmla="*/ 1811472 w 1811471"/>
                      <a:gd name="connsiteY2" fmla="*/ 848555 h 1697109"/>
                      <a:gd name="connsiteX3" fmla="*/ 905736 w 1811471"/>
                      <a:gd name="connsiteY3" fmla="*/ 1697110 h 1697109"/>
                      <a:gd name="connsiteX4" fmla="*/ 0 w 1811471"/>
                      <a:gd name="connsiteY4" fmla="*/ 848555 h 1697109"/>
                      <a:gd name="connsiteX0" fmla="*/ 116 w 1811588"/>
                      <a:gd name="connsiteY0" fmla="*/ 848555 h 1887610"/>
                      <a:gd name="connsiteX1" fmla="*/ 905852 w 1811588"/>
                      <a:gd name="connsiteY1" fmla="*/ 0 h 1887610"/>
                      <a:gd name="connsiteX2" fmla="*/ 1811588 w 1811588"/>
                      <a:gd name="connsiteY2" fmla="*/ 848555 h 1887610"/>
                      <a:gd name="connsiteX3" fmla="*/ 860132 w 1811588"/>
                      <a:gd name="connsiteY3" fmla="*/ 1887610 h 1887610"/>
                      <a:gd name="connsiteX4" fmla="*/ 116 w 1811588"/>
                      <a:gd name="connsiteY4" fmla="*/ 848555 h 1887610"/>
                      <a:gd name="connsiteX0" fmla="*/ 1079 w 1812551"/>
                      <a:gd name="connsiteY0" fmla="*/ 848555 h 1888122"/>
                      <a:gd name="connsiteX1" fmla="*/ 906815 w 1812551"/>
                      <a:gd name="connsiteY1" fmla="*/ 0 h 1888122"/>
                      <a:gd name="connsiteX2" fmla="*/ 1812551 w 1812551"/>
                      <a:gd name="connsiteY2" fmla="*/ 848555 h 1888122"/>
                      <a:gd name="connsiteX3" fmla="*/ 861095 w 1812551"/>
                      <a:gd name="connsiteY3" fmla="*/ 1887610 h 1888122"/>
                      <a:gd name="connsiteX4" fmla="*/ 1079 w 1812551"/>
                      <a:gd name="connsiteY4" fmla="*/ 848555 h 1888122"/>
                      <a:gd name="connsiteX0" fmla="*/ 72 w 1853451"/>
                      <a:gd name="connsiteY0" fmla="*/ 848555 h 1916711"/>
                      <a:gd name="connsiteX1" fmla="*/ 905808 w 1853451"/>
                      <a:gd name="connsiteY1" fmla="*/ 0 h 1916711"/>
                      <a:gd name="connsiteX2" fmla="*/ 1811544 w 1853451"/>
                      <a:gd name="connsiteY2" fmla="*/ 848555 h 1916711"/>
                      <a:gd name="connsiteX3" fmla="*/ 1579254 w 1853451"/>
                      <a:gd name="connsiteY3" fmla="*/ 1561218 h 1916711"/>
                      <a:gd name="connsiteX4" fmla="*/ 860088 w 1853451"/>
                      <a:gd name="connsiteY4" fmla="*/ 1887610 h 1916711"/>
                      <a:gd name="connsiteX5" fmla="*/ 72 w 1853451"/>
                      <a:gd name="connsiteY5" fmla="*/ 848555 h 1916711"/>
                      <a:gd name="connsiteX0" fmla="*/ 72 w 1795673"/>
                      <a:gd name="connsiteY0" fmla="*/ 859231 h 1927387"/>
                      <a:gd name="connsiteX1" fmla="*/ 905808 w 1795673"/>
                      <a:gd name="connsiteY1" fmla="*/ 10676 h 1927387"/>
                      <a:gd name="connsiteX2" fmla="*/ 1742964 w 1795673"/>
                      <a:gd name="connsiteY2" fmla="*/ 455371 h 1927387"/>
                      <a:gd name="connsiteX3" fmla="*/ 1579254 w 1795673"/>
                      <a:gd name="connsiteY3" fmla="*/ 1571894 h 1927387"/>
                      <a:gd name="connsiteX4" fmla="*/ 860088 w 1795673"/>
                      <a:gd name="connsiteY4" fmla="*/ 1898286 h 1927387"/>
                      <a:gd name="connsiteX5" fmla="*/ 72 w 1795673"/>
                      <a:gd name="connsiteY5" fmla="*/ 859231 h 1927387"/>
                      <a:gd name="connsiteX0" fmla="*/ 84 w 1689005"/>
                      <a:gd name="connsiteY0" fmla="*/ 467609 h 1940349"/>
                      <a:gd name="connsiteX1" fmla="*/ 799140 w 1689005"/>
                      <a:gd name="connsiteY1" fmla="*/ 54 h 1940349"/>
                      <a:gd name="connsiteX2" fmla="*/ 1636296 w 1689005"/>
                      <a:gd name="connsiteY2" fmla="*/ 444749 h 1940349"/>
                      <a:gd name="connsiteX3" fmla="*/ 1472586 w 1689005"/>
                      <a:gd name="connsiteY3" fmla="*/ 1561272 h 1940349"/>
                      <a:gd name="connsiteX4" fmla="*/ 753420 w 1689005"/>
                      <a:gd name="connsiteY4" fmla="*/ 1887664 h 1940349"/>
                      <a:gd name="connsiteX5" fmla="*/ 84 w 1689005"/>
                      <a:gd name="connsiteY5" fmla="*/ 467609 h 1940349"/>
                      <a:gd name="connsiteX0" fmla="*/ 96032 w 1784953"/>
                      <a:gd name="connsiteY0" fmla="*/ 467609 h 1887678"/>
                      <a:gd name="connsiteX1" fmla="*/ 895088 w 1784953"/>
                      <a:gd name="connsiteY1" fmla="*/ 54 h 1887678"/>
                      <a:gd name="connsiteX2" fmla="*/ 1732244 w 1784953"/>
                      <a:gd name="connsiteY2" fmla="*/ 444749 h 1887678"/>
                      <a:gd name="connsiteX3" fmla="*/ 1568534 w 1784953"/>
                      <a:gd name="connsiteY3" fmla="*/ 1561272 h 1887678"/>
                      <a:gd name="connsiteX4" fmla="*/ 849368 w 1784953"/>
                      <a:gd name="connsiteY4" fmla="*/ 1887664 h 1887678"/>
                      <a:gd name="connsiteX5" fmla="*/ 97873 w 1784953"/>
                      <a:gd name="connsiteY5" fmla="*/ 1568892 h 1887678"/>
                      <a:gd name="connsiteX6" fmla="*/ 96032 w 1784953"/>
                      <a:gd name="connsiteY6" fmla="*/ 467609 h 1887678"/>
                      <a:gd name="connsiteX0" fmla="*/ 48840 w 1737761"/>
                      <a:gd name="connsiteY0" fmla="*/ 467609 h 1890088"/>
                      <a:gd name="connsiteX1" fmla="*/ 847896 w 1737761"/>
                      <a:gd name="connsiteY1" fmla="*/ 54 h 1890088"/>
                      <a:gd name="connsiteX2" fmla="*/ 1685052 w 1737761"/>
                      <a:gd name="connsiteY2" fmla="*/ 444749 h 1890088"/>
                      <a:gd name="connsiteX3" fmla="*/ 1521342 w 1737761"/>
                      <a:gd name="connsiteY3" fmla="*/ 1561272 h 1890088"/>
                      <a:gd name="connsiteX4" fmla="*/ 802176 w 1737761"/>
                      <a:gd name="connsiteY4" fmla="*/ 1887664 h 1890088"/>
                      <a:gd name="connsiteX5" fmla="*/ 164981 w 1737761"/>
                      <a:gd name="connsiteY5" fmla="*/ 1408872 h 1890088"/>
                      <a:gd name="connsiteX6" fmla="*/ 48840 w 1737761"/>
                      <a:gd name="connsiteY6" fmla="*/ 467609 h 1890088"/>
                      <a:gd name="connsiteX0" fmla="*/ 48840 w 1748053"/>
                      <a:gd name="connsiteY0" fmla="*/ 467609 h 1889530"/>
                      <a:gd name="connsiteX1" fmla="*/ 847896 w 1748053"/>
                      <a:gd name="connsiteY1" fmla="*/ 54 h 1889530"/>
                      <a:gd name="connsiteX2" fmla="*/ 1685052 w 1748053"/>
                      <a:gd name="connsiteY2" fmla="*/ 444749 h 1889530"/>
                      <a:gd name="connsiteX3" fmla="*/ 1567062 w 1748053"/>
                      <a:gd name="connsiteY3" fmla="*/ 1546032 h 1889530"/>
                      <a:gd name="connsiteX4" fmla="*/ 802176 w 1748053"/>
                      <a:gd name="connsiteY4" fmla="*/ 1887664 h 1889530"/>
                      <a:gd name="connsiteX5" fmla="*/ 164981 w 1748053"/>
                      <a:gd name="connsiteY5" fmla="*/ 1408872 h 1889530"/>
                      <a:gd name="connsiteX6" fmla="*/ 48840 w 1748053"/>
                      <a:gd name="connsiteY6" fmla="*/ 467609 h 1889530"/>
                      <a:gd name="connsiteX0" fmla="*/ 48840 w 1748053"/>
                      <a:gd name="connsiteY0" fmla="*/ 467609 h 1755463"/>
                      <a:gd name="connsiteX1" fmla="*/ 847896 w 1748053"/>
                      <a:gd name="connsiteY1" fmla="*/ 54 h 1755463"/>
                      <a:gd name="connsiteX2" fmla="*/ 1685052 w 1748053"/>
                      <a:gd name="connsiteY2" fmla="*/ 444749 h 1755463"/>
                      <a:gd name="connsiteX3" fmla="*/ 1567062 w 1748053"/>
                      <a:gd name="connsiteY3" fmla="*/ 1546032 h 1755463"/>
                      <a:gd name="connsiteX4" fmla="*/ 863136 w 1748053"/>
                      <a:gd name="connsiteY4" fmla="*/ 1750504 h 1755463"/>
                      <a:gd name="connsiteX5" fmla="*/ 164981 w 1748053"/>
                      <a:gd name="connsiteY5" fmla="*/ 1408872 h 1755463"/>
                      <a:gd name="connsiteX6" fmla="*/ 48840 w 1748053"/>
                      <a:gd name="connsiteY6" fmla="*/ 467609 h 1755463"/>
                      <a:gd name="connsiteX0" fmla="*/ 48840 w 1718334"/>
                      <a:gd name="connsiteY0" fmla="*/ 467609 h 1761261"/>
                      <a:gd name="connsiteX1" fmla="*/ 847896 w 1718334"/>
                      <a:gd name="connsiteY1" fmla="*/ 54 h 1761261"/>
                      <a:gd name="connsiteX2" fmla="*/ 1685052 w 1718334"/>
                      <a:gd name="connsiteY2" fmla="*/ 444749 h 1761261"/>
                      <a:gd name="connsiteX3" fmla="*/ 1368942 w 1718334"/>
                      <a:gd name="connsiteY3" fmla="*/ 1584132 h 1761261"/>
                      <a:gd name="connsiteX4" fmla="*/ 863136 w 1718334"/>
                      <a:gd name="connsiteY4" fmla="*/ 1750504 h 1761261"/>
                      <a:gd name="connsiteX5" fmla="*/ 164981 w 1718334"/>
                      <a:gd name="connsiteY5" fmla="*/ 1408872 h 1761261"/>
                      <a:gd name="connsiteX6" fmla="*/ 48840 w 1718334"/>
                      <a:gd name="connsiteY6" fmla="*/ 467609 h 1761261"/>
                      <a:gd name="connsiteX0" fmla="*/ 48840 w 1754266"/>
                      <a:gd name="connsiteY0" fmla="*/ 467609 h 1761261"/>
                      <a:gd name="connsiteX1" fmla="*/ 847896 w 1754266"/>
                      <a:gd name="connsiteY1" fmla="*/ 54 h 1761261"/>
                      <a:gd name="connsiteX2" fmla="*/ 1685052 w 1754266"/>
                      <a:gd name="connsiteY2" fmla="*/ 444749 h 1761261"/>
                      <a:gd name="connsiteX3" fmla="*/ 1368942 w 1754266"/>
                      <a:gd name="connsiteY3" fmla="*/ 1584132 h 1761261"/>
                      <a:gd name="connsiteX4" fmla="*/ 863136 w 1754266"/>
                      <a:gd name="connsiteY4" fmla="*/ 1750504 h 1761261"/>
                      <a:gd name="connsiteX5" fmla="*/ 164981 w 1754266"/>
                      <a:gd name="connsiteY5" fmla="*/ 1408872 h 1761261"/>
                      <a:gd name="connsiteX6" fmla="*/ 48840 w 1754266"/>
                      <a:gd name="connsiteY6" fmla="*/ 467609 h 1761261"/>
                      <a:gd name="connsiteX0" fmla="*/ 76947 w 1782373"/>
                      <a:gd name="connsiteY0" fmla="*/ 467609 h 1758173"/>
                      <a:gd name="connsiteX1" fmla="*/ 876003 w 1782373"/>
                      <a:gd name="connsiteY1" fmla="*/ 54 h 1758173"/>
                      <a:gd name="connsiteX2" fmla="*/ 1713159 w 1782373"/>
                      <a:gd name="connsiteY2" fmla="*/ 444749 h 1758173"/>
                      <a:gd name="connsiteX3" fmla="*/ 1397049 w 1782373"/>
                      <a:gd name="connsiteY3" fmla="*/ 1584132 h 1758173"/>
                      <a:gd name="connsiteX4" fmla="*/ 891243 w 1782373"/>
                      <a:gd name="connsiteY4" fmla="*/ 1750504 h 1758173"/>
                      <a:gd name="connsiteX5" fmla="*/ 116888 w 1782373"/>
                      <a:gd name="connsiteY5" fmla="*/ 1454592 h 1758173"/>
                      <a:gd name="connsiteX6" fmla="*/ 76947 w 1782373"/>
                      <a:gd name="connsiteY6" fmla="*/ 467609 h 1758173"/>
                      <a:gd name="connsiteX0" fmla="*/ 28320 w 1733746"/>
                      <a:gd name="connsiteY0" fmla="*/ 467609 h 1752412"/>
                      <a:gd name="connsiteX1" fmla="*/ 827376 w 1733746"/>
                      <a:gd name="connsiteY1" fmla="*/ 54 h 1752412"/>
                      <a:gd name="connsiteX2" fmla="*/ 1664532 w 1733746"/>
                      <a:gd name="connsiteY2" fmla="*/ 444749 h 1752412"/>
                      <a:gd name="connsiteX3" fmla="*/ 1348422 w 1733746"/>
                      <a:gd name="connsiteY3" fmla="*/ 1584132 h 1752412"/>
                      <a:gd name="connsiteX4" fmla="*/ 842616 w 1733746"/>
                      <a:gd name="connsiteY4" fmla="*/ 1750504 h 1752412"/>
                      <a:gd name="connsiteX5" fmla="*/ 235901 w 1733746"/>
                      <a:gd name="connsiteY5" fmla="*/ 1546032 h 1752412"/>
                      <a:gd name="connsiteX6" fmla="*/ 28320 w 1733746"/>
                      <a:gd name="connsiteY6" fmla="*/ 467609 h 1752412"/>
                      <a:gd name="connsiteX0" fmla="*/ 28320 w 1698278"/>
                      <a:gd name="connsiteY0" fmla="*/ 467609 h 1865725"/>
                      <a:gd name="connsiteX1" fmla="*/ 827376 w 1698278"/>
                      <a:gd name="connsiteY1" fmla="*/ 54 h 1865725"/>
                      <a:gd name="connsiteX2" fmla="*/ 1664532 w 1698278"/>
                      <a:gd name="connsiteY2" fmla="*/ 444749 h 1865725"/>
                      <a:gd name="connsiteX3" fmla="*/ 1112202 w 1698278"/>
                      <a:gd name="connsiteY3" fmla="*/ 1789872 h 1865725"/>
                      <a:gd name="connsiteX4" fmla="*/ 842616 w 1698278"/>
                      <a:gd name="connsiteY4" fmla="*/ 1750504 h 1865725"/>
                      <a:gd name="connsiteX5" fmla="*/ 235901 w 1698278"/>
                      <a:gd name="connsiteY5" fmla="*/ 1546032 h 1865725"/>
                      <a:gd name="connsiteX6" fmla="*/ 28320 w 1698278"/>
                      <a:gd name="connsiteY6" fmla="*/ 467609 h 1865725"/>
                      <a:gd name="connsiteX0" fmla="*/ 28320 w 1775119"/>
                      <a:gd name="connsiteY0" fmla="*/ 467609 h 1751589"/>
                      <a:gd name="connsiteX1" fmla="*/ 827376 w 1775119"/>
                      <a:gd name="connsiteY1" fmla="*/ 54 h 1751589"/>
                      <a:gd name="connsiteX2" fmla="*/ 1664532 w 1775119"/>
                      <a:gd name="connsiteY2" fmla="*/ 444749 h 1751589"/>
                      <a:gd name="connsiteX3" fmla="*/ 1470342 w 1775119"/>
                      <a:gd name="connsiteY3" fmla="*/ 1576512 h 1751589"/>
                      <a:gd name="connsiteX4" fmla="*/ 842616 w 1775119"/>
                      <a:gd name="connsiteY4" fmla="*/ 1750504 h 1751589"/>
                      <a:gd name="connsiteX5" fmla="*/ 235901 w 1775119"/>
                      <a:gd name="connsiteY5" fmla="*/ 1546032 h 1751589"/>
                      <a:gd name="connsiteX6" fmla="*/ 28320 w 1775119"/>
                      <a:gd name="connsiteY6" fmla="*/ 467609 h 1751589"/>
                      <a:gd name="connsiteX0" fmla="*/ 28320 w 1714150"/>
                      <a:gd name="connsiteY0" fmla="*/ 467609 h 1751589"/>
                      <a:gd name="connsiteX1" fmla="*/ 827376 w 1714150"/>
                      <a:gd name="connsiteY1" fmla="*/ 54 h 1751589"/>
                      <a:gd name="connsiteX2" fmla="*/ 1664532 w 1714150"/>
                      <a:gd name="connsiteY2" fmla="*/ 444749 h 1751589"/>
                      <a:gd name="connsiteX3" fmla="*/ 1470342 w 1714150"/>
                      <a:gd name="connsiteY3" fmla="*/ 1576512 h 1751589"/>
                      <a:gd name="connsiteX4" fmla="*/ 842616 w 1714150"/>
                      <a:gd name="connsiteY4" fmla="*/ 1750504 h 1751589"/>
                      <a:gd name="connsiteX5" fmla="*/ 235901 w 1714150"/>
                      <a:gd name="connsiteY5" fmla="*/ 1546032 h 1751589"/>
                      <a:gd name="connsiteX6" fmla="*/ 28320 w 1714150"/>
                      <a:gd name="connsiteY6" fmla="*/ 467609 h 1751589"/>
                      <a:gd name="connsiteX0" fmla="*/ 28320 w 1619395"/>
                      <a:gd name="connsiteY0" fmla="*/ 468124 h 1752104"/>
                      <a:gd name="connsiteX1" fmla="*/ 827376 w 1619395"/>
                      <a:gd name="connsiteY1" fmla="*/ 569 h 1752104"/>
                      <a:gd name="connsiteX2" fmla="*/ 1534992 w 1619395"/>
                      <a:gd name="connsiteY2" fmla="*/ 399544 h 1752104"/>
                      <a:gd name="connsiteX3" fmla="*/ 1470342 w 1619395"/>
                      <a:gd name="connsiteY3" fmla="*/ 1577027 h 1752104"/>
                      <a:gd name="connsiteX4" fmla="*/ 842616 w 1619395"/>
                      <a:gd name="connsiteY4" fmla="*/ 1751019 h 1752104"/>
                      <a:gd name="connsiteX5" fmla="*/ 235901 w 1619395"/>
                      <a:gd name="connsiteY5" fmla="*/ 1546547 h 1752104"/>
                      <a:gd name="connsiteX6" fmla="*/ 28320 w 1619395"/>
                      <a:gd name="connsiteY6" fmla="*/ 468124 h 1752104"/>
                      <a:gd name="connsiteX0" fmla="*/ 28320 w 1688424"/>
                      <a:gd name="connsiteY0" fmla="*/ 468124 h 1752104"/>
                      <a:gd name="connsiteX1" fmla="*/ 827376 w 1688424"/>
                      <a:gd name="connsiteY1" fmla="*/ 569 h 1752104"/>
                      <a:gd name="connsiteX2" fmla="*/ 1534992 w 1688424"/>
                      <a:gd name="connsiteY2" fmla="*/ 399544 h 1752104"/>
                      <a:gd name="connsiteX3" fmla="*/ 1470342 w 1688424"/>
                      <a:gd name="connsiteY3" fmla="*/ 1577027 h 1752104"/>
                      <a:gd name="connsiteX4" fmla="*/ 842616 w 1688424"/>
                      <a:gd name="connsiteY4" fmla="*/ 1751019 h 1752104"/>
                      <a:gd name="connsiteX5" fmla="*/ 235901 w 1688424"/>
                      <a:gd name="connsiteY5" fmla="*/ 1546547 h 1752104"/>
                      <a:gd name="connsiteX6" fmla="*/ 28320 w 1688424"/>
                      <a:gd name="connsiteY6" fmla="*/ 468124 h 1752104"/>
                      <a:gd name="connsiteX0" fmla="*/ 28320 w 1688424"/>
                      <a:gd name="connsiteY0" fmla="*/ 470620 h 1754600"/>
                      <a:gd name="connsiteX1" fmla="*/ 827376 w 1688424"/>
                      <a:gd name="connsiteY1" fmla="*/ 3065 h 1754600"/>
                      <a:gd name="connsiteX2" fmla="*/ 1534992 w 1688424"/>
                      <a:gd name="connsiteY2" fmla="*/ 333460 h 1754600"/>
                      <a:gd name="connsiteX3" fmla="*/ 1470342 w 1688424"/>
                      <a:gd name="connsiteY3" fmla="*/ 1579523 h 1754600"/>
                      <a:gd name="connsiteX4" fmla="*/ 842616 w 1688424"/>
                      <a:gd name="connsiteY4" fmla="*/ 1753515 h 1754600"/>
                      <a:gd name="connsiteX5" fmla="*/ 235901 w 1688424"/>
                      <a:gd name="connsiteY5" fmla="*/ 1549043 h 1754600"/>
                      <a:gd name="connsiteX6" fmla="*/ 28320 w 1688424"/>
                      <a:gd name="connsiteY6" fmla="*/ 470620 h 1754600"/>
                      <a:gd name="connsiteX0" fmla="*/ 28320 w 1692608"/>
                      <a:gd name="connsiteY0" fmla="*/ 470620 h 1754600"/>
                      <a:gd name="connsiteX1" fmla="*/ 827376 w 1692608"/>
                      <a:gd name="connsiteY1" fmla="*/ 3065 h 1754600"/>
                      <a:gd name="connsiteX2" fmla="*/ 1534992 w 1692608"/>
                      <a:gd name="connsiteY2" fmla="*/ 333460 h 1754600"/>
                      <a:gd name="connsiteX3" fmla="*/ 1470342 w 1692608"/>
                      <a:gd name="connsiteY3" fmla="*/ 1579523 h 1754600"/>
                      <a:gd name="connsiteX4" fmla="*/ 842616 w 1692608"/>
                      <a:gd name="connsiteY4" fmla="*/ 1753515 h 1754600"/>
                      <a:gd name="connsiteX5" fmla="*/ 235901 w 1692608"/>
                      <a:gd name="connsiteY5" fmla="*/ 1549043 h 1754600"/>
                      <a:gd name="connsiteX6" fmla="*/ 28320 w 1692608"/>
                      <a:gd name="connsiteY6" fmla="*/ 470620 h 1754600"/>
                      <a:gd name="connsiteX0" fmla="*/ 46664 w 1710952"/>
                      <a:gd name="connsiteY0" fmla="*/ 470620 h 1755364"/>
                      <a:gd name="connsiteX1" fmla="*/ 845720 w 1710952"/>
                      <a:gd name="connsiteY1" fmla="*/ 3065 h 1755364"/>
                      <a:gd name="connsiteX2" fmla="*/ 1553336 w 1710952"/>
                      <a:gd name="connsiteY2" fmla="*/ 333460 h 1755364"/>
                      <a:gd name="connsiteX3" fmla="*/ 1488686 w 1710952"/>
                      <a:gd name="connsiteY3" fmla="*/ 1579523 h 1755364"/>
                      <a:gd name="connsiteX4" fmla="*/ 860960 w 1710952"/>
                      <a:gd name="connsiteY4" fmla="*/ 1753515 h 1755364"/>
                      <a:gd name="connsiteX5" fmla="*/ 170425 w 1710952"/>
                      <a:gd name="connsiteY5" fmla="*/ 1533803 h 1755364"/>
                      <a:gd name="connsiteX6" fmla="*/ 46664 w 1710952"/>
                      <a:gd name="connsiteY6" fmla="*/ 470620 h 1755364"/>
                      <a:gd name="connsiteX0" fmla="*/ 46664 w 1710952"/>
                      <a:gd name="connsiteY0" fmla="*/ 470620 h 1688597"/>
                      <a:gd name="connsiteX1" fmla="*/ 845720 w 1710952"/>
                      <a:gd name="connsiteY1" fmla="*/ 3065 h 1688597"/>
                      <a:gd name="connsiteX2" fmla="*/ 1553336 w 1710952"/>
                      <a:gd name="connsiteY2" fmla="*/ 333460 h 1688597"/>
                      <a:gd name="connsiteX3" fmla="*/ 1488686 w 1710952"/>
                      <a:gd name="connsiteY3" fmla="*/ 1579523 h 1688597"/>
                      <a:gd name="connsiteX4" fmla="*/ 860960 w 1710952"/>
                      <a:gd name="connsiteY4" fmla="*/ 1662075 h 1688597"/>
                      <a:gd name="connsiteX5" fmla="*/ 170425 w 1710952"/>
                      <a:gd name="connsiteY5" fmla="*/ 1533803 h 1688597"/>
                      <a:gd name="connsiteX6" fmla="*/ 46664 w 1710952"/>
                      <a:gd name="connsiteY6" fmla="*/ 470620 h 1688597"/>
                      <a:gd name="connsiteX0" fmla="*/ 76947 w 1741235"/>
                      <a:gd name="connsiteY0" fmla="*/ 470620 h 1693925"/>
                      <a:gd name="connsiteX1" fmla="*/ 876003 w 1741235"/>
                      <a:gd name="connsiteY1" fmla="*/ 3065 h 1693925"/>
                      <a:gd name="connsiteX2" fmla="*/ 1583619 w 1741235"/>
                      <a:gd name="connsiteY2" fmla="*/ 333460 h 1693925"/>
                      <a:gd name="connsiteX3" fmla="*/ 1518969 w 1741235"/>
                      <a:gd name="connsiteY3" fmla="*/ 1579523 h 1693925"/>
                      <a:gd name="connsiteX4" fmla="*/ 891243 w 1741235"/>
                      <a:gd name="connsiteY4" fmla="*/ 1662075 h 1693925"/>
                      <a:gd name="connsiteX5" fmla="*/ 116888 w 1741235"/>
                      <a:gd name="connsiteY5" fmla="*/ 1449983 h 1693925"/>
                      <a:gd name="connsiteX6" fmla="*/ 76947 w 1741235"/>
                      <a:gd name="connsiteY6" fmla="*/ 470620 h 1693925"/>
                      <a:gd name="connsiteX0" fmla="*/ 42606 w 1706894"/>
                      <a:gd name="connsiteY0" fmla="*/ 470620 h 1692454"/>
                      <a:gd name="connsiteX1" fmla="*/ 841662 w 1706894"/>
                      <a:gd name="connsiteY1" fmla="*/ 3065 h 1692454"/>
                      <a:gd name="connsiteX2" fmla="*/ 1549278 w 1706894"/>
                      <a:gd name="connsiteY2" fmla="*/ 333460 h 1692454"/>
                      <a:gd name="connsiteX3" fmla="*/ 1484628 w 1706894"/>
                      <a:gd name="connsiteY3" fmla="*/ 1579523 h 1692454"/>
                      <a:gd name="connsiteX4" fmla="*/ 856902 w 1706894"/>
                      <a:gd name="connsiteY4" fmla="*/ 1662075 h 1692454"/>
                      <a:gd name="connsiteX5" fmla="*/ 181607 w 1706894"/>
                      <a:gd name="connsiteY5" fmla="*/ 1472843 h 1692454"/>
                      <a:gd name="connsiteX6" fmla="*/ 42606 w 1706894"/>
                      <a:gd name="connsiteY6" fmla="*/ 470620 h 1692454"/>
                      <a:gd name="connsiteX0" fmla="*/ 42606 w 1701874"/>
                      <a:gd name="connsiteY0" fmla="*/ 470620 h 1668744"/>
                      <a:gd name="connsiteX1" fmla="*/ 841662 w 1701874"/>
                      <a:gd name="connsiteY1" fmla="*/ 3065 h 1668744"/>
                      <a:gd name="connsiteX2" fmla="*/ 1549278 w 1701874"/>
                      <a:gd name="connsiteY2" fmla="*/ 333460 h 1668744"/>
                      <a:gd name="connsiteX3" fmla="*/ 1469388 w 1701874"/>
                      <a:gd name="connsiteY3" fmla="*/ 1434743 h 1668744"/>
                      <a:gd name="connsiteX4" fmla="*/ 856902 w 1701874"/>
                      <a:gd name="connsiteY4" fmla="*/ 1662075 h 1668744"/>
                      <a:gd name="connsiteX5" fmla="*/ 181607 w 1701874"/>
                      <a:gd name="connsiteY5" fmla="*/ 1472843 h 1668744"/>
                      <a:gd name="connsiteX6" fmla="*/ 42606 w 1701874"/>
                      <a:gd name="connsiteY6" fmla="*/ 470620 h 1668744"/>
                      <a:gd name="connsiteX0" fmla="*/ 42606 w 1730858"/>
                      <a:gd name="connsiteY0" fmla="*/ 470620 h 1668744"/>
                      <a:gd name="connsiteX1" fmla="*/ 841662 w 1730858"/>
                      <a:gd name="connsiteY1" fmla="*/ 3065 h 1668744"/>
                      <a:gd name="connsiteX2" fmla="*/ 1549278 w 1730858"/>
                      <a:gd name="connsiteY2" fmla="*/ 333460 h 1668744"/>
                      <a:gd name="connsiteX3" fmla="*/ 1469388 w 1730858"/>
                      <a:gd name="connsiteY3" fmla="*/ 1434743 h 1668744"/>
                      <a:gd name="connsiteX4" fmla="*/ 856902 w 1730858"/>
                      <a:gd name="connsiteY4" fmla="*/ 1662075 h 1668744"/>
                      <a:gd name="connsiteX5" fmla="*/ 181607 w 1730858"/>
                      <a:gd name="connsiteY5" fmla="*/ 1472843 h 1668744"/>
                      <a:gd name="connsiteX6" fmla="*/ 42606 w 1730858"/>
                      <a:gd name="connsiteY6" fmla="*/ 470620 h 1668744"/>
                      <a:gd name="connsiteX0" fmla="*/ 42606 w 1678107"/>
                      <a:gd name="connsiteY0" fmla="*/ 470620 h 1668744"/>
                      <a:gd name="connsiteX1" fmla="*/ 841662 w 1678107"/>
                      <a:gd name="connsiteY1" fmla="*/ 3065 h 1668744"/>
                      <a:gd name="connsiteX2" fmla="*/ 1549278 w 1678107"/>
                      <a:gd name="connsiteY2" fmla="*/ 333460 h 1668744"/>
                      <a:gd name="connsiteX3" fmla="*/ 1469388 w 1678107"/>
                      <a:gd name="connsiteY3" fmla="*/ 1434743 h 1668744"/>
                      <a:gd name="connsiteX4" fmla="*/ 856902 w 1678107"/>
                      <a:gd name="connsiteY4" fmla="*/ 1662075 h 1668744"/>
                      <a:gd name="connsiteX5" fmla="*/ 181607 w 1678107"/>
                      <a:gd name="connsiteY5" fmla="*/ 1472843 h 1668744"/>
                      <a:gd name="connsiteX6" fmla="*/ 42606 w 1678107"/>
                      <a:gd name="connsiteY6" fmla="*/ 470620 h 1668744"/>
                      <a:gd name="connsiteX0" fmla="*/ 42606 w 1686626"/>
                      <a:gd name="connsiteY0" fmla="*/ 470620 h 1668744"/>
                      <a:gd name="connsiteX1" fmla="*/ 841662 w 1686626"/>
                      <a:gd name="connsiteY1" fmla="*/ 3065 h 1668744"/>
                      <a:gd name="connsiteX2" fmla="*/ 1549278 w 1686626"/>
                      <a:gd name="connsiteY2" fmla="*/ 333460 h 1668744"/>
                      <a:gd name="connsiteX3" fmla="*/ 1469388 w 1686626"/>
                      <a:gd name="connsiteY3" fmla="*/ 1434743 h 1668744"/>
                      <a:gd name="connsiteX4" fmla="*/ 856902 w 1686626"/>
                      <a:gd name="connsiteY4" fmla="*/ 1662075 h 1668744"/>
                      <a:gd name="connsiteX5" fmla="*/ 181607 w 1686626"/>
                      <a:gd name="connsiteY5" fmla="*/ 1472843 h 1668744"/>
                      <a:gd name="connsiteX6" fmla="*/ 42606 w 1686626"/>
                      <a:gd name="connsiteY6" fmla="*/ 470620 h 1668744"/>
                      <a:gd name="connsiteX0" fmla="*/ 42606 w 1695920"/>
                      <a:gd name="connsiteY0" fmla="*/ 470620 h 1668744"/>
                      <a:gd name="connsiteX1" fmla="*/ 841662 w 1695920"/>
                      <a:gd name="connsiteY1" fmla="*/ 3065 h 1668744"/>
                      <a:gd name="connsiteX2" fmla="*/ 1549278 w 1695920"/>
                      <a:gd name="connsiteY2" fmla="*/ 333460 h 1668744"/>
                      <a:gd name="connsiteX3" fmla="*/ 1469388 w 1695920"/>
                      <a:gd name="connsiteY3" fmla="*/ 1434743 h 1668744"/>
                      <a:gd name="connsiteX4" fmla="*/ 856902 w 1695920"/>
                      <a:gd name="connsiteY4" fmla="*/ 1662075 h 1668744"/>
                      <a:gd name="connsiteX5" fmla="*/ 181607 w 1695920"/>
                      <a:gd name="connsiteY5" fmla="*/ 1472843 h 1668744"/>
                      <a:gd name="connsiteX6" fmla="*/ 42606 w 1695920"/>
                      <a:gd name="connsiteY6" fmla="*/ 470620 h 1668744"/>
                      <a:gd name="connsiteX0" fmla="*/ 42606 w 1700666"/>
                      <a:gd name="connsiteY0" fmla="*/ 470620 h 1671825"/>
                      <a:gd name="connsiteX1" fmla="*/ 841662 w 1700666"/>
                      <a:gd name="connsiteY1" fmla="*/ 3065 h 1671825"/>
                      <a:gd name="connsiteX2" fmla="*/ 1549278 w 1700666"/>
                      <a:gd name="connsiteY2" fmla="*/ 333460 h 1671825"/>
                      <a:gd name="connsiteX3" fmla="*/ 1484628 w 1700666"/>
                      <a:gd name="connsiteY3" fmla="*/ 1533803 h 1671825"/>
                      <a:gd name="connsiteX4" fmla="*/ 856902 w 1700666"/>
                      <a:gd name="connsiteY4" fmla="*/ 1662075 h 1671825"/>
                      <a:gd name="connsiteX5" fmla="*/ 181607 w 1700666"/>
                      <a:gd name="connsiteY5" fmla="*/ 1472843 h 1671825"/>
                      <a:gd name="connsiteX6" fmla="*/ 42606 w 1700666"/>
                      <a:gd name="connsiteY6" fmla="*/ 470620 h 1671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0666" h="1671825">
                        <a:moveTo>
                          <a:pt x="42606" y="470620"/>
                        </a:moveTo>
                        <a:cubicBezTo>
                          <a:pt x="152615" y="225657"/>
                          <a:pt x="590550" y="25925"/>
                          <a:pt x="841662" y="3065"/>
                        </a:cubicBezTo>
                        <a:cubicBezTo>
                          <a:pt x="1092774" y="-19795"/>
                          <a:pt x="1417987" y="84687"/>
                          <a:pt x="1549278" y="333460"/>
                        </a:cubicBezTo>
                        <a:cubicBezTo>
                          <a:pt x="1840589" y="582233"/>
                          <a:pt x="1650824" y="1322527"/>
                          <a:pt x="1484628" y="1533803"/>
                        </a:cubicBezTo>
                        <a:cubicBezTo>
                          <a:pt x="1326052" y="1706979"/>
                          <a:pt x="1074072" y="1672235"/>
                          <a:pt x="856902" y="1662075"/>
                        </a:cubicBezTo>
                        <a:cubicBezTo>
                          <a:pt x="639732" y="1651915"/>
                          <a:pt x="307163" y="1709519"/>
                          <a:pt x="181607" y="1472843"/>
                        </a:cubicBezTo>
                        <a:cubicBezTo>
                          <a:pt x="56051" y="1236167"/>
                          <a:pt x="-67403" y="715583"/>
                          <a:pt x="42606" y="470620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183" name="Csoportba foglalás 182"/>
                  <p:cNvGrpSpPr/>
                  <p:nvPr/>
                </p:nvGrpSpPr>
                <p:grpSpPr>
                  <a:xfrm>
                    <a:off x="9011899" y="3783864"/>
                    <a:ext cx="1969649" cy="2421915"/>
                    <a:chOff x="4301956" y="2947735"/>
                    <a:chExt cx="2680675" cy="3672302"/>
                  </a:xfrm>
                </p:grpSpPr>
                <p:sp>
                  <p:nvSpPr>
                    <p:cNvPr id="184" name="Szabadkézi sokszög 183"/>
                    <p:cNvSpPr/>
                    <p:nvPr/>
                  </p:nvSpPr>
                  <p:spPr>
                    <a:xfrm>
                      <a:off x="4301956" y="5636138"/>
                      <a:ext cx="2680675" cy="976365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C7CF3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Szabadkézi sokszög 184"/>
                    <p:cNvSpPr/>
                    <p:nvPr/>
                  </p:nvSpPr>
                  <p:spPr>
                    <a:xfrm rot="10800000">
                      <a:off x="5088078" y="5766844"/>
                      <a:ext cx="1010642" cy="367068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BAC13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Téglalap 10"/>
                    <p:cNvSpPr/>
                    <p:nvPr/>
                  </p:nvSpPr>
                  <p:spPr>
                    <a:xfrm>
                      <a:off x="5173783" y="4816528"/>
                      <a:ext cx="870395" cy="121427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856921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319514" y="1634323"/>
                          </a:lnTo>
                          <a:cubicBezTo>
                            <a:pt x="747596" y="1979763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Ellipszis 186"/>
                    <p:cNvSpPr/>
                    <p:nvPr/>
                  </p:nvSpPr>
                  <p:spPr>
                    <a:xfrm rot="20209470" flipH="1">
                      <a:off x="4567327" y="4453463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8" name="Ellipszis 187"/>
                    <p:cNvSpPr/>
                    <p:nvPr/>
                  </p:nvSpPr>
                  <p:spPr>
                    <a:xfrm rot="20209470" flipH="1">
                      <a:off x="4670922" y="4572720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9" name="Téglalap 10"/>
                    <p:cNvSpPr/>
                    <p:nvPr/>
                  </p:nvSpPr>
                  <p:spPr>
                    <a:xfrm>
                      <a:off x="5184324" y="5301573"/>
                      <a:ext cx="379462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0" name="Ellipszis 38"/>
                    <p:cNvSpPr/>
                    <p:nvPr/>
                  </p:nvSpPr>
                  <p:spPr>
                    <a:xfrm flipH="1">
                      <a:off x="4493754" y="2947735"/>
                      <a:ext cx="2150486" cy="1631428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61311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Ellipszis 190"/>
                    <p:cNvSpPr/>
                    <p:nvPr/>
                  </p:nvSpPr>
                  <p:spPr>
                    <a:xfrm rot="1390530">
                      <a:off x="6340945" y="4472330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" name="Ellipszis 191"/>
                    <p:cNvSpPr/>
                    <p:nvPr/>
                  </p:nvSpPr>
                  <p:spPr>
                    <a:xfrm rot="1390530">
                      <a:off x="6381288" y="4591587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Téglalap 10"/>
                    <p:cNvSpPr/>
                    <p:nvPr/>
                  </p:nvSpPr>
                  <p:spPr>
                    <a:xfrm>
                      <a:off x="5179256" y="5261760"/>
                      <a:ext cx="194799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Ellipszis 38"/>
                    <p:cNvSpPr/>
                    <p:nvPr/>
                  </p:nvSpPr>
                  <p:spPr>
                    <a:xfrm flipH="1">
                      <a:off x="4591708" y="3028889"/>
                      <a:ext cx="2016896" cy="1508155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Szabadkézi sokszög 194"/>
                    <p:cNvSpPr/>
                    <p:nvPr/>
                  </p:nvSpPr>
                  <p:spPr>
                    <a:xfrm>
                      <a:off x="4694965" y="3526189"/>
                      <a:ext cx="1749652" cy="2133125"/>
                    </a:xfrm>
                    <a:custGeom>
                      <a:avLst/>
                      <a:gdLst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6860 w 2657238"/>
                        <a:gd name="connsiteY10" fmla="*/ 1705018 h 3539806"/>
                        <a:gd name="connsiteX11" fmla="*/ 0 w 2657238"/>
                        <a:gd name="connsiteY11" fmla="*/ 1546860 h 3539806"/>
                        <a:gd name="connsiteX12" fmla="*/ 1328619 w 2657238"/>
                        <a:gd name="connsiteY12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0 w 2657238"/>
                        <a:gd name="connsiteY10" fmla="*/ 1546860 h 3539806"/>
                        <a:gd name="connsiteX11" fmla="*/ 1328619 w 2657238"/>
                        <a:gd name="connsiteY11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0 w 2657238"/>
                        <a:gd name="connsiteY9" fmla="*/ 1546860 h 3539806"/>
                        <a:gd name="connsiteX10" fmla="*/ 1328619 w 2657238"/>
                        <a:gd name="connsiteY10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44114 w 2657238"/>
                        <a:gd name="connsiteY4" fmla="*/ 1992946 h 3539806"/>
                        <a:gd name="connsiteX5" fmla="*/ 1322057 w 2657238"/>
                        <a:gd name="connsiteY5" fmla="*/ 3539806 h 3539806"/>
                        <a:gd name="connsiteX6" fmla="*/ 0 w 2657238"/>
                        <a:gd name="connsiteY6" fmla="*/ 1992946 h 3539806"/>
                        <a:gd name="connsiteX7" fmla="*/ 6826 w 2657238"/>
                        <a:gd name="connsiteY7" fmla="*/ 1834789 h 3539806"/>
                        <a:gd name="connsiteX8" fmla="*/ 0 w 2657238"/>
                        <a:gd name="connsiteY8" fmla="*/ 1546860 h 3539806"/>
                        <a:gd name="connsiteX9" fmla="*/ 1328619 w 2657238"/>
                        <a:gd name="connsiteY9" fmla="*/ 0 h 3539806"/>
                        <a:gd name="connsiteX0" fmla="*/ 2021956 w 2703033"/>
                        <a:gd name="connsiteY0" fmla="*/ 0 h 3007243"/>
                        <a:gd name="connsiteX1" fmla="*/ 2657238 w 2703033"/>
                        <a:gd name="connsiteY1" fmla="*/ 1014297 h 3007243"/>
                        <a:gd name="connsiteX2" fmla="*/ 2650379 w 2703033"/>
                        <a:gd name="connsiteY2" fmla="*/ 1172455 h 3007243"/>
                        <a:gd name="connsiteX3" fmla="*/ 2635333 w 2703033"/>
                        <a:gd name="connsiteY3" fmla="*/ 1287233 h 3007243"/>
                        <a:gd name="connsiteX4" fmla="*/ 2644114 w 2703033"/>
                        <a:gd name="connsiteY4" fmla="*/ 1460383 h 3007243"/>
                        <a:gd name="connsiteX5" fmla="*/ 1322057 w 2703033"/>
                        <a:gd name="connsiteY5" fmla="*/ 3007243 h 3007243"/>
                        <a:gd name="connsiteX6" fmla="*/ 0 w 2703033"/>
                        <a:gd name="connsiteY6" fmla="*/ 1460383 h 3007243"/>
                        <a:gd name="connsiteX7" fmla="*/ 6826 w 2703033"/>
                        <a:gd name="connsiteY7" fmla="*/ 1302226 h 3007243"/>
                        <a:gd name="connsiteX8" fmla="*/ 0 w 2703033"/>
                        <a:gd name="connsiteY8" fmla="*/ 1014297 h 3007243"/>
                        <a:gd name="connsiteX9" fmla="*/ 2021956 w 2703033"/>
                        <a:gd name="connsiteY9" fmla="*/ 0 h 3007243"/>
                        <a:gd name="connsiteX0" fmla="*/ 2021956 w 2703033"/>
                        <a:gd name="connsiteY0" fmla="*/ 90146 h 3097389"/>
                        <a:gd name="connsiteX1" fmla="*/ 2657238 w 2703033"/>
                        <a:gd name="connsiteY1" fmla="*/ 1104443 h 3097389"/>
                        <a:gd name="connsiteX2" fmla="*/ 2650379 w 2703033"/>
                        <a:gd name="connsiteY2" fmla="*/ 1262601 h 3097389"/>
                        <a:gd name="connsiteX3" fmla="*/ 2635333 w 2703033"/>
                        <a:gd name="connsiteY3" fmla="*/ 1377379 h 3097389"/>
                        <a:gd name="connsiteX4" fmla="*/ 2644114 w 2703033"/>
                        <a:gd name="connsiteY4" fmla="*/ 1550529 h 3097389"/>
                        <a:gd name="connsiteX5" fmla="*/ 1322057 w 2703033"/>
                        <a:gd name="connsiteY5" fmla="*/ 3097389 h 3097389"/>
                        <a:gd name="connsiteX6" fmla="*/ 0 w 2703033"/>
                        <a:gd name="connsiteY6" fmla="*/ 1550529 h 3097389"/>
                        <a:gd name="connsiteX7" fmla="*/ 6826 w 2703033"/>
                        <a:gd name="connsiteY7" fmla="*/ 1392372 h 3097389"/>
                        <a:gd name="connsiteX8" fmla="*/ 0 w 2703033"/>
                        <a:gd name="connsiteY8" fmla="*/ 1104443 h 3097389"/>
                        <a:gd name="connsiteX9" fmla="*/ 2021956 w 2703033"/>
                        <a:gd name="connsiteY9" fmla="*/ 90146 h 3097389"/>
                        <a:gd name="connsiteX0" fmla="*/ 2021956 w 2703033"/>
                        <a:gd name="connsiteY0" fmla="*/ 68442 h 3075685"/>
                        <a:gd name="connsiteX1" fmla="*/ 2657238 w 2703033"/>
                        <a:gd name="connsiteY1" fmla="*/ 1082739 h 3075685"/>
                        <a:gd name="connsiteX2" fmla="*/ 2650379 w 2703033"/>
                        <a:gd name="connsiteY2" fmla="*/ 1240897 h 3075685"/>
                        <a:gd name="connsiteX3" fmla="*/ 2635333 w 2703033"/>
                        <a:gd name="connsiteY3" fmla="*/ 1355675 h 3075685"/>
                        <a:gd name="connsiteX4" fmla="*/ 2644114 w 2703033"/>
                        <a:gd name="connsiteY4" fmla="*/ 1528825 h 3075685"/>
                        <a:gd name="connsiteX5" fmla="*/ 1322057 w 2703033"/>
                        <a:gd name="connsiteY5" fmla="*/ 3075685 h 3075685"/>
                        <a:gd name="connsiteX6" fmla="*/ 0 w 2703033"/>
                        <a:gd name="connsiteY6" fmla="*/ 1528825 h 3075685"/>
                        <a:gd name="connsiteX7" fmla="*/ 6826 w 2703033"/>
                        <a:gd name="connsiteY7" fmla="*/ 1370668 h 3075685"/>
                        <a:gd name="connsiteX8" fmla="*/ 0 w 2703033"/>
                        <a:gd name="connsiteY8" fmla="*/ 1082739 h 3075685"/>
                        <a:gd name="connsiteX9" fmla="*/ 2021956 w 2703033"/>
                        <a:gd name="connsiteY9" fmla="*/ 68442 h 3075685"/>
                        <a:gd name="connsiteX0" fmla="*/ 2021956 w 2652462"/>
                        <a:gd name="connsiteY0" fmla="*/ 42275 h 3049518"/>
                        <a:gd name="connsiteX1" fmla="*/ 2556754 w 2652462"/>
                        <a:gd name="connsiteY1" fmla="*/ 292898 h 3049518"/>
                        <a:gd name="connsiteX2" fmla="*/ 2650379 w 2652462"/>
                        <a:gd name="connsiteY2" fmla="*/ 1214730 h 3049518"/>
                        <a:gd name="connsiteX3" fmla="*/ 2635333 w 2652462"/>
                        <a:gd name="connsiteY3" fmla="*/ 1329508 h 3049518"/>
                        <a:gd name="connsiteX4" fmla="*/ 2644114 w 2652462"/>
                        <a:gd name="connsiteY4" fmla="*/ 1502658 h 3049518"/>
                        <a:gd name="connsiteX5" fmla="*/ 1322057 w 2652462"/>
                        <a:gd name="connsiteY5" fmla="*/ 3049518 h 3049518"/>
                        <a:gd name="connsiteX6" fmla="*/ 0 w 2652462"/>
                        <a:gd name="connsiteY6" fmla="*/ 1502658 h 3049518"/>
                        <a:gd name="connsiteX7" fmla="*/ 6826 w 2652462"/>
                        <a:gd name="connsiteY7" fmla="*/ 1344501 h 3049518"/>
                        <a:gd name="connsiteX8" fmla="*/ 0 w 2652462"/>
                        <a:gd name="connsiteY8" fmla="*/ 1056572 h 3049518"/>
                        <a:gd name="connsiteX9" fmla="*/ 2021956 w 2652462"/>
                        <a:gd name="connsiteY9" fmla="*/ 42275 h 3049518"/>
                        <a:gd name="connsiteX0" fmla="*/ 2021956 w 2652462"/>
                        <a:gd name="connsiteY0" fmla="*/ 42275 h 3049660"/>
                        <a:gd name="connsiteX1" fmla="*/ 2556754 w 2652462"/>
                        <a:gd name="connsiteY1" fmla="*/ 292898 h 3049660"/>
                        <a:gd name="connsiteX2" fmla="*/ 2650379 w 2652462"/>
                        <a:gd name="connsiteY2" fmla="*/ 1214730 h 3049660"/>
                        <a:gd name="connsiteX3" fmla="*/ 2635333 w 2652462"/>
                        <a:gd name="connsiteY3" fmla="*/ 1329508 h 3049660"/>
                        <a:gd name="connsiteX4" fmla="*/ 2644114 w 2652462"/>
                        <a:gd name="connsiteY4" fmla="*/ 1502658 h 3049660"/>
                        <a:gd name="connsiteX5" fmla="*/ 1322057 w 2652462"/>
                        <a:gd name="connsiteY5" fmla="*/ 3049518 h 3049660"/>
                        <a:gd name="connsiteX6" fmla="*/ 0 w 2652462"/>
                        <a:gd name="connsiteY6" fmla="*/ 1502658 h 3049660"/>
                        <a:gd name="connsiteX7" fmla="*/ 6826 w 2652462"/>
                        <a:gd name="connsiteY7" fmla="*/ 1344501 h 3049660"/>
                        <a:gd name="connsiteX8" fmla="*/ 0 w 2652462"/>
                        <a:gd name="connsiteY8" fmla="*/ 1056572 h 3049660"/>
                        <a:gd name="connsiteX9" fmla="*/ 2021956 w 2652462"/>
                        <a:gd name="connsiteY9" fmla="*/ 42275 h 3049660"/>
                        <a:gd name="connsiteX0" fmla="*/ 2021956 w 2652462"/>
                        <a:gd name="connsiteY0" fmla="*/ 42275 h 3049535"/>
                        <a:gd name="connsiteX1" fmla="*/ 2556754 w 2652462"/>
                        <a:gd name="connsiteY1" fmla="*/ 292898 h 3049535"/>
                        <a:gd name="connsiteX2" fmla="*/ 2650379 w 2652462"/>
                        <a:gd name="connsiteY2" fmla="*/ 1214730 h 3049535"/>
                        <a:gd name="connsiteX3" fmla="*/ 2635333 w 2652462"/>
                        <a:gd name="connsiteY3" fmla="*/ 1329508 h 3049535"/>
                        <a:gd name="connsiteX4" fmla="*/ 2644114 w 2652462"/>
                        <a:gd name="connsiteY4" fmla="*/ 1502658 h 3049535"/>
                        <a:gd name="connsiteX5" fmla="*/ 1322057 w 2652462"/>
                        <a:gd name="connsiteY5" fmla="*/ 3049518 h 3049535"/>
                        <a:gd name="connsiteX6" fmla="*/ 0 w 2652462"/>
                        <a:gd name="connsiteY6" fmla="*/ 1502658 h 3049535"/>
                        <a:gd name="connsiteX7" fmla="*/ 6826 w 2652462"/>
                        <a:gd name="connsiteY7" fmla="*/ 1344501 h 3049535"/>
                        <a:gd name="connsiteX8" fmla="*/ 0 w 2652462"/>
                        <a:gd name="connsiteY8" fmla="*/ 1056572 h 3049535"/>
                        <a:gd name="connsiteX9" fmla="*/ 2021956 w 2652462"/>
                        <a:gd name="connsiteY9" fmla="*/ 42275 h 3049535"/>
                        <a:gd name="connsiteX0" fmla="*/ 2021956 w 2652462"/>
                        <a:gd name="connsiteY0" fmla="*/ 42275 h 3049781"/>
                        <a:gd name="connsiteX1" fmla="*/ 2556754 w 2652462"/>
                        <a:gd name="connsiteY1" fmla="*/ 292898 h 3049781"/>
                        <a:gd name="connsiteX2" fmla="*/ 2650379 w 2652462"/>
                        <a:gd name="connsiteY2" fmla="*/ 1214730 h 3049781"/>
                        <a:gd name="connsiteX3" fmla="*/ 2635333 w 2652462"/>
                        <a:gd name="connsiteY3" fmla="*/ 1329508 h 3049781"/>
                        <a:gd name="connsiteX4" fmla="*/ 2644114 w 2652462"/>
                        <a:gd name="connsiteY4" fmla="*/ 1502658 h 3049781"/>
                        <a:gd name="connsiteX5" fmla="*/ 1322057 w 2652462"/>
                        <a:gd name="connsiteY5" fmla="*/ 3049518 h 3049781"/>
                        <a:gd name="connsiteX6" fmla="*/ 84714 w 2652462"/>
                        <a:gd name="connsiteY6" fmla="*/ 1591996 h 3049781"/>
                        <a:gd name="connsiteX7" fmla="*/ 6826 w 2652462"/>
                        <a:gd name="connsiteY7" fmla="*/ 1344501 h 3049781"/>
                        <a:gd name="connsiteX8" fmla="*/ 0 w 2652462"/>
                        <a:gd name="connsiteY8" fmla="*/ 1056572 h 3049781"/>
                        <a:gd name="connsiteX9" fmla="*/ 2021956 w 2652462"/>
                        <a:gd name="connsiteY9" fmla="*/ 42275 h 3049781"/>
                        <a:gd name="connsiteX0" fmla="*/ 2061419 w 2691925"/>
                        <a:gd name="connsiteY0" fmla="*/ 42275 h 3181710"/>
                        <a:gd name="connsiteX1" fmla="*/ 2596217 w 2691925"/>
                        <a:gd name="connsiteY1" fmla="*/ 292898 h 3181710"/>
                        <a:gd name="connsiteX2" fmla="*/ 2689842 w 2691925"/>
                        <a:gd name="connsiteY2" fmla="*/ 1214730 h 3181710"/>
                        <a:gd name="connsiteX3" fmla="*/ 2674796 w 2691925"/>
                        <a:gd name="connsiteY3" fmla="*/ 1329508 h 3181710"/>
                        <a:gd name="connsiteX4" fmla="*/ 2683577 w 2691925"/>
                        <a:gd name="connsiteY4" fmla="*/ 1502658 h 3181710"/>
                        <a:gd name="connsiteX5" fmla="*/ 1361520 w 2691925"/>
                        <a:gd name="connsiteY5" fmla="*/ 3181583 h 3181710"/>
                        <a:gd name="connsiteX6" fmla="*/ 124177 w 2691925"/>
                        <a:gd name="connsiteY6" fmla="*/ 1591996 h 3181710"/>
                        <a:gd name="connsiteX7" fmla="*/ 46289 w 2691925"/>
                        <a:gd name="connsiteY7" fmla="*/ 1344501 h 3181710"/>
                        <a:gd name="connsiteX8" fmla="*/ 39463 w 2691925"/>
                        <a:gd name="connsiteY8" fmla="*/ 1056572 h 3181710"/>
                        <a:gd name="connsiteX9" fmla="*/ 2061419 w 2691925"/>
                        <a:gd name="connsiteY9" fmla="*/ 42275 h 3181710"/>
                        <a:gd name="connsiteX0" fmla="*/ 2021956 w 2652462"/>
                        <a:gd name="connsiteY0" fmla="*/ 42275 h 3181760"/>
                        <a:gd name="connsiteX1" fmla="*/ 2556754 w 2652462"/>
                        <a:gd name="connsiteY1" fmla="*/ 292898 h 3181760"/>
                        <a:gd name="connsiteX2" fmla="*/ 2650379 w 2652462"/>
                        <a:gd name="connsiteY2" fmla="*/ 1214730 h 3181760"/>
                        <a:gd name="connsiteX3" fmla="*/ 2635333 w 2652462"/>
                        <a:gd name="connsiteY3" fmla="*/ 1329508 h 3181760"/>
                        <a:gd name="connsiteX4" fmla="*/ 2644114 w 2652462"/>
                        <a:gd name="connsiteY4" fmla="*/ 1502658 h 3181760"/>
                        <a:gd name="connsiteX5" fmla="*/ 1322057 w 2652462"/>
                        <a:gd name="connsiteY5" fmla="*/ 3181583 h 3181760"/>
                        <a:gd name="connsiteX6" fmla="*/ 84714 w 2652462"/>
                        <a:gd name="connsiteY6" fmla="*/ 1591996 h 3181760"/>
                        <a:gd name="connsiteX7" fmla="*/ 6826 w 2652462"/>
                        <a:gd name="connsiteY7" fmla="*/ 1344501 h 3181760"/>
                        <a:gd name="connsiteX8" fmla="*/ 0 w 2652462"/>
                        <a:gd name="connsiteY8" fmla="*/ 1056572 h 3181760"/>
                        <a:gd name="connsiteX9" fmla="*/ 2021956 w 2652462"/>
                        <a:gd name="connsiteY9" fmla="*/ 42275 h 3181760"/>
                        <a:gd name="connsiteX0" fmla="*/ 2021956 w 2652462"/>
                        <a:gd name="connsiteY0" fmla="*/ 42275 h 3183035"/>
                        <a:gd name="connsiteX1" fmla="*/ 2556754 w 2652462"/>
                        <a:gd name="connsiteY1" fmla="*/ 292898 h 3183035"/>
                        <a:gd name="connsiteX2" fmla="*/ 2650379 w 2652462"/>
                        <a:gd name="connsiteY2" fmla="*/ 1214730 h 3183035"/>
                        <a:gd name="connsiteX3" fmla="*/ 2635333 w 2652462"/>
                        <a:gd name="connsiteY3" fmla="*/ 1329508 h 3183035"/>
                        <a:gd name="connsiteX4" fmla="*/ 2644114 w 2652462"/>
                        <a:gd name="connsiteY4" fmla="*/ 1502658 h 3183035"/>
                        <a:gd name="connsiteX5" fmla="*/ 1322057 w 2652462"/>
                        <a:gd name="connsiteY5" fmla="*/ 3181583 h 3183035"/>
                        <a:gd name="connsiteX6" fmla="*/ 61610 w 2652462"/>
                        <a:gd name="connsiteY6" fmla="*/ 1743482 h 3183035"/>
                        <a:gd name="connsiteX7" fmla="*/ 6826 w 2652462"/>
                        <a:gd name="connsiteY7" fmla="*/ 1344501 h 3183035"/>
                        <a:gd name="connsiteX8" fmla="*/ 0 w 2652462"/>
                        <a:gd name="connsiteY8" fmla="*/ 1056572 h 3183035"/>
                        <a:gd name="connsiteX9" fmla="*/ 2021956 w 2652462"/>
                        <a:gd name="connsiteY9" fmla="*/ 42275 h 3183035"/>
                        <a:gd name="connsiteX0" fmla="*/ 2021956 w 2652462"/>
                        <a:gd name="connsiteY0" fmla="*/ 42275 h 3183026"/>
                        <a:gd name="connsiteX1" fmla="*/ 2556754 w 2652462"/>
                        <a:gd name="connsiteY1" fmla="*/ 292898 h 3183026"/>
                        <a:gd name="connsiteX2" fmla="*/ 2650379 w 2652462"/>
                        <a:gd name="connsiteY2" fmla="*/ 1214730 h 3183026"/>
                        <a:gd name="connsiteX3" fmla="*/ 2635333 w 2652462"/>
                        <a:gd name="connsiteY3" fmla="*/ 1329508 h 3183026"/>
                        <a:gd name="connsiteX4" fmla="*/ 2644114 w 2652462"/>
                        <a:gd name="connsiteY4" fmla="*/ 1502658 h 3183026"/>
                        <a:gd name="connsiteX5" fmla="*/ 1322057 w 2652462"/>
                        <a:gd name="connsiteY5" fmla="*/ 3181583 h 3183026"/>
                        <a:gd name="connsiteX6" fmla="*/ 61610 w 2652462"/>
                        <a:gd name="connsiteY6" fmla="*/ 1743482 h 3183026"/>
                        <a:gd name="connsiteX7" fmla="*/ 6826 w 2652462"/>
                        <a:gd name="connsiteY7" fmla="*/ 1344501 h 3183026"/>
                        <a:gd name="connsiteX8" fmla="*/ 0 w 2652462"/>
                        <a:gd name="connsiteY8" fmla="*/ 1056572 h 3183026"/>
                        <a:gd name="connsiteX9" fmla="*/ 2021956 w 2652462"/>
                        <a:gd name="connsiteY9" fmla="*/ 42275 h 3183026"/>
                        <a:gd name="connsiteX0" fmla="*/ 2021956 w 2652462"/>
                        <a:gd name="connsiteY0" fmla="*/ 42275 h 3183196"/>
                        <a:gd name="connsiteX1" fmla="*/ 2556754 w 2652462"/>
                        <a:gd name="connsiteY1" fmla="*/ 292898 h 3183196"/>
                        <a:gd name="connsiteX2" fmla="*/ 2650379 w 2652462"/>
                        <a:gd name="connsiteY2" fmla="*/ 1214730 h 3183196"/>
                        <a:gd name="connsiteX3" fmla="*/ 2635333 w 2652462"/>
                        <a:gd name="connsiteY3" fmla="*/ 1329508 h 3183196"/>
                        <a:gd name="connsiteX4" fmla="*/ 2644114 w 2652462"/>
                        <a:gd name="connsiteY4" fmla="*/ 1502658 h 3183196"/>
                        <a:gd name="connsiteX5" fmla="*/ 1322057 w 2652462"/>
                        <a:gd name="connsiteY5" fmla="*/ 3181583 h 3183196"/>
                        <a:gd name="connsiteX6" fmla="*/ 61610 w 2652462"/>
                        <a:gd name="connsiteY6" fmla="*/ 1743482 h 3183196"/>
                        <a:gd name="connsiteX7" fmla="*/ 6826 w 2652462"/>
                        <a:gd name="connsiteY7" fmla="*/ 1344501 h 3183196"/>
                        <a:gd name="connsiteX8" fmla="*/ 0 w 2652462"/>
                        <a:gd name="connsiteY8" fmla="*/ 1056572 h 3183196"/>
                        <a:gd name="connsiteX9" fmla="*/ 2021956 w 2652462"/>
                        <a:gd name="connsiteY9" fmla="*/ 42275 h 3183196"/>
                        <a:gd name="connsiteX0" fmla="*/ 2021956 w 2652462"/>
                        <a:gd name="connsiteY0" fmla="*/ 42275 h 3187973"/>
                        <a:gd name="connsiteX1" fmla="*/ 2556754 w 2652462"/>
                        <a:gd name="connsiteY1" fmla="*/ 292898 h 3187973"/>
                        <a:gd name="connsiteX2" fmla="*/ 2650379 w 2652462"/>
                        <a:gd name="connsiteY2" fmla="*/ 1214730 h 3187973"/>
                        <a:gd name="connsiteX3" fmla="*/ 2635333 w 2652462"/>
                        <a:gd name="connsiteY3" fmla="*/ 1329508 h 3187973"/>
                        <a:gd name="connsiteX4" fmla="*/ 2644114 w 2652462"/>
                        <a:gd name="connsiteY4" fmla="*/ 1502658 h 3187973"/>
                        <a:gd name="connsiteX5" fmla="*/ 1322057 w 2652462"/>
                        <a:gd name="connsiteY5" fmla="*/ 3181583 h 3187973"/>
                        <a:gd name="connsiteX6" fmla="*/ 61610 w 2652462"/>
                        <a:gd name="connsiteY6" fmla="*/ 1743482 h 3187973"/>
                        <a:gd name="connsiteX7" fmla="*/ 6826 w 2652462"/>
                        <a:gd name="connsiteY7" fmla="*/ 1344501 h 3187973"/>
                        <a:gd name="connsiteX8" fmla="*/ 0 w 2652462"/>
                        <a:gd name="connsiteY8" fmla="*/ 1056572 h 3187973"/>
                        <a:gd name="connsiteX9" fmla="*/ 2021956 w 2652462"/>
                        <a:gd name="connsiteY9" fmla="*/ 42275 h 3187973"/>
                        <a:gd name="connsiteX0" fmla="*/ 2021956 w 2652462"/>
                        <a:gd name="connsiteY0" fmla="*/ 42275 h 3183280"/>
                        <a:gd name="connsiteX1" fmla="*/ 2556754 w 2652462"/>
                        <a:gd name="connsiteY1" fmla="*/ 292898 h 3183280"/>
                        <a:gd name="connsiteX2" fmla="*/ 2650379 w 2652462"/>
                        <a:gd name="connsiteY2" fmla="*/ 1214730 h 3183280"/>
                        <a:gd name="connsiteX3" fmla="*/ 2635333 w 2652462"/>
                        <a:gd name="connsiteY3" fmla="*/ 1329508 h 3183280"/>
                        <a:gd name="connsiteX4" fmla="*/ 2644114 w 2652462"/>
                        <a:gd name="connsiteY4" fmla="*/ 1502658 h 3183280"/>
                        <a:gd name="connsiteX5" fmla="*/ 1322057 w 2652462"/>
                        <a:gd name="connsiteY5" fmla="*/ 3181583 h 3183280"/>
                        <a:gd name="connsiteX6" fmla="*/ 61610 w 2652462"/>
                        <a:gd name="connsiteY6" fmla="*/ 1743482 h 3183280"/>
                        <a:gd name="connsiteX7" fmla="*/ 6826 w 2652462"/>
                        <a:gd name="connsiteY7" fmla="*/ 1344501 h 3183280"/>
                        <a:gd name="connsiteX8" fmla="*/ 0 w 2652462"/>
                        <a:gd name="connsiteY8" fmla="*/ 1056572 h 3183280"/>
                        <a:gd name="connsiteX9" fmla="*/ 2021956 w 2652462"/>
                        <a:gd name="connsiteY9" fmla="*/ 42275 h 3183280"/>
                        <a:gd name="connsiteX0" fmla="*/ 2082280 w 2712786"/>
                        <a:gd name="connsiteY0" fmla="*/ 42275 h 3400471"/>
                        <a:gd name="connsiteX1" fmla="*/ 2617078 w 2712786"/>
                        <a:gd name="connsiteY1" fmla="*/ 292898 h 3400471"/>
                        <a:gd name="connsiteX2" fmla="*/ 2710703 w 2712786"/>
                        <a:gd name="connsiteY2" fmla="*/ 1214730 h 3400471"/>
                        <a:gd name="connsiteX3" fmla="*/ 2695657 w 2712786"/>
                        <a:gd name="connsiteY3" fmla="*/ 1329508 h 3400471"/>
                        <a:gd name="connsiteX4" fmla="*/ 2704438 w 2712786"/>
                        <a:gd name="connsiteY4" fmla="*/ 1502658 h 3400471"/>
                        <a:gd name="connsiteX5" fmla="*/ 1474796 w 2712786"/>
                        <a:gd name="connsiteY5" fmla="*/ 3399101 h 3400471"/>
                        <a:gd name="connsiteX6" fmla="*/ 121934 w 2712786"/>
                        <a:gd name="connsiteY6" fmla="*/ 1743482 h 3400471"/>
                        <a:gd name="connsiteX7" fmla="*/ 67150 w 2712786"/>
                        <a:gd name="connsiteY7" fmla="*/ 1344501 h 3400471"/>
                        <a:gd name="connsiteX8" fmla="*/ 60324 w 2712786"/>
                        <a:gd name="connsiteY8" fmla="*/ 1056572 h 3400471"/>
                        <a:gd name="connsiteX9" fmla="*/ 2082280 w 2712786"/>
                        <a:gd name="connsiteY9" fmla="*/ 42275 h 3400471"/>
                        <a:gd name="connsiteX0" fmla="*/ 2024880 w 2655386"/>
                        <a:gd name="connsiteY0" fmla="*/ 42275 h 3420981"/>
                        <a:gd name="connsiteX1" fmla="*/ 2559678 w 2655386"/>
                        <a:gd name="connsiteY1" fmla="*/ 292898 h 3420981"/>
                        <a:gd name="connsiteX2" fmla="*/ 2653303 w 2655386"/>
                        <a:gd name="connsiteY2" fmla="*/ 1214730 h 3420981"/>
                        <a:gd name="connsiteX3" fmla="*/ 2638257 w 2655386"/>
                        <a:gd name="connsiteY3" fmla="*/ 1329508 h 3420981"/>
                        <a:gd name="connsiteX4" fmla="*/ 2647038 w 2655386"/>
                        <a:gd name="connsiteY4" fmla="*/ 1502658 h 3420981"/>
                        <a:gd name="connsiteX5" fmla="*/ 1417396 w 2655386"/>
                        <a:gd name="connsiteY5" fmla="*/ 3399101 h 3420981"/>
                        <a:gd name="connsiteX6" fmla="*/ 569918 w 2655386"/>
                        <a:gd name="connsiteY6" fmla="*/ 2485802 h 3420981"/>
                        <a:gd name="connsiteX7" fmla="*/ 64534 w 2655386"/>
                        <a:gd name="connsiteY7" fmla="*/ 1743482 h 3420981"/>
                        <a:gd name="connsiteX8" fmla="*/ 9750 w 2655386"/>
                        <a:gd name="connsiteY8" fmla="*/ 1344501 h 3420981"/>
                        <a:gd name="connsiteX9" fmla="*/ 2924 w 2655386"/>
                        <a:gd name="connsiteY9" fmla="*/ 1056572 h 3420981"/>
                        <a:gd name="connsiteX10" fmla="*/ 2024880 w 2655386"/>
                        <a:gd name="connsiteY10" fmla="*/ 42275 h 3420981"/>
                        <a:gd name="connsiteX0" fmla="*/ 2021956 w 2652462"/>
                        <a:gd name="connsiteY0" fmla="*/ 42275 h 3431042"/>
                        <a:gd name="connsiteX1" fmla="*/ 2556754 w 2652462"/>
                        <a:gd name="connsiteY1" fmla="*/ 292898 h 3431042"/>
                        <a:gd name="connsiteX2" fmla="*/ 2650379 w 2652462"/>
                        <a:gd name="connsiteY2" fmla="*/ 1214730 h 3431042"/>
                        <a:gd name="connsiteX3" fmla="*/ 2635333 w 2652462"/>
                        <a:gd name="connsiteY3" fmla="*/ 1329508 h 3431042"/>
                        <a:gd name="connsiteX4" fmla="*/ 2644114 w 2652462"/>
                        <a:gd name="connsiteY4" fmla="*/ 1502658 h 3431042"/>
                        <a:gd name="connsiteX5" fmla="*/ 1414472 w 2652462"/>
                        <a:gd name="connsiteY5" fmla="*/ 3399101 h 3431042"/>
                        <a:gd name="connsiteX6" fmla="*/ 274347 w 2652462"/>
                        <a:gd name="connsiteY6" fmla="*/ 2625636 h 3431042"/>
                        <a:gd name="connsiteX7" fmla="*/ 61610 w 2652462"/>
                        <a:gd name="connsiteY7" fmla="*/ 1743482 h 3431042"/>
                        <a:gd name="connsiteX8" fmla="*/ 6826 w 2652462"/>
                        <a:gd name="connsiteY8" fmla="*/ 1344501 h 3431042"/>
                        <a:gd name="connsiteX9" fmla="*/ 0 w 2652462"/>
                        <a:gd name="connsiteY9" fmla="*/ 1056572 h 3431042"/>
                        <a:gd name="connsiteX10" fmla="*/ 2021956 w 2652462"/>
                        <a:gd name="connsiteY10" fmla="*/ 42275 h 3431042"/>
                        <a:gd name="connsiteX0" fmla="*/ 2021956 w 2652462"/>
                        <a:gd name="connsiteY0" fmla="*/ 42275 h 3408649"/>
                        <a:gd name="connsiteX1" fmla="*/ 2556754 w 2652462"/>
                        <a:gd name="connsiteY1" fmla="*/ 292898 h 3408649"/>
                        <a:gd name="connsiteX2" fmla="*/ 2650379 w 2652462"/>
                        <a:gd name="connsiteY2" fmla="*/ 1214730 h 3408649"/>
                        <a:gd name="connsiteX3" fmla="*/ 2635333 w 2652462"/>
                        <a:gd name="connsiteY3" fmla="*/ 1329508 h 3408649"/>
                        <a:gd name="connsiteX4" fmla="*/ 2644114 w 2652462"/>
                        <a:gd name="connsiteY4" fmla="*/ 1502658 h 3408649"/>
                        <a:gd name="connsiteX5" fmla="*/ 1460680 w 2652462"/>
                        <a:gd name="connsiteY5" fmla="*/ 3375795 h 3408649"/>
                        <a:gd name="connsiteX6" fmla="*/ 274347 w 2652462"/>
                        <a:gd name="connsiteY6" fmla="*/ 2625636 h 3408649"/>
                        <a:gd name="connsiteX7" fmla="*/ 61610 w 2652462"/>
                        <a:gd name="connsiteY7" fmla="*/ 1743482 h 3408649"/>
                        <a:gd name="connsiteX8" fmla="*/ 6826 w 2652462"/>
                        <a:gd name="connsiteY8" fmla="*/ 1344501 h 3408649"/>
                        <a:gd name="connsiteX9" fmla="*/ 0 w 2652462"/>
                        <a:gd name="connsiteY9" fmla="*/ 1056572 h 3408649"/>
                        <a:gd name="connsiteX10" fmla="*/ 2021956 w 2652462"/>
                        <a:gd name="connsiteY10" fmla="*/ 42275 h 3408649"/>
                        <a:gd name="connsiteX0" fmla="*/ 2021956 w 2652462"/>
                        <a:gd name="connsiteY0" fmla="*/ 42275 h 3376156"/>
                        <a:gd name="connsiteX1" fmla="*/ 2556754 w 2652462"/>
                        <a:gd name="connsiteY1" fmla="*/ 292898 h 3376156"/>
                        <a:gd name="connsiteX2" fmla="*/ 2650379 w 2652462"/>
                        <a:gd name="connsiteY2" fmla="*/ 1214730 h 3376156"/>
                        <a:gd name="connsiteX3" fmla="*/ 2635333 w 2652462"/>
                        <a:gd name="connsiteY3" fmla="*/ 1329508 h 3376156"/>
                        <a:gd name="connsiteX4" fmla="*/ 2644114 w 2652462"/>
                        <a:gd name="connsiteY4" fmla="*/ 1502658 h 3376156"/>
                        <a:gd name="connsiteX5" fmla="*/ 1460680 w 2652462"/>
                        <a:gd name="connsiteY5" fmla="*/ 3375795 h 3376156"/>
                        <a:gd name="connsiteX6" fmla="*/ 274347 w 2652462"/>
                        <a:gd name="connsiteY6" fmla="*/ 2625636 h 3376156"/>
                        <a:gd name="connsiteX7" fmla="*/ 61610 w 2652462"/>
                        <a:gd name="connsiteY7" fmla="*/ 1743482 h 3376156"/>
                        <a:gd name="connsiteX8" fmla="*/ 6826 w 2652462"/>
                        <a:gd name="connsiteY8" fmla="*/ 1344501 h 3376156"/>
                        <a:gd name="connsiteX9" fmla="*/ 0 w 2652462"/>
                        <a:gd name="connsiteY9" fmla="*/ 1056572 h 3376156"/>
                        <a:gd name="connsiteX10" fmla="*/ 2021956 w 2652462"/>
                        <a:gd name="connsiteY10" fmla="*/ 42275 h 3376156"/>
                        <a:gd name="connsiteX0" fmla="*/ 2021956 w 2652462"/>
                        <a:gd name="connsiteY0" fmla="*/ 42275 h 3401346"/>
                        <a:gd name="connsiteX1" fmla="*/ 2556754 w 2652462"/>
                        <a:gd name="connsiteY1" fmla="*/ 292898 h 3401346"/>
                        <a:gd name="connsiteX2" fmla="*/ 2650379 w 2652462"/>
                        <a:gd name="connsiteY2" fmla="*/ 1214730 h 3401346"/>
                        <a:gd name="connsiteX3" fmla="*/ 2635333 w 2652462"/>
                        <a:gd name="connsiteY3" fmla="*/ 1329508 h 3401346"/>
                        <a:gd name="connsiteX4" fmla="*/ 2644114 w 2652462"/>
                        <a:gd name="connsiteY4" fmla="*/ 1502658 h 3401346"/>
                        <a:gd name="connsiteX5" fmla="*/ 1460680 w 2652462"/>
                        <a:gd name="connsiteY5" fmla="*/ 3375795 h 3401346"/>
                        <a:gd name="connsiteX6" fmla="*/ 343658 w 2652462"/>
                        <a:gd name="connsiteY6" fmla="*/ 2532413 h 3401346"/>
                        <a:gd name="connsiteX7" fmla="*/ 61610 w 2652462"/>
                        <a:gd name="connsiteY7" fmla="*/ 1743482 h 3401346"/>
                        <a:gd name="connsiteX8" fmla="*/ 6826 w 2652462"/>
                        <a:gd name="connsiteY8" fmla="*/ 1344501 h 3401346"/>
                        <a:gd name="connsiteX9" fmla="*/ 0 w 2652462"/>
                        <a:gd name="connsiteY9" fmla="*/ 1056572 h 3401346"/>
                        <a:gd name="connsiteX10" fmla="*/ 2021956 w 2652462"/>
                        <a:gd name="connsiteY10" fmla="*/ 42275 h 3401346"/>
                        <a:gd name="connsiteX0" fmla="*/ 2021956 w 2652462"/>
                        <a:gd name="connsiteY0" fmla="*/ 42275 h 3348655"/>
                        <a:gd name="connsiteX1" fmla="*/ 2556754 w 2652462"/>
                        <a:gd name="connsiteY1" fmla="*/ 292898 h 3348655"/>
                        <a:gd name="connsiteX2" fmla="*/ 2650379 w 2652462"/>
                        <a:gd name="connsiteY2" fmla="*/ 1214730 h 3348655"/>
                        <a:gd name="connsiteX3" fmla="*/ 2635333 w 2652462"/>
                        <a:gd name="connsiteY3" fmla="*/ 1329508 h 3348655"/>
                        <a:gd name="connsiteX4" fmla="*/ 2644114 w 2652462"/>
                        <a:gd name="connsiteY4" fmla="*/ 1502658 h 3348655"/>
                        <a:gd name="connsiteX5" fmla="*/ 1583900 w 2652462"/>
                        <a:gd name="connsiteY5" fmla="*/ 3321416 h 3348655"/>
                        <a:gd name="connsiteX6" fmla="*/ 343658 w 2652462"/>
                        <a:gd name="connsiteY6" fmla="*/ 2532413 h 3348655"/>
                        <a:gd name="connsiteX7" fmla="*/ 61610 w 2652462"/>
                        <a:gd name="connsiteY7" fmla="*/ 1743482 h 3348655"/>
                        <a:gd name="connsiteX8" fmla="*/ 6826 w 2652462"/>
                        <a:gd name="connsiteY8" fmla="*/ 1344501 h 3348655"/>
                        <a:gd name="connsiteX9" fmla="*/ 0 w 2652462"/>
                        <a:gd name="connsiteY9" fmla="*/ 1056572 h 3348655"/>
                        <a:gd name="connsiteX10" fmla="*/ 2021956 w 2652462"/>
                        <a:gd name="connsiteY10" fmla="*/ 42275 h 3348655"/>
                        <a:gd name="connsiteX0" fmla="*/ 2021956 w 2652462"/>
                        <a:gd name="connsiteY0" fmla="*/ 42275 h 3266342"/>
                        <a:gd name="connsiteX1" fmla="*/ 2556754 w 2652462"/>
                        <a:gd name="connsiteY1" fmla="*/ 292898 h 3266342"/>
                        <a:gd name="connsiteX2" fmla="*/ 2650379 w 2652462"/>
                        <a:gd name="connsiteY2" fmla="*/ 1214730 h 3266342"/>
                        <a:gd name="connsiteX3" fmla="*/ 2635333 w 2652462"/>
                        <a:gd name="connsiteY3" fmla="*/ 1329508 h 3266342"/>
                        <a:gd name="connsiteX4" fmla="*/ 2644114 w 2652462"/>
                        <a:gd name="connsiteY4" fmla="*/ 1502658 h 3266342"/>
                        <a:gd name="connsiteX5" fmla="*/ 1499186 w 2652462"/>
                        <a:gd name="connsiteY5" fmla="*/ 3235962 h 3266342"/>
                        <a:gd name="connsiteX6" fmla="*/ 343658 w 2652462"/>
                        <a:gd name="connsiteY6" fmla="*/ 2532413 h 3266342"/>
                        <a:gd name="connsiteX7" fmla="*/ 61610 w 2652462"/>
                        <a:gd name="connsiteY7" fmla="*/ 1743482 h 3266342"/>
                        <a:gd name="connsiteX8" fmla="*/ 6826 w 2652462"/>
                        <a:gd name="connsiteY8" fmla="*/ 1344501 h 3266342"/>
                        <a:gd name="connsiteX9" fmla="*/ 0 w 2652462"/>
                        <a:gd name="connsiteY9" fmla="*/ 1056572 h 3266342"/>
                        <a:gd name="connsiteX10" fmla="*/ 2021956 w 2652462"/>
                        <a:gd name="connsiteY10" fmla="*/ 42275 h 3266342"/>
                        <a:gd name="connsiteX0" fmla="*/ 2021956 w 2652462"/>
                        <a:gd name="connsiteY0" fmla="*/ 42275 h 3262054"/>
                        <a:gd name="connsiteX1" fmla="*/ 2556754 w 2652462"/>
                        <a:gd name="connsiteY1" fmla="*/ 292898 h 3262054"/>
                        <a:gd name="connsiteX2" fmla="*/ 2650379 w 2652462"/>
                        <a:gd name="connsiteY2" fmla="*/ 1214730 h 3262054"/>
                        <a:gd name="connsiteX3" fmla="*/ 2635333 w 2652462"/>
                        <a:gd name="connsiteY3" fmla="*/ 1329508 h 3262054"/>
                        <a:gd name="connsiteX4" fmla="*/ 2644114 w 2652462"/>
                        <a:gd name="connsiteY4" fmla="*/ 1502658 h 3262054"/>
                        <a:gd name="connsiteX5" fmla="*/ 1499186 w 2652462"/>
                        <a:gd name="connsiteY5" fmla="*/ 3235962 h 3262054"/>
                        <a:gd name="connsiteX6" fmla="*/ 343658 w 2652462"/>
                        <a:gd name="connsiteY6" fmla="*/ 2532413 h 3262054"/>
                        <a:gd name="connsiteX7" fmla="*/ 61610 w 2652462"/>
                        <a:gd name="connsiteY7" fmla="*/ 1743482 h 3262054"/>
                        <a:gd name="connsiteX8" fmla="*/ 6826 w 2652462"/>
                        <a:gd name="connsiteY8" fmla="*/ 1344501 h 3262054"/>
                        <a:gd name="connsiteX9" fmla="*/ 0 w 2652462"/>
                        <a:gd name="connsiteY9" fmla="*/ 1056572 h 3262054"/>
                        <a:gd name="connsiteX10" fmla="*/ 2021956 w 2652462"/>
                        <a:gd name="connsiteY10" fmla="*/ 42275 h 3262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652462" h="3262054">
                          <a:moveTo>
                            <a:pt x="2021956" y="42275"/>
                          </a:moveTo>
                          <a:cubicBezTo>
                            <a:pt x="2448082" y="-85004"/>
                            <a:pt x="2452017" y="97489"/>
                            <a:pt x="2556754" y="292898"/>
                          </a:cubicBezTo>
                          <a:cubicBezTo>
                            <a:pt x="2661491" y="488307"/>
                            <a:pt x="2654915" y="1162729"/>
                            <a:pt x="2650379" y="1214730"/>
                          </a:cubicBezTo>
                          <a:lnTo>
                            <a:pt x="2635333" y="1329508"/>
                          </a:lnTo>
                          <a:lnTo>
                            <a:pt x="2644114" y="1502658"/>
                          </a:lnTo>
                          <a:cubicBezTo>
                            <a:pt x="2644114" y="2356965"/>
                            <a:pt x="2036620" y="3079873"/>
                            <a:pt x="1499186" y="3235962"/>
                          </a:cubicBezTo>
                          <a:cubicBezTo>
                            <a:pt x="961752" y="3392051"/>
                            <a:pt x="569135" y="2808349"/>
                            <a:pt x="343658" y="2532413"/>
                          </a:cubicBezTo>
                          <a:cubicBezTo>
                            <a:pt x="118181" y="2256477"/>
                            <a:pt x="117749" y="1941467"/>
                            <a:pt x="61610" y="1743482"/>
                          </a:cubicBezTo>
                          <a:cubicBezTo>
                            <a:pt x="5471" y="1545497"/>
                            <a:pt x="2312" y="1396502"/>
                            <a:pt x="6826" y="1344501"/>
                          </a:cubicBezTo>
                          <a:lnTo>
                            <a:pt x="0" y="1056572"/>
                          </a:lnTo>
                          <a:cubicBezTo>
                            <a:pt x="0" y="202265"/>
                            <a:pt x="1595830" y="169554"/>
                            <a:pt x="2021956" y="42275"/>
                          </a:cubicBezTo>
                          <a:close/>
                        </a:path>
                      </a:pathLst>
                    </a:custGeom>
                    <a:solidFill>
                      <a:srgbClr val="DC834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6" name="Szabadkézi sokszög 195"/>
                    <p:cNvSpPr/>
                    <p:nvPr/>
                  </p:nvSpPr>
                  <p:spPr>
                    <a:xfrm>
                      <a:off x="4700472" y="3845407"/>
                      <a:ext cx="728095" cy="1781135"/>
                    </a:xfrm>
                    <a:custGeom>
                      <a:avLst/>
                      <a:gdLst>
                        <a:gd name="connsiteX0" fmla="*/ 704337 w 1645384"/>
                        <a:gd name="connsiteY0" fmla="*/ 0 h 2725466"/>
                        <a:gd name="connsiteX1" fmla="*/ 1645384 w 1645384"/>
                        <a:gd name="connsiteY1" fmla="*/ 2676925 h 2725466"/>
                        <a:gd name="connsiteX2" fmla="*/ 1588498 w 1645384"/>
                        <a:gd name="connsiteY2" fmla="*/ 2694039 h 2725466"/>
                        <a:gd name="connsiteX3" fmla="*/ 1322057 w 1645384"/>
                        <a:gd name="connsiteY3" fmla="*/ 2725466 h 2725466"/>
                        <a:gd name="connsiteX4" fmla="*/ 0 w 1645384"/>
                        <a:gd name="connsiteY4" fmla="*/ 1178606 h 2725466"/>
                        <a:gd name="connsiteX5" fmla="*/ 6826 w 1645384"/>
                        <a:gd name="connsiteY5" fmla="*/ 1020449 h 2725466"/>
                        <a:gd name="connsiteX6" fmla="*/ 0 w 1645384"/>
                        <a:gd name="connsiteY6" fmla="*/ 732520 h 2725466"/>
                        <a:gd name="connsiteX7" fmla="*/ 684769 w 1645384"/>
                        <a:gd name="connsiteY7" fmla="*/ 6298 h 2725466"/>
                        <a:gd name="connsiteX8" fmla="*/ 704337 w 1645384"/>
                        <a:gd name="connsiteY8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611121"/>
                        <a:gd name="connsiteY0" fmla="*/ 0 h 3046142"/>
                        <a:gd name="connsiteX1" fmla="*/ 1611121 w 1611121"/>
                        <a:gd name="connsiteY1" fmla="*/ 3040773 h 3046142"/>
                        <a:gd name="connsiteX2" fmla="*/ 1322057 w 1611121"/>
                        <a:gd name="connsiteY2" fmla="*/ 2725466 h 3046142"/>
                        <a:gd name="connsiteX3" fmla="*/ 0 w 1611121"/>
                        <a:gd name="connsiteY3" fmla="*/ 1178606 h 3046142"/>
                        <a:gd name="connsiteX4" fmla="*/ 6826 w 1611121"/>
                        <a:gd name="connsiteY4" fmla="*/ 1020449 h 3046142"/>
                        <a:gd name="connsiteX5" fmla="*/ 0 w 1611121"/>
                        <a:gd name="connsiteY5" fmla="*/ 732520 h 3046142"/>
                        <a:gd name="connsiteX6" fmla="*/ 684769 w 1611121"/>
                        <a:gd name="connsiteY6" fmla="*/ 6298 h 3046142"/>
                        <a:gd name="connsiteX7" fmla="*/ 704337 w 1611121"/>
                        <a:gd name="connsiteY7" fmla="*/ 0 h 3046142"/>
                        <a:gd name="connsiteX0" fmla="*/ 739848 w 1646632"/>
                        <a:gd name="connsiteY0" fmla="*/ 0 h 3041854"/>
                        <a:gd name="connsiteX1" fmla="*/ 1646632 w 1646632"/>
                        <a:gd name="connsiteY1" fmla="*/ 3040773 h 3041854"/>
                        <a:gd name="connsiteX2" fmla="*/ 531821 w 1646632"/>
                        <a:gd name="connsiteY2" fmla="*/ 2474084 h 3041854"/>
                        <a:gd name="connsiteX3" fmla="*/ 35511 w 1646632"/>
                        <a:gd name="connsiteY3" fmla="*/ 1178606 h 3041854"/>
                        <a:gd name="connsiteX4" fmla="*/ 42337 w 1646632"/>
                        <a:gd name="connsiteY4" fmla="*/ 1020449 h 3041854"/>
                        <a:gd name="connsiteX5" fmla="*/ 35511 w 1646632"/>
                        <a:gd name="connsiteY5" fmla="*/ 732520 h 3041854"/>
                        <a:gd name="connsiteX6" fmla="*/ 720280 w 1646632"/>
                        <a:gd name="connsiteY6" fmla="*/ 6298 h 3041854"/>
                        <a:gd name="connsiteX7" fmla="*/ 739848 w 1646632"/>
                        <a:gd name="connsiteY7" fmla="*/ 0 h 3041854"/>
                        <a:gd name="connsiteX0" fmla="*/ 728965 w 1635749"/>
                        <a:gd name="connsiteY0" fmla="*/ 0 h 3041377"/>
                        <a:gd name="connsiteX1" fmla="*/ 1635749 w 1635749"/>
                        <a:gd name="connsiteY1" fmla="*/ 3040773 h 3041377"/>
                        <a:gd name="connsiteX2" fmla="*/ 373887 w 1635749"/>
                        <a:gd name="connsiteY2" fmla="*/ 2240040 h 3041377"/>
                        <a:gd name="connsiteX3" fmla="*/ 24628 w 1635749"/>
                        <a:gd name="connsiteY3" fmla="*/ 1178606 h 3041377"/>
                        <a:gd name="connsiteX4" fmla="*/ 31454 w 1635749"/>
                        <a:gd name="connsiteY4" fmla="*/ 1020449 h 3041377"/>
                        <a:gd name="connsiteX5" fmla="*/ 24628 w 1635749"/>
                        <a:gd name="connsiteY5" fmla="*/ 732520 h 3041377"/>
                        <a:gd name="connsiteX6" fmla="*/ 709397 w 1635749"/>
                        <a:gd name="connsiteY6" fmla="*/ 6298 h 3041377"/>
                        <a:gd name="connsiteX7" fmla="*/ 728965 w 1635749"/>
                        <a:gd name="connsiteY7" fmla="*/ 0 h 3041377"/>
                        <a:gd name="connsiteX0" fmla="*/ 728965 w 1635749"/>
                        <a:gd name="connsiteY0" fmla="*/ 0 h 3041845"/>
                        <a:gd name="connsiteX1" fmla="*/ 1635749 w 1635749"/>
                        <a:gd name="connsiteY1" fmla="*/ 3040773 h 3041845"/>
                        <a:gd name="connsiteX2" fmla="*/ 373887 w 1635749"/>
                        <a:gd name="connsiteY2" fmla="*/ 2240040 h 3041845"/>
                        <a:gd name="connsiteX3" fmla="*/ 24628 w 1635749"/>
                        <a:gd name="connsiteY3" fmla="*/ 1178606 h 3041845"/>
                        <a:gd name="connsiteX4" fmla="*/ 31454 w 1635749"/>
                        <a:gd name="connsiteY4" fmla="*/ 1020449 h 3041845"/>
                        <a:gd name="connsiteX5" fmla="*/ 24628 w 1635749"/>
                        <a:gd name="connsiteY5" fmla="*/ 732520 h 3041845"/>
                        <a:gd name="connsiteX6" fmla="*/ 709397 w 1635749"/>
                        <a:gd name="connsiteY6" fmla="*/ 6298 h 3041845"/>
                        <a:gd name="connsiteX7" fmla="*/ 728965 w 1635749"/>
                        <a:gd name="connsiteY7" fmla="*/ 0 h 3041845"/>
                        <a:gd name="connsiteX0" fmla="*/ 638472 w 1635749"/>
                        <a:gd name="connsiteY0" fmla="*/ 305762 h 3035546"/>
                        <a:gd name="connsiteX1" fmla="*/ 1635749 w 1635749"/>
                        <a:gd name="connsiteY1" fmla="*/ 3034475 h 3035546"/>
                        <a:gd name="connsiteX2" fmla="*/ 373887 w 1635749"/>
                        <a:gd name="connsiteY2" fmla="*/ 2233742 h 3035546"/>
                        <a:gd name="connsiteX3" fmla="*/ 24628 w 1635749"/>
                        <a:gd name="connsiteY3" fmla="*/ 1172308 h 3035546"/>
                        <a:gd name="connsiteX4" fmla="*/ 31454 w 1635749"/>
                        <a:gd name="connsiteY4" fmla="*/ 1014151 h 3035546"/>
                        <a:gd name="connsiteX5" fmla="*/ 24628 w 1635749"/>
                        <a:gd name="connsiteY5" fmla="*/ 726222 h 3035546"/>
                        <a:gd name="connsiteX6" fmla="*/ 709397 w 1635749"/>
                        <a:gd name="connsiteY6" fmla="*/ 0 h 3035546"/>
                        <a:gd name="connsiteX7" fmla="*/ 638472 w 1635749"/>
                        <a:gd name="connsiteY7" fmla="*/ 305762 h 3035546"/>
                        <a:gd name="connsiteX0" fmla="*/ 638472 w 1635749"/>
                        <a:gd name="connsiteY0" fmla="*/ 115812 h 2845596"/>
                        <a:gd name="connsiteX1" fmla="*/ 1635749 w 1635749"/>
                        <a:gd name="connsiteY1" fmla="*/ 2844525 h 2845596"/>
                        <a:gd name="connsiteX2" fmla="*/ 373887 w 1635749"/>
                        <a:gd name="connsiteY2" fmla="*/ 2043792 h 2845596"/>
                        <a:gd name="connsiteX3" fmla="*/ 24628 w 1635749"/>
                        <a:gd name="connsiteY3" fmla="*/ 982358 h 2845596"/>
                        <a:gd name="connsiteX4" fmla="*/ 31454 w 1635749"/>
                        <a:gd name="connsiteY4" fmla="*/ 824201 h 2845596"/>
                        <a:gd name="connsiteX5" fmla="*/ 24628 w 1635749"/>
                        <a:gd name="connsiteY5" fmla="*/ 536272 h 2845596"/>
                        <a:gd name="connsiteX6" fmla="*/ 638472 w 1635749"/>
                        <a:gd name="connsiteY6" fmla="*/ 115812 h 2845596"/>
                        <a:gd name="connsiteX0" fmla="*/ 593226 w 1635749"/>
                        <a:gd name="connsiteY0" fmla="*/ 133522 h 2733281"/>
                        <a:gd name="connsiteX1" fmla="*/ 1635749 w 1635749"/>
                        <a:gd name="connsiteY1" fmla="*/ 2732210 h 2733281"/>
                        <a:gd name="connsiteX2" fmla="*/ 373887 w 1635749"/>
                        <a:gd name="connsiteY2" fmla="*/ 1931477 h 2733281"/>
                        <a:gd name="connsiteX3" fmla="*/ 24628 w 1635749"/>
                        <a:gd name="connsiteY3" fmla="*/ 870043 h 2733281"/>
                        <a:gd name="connsiteX4" fmla="*/ 31454 w 1635749"/>
                        <a:gd name="connsiteY4" fmla="*/ 711886 h 2733281"/>
                        <a:gd name="connsiteX5" fmla="*/ 24628 w 1635749"/>
                        <a:gd name="connsiteY5" fmla="*/ 423957 h 2733281"/>
                        <a:gd name="connsiteX6" fmla="*/ 593226 w 1635749"/>
                        <a:gd name="connsiteY6" fmla="*/ 133522 h 2733281"/>
                        <a:gd name="connsiteX0" fmla="*/ 593226 w 1635749"/>
                        <a:gd name="connsiteY0" fmla="*/ 130863 h 2730622"/>
                        <a:gd name="connsiteX1" fmla="*/ 1635749 w 1635749"/>
                        <a:gd name="connsiteY1" fmla="*/ 2729551 h 2730622"/>
                        <a:gd name="connsiteX2" fmla="*/ 373887 w 1635749"/>
                        <a:gd name="connsiteY2" fmla="*/ 1928818 h 2730622"/>
                        <a:gd name="connsiteX3" fmla="*/ 24628 w 1635749"/>
                        <a:gd name="connsiteY3" fmla="*/ 867384 h 2730622"/>
                        <a:gd name="connsiteX4" fmla="*/ 31454 w 1635749"/>
                        <a:gd name="connsiteY4" fmla="*/ 709227 h 2730622"/>
                        <a:gd name="connsiteX5" fmla="*/ 81187 w 1635749"/>
                        <a:gd name="connsiteY5" fmla="*/ 438635 h 2730622"/>
                        <a:gd name="connsiteX6" fmla="*/ 593226 w 1635749"/>
                        <a:gd name="connsiteY6" fmla="*/ 130863 h 2730622"/>
                        <a:gd name="connsiteX0" fmla="*/ 576694 w 1619217"/>
                        <a:gd name="connsiteY0" fmla="*/ 130863 h 2730622"/>
                        <a:gd name="connsiteX1" fmla="*/ 1619217 w 1619217"/>
                        <a:gd name="connsiteY1" fmla="*/ 2729551 h 2730622"/>
                        <a:gd name="connsiteX2" fmla="*/ 357355 w 1619217"/>
                        <a:gd name="connsiteY2" fmla="*/ 1928818 h 2730622"/>
                        <a:gd name="connsiteX3" fmla="*/ 8096 w 1619217"/>
                        <a:gd name="connsiteY3" fmla="*/ 867384 h 2730622"/>
                        <a:gd name="connsiteX4" fmla="*/ 105415 w 1619217"/>
                        <a:gd name="connsiteY4" fmla="*/ 709227 h 2730622"/>
                        <a:gd name="connsiteX5" fmla="*/ 64655 w 1619217"/>
                        <a:gd name="connsiteY5" fmla="*/ 438635 h 2730622"/>
                        <a:gd name="connsiteX6" fmla="*/ 576694 w 1619217"/>
                        <a:gd name="connsiteY6" fmla="*/ 130863 h 2730622"/>
                        <a:gd name="connsiteX0" fmla="*/ 474252 w 1619217"/>
                        <a:gd name="connsiteY0" fmla="*/ 110818 h 2867214"/>
                        <a:gd name="connsiteX1" fmla="*/ 1619217 w 1619217"/>
                        <a:gd name="connsiteY1" fmla="*/ 2866143 h 2867214"/>
                        <a:gd name="connsiteX2" fmla="*/ 357355 w 1619217"/>
                        <a:gd name="connsiteY2" fmla="*/ 2065410 h 2867214"/>
                        <a:gd name="connsiteX3" fmla="*/ 8096 w 1619217"/>
                        <a:gd name="connsiteY3" fmla="*/ 1003976 h 2867214"/>
                        <a:gd name="connsiteX4" fmla="*/ 105415 w 1619217"/>
                        <a:gd name="connsiteY4" fmla="*/ 845819 h 2867214"/>
                        <a:gd name="connsiteX5" fmla="*/ 64655 w 1619217"/>
                        <a:gd name="connsiteY5" fmla="*/ 575227 h 2867214"/>
                        <a:gd name="connsiteX6" fmla="*/ 474252 w 1619217"/>
                        <a:gd name="connsiteY6" fmla="*/ 110818 h 2867214"/>
                        <a:gd name="connsiteX0" fmla="*/ 474252 w 1619217"/>
                        <a:gd name="connsiteY0" fmla="*/ 110820 h 2867216"/>
                        <a:gd name="connsiteX1" fmla="*/ 1619217 w 1619217"/>
                        <a:gd name="connsiteY1" fmla="*/ 2866145 h 2867216"/>
                        <a:gd name="connsiteX2" fmla="*/ 357355 w 1619217"/>
                        <a:gd name="connsiteY2" fmla="*/ 2065412 h 2867216"/>
                        <a:gd name="connsiteX3" fmla="*/ 8096 w 1619217"/>
                        <a:gd name="connsiteY3" fmla="*/ 1003978 h 2867216"/>
                        <a:gd name="connsiteX4" fmla="*/ 105415 w 1619217"/>
                        <a:gd name="connsiteY4" fmla="*/ 845821 h 2867216"/>
                        <a:gd name="connsiteX5" fmla="*/ 64655 w 1619217"/>
                        <a:gd name="connsiteY5" fmla="*/ 575229 h 2867216"/>
                        <a:gd name="connsiteX6" fmla="*/ 474252 w 1619217"/>
                        <a:gd name="connsiteY6" fmla="*/ 110820 h 2867216"/>
                        <a:gd name="connsiteX0" fmla="*/ 486428 w 1631393"/>
                        <a:gd name="connsiteY0" fmla="*/ 172667 h 2929063"/>
                        <a:gd name="connsiteX1" fmla="*/ 1631393 w 1631393"/>
                        <a:gd name="connsiteY1" fmla="*/ 2927992 h 2929063"/>
                        <a:gd name="connsiteX2" fmla="*/ 369531 w 1631393"/>
                        <a:gd name="connsiteY2" fmla="*/ 2127259 h 2929063"/>
                        <a:gd name="connsiteX3" fmla="*/ 20272 w 1631393"/>
                        <a:gd name="connsiteY3" fmla="*/ 1065825 h 2929063"/>
                        <a:gd name="connsiteX4" fmla="*/ 117591 w 1631393"/>
                        <a:gd name="connsiteY4" fmla="*/ 907668 h 2929063"/>
                        <a:gd name="connsiteX5" fmla="*/ 0 w 1631393"/>
                        <a:gd name="connsiteY5" fmla="*/ 267414 h 2929063"/>
                        <a:gd name="connsiteX6" fmla="*/ 486428 w 1631393"/>
                        <a:gd name="connsiteY6" fmla="*/ 172667 h 2929063"/>
                        <a:gd name="connsiteX0" fmla="*/ 486428 w 1631393"/>
                        <a:gd name="connsiteY0" fmla="*/ 172669 h 2929043"/>
                        <a:gd name="connsiteX1" fmla="*/ 1631393 w 1631393"/>
                        <a:gd name="connsiteY1" fmla="*/ 2927994 h 2929043"/>
                        <a:gd name="connsiteX2" fmla="*/ 369531 w 1631393"/>
                        <a:gd name="connsiteY2" fmla="*/ 2127261 h 2929043"/>
                        <a:gd name="connsiteX3" fmla="*/ 20272 w 1631393"/>
                        <a:gd name="connsiteY3" fmla="*/ 1065827 h 2929043"/>
                        <a:gd name="connsiteX4" fmla="*/ 117591 w 1631393"/>
                        <a:gd name="connsiteY4" fmla="*/ 907670 h 2929043"/>
                        <a:gd name="connsiteX5" fmla="*/ 0 w 1631393"/>
                        <a:gd name="connsiteY5" fmla="*/ 267416 h 2929043"/>
                        <a:gd name="connsiteX6" fmla="*/ 486428 w 1631393"/>
                        <a:gd name="connsiteY6" fmla="*/ 172669 h 2929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1393" h="2929043">
                          <a:moveTo>
                            <a:pt x="486428" y="172669"/>
                          </a:moveTo>
                          <a:cubicBezTo>
                            <a:pt x="12505" y="1177362"/>
                            <a:pt x="170813" y="2136661"/>
                            <a:pt x="1631393" y="2927994"/>
                          </a:cubicBezTo>
                          <a:cubicBezTo>
                            <a:pt x="1545330" y="2948600"/>
                            <a:pt x="811351" y="2665402"/>
                            <a:pt x="369531" y="2127261"/>
                          </a:cubicBezTo>
                          <a:cubicBezTo>
                            <a:pt x="109114" y="1810070"/>
                            <a:pt x="62262" y="1269092"/>
                            <a:pt x="20272" y="1065827"/>
                          </a:cubicBezTo>
                          <a:cubicBezTo>
                            <a:pt x="-21718" y="862562"/>
                            <a:pt x="113077" y="959671"/>
                            <a:pt x="117591" y="907670"/>
                          </a:cubicBezTo>
                          <a:lnTo>
                            <a:pt x="0" y="267416"/>
                          </a:lnTo>
                          <a:cubicBezTo>
                            <a:pt x="101170" y="149351"/>
                            <a:pt x="217908" y="-212040"/>
                            <a:pt x="486428" y="172669"/>
                          </a:cubicBezTo>
                          <a:close/>
                        </a:path>
                      </a:pathLst>
                    </a:custGeom>
                    <a:solidFill>
                      <a:srgbClr val="CA713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7" name="Szabadkézi sokszög 196"/>
                    <p:cNvSpPr>
                      <a:spLocks noChangeAspect="1"/>
                    </p:cNvSpPr>
                    <p:nvPr/>
                  </p:nvSpPr>
                  <p:spPr>
                    <a:xfrm rot="17415529" flipH="1">
                      <a:off x="4980956" y="4069765"/>
                      <a:ext cx="183551" cy="275884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98" name="Csoportba foglalás 197"/>
                    <p:cNvGrpSpPr/>
                    <p:nvPr/>
                  </p:nvGrpSpPr>
                  <p:grpSpPr>
                    <a:xfrm>
                      <a:off x="5021258" y="4299521"/>
                      <a:ext cx="1217632" cy="215177"/>
                      <a:chOff x="5637437" y="2395297"/>
                      <a:chExt cx="1845919" cy="329057"/>
                    </a:xfrm>
                  </p:grpSpPr>
                  <p:sp>
                    <p:nvSpPr>
                      <p:cNvPr id="212" name="Ellipszis 211"/>
                      <p:cNvSpPr/>
                      <p:nvPr/>
                    </p:nvSpPr>
                    <p:spPr>
                      <a:xfrm flipH="1" flipV="1">
                        <a:off x="5637437" y="2438255"/>
                        <a:ext cx="423052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Ellipszis 212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4" name="Ellipszis 213"/>
                      <p:cNvSpPr/>
                      <p:nvPr/>
                    </p:nvSpPr>
                    <p:spPr>
                      <a:xfrm flipH="1" flipV="1">
                        <a:off x="5682636" y="2524073"/>
                        <a:ext cx="191309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" name="Ellipszis 214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5797366" y="2561718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Ellipszis 215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7199185" y="2538347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" name="Ellipszis 216"/>
                      <p:cNvSpPr/>
                      <p:nvPr/>
                    </p:nvSpPr>
                    <p:spPr>
                      <a:xfrm flipH="1" flipV="1">
                        <a:off x="7060303" y="2395297"/>
                        <a:ext cx="423053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9" name="Szabadkézi sokszög 198"/>
                    <p:cNvSpPr>
                      <a:spLocks noChangeAspect="1"/>
                    </p:cNvSpPr>
                    <p:nvPr/>
                  </p:nvSpPr>
                  <p:spPr>
                    <a:xfrm rot="4184471">
                      <a:off x="6033680" y="4035031"/>
                      <a:ext cx="195435" cy="293747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0" name="Ellipszis 60"/>
                    <p:cNvSpPr/>
                    <p:nvPr/>
                  </p:nvSpPr>
                  <p:spPr>
                    <a:xfrm rot="21031973" flipH="1">
                      <a:off x="4545416" y="3225240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01" name="Csoportba foglalás 200"/>
                    <p:cNvGrpSpPr/>
                    <p:nvPr/>
                  </p:nvGrpSpPr>
                  <p:grpSpPr>
                    <a:xfrm>
                      <a:off x="5972524" y="4359320"/>
                      <a:ext cx="162300" cy="113620"/>
                      <a:chOff x="5682634" y="2508487"/>
                      <a:chExt cx="246045" cy="173753"/>
                    </a:xfrm>
                  </p:grpSpPr>
                  <p:sp>
                    <p:nvSpPr>
                      <p:cNvPr id="210" name="Ellipszis 209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Ellipszis 210"/>
                      <p:cNvSpPr/>
                      <p:nvPr/>
                    </p:nvSpPr>
                    <p:spPr>
                      <a:xfrm flipH="1" flipV="1">
                        <a:off x="5682635" y="2524072"/>
                        <a:ext cx="191310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2" name="Szabadkézi sokszög 201"/>
                    <p:cNvSpPr/>
                    <p:nvPr/>
                  </p:nvSpPr>
                  <p:spPr>
                    <a:xfrm flipH="1" flipV="1">
                      <a:off x="5467009" y="4314366"/>
                      <a:ext cx="350570" cy="543805"/>
                    </a:xfrm>
                    <a:custGeom>
                      <a:avLst/>
                      <a:gdLst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43336 w 365371"/>
                        <a:gd name="connsiteY18" fmla="*/ 576245 h 610535"/>
                        <a:gd name="connsiteX19" fmla="*/ 209046 w 365371"/>
                        <a:gd name="connsiteY19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09046 w 365371"/>
                        <a:gd name="connsiteY18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159587 h 610535"/>
                        <a:gd name="connsiteX3" fmla="*/ 95655 w 365371"/>
                        <a:gd name="connsiteY3" fmla="*/ 165268 h 610535"/>
                        <a:gd name="connsiteX4" fmla="*/ 0 w 365371"/>
                        <a:gd name="connsiteY4" fmla="*/ 86184 h 610535"/>
                        <a:gd name="connsiteX5" fmla="*/ 95655 w 365371"/>
                        <a:gd name="connsiteY5" fmla="*/ 7100 h 610535"/>
                        <a:gd name="connsiteX6" fmla="*/ 132888 w 365371"/>
                        <a:gd name="connsiteY6" fmla="*/ 13315 h 610535"/>
                        <a:gd name="connsiteX7" fmla="*/ 137349 w 365371"/>
                        <a:gd name="connsiteY7" fmla="*/ 15801 h 610535"/>
                        <a:gd name="connsiteX8" fmla="*/ 139734 w 365371"/>
                        <a:gd name="connsiteY8" fmla="*/ 10044 h 610535"/>
                        <a:gd name="connsiteX9" fmla="*/ 163980 w 365371"/>
                        <a:gd name="connsiteY9" fmla="*/ 0 h 610535"/>
                        <a:gd name="connsiteX10" fmla="*/ 209046 w 365371"/>
                        <a:gd name="connsiteY10" fmla="*/ 0 h 610535"/>
                        <a:gd name="connsiteX11" fmla="*/ 233292 w 365371"/>
                        <a:gd name="connsiteY11" fmla="*/ 10044 h 610535"/>
                        <a:gd name="connsiteX12" fmla="*/ 234507 w 365371"/>
                        <a:gd name="connsiteY12" fmla="*/ 12977 h 610535"/>
                        <a:gd name="connsiteX13" fmla="*/ 269716 w 365371"/>
                        <a:gd name="connsiteY13" fmla="*/ 7100 h 610535"/>
                        <a:gd name="connsiteX14" fmla="*/ 365371 w 365371"/>
                        <a:gd name="connsiteY14" fmla="*/ 86184 h 610535"/>
                        <a:gd name="connsiteX15" fmla="*/ 269716 w 365371"/>
                        <a:gd name="connsiteY15" fmla="*/ 165268 h 610535"/>
                        <a:gd name="connsiteX16" fmla="*/ 243336 w 365371"/>
                        <a:gd name="connsiteY16" fmla="*/ 160865 h 610535"/>
                        <a:gd name="connsiteX17" fmla="*/ 209046 w 365371"/>
                        <a:gd name="connsiteY17" fmla="*/ 610535 h 610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371" h="610535">
                          <a:moveTo>
                            <a:pt x="209046" y="610535"/>
                          </a:moveTo>
                          <a:lnTo>
                            <a:pt x="163980" y="610535"/>
                          </a:lnTo>
                          <a:cubicBezTo>
                            <a:pt x="150754" y="535377"/>
                            <a:pt x="141077" y="233798"/>
                            <a:pt x="129690" y="159587"/>
                          </a:cubicBezTo>
                          <a:lnTo>
                            <a:pt x="95655" y="165268"/>
                          </a:lnTo>
                          <a:cubicBezTo>
                            <a:pt x="42826" y="165268"/>
                            <a:pt x="0" y="129861"/>
                            <a:pt x="0" y="86184"/>
                          </a:cubicBezTo>
                          <a:cubicBezTo>
                            <a:pt x="0" y="42507"/>
                            <a:pt x="42826" y="7100"/>
                            <a:pt x="95655" y="7100"/>
                          </a:cubicBezTo>
                          <a:cubicBezTo>
                            <a:pt x="108862" y="7100"/>
                            <a:pt x="121444" y="9313"/>
                            <a:pt x="132888" y="13315"/>
                          </a:cubicBezTo>
                          <a:lnTo>
                            <a:pt x="137349" y="15801"/>
                          </a:lnTo>
                          <a:lnTo>
                            <a:pt x="139734" y="10044"/>
                          </a:lnTo>
                          <a:cubicBezTo>
                            <a:pt x="145939" y="3838"/>
                            <a:pt x="154511" y="0"/>
                            <a:pt x="163980" y="0"/>
                          </a:cubicBezTo>
                          <a:lnTo>
                            <a:pt x="209046" y="0"/>
                          </a:lnTo>
                          <a:cubicBezTo>
                            <a:pt x="218515" y="0"/>
                            <a:pt x="227087" y="3838"/>
                            <a:pt x="233292" y="10044"/>
                          </a:cubicBezTo>
                          <a:lnTo>
                            <a:pt x="234507" y="12977"/>
                          </a:lnTo>
                          <a:lnTo>
                            <a:pt x="269716" y="7100"/>
                          </a:lnTo>
                          <a:cubicBezTo>
                            <a:pt x="322545" y="7100"/>
                            <a:pt x="365371" y="42507"/>
                            <a:pt x="365371" y="86184"/>
                          </a:cubicBezTo>
                          <a:cubicBezTo>
                            <a:pt x="365371" y="129861"/>
                            <a:pt x="322545" y="165268"/>
                            <a:pt x="269716" y="165268"/>
                          </a:cubicBezTo>
                          <a:lnTo>
                            <a:pt x="243336" y="160865"/>
                          </a:lnTo>
                          <a:lnTo>
                            <a:pt x="209046" y="610535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3" name="Ellipszis 89"/>
                    <p:cNvSpPr/>
                    <p:nvPr/>
                  </p:nvSpPr>
                  <p:spPr>
                    <a:xfrm rot="16200000" flipH="1">
                      <a:off x="4366206" y="4031698"/>
                      <a:ext cx="693701" cy="242670"/>
                    </a:xfrm>
                    <a:custGeom>
                      <a:avLst/>
                      <a:gdLst>
                        <a:gd name="connsiteX0" fmla="*/ 0 w 1326323"/>
                        <a:gd name="connsiteY0" fmla="*/ 181460 h 362919"/>
                        <a:gd name="connsiteX1" fmla="*/ 663162 w 1326323"/>
                        <a:gd name="connsiteY1" fmla="*/ 0 h 362919"/>
                        <a:gd name="connsiteX2" fmla="*/ 1326324 w 1326323"/>
                        <a:gd name="connsiteY2" fmla="*/ 181460 h 362919"/>
                        <a:gd name="connsiteX3" fmla="*/ 663162 w 1326323"/>
                        <a:gd name="connsiteY3" fmla="*/ 362920 h 362919"/>
                        <a:gd name="connsiteX4" fmla="*/ 0 w 1326323"/>
                        <a:gd name="connsiteY4" fmla="*/ 181460 h 362919"/>
                        <a:gd name="connsiteX0" fmla="*/ 925 w 1327249"/>
                        <a:gd name="connsiteY0" fmla="*/ 181460 h 241313"/>
                        <a:gd name="connsiteX1" fmla="*/ 664087 w 1327249"/>
                        <a:gd name="connsiteY1" fmla="*/ 0 h 241313"/>
                        <a:gd name="connsiteX2" fmla="*/ 1327249 w 1327249"/>
                        <a:gd name="connsiteY2" fmla="*/ 181460 h 241313"/>
                        <a:gd name="connsiteX3" fmla="*/ 786007 w 1327249"/>
                        <a:gd name="connsiteY3" fmla="*/ 225760 h 241313"/>
                        <a:gd name="connsiteX4" fmla="*/ 925 w 1327249"/>
                        <a:gd name="connsiteY4" fmla="*/ 181460 h 241313"/>
                        <a:gd name="connsiteX0" fmla="*/ 1209 w 1060833"/>
                        <a:gd name="connsiteY0" fmla="*/ 361489 h 367887"/>
                        <a:gd name="connsiteX1" fmla="*/ 397671 w 1060833"/>
                        <a:gd name="connsiteY1" fmla="*/ 4769 h 367887"/>
                        <a:gd name="connsiteX2" fmla="*/ 1060833 w 1060833"/>
                        <a:gd name="connsiteY2" fmla="*/ 186229 h 367887"/>
                        <a:gd name="connsiteX3" fmla="*/ 519591 w 1060833"/>
                        <a:gd name="connsiteY3" fmla="*/ 230529 h 367887"/>
                        <a:gd name="connsiteX4" fmla="*/ 1209 w 1060833"/>
                        <a:gd name="connsiteY4" fmla="*/ 361489 h 367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833" h="367887">
                          <a:moveTo>
                            <a:pt x="1209" y="361489"/>
                          </a:moveTo>
                          <a:cubicBezTo>
                            <a:pt x="-19111" y="323862"/>
                            <a:pt x="221067" y="33979"/>
                            <a:pt x="397671" y="4769"/>
                          </a:cubicBezTo>
                          <a:cubicBezTo>
                            <a:pt x="574275" y="-24441"/>
                            <a:pt x="1060833" y="86011"/>
                            <a:pt x="1060833" y="186229"/>
                          </a:cubicBezTo>
                          <a:cubicBezTo>
                            <a:pt x="1060833" y="286447"/>
                            <a:pt x="696195" y="201319"/>
                            <a:pt x="519591" y="230529"/>
                          </a:cubicBezTo>
                          <a:cubicBezTo>
                            <a:pt x="342987" y="259739"/>
                            <a:pt x="21529" y="399116"/>
                            <a:pt x="1209" y="361489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4" name="Ellipszis 96"/>
                    <p:cNvSpPr/>
                    <p:nvPr/>
                  </p:nvSpPr>
                  <p:spPr>
                    <a:xfrm flipH="1">
                      <a:off x="5380832" y="5051509"/>
                      <a:ext cx="494088" cy="191744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  <a:gd name="connsiteX0" fmla="*/ 444 w 640018"/>
                        <a:gd name="connsiteY0" fmla="*/ 69426 h 419076"/>
                        <a:gd name="connsiteX1" fmla="*/ 310367 w 640018"/>
                        <a:gd name="connsiteY1" fmla="*/ 12608 h 419076"/>
                        <a:gd name="connsiteX2" fmla="*/ 640018 w 640018"/>
                        <a:gd name="connsiteY2" fmla="*/ 122766 h 419076"/>
                        <a:gd name="connsiteX3" fmla="*/ 251651 w 640018"/>
                        <a:gd name="connsiteY3" fmla="*/ 418600 h 419076"/>
                        <a:gd name="connsiteX4" fmla="*/ 444 w 640018"/>
                        <a:gd name="connsiteY4" fmla="*/ 69426 h 419076"/>
                        <a:gd name="connsiteX0" fmla="*/ 76 w 639650"/>
                        <a:gd name="connsiteY0" fmla="*/ 69426 h 461775"/>
                        <a:gd name="connsiteX1" fmla="*/ 309999 w 639650"/>
                        <a:gd name="connsiteY1" fmla="*/ 12608 h 461775"/>
                        <a:gd name="connsiteX2" fmla="*/ 639650 w 639650"/>
                        <a:gd name="connsiteY2" fmla="*/ 122766 h 461775"/>
                        <a:gd name="connsiteX3" fmla="*/ 284166 w 639650"/>
                        <a:gd name="connsiteY3" fmla="*/ 461419 h 461775"/>
                        <a:gd name="connsiteX4" fmla="*/ 76 w 639650"/>
                        <a:gd name="connsiteY4" fmla="*/ 69426 h 461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650" h="461775">
                          <a:moveTo>
                            <a:pt x="76" y="69426"/>
                          </a:moveTo>
                          <a:cubicBezTo>
                            <a:pt x="4382" y="-5376"/>
                            <a:pt x="203403" y="3718"/>
                            <a:pt x="309999" y="12608"/>
                          </a:cubicBezTo>
                          <a:cubicBezTo>
                            <a:pt x="416595" y="21498"/>
                            <a:pt x="639650" y="-65869"/>
                            <a:pt x="639650" y="122766"/>
                          </a:cubicBezTo>
                          <a:cubicBezTo>
                            <a:pt x="639650" y="311401"/>
                            <a:pt x="390762" y="470309"/>
                            <a:pt x="284166" y="461419"/>
                          </a:cubicBezTo>
                          <a:cubicBezTo>
                            <a:pt x="177570" y="452529"/>
                            <a:pt x="-4230" y="144228"/>
                            <a:pt x="76" y="69426"/>
                          </a:cubicBezTo>
                          <a:close/>
                        </a:path>
                      </a:pathLst>
                    </a:custGeom>
                    <a:solidFill>
                      <a:srgbClr val="B65C2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5" name="Ellipszis 96"/>
                    <p:cNvSpPr/>
                    <p:nvPr/>
                  </p:nvSpPr>
                  <p:spPr>
                    <a:xfrm rot="11104293" flipH="1">
                      <a:off x="5454225" y="5414742"/>
                      <a:ext cx="320053" cy="29897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0167" h="388493">
                          <a:moveTo>
                            <a:pt x="593" y="38843"/>
                          </a:moveTo>
                          <a:cubicBezTo>
                            <a:pt x="12023" y="-16588"/>
                            <a:pt x="213784" y="46539"/>
                            <a:pt x="320380" y="55429"/>
                          </a:cubicBezTo>
                          <a:cubicBezTo>
                            <a:pt x="426976" y="64319"/>
                            <a:pt x="640167" y="-96452"/>
                            <a:pt x="640167" y="92183"/>
                          </a:cubicBezTo>
                          <a:cubicBezTo>
                            <a:pt x="640167" y="280818"/>
                            <a:pt x="358396" y="396907"/>
                            <a:pt x="251800" y="388017"/>
                          </a:cubicBezTo>
                          <a:cubicBezTo>
                            <a:pt x="145204" y="379127"/>
                            <a:pt x="-10837" y="94274"/>
                            <a:pt x="593" y="38843"/>
                          </a:cubicBezTo>
                          <a:close/>
                        </a:path>
                      </a:pathLst>
                    </a:custGeom>
                    <a:solidFill>
                      <a:srgbClr val="DB8149">
                        <a:alpha val="7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Ellipszis 205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049641" y="4383468"/>
                      <a:ext cx="23747" cy="2354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7" name="Háromszög 5119"/>
                    <p:cNvSpPr/>
                    <p:nvPr/>
                  </p:nvSpPr>
                  <p:spPr>
                    <a:xfrm>
                      <a:off x="6332570" y="5820803"/>
                      <a:ext cx="623338" cy="799234"/>
                    </a:xfrm>
                    <a:custGeom>
                      <a:avLst/>
                      <a:gdLst>
                        <a:gd name="connsiteX0" fmla="*/ 0 w 1410843"/>
                        <a:gd name="connsiteY0" fmla="*/ 1516998 h 1516998"/>
                        <a:gd name="connsiteX1" fmla="*/ 705422 w 1410843"/>
                        <a:gd name="connsiteY1" fmla="*/ 0 h 1516998"/>
                        <a:gd name="connsiteX2" fmla="*/ 1410843 w 1410843"/>
                        <a:gd name="connsiteY2" fmla="*/ 1516998 h 1516998"/>
                        <a:gd name="connsiteX3" fmla="*/ 0 w 1410843"/>
                        <a:gd name="connsiteY3" fmla="*/ 1516998 h 1516998"/>
                        <a:gd name="connsiteX0" fmla="*/ 0 w 1197483"/>
                        <a:gd name="connsiteY0" fmla="*/ 1120758 h 1516998"/>
                        <a:gd name="connsiteX1" fmla="*/ 492062 w 1197483"/>
                        <a:gd name="connsiteY1" fmla="*/ 0 h 1516998"/>
                        <a:gd name="connsiteX2" fmla="*/ 1197483 w 1197483"/>
                        <a:gd name="connsiteY2" fmla="*/ 1516998 h 1516998"/>
                        <a:gd name="connsiteX3" fmla="*/ 0 w 1197483"/>
                        <a:gd name="connsiteY3" fmla="*/ 1120758 h 1516998"/>
                        <a:gd name="connsiteX0" fmla="*/ 0 w 685419"/>
                        <a:gd name="connsiteY0" fmla="*/ 1120758 h 1181718"/>
                        <a:gd name="connsiteX1" fmla="*/ 492062 w 685419"/>
                        <a:gd name="connsiteY1" fmla="*/ 0 h 1181718"/>
                        <a:gd name="connsiteX2" fmla="*/ 685419 w 685419"/>
                        <a:gd name="connsiteY2" fmla="*/ 1181718 h 1181718"/>
                        <a:gd name="connsiteX3" fmla="*/ 0 w 685419"/>
                        <a:gd name="connsiteY3" fmla="*/ 1120758 h 1181718"/>
                        <a:gd name="connsiteX0" fmla="*/ 0 w 719359"/>
                        <a:gd name="connsiteY0" fmla="*/ 1120758 h 1181718"/>
                        <a:gd name="connsiteX1" fmla="*/ 492062 w 719359"/>
                        <a:gd name="connsiteY1" fmla="*/ 0 h 1181718"/>
                        <a:gd name="connsiteX2" fmla="*/ 685419 w 719359"/>
                        <a:gd name="connsiteY2" fmla="*/ 1181718 h 1181718"/>
                        <a:gd name="connsiteX3" fmla="*/ 0 w 719359"/>
                        <a:gd name="connsiteY3" fmla="*/ 1120758 h 1181718"/>
                        <a:gd name="connsiteX0" fmla="*/ 0 w 713964"/>
                        <a:gd name="connsiteY0" fmla="*/ 984183 h 1045143"/>
                        <a:gd name="connsiteX1" fmla="*/ 426152 w 713964"/>
                        <a:gd name="connsiteY1" fmla="*/ 0 h 1045143"/>
                        <a:gd name="connsiteX2" fmla="*/ 685419 w 713964"/>
                        <a:gd name="connsiteY2" fmla="*/ 1045143 h 1045143"/>
                        <a:gd name="connsiteX3" fmla="*/ 0 w 713964"/>
                        <a:gd name="connsiteY3" fmla="*/ 984183 h 1045143"/>
                        <a:gd name="connsiteX0" fmla="*/ 0 w 735860"/>
                        <a:gd name="connsiteY0" fmla="*/ 984183 h 1045143"/>
                        <a:gd name="connsiteX1" fmla="*/ 426152 w 735860"/>
                        <a:gd name="connsiteY1" fmla="*/ 0 h 1045143"/>
                        <a:gd name="connsiteX2" fmla="*/ 685419 w 735860"/>
                        <a:gd name="connsiteY2" fmla="*/ 1045143 h 1045143"/>
                        <a:gd name="connsiteX3" fmla="*/ 0 w 735860"/>
                        <a:gd name="connsiteY3" fmla="*/ 984183 h 1045143"/>
                        <a:gd name="connsiteX0" fmla="*/ 0 w 734376"/>
                        <a:gd name="connsiteY0" fmla="*/ 954917 h 1015877"/>
                        <a:gd name="connsiteX1" fmla="*/ 417913 w 734376"/>
                        <a:gd name="connsiteY1" fmla="*/ 0 h 1015877"/>
                        <a:gd name="connsiteX2" fmla="*/ 685419 w 734376"/>
                        <a:gd name="connsiteY2" fmla="*/ 1015877 h 1015877"/>
                        <a:gd name="connsiteX3" fmla="*/ 0 w 734376"/>
                        <a:gd name="connsiteY3" fmla="*/ 954917 h 1015877"/>
                        <a:gd name="connsiteX0" fmla="*/ 0 w 750852"/>
                        <a:gd name="connsiteY0" fmla="*/ 1023205 h 1023205"/>
                        <a:gd name="connsiteX1" fmla="*/ 434391 w 750852"/>
                        <a:gd name="connsiteY1" fmla="*/ 0 h 1023205"/>
                        <a:gd name="connsiteX2" fmla="*/ 701897 w 750852"/>
                        <a:gd name="connsiteY2" fmla="*/ 1015877 h 1023205"/>
                        <a:gd name="connsiteX3" fmla="*/ 0 w 750852"/>
                        <a:gd name="connsiteY3" fmla="*/ 1023205 h 1023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0852" h="1023205">
                          <a:moveTo>
                            <a:pt x="0" y="1023205"/>
                          </a:moveTo>
                          <a:lnTo>
                            <a:pt x="434391" y="0"/>
                          </a:lnTo>
                          <a:cubicBezTo>
                            <a:pt x="704812" y="228064"/>
                            <a:pt x="826421" y="451283"/>
                            <a:pt x="701897" y="1015877"/>
                          </a:cubicBezTo>
                          <a:lnTo>
                            <a:pt x="0" y="102320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alpha val="14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8" name="Ellipszis 90"/>
                    <p:cNvSpPr/>
                    <p:nvPr/>
                  </p:nvSpPr>
                  <p:spPr>
                    <a:xfrm rot="16200000" flipH="1">
                      <a:off x="5824720" y="3653260"/>
                      <a:ext cx="1168426" cy="494952"/>
                    </a:xfrm>
                    <a:custGeom>
                      <a:avLst/>
                      <a:gdLst>
                        <a:gd name="connsiteX0" fmla="*/ 0 w 1629173"/>
                        <a:gd name="connsiteY0" fmla="*/ 181460 h 362919"/>
                        <a:gd name="connsiteX1" fmla="*/ 814587 w 1629173"/>
                        <a:gd name="connsiteY1" fmla="*/ 0 h 362919"/>
                        <a:gd name="connsiteX2" fmla="*/ 1629174 w 1629173"/>
                        <a:gd name="connsiteY2" fmla="*/ 181460 h 362919"/>
                        <a:gd name="connsiteX3" fmla="*/ 814587 w 1629173"/>
                        <a:gd name="connsiteY3" fmla="*/ 362920 h 362919"/>
                        <a:gd name="connsiteX4" fmla="*/ 0 w 1629173"/>
                        <a:gd name="connsiteY4" fmla="*/ 181460 h 362919"/>
                        <a:gd name="connsiteX0" fmla="*/ 0 w 1591074"/>
                        <a:gd name="connsiteY0" fmla="*/ 51647 h 421094"/>
                        <a:gd name="connsiteX1" fmla="*/ 776487 w 1591074"/>
                        <a:gd name="connsiteY1" fmla="*/ 53067 h 421094"/>
                        <a:gd name="connsiteX2" fmla="*/ 1591074 w 1591074"/>
                        <a:gd name="connsiteY2" fmla="*/ 234527 h 421094"/>
                        <a:gd name="connsiteX3" fmla="*/ 776487 w 1591074"/>
                        <a:gd name="connsiteY3" fmla="*/ 415987 h 421094"/>
                        <a:gd name="connsiteX4" fmla="*/ 0 w 1591074"/>
                        <a:gd name="connsiteY4" fmla="*/ 51647 h 421094"/>
                        <a:gd name="connsiteX0" fmla="*/ 4512 w 1595586"/>
                        <a:gd name="connsiteY0" fmla="*/ 217038 h 586485"/>
                        <a:gd name="connsiteX1" fmla="*/ 780999 w 1595586"/>
                        <a:gd name="connsiteY1" fmla="*/ 218458 h 586485"/>
                        <a:gd name="connsiteX2" fmla="*/ 1595586 w 1595586"/>
                        <a:gd name="connsiteY2" fmla="*/ 399918 h 586485"/>
                        <a:gd name="connsiteX3" fmla="*/ 780999 w 1595586"/>
                        <a:gd name="connsiteY3" fmla="*/ 581378 h 586485"/>
                        <a:gd name="connsiteX4" fmla="*/ 4512 w 1595586"/>
                        <a:gd name="connsiteY4" fmla="*/ 217038 h 586485"/>
                        <a:gd name="connsiteX0" fmla="*/ 40 w 1591114"/>
                        <a:gd name="connsiteY0" fmla="*/ 44294 h 548365"/>
                        <a:gd name="connsiteX1" fmla="*/ 776527 w 1591114"/>
                        <a:gd name="connsiteY1" fmla="*/ 45714 h 548365"/>
                        <a:gd name="connsiteX2" fmla="*/ 1591114 w 1591114"/>
                        <a:gd name="connsiteY2" fmla="*/ 227174 h 548365"/>
                        <a:gd name="connsiteX3" fmla="*/ 746050 w 1591114"/>
                        <a:gd name="connsiteY3" fmla="*/ 545797 h 548365"/>
                        <a:gd name="connsiteX4" fmla="*/ 40 w 1591114"/>
                        <a:gd name="connsiteY4" fmla="*/ 44294 h 548365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4484"/>
                        <a:gd name="connsiteY0" fmla="*/ 13901 h 518221"/>
                        <a:gd name="connsiteX1" fmla="*/ 723174 w 1594484"/>
                        <a:gd name="connsiteY1" fmla="*/ 144864 h 518221"/>
                        <a:gd name="connsiteX2" fmla="*/ 1591098 w 1594484"/>
                        <a:gd name="connsiteY2" fmla="*/ 196781 h 518221"/>
                        <a:gd name="connsiteX3" fmla="*/ 746034 w 1594484"/>
                        <a:gd name="connsiteY3" fmla="*/ 515404 h 518221"/>
                        <a:gd name="connsiteX4" fmla="*/ 24 w 1594484"/>
                        <a:gd name="connsiteY4" fmla="*/ 13901 h 518221"/>
                        <a:gd name="connsiteX0" fmla="*/ 7956 w 1601310"/>
                        <a:gd name="connsiteY0" fmla="*/ 14489 h 529183"/>
                        <a:gd name="connsiteX1" fmla="*/ 731106 w 1601310"/>
                        <a:gd name="connsiteY1" fmla="*/ 145452 h 529183"/>
                        <a:gd name="connsiteX2" fmla="*/ 1599030 w 1601310"/>
                        <a:gd name="connsiteY2" fmla="*/ 197369 h 529183"/>
                        <a:gd name="connsiteX3" fmla="*/ 424153 w 1601310"/>
                        <a:gd name="connsiteY3" fmla="*/ 526479 h 529183"/>
                        <a:gd name="connsiteX4" fmla="*/ 7956 w 1601310"/>
                        <a:gd name="connsiteY4" fmla="*/ 14489 h 529183"/>
                        <a:gd name="connsiteX0" fmla="*/ 41937 w 1636265"/>
                        <a:gd name="connsiteY0" fmla="*/ 14489 h 538379"/>
                        <a:gd name="connsiteX1" fmla="*/ 765087 w 1636265"/>
                        <a:gd name="connsiteY1" fmla="*/ 145452 h 538379"/>
                        <a:gd name="connsiteX2" fmla="*/ 1633011 w 1636265"/>
                        <a:gd name="connsiteY2" fmla="*/ 197369 h 538379"/>
                        <a:gd name="connsiteX3" fmla="*/ 458134 w 1636265"/>
                        <a:gd name="connsiteY3" fmla="*/ 526479 h 538379"/>
                        <a:gd name="connsiteX4" fmla="*/ 41937 w 1636265"/>
                        <a:gd name="connsiteY4" fmla="*/ 14489 h 538379"/>
                        <a:gd name="connsiteX0" fmla="*/ 4904 w 1786798"/>
                        <a:gd name="connsiteY0" fmla="*/ 7714 h 750343"/>
                        <a:gd name="connsiteX1" fmla="*/ 916522 w 1786798"/>
                        <a:gd name="connsiteY1" fmla="*/ 358786 h 750343"/>
                        <a:gd name="connsiteX2" fmla="*/ 1784446 w 1786798"/>
                        <a:gd name="connsiteY2" fmla="*/ 410703 h 750343"/>
                        <a:gd name="connsiteX3" fmla="*/ 609569 w 1786798"/>
                        <a:gd name="connsiteY3" fmla="*/ 739813 h 750343"/>
                        <a:gd name="connsiteX4" fmla="*/ 4904 w 1786798"/>
                        <a:gd name="connsiteY4" fmla="*/ 7714 h 75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6798" h="750343">
                          <a:moveTo>
                            <a:pt x="4904" y="7714"/>
                          </a:moveTo>
                          <a:cubicBezTo>
                            <a:pt x="56063" y="-55790"/>
                            <a:pt x="619932" y="291621"/>
                            <a:pt x="916522" y="358786"/>
                          </a:cubicBezTo>
                          <a:cubicBezTo>
                            <a:pt x="1213112" y="425951"/>
                            <a:pt x="1273906" y="516225"/>
                            <a:pt x="1784446" y="410703"/>
                          </a:cubicBezTo>
                          <a:cubicBezTo>
                            <a:pt x="1839691" y="535686"/>
                            <a:pt x="906159" y="806978"/>
                            <a:pt x="609569" y="739813"/>
                          </a:cubicBezTo>
                          <a:cubicBezTo>
                            <a:pt x="312979" y="672648"/>
                            <a:pt x="-46255" y="71218"/>
                            <a:pt x="4904" y="7714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" name="Ellipszis 60"/>
                    <p:cNvSpPr/>
                    <p:nvPr/>
                  </p:nvSpPr>
                  <p:spPr>
                    <a:xfrm rot="1856876" flipH="1">
                      <a:off x="5422844" y="3115962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9" name="Szabadkézi sokszög 178"/>
              <p:cNvSpPr/>
              <p:nvPr/>
            </p:nvSpPr>
            <p:spPr>
              <a:xfrm rot="15517205">
                <a:off x="8826238" y="4286796"/>
                <a:ext cx="459418" cy="847798"/>
              </a:xfrm>
              <a:custGeom>
                <a:avLst/>
                <a:gdLst>
                  <a:gd name="connsiteX0" fmla="*/ 704337 w 1645384"/>
                  <a:gd name="connsiteY0" fmla="*/ 0 h 2725466"/>
                  <a:gd name="connsiteX1" fmla="*/ 1645384 w 1645384"/>
                  <a:gd name="connsiteY1" fmla="*/ 2676925 h 2725466"/>
                  <a:gd name="connsiteX2" fmla="*/ 1588498 w 1645384"/>
                  <a:gd name="connsiteY2" fmla="*/ 2694039 h 2725466"/>
                  <a:gd name="connsiteX3" fmla="*/ 1322057 w 1645384"/>
                  <a:gd name="connsiteY3" fmla="*/ 2725466 h 2725466"/>
                  <a:gd name="connsiteX4" fmla="*/ 0 w 1645384"/>
                  <a:gd name="connsiteY4" fmla="*/ 1178606 h 2725466"/>
                  <a:gd name="connsiteX5" fmla="*/ 6826 w 1645384"/>
                  <a:gd name="connsiteY5" fmla="*/ 1020449 h 2725466"/>
                  <a:gd name="connsiteX6" fmla="*/ 0 w 1645384"/>
                  <a:gd name="connsiteY6" fmla="*/ 732520 h 2725466"/>
                  <a:gd name="connsiteX7" fmla="*/ 684769 w 1645384"/>
                  <a:gd name="connsiteY7" fmla="*/ 6298 h 2725466"/>
                  <a:gd name="connsiteX8" fmla="*/ 704337 w 1645384"/>
                  <a:gd name="connsiteY8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611121"/>
                  <a:gd name="connsiteY0" fmla="*/ 0 h 3046142"/>
                  <a:gd name="connsiteX1" fmla="*/ 1611121 w 1611121"/>
                  <a:gd name="connsiteY1" fmla="*/ 3040773 h 3046142"/>
                  <a:gd name="connsiteX2" fmla="*/ 1322057 w 1611121"/>
                  <a:gd name="connsiteY2" fmla="*/ 2725466 h 3046142"/>
                  <a:gd name="connsiteX3" fmla="*/ 0 w 1611121"/>
                  <a:gd name="connsiteY3" fmla="*/ 1178606 h 3046142"/>
                  <a:gd name="connsiteX4" fmla="*/ 6826 w 1611121"/>
                  <a:gd name="connsiteY4" fmla="*/ 1020449 h 3046142"/>
                  <a:gd name="connsiteX5" fmla="*/ 0 w 1611121"/>
                  <a:gd name="connsiteY5" fmla="*/ 732520 h 3046142"/>
                  <a:gd name="connsiteX6" fmla="*/ 684769 w 1611121"/>
                  <a:gd name="connsiteY6" fmla="*/ 6298 h 3046142"/>
                  <a:gd name="connsiteX7" fmla="*/ 704337 w 1611121"/>
                  <a:gd name="connsiteY7" fmla="*/ 0 h 3046142"/>
                  <a:gd name="connsiteX0" fmla="*/ 739848 w 1646632"/>
                  <a:gd name="connsiteY0" fmla="*/ 0 h 3041854"/>
                  <a:gd name="connsiteX1" fmla="*/ 1646632 w 1646632"/>
                  <a:gd name="connsiteY1" fmla="*/ 3040773 h 3041854"/>
                  <a:gd name="connsiteX2" fmla="*/ 531821 w 1646632"/>
                  <a:gd name="connsiteY2" fmla="*/ 2474084 h 3041854"/>
                  <a:gd name="connsiteX3" fmla="*/ 35511 w 1646632"/>
                  <a:gd name="connsiteY3" fmla="*/ 1178606 h 3041854"/>
                  <a:gd name="connsiteX4" fmla="*/ 42337 w 1646632"/>
                  <a:gd name="connsiteY4" fmla="*/ 1020449 h 3041854"/>
                  <a:gd name="connsiteX5" fmla="*/ 35511 w 1646632"/>
                  <a:gd name="connsiteY5" fmla="*/ 732520 h 3041854"/>
                  <a:gd name="connsiteX6" fmla="*/ 720280 w 1646632"/>
                  <a:gd name="connsiteY6" fmla="*/ 6298 h 3041854"/>
                  <a:gd name="connsiteX7" fmla="*/ 739848 w 1646632"/>
                  <a:gd name="connsiteY7" fmla="*/ 0 h 3041854"/>
                  <a:gd name="connsiteX0" fmla="*/ 728965 w 1635749"/>
                  <a:gd name="connsiteY0" fmla="*/ 0 h 3041377"/>
                  <a:gd name="connsiteX1" fmla="*/ 1635749 w 1635749"/>
                  <a:gd name="connsiteY1" fmla="*/ 3040773 h 3041377"/>
                  <a:gd name="connsiteX2" fmla="*/ 373887 w 1635749"/>
                  <a:gd name="connsiteY2" fmla="*/ 2240040 h 3041377"/>
                  <a:gd name="connsiteX3" fmla="*/ 24628 w 1635749"/>
                  <a:gd name="connsiteY3" fmla="*/ 1178606 h 3041377"/>
                  <a:gd name="connsiteX4" fmla="*/ 31454 w 1635749"/>
                  <a:gd name="connsiteY4" fmla="*/ 1020449 h 3041377"/>
                  <a:gd name="connsiteX5" fmla="*/ 24628 w 1635749"/>
                  <a:gd name="connsiteY5" fmla="*/ 732520 h 3041377"/>
                  <a:gd name="connsiteX6" fmla="*/ 709397 w 1635749"/>
                  <a:gd name="connsiteY6" fmla="*/ 6298 h 3041377"/>
                  <a:gd name="connsiteX7" fmla="*/ 728965 w 1635749"/>
                  <a:gd name="connsiteY7" fmla="*/ 0 h 3041377"/>
                  <a:gd name="connsiteX0" fmla="*/ 728965 w 1635749"/>
                  <a:gd name="connsiteY0" fmla="*/ 0 h 3041845"/>
                  <a:gd name="connsiteX1" fmla="*/ 1635749 w 1635749"/>
                  <a:gd name="connsiteY1" fmla="*/ 3040773 h 3041845"/>
                  <a:gd name="connsiteX2" fmla="*/ 373887 w 1635749"/>
                  <a:gd name="connsiteY2" fmla="*/ 2240040 h 3041845"/>
                  <a:gd name="connsiteX3" fmla="*/ 24628 w 1635749"/>
                  <a:gd name="connsiteY3" fmla="*/ 1178606 h 3041845"/>
                  <a:gd name="connsiteX4" fmla="*/ 31454 w 1635749"/>
                  <a:gd name="connsiteY4" fmla="*/ 1020449 h 3041845"/>
                  <a:gd name="connsiteX5" fmla="*/ 24628 w 1635749"/>
                  <a:gd name="connsiteY5" fmla="*/ 732520 h 3041845"/>
                  <a:gd name="connsiteX6" fmla="*/ 709397 w 1635749"/>
                  <a:gd name="connsiteY6" fmla="*/ 6298 h 3041845"/>
                  <a:gd name="connsiteX7" fmla="*/ 728965 w 1635749"/>
                  <a:gd name="connsiteY7" fmla="*/ 0 h 3041845"/>
                  <a:gd name="connsiteX0" fmla="*/ 638472 w 1635749"/>
                  <a:gd name="connsiteY0" fmla="*/ 305762 h 3035546"/>
                  <a:gd name="connsiteX1" fmla="*/ 1635749 w 1635749"/>
                  <a:gd name="connsiteY1" fmla="*/ 3034475 h 3035546"/>
                  <a:gd name="connsiteX2" fmla="*/ 373887 w 1635749"/>
                  <a:gd name="connsiteY2" fmla="*/ 2233742 h 3035546"/>
                  <a:gd name="connsiteX3" fmla="*/ 24628 w 1635749"/>
                  <a:gd name="connsiteY3" fmla="*/ 1172308 h 3035546"/>
                  <a:gd name="connsiteX4" fmla="*/ 31454 w 1635749"/>
                  <a:gd name="connsiteY4" fmla="*/ 1014151 h 3035546"/>
                  <a:gd name="connsiteX5" fmla="*/ 24628 w 1635749"/>
                  <a:gd name="connsiteY5" fmla="*/ 726222 h 3035546"/>
                  <a:gd name="connsiteX6" fmla="*/ 709397 w 1635749"/>
                  <a:gd name="connsiteY6" fmla="*/ 0 h 3035546"/>
                  <a:gd name="connsiteX7" fmla="*/ 638472 w 1635749"/>
                  <a:gd name="connsiteY7" fmla="*/ 305762 h 3035546"/>
                  <a:gd name="connsiteX0" fmla="*/ 638472 w 1635749"/>
                  <a:gd name="connsiteY0" fmla="*/ 115812 h 2845596"/>
                  <a:gd name="connsiteX1" fmla="*/ 1635749 w 1635749"/>
                  <a:gd name="connsiteY1" fmla="*/ 2844525 h 2845596"/>
                  <a:gd name="connsiteX2" fmla="*/ 373887 w 1635749"/>
                  <a:gd name="connsiteY2" fmla="*/ 2043792 h 2845596"/>
                  <a:gd name="connsiteX3" fmla="*/ 24628 w 1635749"/>
                  <a:gd name="connsiteY3" fmla="*/ 982358 h 2845596"/>
                  <a:gd name="connsiteX4" fmla="*/ 31454 w 1635749"/>
                  <a:gd name="connsiteY4" fmla="*/ 824201 h 2845596"/>
                  <a:gd name="connsiteX5" fmla="*/ 24628 w 1635749"/>
                  <a:gd name="connsiteY5" fmla="*/ 536272 h 2845596"/>
                  <a:gd name="connsiteX6" fmla="*/ 638472 w 1635749"/>
                  <a:gd name="connsiteY6" fmla="*/ 115812 h 2845596"/>
                  <a:gd name="connsiteX0" fmla="*/ 593226 w 1635749"/>
                  <a:gd name="connsiteY0" fmla="*/ 133522 h 2733281"/>
                  <a:gd name="connsiteX1" fmla="*/ 1635749 w 1635749"/>
                  <a:gd name="connsiteY1" fmla="*/ 2732210 h 2733281"/>
                  <a:gd name="connsiteX2" fmla="*/ 373887 w 1635749"/>
                  <a:gd name="connsiteY2" fmla="*/ 1931477 h 2733281"/>
                  <a:gd name="connsiteX3" fmla="*/ 24628 w 1635749"/>
                  <a:gd name="connsiteY3" fmla="*/ 870043 h 2733281"/>
                  <a:gd name="connsiteX4" fmla="*/ 31454 w 1635749"/>
                  <a:gd name="connsiteY4" fmla="*/ 711886 h 2733281"/>
                  <a:gd name="connsiteX5" fmla="*/ 24628 w 1635749"/>
                  <a:gd name="connsiteY5" fmla="*/ 423957 h 2733281"/>
                  <a:gd name="connsiteX6" fmla="*/ 593226 w 1635749"/>
                  <a:gd name="connsiteY6" fmla="*/ 133522 h 2733281"/>
                  <a:gd name="connsiteX0" fmla="*/ 593226 w 1635749"/>
                  <a:gd name="connsiteY0" fmla="*/ 130863 h 2730622"/>
                  <a:gd name="connsiteX1" fmla="*/ 1635749 w 1635749"/>
                  <a:gd name="connsiteY1" fmla="*/ 2729551 h 2730622"/>
                  <a:gd name="connsiteX2" fmla="*/ 373887 w 1635749"/>
                  <a:gd name="connsiteY2" fmla="*/ 1928818 h 2730622"/>
                  <a:gd name="connsiteX3" fmla="*/ 24628 w 1635749"/>
                  <a:gd name="connsiteY3" fmla="*/ 867384 h 2730622"/>
                  <a:gd name="connsiteX4" fmla="*/ 31454 w 1635749"/>
                  <a:gd name="connsiteY4" fmla="*/ 709227 h 2730622"/>
                  <a:gd name="connsiteX5" fmla="*/ 81187 w 1635749"/>
                  <a:gd name="connsiteY5" fmla="*/ 438635 h 2730622"/>
                  <a:gd name="connsiteX6" fmla="*/ 593226 w 1635749"/>
                  <a:gd name="connsiteY6" fmla="*/ 130863 h 2730622"/>
                  <a:gd name="connsiteX0" fmla="*/ 576694 w 1619217"/>
                  <a:gd name="connsiteY0" fmla="*/ 130863 h 2730622"/>
                  <a:gd name="connsiteX1" fmla="*/ 1619217 w 1619217"/>
                  <a:gd name="connsiteY1" fmla="*/ 2729551 h 2730622"/>
                  <a:gd name="connsiteX2" fmla="*/ 357355 w 1619217"/>
                  <a:gd name="connsiteY2" fmla="*/ 1928818 h 2730622"/>
                  <a:gd name="connsiteX3" fmla="*/ 8096 w 1619217"/>
                  <a:gd name="connsiteY3" fmla="*/ 867384 h 2730622"/>
                  <a:gd name="connsiteX4" fmla="*/ 105415 w 1619217"/>
                  <a:gd name="connsiteY4" fmla="*/ 709227 h 2730622"/>
                  <a:gd name="connsiteX5" fmla="*/ 64655 w 1619217"/>
                  <a:gd name="connsiteY5" fmla="*/ 438635 h 2730622"/>
                  <a:gd name="connsiteX6" fmla="*/ 576694 w 1619217"/>
                  <a:gd name="connsiteY6" fmla="*/ 130863 h 2730622"/>
                  <a:gd name="connsiteX0" fmla="*/ 474252 w 1619217"/>
                  <a:gd name="connsiteY0" fmla="*/ 110818 h 2867214"/>
                  <a:gd name="connsiteX1" fmla="*/ 1619217 w 1619217"/>
                  <a:gd name="connsiteY1" fmla="*/ 2866143 h 2867214"/>
                  <a:gd name="connsiteX2" fmla="*/ 357355 w 1619217"/>
                  <a:gd name="connsiteY2" fmla="*/ 2065410 h 2867214"/>
                  <a:gd name="connsiteX3" fmla="*/ 8096 w 1619217"/>
                  <a:gd name="connsiteY3" fmla="*/ 1003976 h 2867214"/>
                  <a:gd name="connsiteX4" fmla="*/ 105415 w 1619217"/>
                  <a:gd name="connsiteY4" fmla="*/ 845819 h 2867214"/>
                  <a:gd name="connsiteX5" fmla="*/ 64655 w 1619217"/>
                  <a:gd name="connsiteY5" fmla="*/ 575227 h 2867214"/>
                  <a:gd name="connsiteX6" fmla="*/ 474252 w 1619217"/>
                  <a:gd name="connsiteY6" fmla="*/ 110818 h 2867214"/>
                  <a:gd name="connsiteX0" fmla="*/ 474252 w 1619217"/>
                  <a:gd name="connsiteY0" fmla="*/ 110820 h 2867216"/>
                  <a:gd name="connsiteX1" fmla="*/ 1619217 w 1619217"/>
                  <a:gd name="connsiteY1" fmla="*/ 2866145 h 2867216"/>
                  <a:gd name="connsiteX2" fmla="*/ 357355 w 1619217"/>
                  <a:gd name="connsiteY2" fmla="*/ 2065412 h 2867216"/>
                  <a:gd name="connsiteX3" fmla="*/ 8096 w 1619217"/>
                  <a:gd name="connsiteY3" fmla="*/ 1003978 h 2867216"/>
                  <a:gd name="connsiteX4" fmla="*/ 105415 w 1619217"/>
                  <a:gd name="connsiteY4" fmla="*/ 845821 h 2867216"/>
                  <a:gd name="connsiteX5" fmla="*/ 64655 w 1619217"/>
                  <a:gd name="connsiteY5" fmla="*/ 575229 h 2867216"/>
                  <a:gd name="connsiteX6" fmla="*/ 474252 w 1619217"/>
                  <a:gd name="connsiteY6" fmla="*/ 110820 h 2867216"/>
                  <a:gd name="connsiteX0" fmla="*/ 486428 w 1631393"/>
                  <a:gd name="connsiteY0" fmla="*/ 172667 h 2929063"/>
                  <a:gd name="connsiteX1" fmla="*/ 1631393 w 1631393"/>
                  <a:gd name="connsiteY1" fmla="*/ 2927992 h 2929063"/>
                  <a:gd name="connsiteX2" fmla="*/ 369531 w 1631393"/>
                  <a:gd name="connsiteY2" fmla="*/ 2127259 h 2929063"/>
                  <a:gd name="connsiteX3" fmla="*/ 20272 w 1631393"/>
                  <a:gd name="connsiteY3" fmla="*/ 1065825 h 2929063"/>
                  <a:gd name="connsiteX4" fmla="*/ 117591 w 1631393"/>
                  <a:gd name="connsiteY4" fmla="*/ 907668 h 2929063"/>
                  <a:gd name="connsiteX5" fmla="*/ 0 w 1631393"/>
                  <a:gd name="connsiteY5" fmla="*/ 267414 h 2929063"/>
                  <a:gd name="connsiteX6" fmla="*/ 486428 w 1631393"/>
                  <a:gd name="connsiteY6" fmla="*/ 172667 h 2929063"/>
                  <a:gd name="connsiteX0" fmla="*/ 486428 w 1631393"/>
                  <a:gd name="connsiteY0" fmla="*/ 172669 h 2929043"/>
                  <a:gd name="connsiteX1" fmla="*/ 1631393 w 1631393"/>
                  <a:gd name="connsiteY1" fmla="*/ 2927994 h 2929043"/>
                  <a:gd name="connsiteX2" fmla="*/ 369531 w 1631393"/>
                  <a:gd name="connsiteY2" fmla="*/ 2127261 h 2929043"/>
                  <a:gd name="connsiteX3" fmla="*/ 20272 w 1631393"/>
                  <a:gd name="connsiteY3" fmla="*/ 1065827 h 2929043"/>
                  <a:gd name="connsiteX4" fmla="*/ 117591 w 1631393"/>
                  <a:gd name="connsiteY4" fmla="*/ 907670 h 2929043"/>
                  <a:gd name="connsiteX5" fmla="*/ 0 w 1631393"/>
                  <a:gd name="connsiteY5" fmla="*/ 267416 h 2929043"/>
                  <a:gd name="connsiteX6" fmla="*/ 486428 w 1631393"/>
                  <a:gd name="connsiteY6" fmla="*/ 172669 h 2929043"/>
                  <a:gd name="connsiteX0" fmla="*/ 530597 w 1675562"/>
                  <a:gd name="connsiteY0" fmla="*/ 172669 h 2929043"/>
                  <a:gd name="connsiteX1" fmla="*/ 1675562 w 1675562"/>
                  <a:gd name="connsiteY1" fmla="*/ 2927994 h 2929043"/>
                  <a:gd name="connsiteX2" fmla="*/ 413700 w 1675562"/>
                  <a:gd name="connsiteY2" fmla="*/ 2127261 h 2929043"/>
                  <a:gd name="connsiteX3" fmla="*/ 64441 w 1675562"/>
                  <a:gd name="connsiteY3" fmla="*/ 1065827 h 2929043"/>
                  <a:gd name="connsiteX4" fmla="*/ 44169 w 1675562"/>
                  <a:gd name="connsiteY4" fmla="*/ 267416 h 2929043"/>
                  <a:gd name="connsiteX5" fmla="*/ 530597 w 1675562"/>
                  <a:gd name="connsiteY5" fmla="*/ 172669 h 2929043"/>
                  <a:gd name="connsiteX0" fmla="*/ 515509 w 1660474"/>
                  <a:gd name="connsiteY0" fmla="*/ 405100 h 3161474"/>
                  <a:gd name="connsiteX1" fmla="*/ 1660474 w 1660474"/>
                  <a:gd name="connsiteY1" fmla="*/ 3160425 h 3161474"/>
                  <a:gd name="connsiteX2" fmla="*/ 398612 w 1660474"/>
                  <a:gd name="connsiteY2" fmla="*/ 2359692 h 3161474"/>
                  <a:gd name="connsiteX3" fmla="*/ 49353 w 1660474"/>
                  <a:gd name="connsiteY3" fmla="*/ 1298258 h 3161474"/>
                  <a:gd name="connsiteX4" fmla="*/ 29081 w 1660474"/>
                  <a:gd name="connsiteY4" fmla="*/ 499847 h 3161474"/>
                  <a:gd name="connsiteX5" fmla="*/ 452150 w 1660474"/>
                  <a:gd name="connsiteY5" fmla="*/ 15585 h 3161474"/>
                  <a:gd name="connsiteX6" fmla="*/ 515509 w 1660474"/>
                  <a:gd name="connsiteY6" fmla="*/ 405100 h 3161474"/>
                  <a:gd name="connsiteX0" fmla="*/ 452150 w 1660537"/>
                  <a:gd name="connsiteY0" fmla="*/ 138506 h 3284395"/>
                  <a:gd name="connsiteX1" fmla="*/ 1660474 w 1660537"/>
                  <a:gd name="connsiteY1" fmla="*/ 3283346 h 3284395"/>
                  <a:gd name="connsiteX2" fmla="*/ 398612 w 1660537"/>
                  <a:gd name="connsiteY2" fmla="*/ 2482613 h 3284395"/>
                  <a:gd name="connsiteX3" fmla="*/ 49353 w 1660537"/>
                  <a:gd name="connsiteY3" fmla="*/ 1421179 h 3284395"/>
                  <a:gd name="connsiteX4" fmla="*/ 29081 w 1660537"/>
                  <a:gd name="connsiteY4" fmla="*/ 622768 h 3284395"/>
                  <a:gd name="connsiteX5" fmla="*/ 452150 w 1660537"/>
                  <a:gd name="connsiteY5" fmla="*/ 138506 h 3284395"/>
                  <a:gd name="connsiteX0" fmla="*/ 452150 w 1660512"/>
                  <a:gd name="connsiteY0" fmla="*/ 138506 h 3284395"/>
                  <a:gd name="connsiteX1" fmla="*/ 1660474 w 1660512"/>
                  <a:gd name="connsiteY1" fmla="*/ 3283346 h 3284395"/>
                  <a:gd name="connsiteX2" fmla="*/ 398612 w 1660512"/>
                  <a:gd name="connsiteY2" fmla="*/ 2482613 h 3284395"/>
                  <a:gd name="connsiteX3" fmla="*/ 49353 w 1660512"/>
                  <a:gd name="connsiteY3" fmla="*/ 1421179 h 3284395"/>
                  <a:gd name="connsiteX4" fmla="*/ 29081 w 1660512"/>
                  <a:gd name="connsiteY4" fmla="*/ 622768 h 3284395"/>
                  <a:gd name="connsiteX5" fmla="*/ 452150 w 1660512"/>
                  <a:gd name="connsiteY5" fmla="*/ 138506 h 3284395"/>
                  <a:gd name="connsiteX0" fmla="*/ 452150 w 1660472"/>
                  <a:gd name="connsiteY0" fmla="*/ 138506 h 3284395"/>
                  <a:gd name="connsiteX1" fmla="*/ 1660474 w 1660472"/>
                  <a:gd name="connsiteY1" fmla="*/ 3283346 h 3284395"/>
                  <a:gd name="connsiteX2" fmla="*/ 398612 w 1660472"/>
                  <a:gd name="connsiteY2" fmla="*/ 2482613 h 3284395"/>
                  <a:gd name="connsiteX3" fmla="*/ 49353 w 1660472"/>
                  <a:gd name="connsiteY3" fmla="*/ 1421179 h 3284395"/>
                  <a:gd name="connsiteX4" fmla="*/ 29081 w 1660472"/>
                  <a:gd name="connsiteY4" fmla="*/ 622768 h 3284395"/>
                  <a:gd name="connsiteX5" fmla="*/ 452150 w 1660472"/>
                  <a:gd name="connsiteY5" fmla="*/ 138506 h 3284395"/>
                  <a:gd name="connsiteX0" fmla="*/ 452150 w 1660476"/>
                  <a:gd name="connsiteY0" fmla="*/ 138506 h 3284395"/>
                  <a:gd name="connsiteX1" fmla="*/ 1660474 w 1660476"/>
                  <a:gd name="connsiteY1" fmla="*/ 3283346 h 3284395"/>
                  <a:gd name="connsiteX2" fmla="*/ 398612 w 1660476"/>
                  <a:gd name="connsiteY2" fmla="*/ 2482613 h 3284395"/>
                  <a:gd name="connsiteX3" fmla="*/ 49353 w 1660476"/>
                  <a:gd name="connsiteY3" fmla="*/ 1421179 h 3284395"/>
                  <a:gd name="connsiteX4" fmla="*/ 29081 w 1660476"/>
                  <a:gd name="connsiteY4" fmla="*/ 622768 h 3284395"/>
                  <a:gd name="connsiteX5" fmla="*/ 452150 w 1660476"/>
                  <a:gd name="connsiteY5" fmla="*/ 138506 h 3284395"/>
                  <a:gd name="connsiteX0" fmla="*/ 452150 w 1660472"/>
                  <a:gd name="connsiteY0" fmla="*/ -2 h 3145887"/>
                  <a:gd name="connsiteX1" fmla="*/ 1660474 w 1660472"/>
                  <a:gd name="connsiteY1" fmla="*/ 3144838 h 3145887"/>
                  <a:gd name="connsiteX2" fmla="*/ 398612 w 1660472"/>
                  <a:gd name="connsiteY2" fmla="*/ 2344105 h 3145887"/>
                  <a:gd name="connsiteX3" fmla="*/ 49353 w 1660472"/>
                  <a:gd name="connsiteY3" fmla="*/ 1282671 h 3145887"/>
                  <a:gd name="connsiteX4" fmla="*/ 29081 w 1660472"/>
                  <a:gd name="connsiteY4" fmla="*/ 484260 h 3145887"/>
                  <a:gd name="connsiteX5" fmla="*/ 452150 w 1660472"/>
                  <a:gd name="connsiteY5" fmla="*/ -2 h 31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472" h="3145887">
                    <a:moveTo>
                      <a:pt x="452150" y="-2"/>
                    </a:moveTo>
                    <a:cubicBezTo>
                      <a:pt x="-211253" y="1495803"/>
                      <a:pt x="546517" y="2272166"/>
                      <a:pt x="1660474" y="3144838"/>
                    </a:cubicBezTo>
                    <a:cubicBezTo>
                      <a:pt x="1574411" y="3165444"/>
                      <a:pt x="840432" y="2882246"/>
                      <a:pt x="398612" y="2344105"/>
                    </a:cubicBezTo>
                    <a:cubicBezTo>
                      <a:pt x="138195" y="2026914"/>
                      <a:pt x="110942" y="1592645"/>
                      <a:pt x="49353" y="1282671"/>
                    </a:cubicBezTo>
                    <a:cubicBezTo>
                      <a:pt x="-12236" y="972697"/>
                      <a:pt x="-12846" y="664667"/>
                      <a:pt x="29081" y="484260"/>
                    </a:cubicBezTo>
                    <a:cubicBezTo>
                      <a:pt x="71008" y="303853"/>
                      <a:pt x="67946" y="129440"/>
                      <a:pt x="452150" y="-2"/>
                    </a:cubicBezTo>
                    <a:close/>
                  </a:path>
                </a:pathLst>
              </a:custGeom>
              <a:solidFill>
                <a:srgbClr val="72391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7" name="Szabadkézi sokszög 176"/>
            <p:cNvSpPr/>
            <p:nvPr/>
          </p:nvSpPr>
          <p:spPr>
            <a:xfrm>
              <a:off x="7673324" y="5852754"/>
              <a:ext cx="1004782" cy="538146"/>
            </a:xfrm>
            <a:custGeom>
              <a:avLst/>
              <a:gdLst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14" fmla="*/ 2102319 w 2102319"/>
                <a:gd name="connsiteY14" fmla="*/ 0 h 1555687"/>
                <a:gd name="connsiteX0" fmla="*/ 1152963 w 2187160"/>
                <a:gd name="connsiteY0" fmla="*/ 693296 h 1640528"/>
                <a:gd name="connsiteX1" fmla="*/ 667410 w 2187160"/>
                <a:gd name="connsiteY1" fmla="*/ 892963 h 1640528"/>
                <a:gd name="connsiteX2" fmla="*/ 1173283 w 2187160"/>
                <a:gd name="connsiteY2" fmla="*/ 1112953 h 1640528"/>
                <a:gd name="connsiteX3" fmla="*/ 1653756 w 2187160"/>
                <a:gd name="connsiteY3" fmla="*/ 832003 h 1640528"/>
                <a:gd name="connsiteX4" fmla="*/ 1152963 w 2187160"/>
                <a:gd name="connsiteY4" fmla="*/ 693296 h 1640528"/>
                <a:gd name="connsiteX5" fmla="*/ 2187160 w 2187160"/>
                <a:gd name="connsiteY5" fmla="*/ 0 h 1640528"/>
                <a:gd name="connsiteX6" fmla="*/ 2031199 w 2187160"/>
                <a:gd name="connsiteY6" fmla="*/ 1061463 h 1640528"/>
                <a:gd name="connsiteX7" fmla="*/ 1521672 w 2187160"/>
                <a:gd name="connsiteY7" fmla="*/ 1568322 h 1640528"/>
                <a:gd name="connsiteX8" fmla="*/ 594731 w 2187160"/>
                <a:gd name="connsiteY8" fmla="*/ 1513582 h 1640528"/>
                <a:gd name="connsiteX9" fmla="*/ 5451 w 2187160"/>
                <a:gd name="connsiteY9" fmla="*/ 252481 h 1640528"/>
                <a:gd name="connsiteX10" fmla="*/ 439632 w 2187160"/>
                <a:gd name="connsiteY10" fmla="*/ 801242 h 1640528"/>
                <a:gd name="connsiteX11" fmla="*/ 825713 w 2187160"/>
                <a:gd name="connsiteY11" fmla="*/ 557402 h 1640528"/>
                <a:gd name="connsiteX12" fmla="*/ 1455632 w 2187160"/>
                <a:gd name="connsiteY12" fmla="*/ 557402 h 1640528"/>
                <a:gd name="connsiteX13" fmla="*/ 1821392 w 2187160"/>
                <a:gd name="connsiteY13" fmla="*/ 796162 h 1640528"/>
                <a:gd name="connsiteX14" fmla="*/ 2187160 w 2187160"/>
                <a:gd name="connsiteY14" fmla="*/ 0 h 1640528"/>
                <a:gd name="connsiteX0" fmla="*/ 1152963 w 2369271"/>
                <a:gd name="connsiteY0" fmla="*/ 529272 h 1476504"/>
                <a:gd name="connsiteX1" fmla="*/ 667410 w 2369271"/>
                <a:gd name="connsiteY1" fmla="*/ 728939 h 1476504"/>
                <a:gd name="connsiteX2" fmla="*/ 1173283 w 2369271"/>
                <a:gd name="connsiteY2" fmla="*/ 948929 h 1476504"/>
                <a:gd name="connsiteX3" fmla="*/ 1653756 w 2369271"/>
                <a:gd name="connsiteY3" fmla="*/ 667979 h 1476504"/>
                <a:gd name="connsiteX4" fmla="*/ 1152963 w 2369271"/>
                <a:gd name="connsiteY4" fmla="*/ 529272 h 1476504"/>
                <a:gd name="connsiteX5" fmla="*/ 2369271 w 2369271"/>
                <a:gd name="connsiteY5" fmla="*/ 0 h 1476504"/>
                <a:gd name="connsiteX6" fmla="*/ 2031199 w 2369271"/>
                <a:gd name="connsiteY6" fmla="*/ 897439 h 1476504"/>
                <a:gd name="connsiteX7" fmla="*/ 1521672 w 2369271"/>
                <a:gd name="connsiteY7" fmla="*/ 1404298 h 1476504"/>
                <a:gd name="connsiteX8" fmla="*/ 594731 w 2369271"/>
                <a:gd name="connsiteY8" fmla="*/ 1349558 h 1476504"/>
                <a:gd name="connsiteX9" fmla="*/ 5451 w 2369271"/>
                <a:gd name="connsiteY9" fmla="*/ 88457 h 1476504"/>
                <a:gd name="connsiteX10" fmla="*/ 439632 w 2369271"/>
                <a:gd name="connsiteY10" fmla="*/ 637218 h 1476504"/>
                <a:gd name="connsiteX11" fmla="*/ 825713 w 2369271"/>
                <a:gd name="connsiteY11" fmla="*/ 393378 h 1476504"/>
                <a:gd name="connsiteX12" fmla="*/ 1455632 w 2369271"/>
                <a:gd name="connsiteY12" fmla="*/ 393378 h 1476504"/>
                <a:gd name="connsiteX13" fmla="*/ 1821392 w 2369271"/>
                <a:gd name="connsiteY13" fmla="*/ 632138 h 1476504"/>
                <a:gd name="connsiteX14" fmla="*/ 2369271 w 2369271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419" h="1476504">
                  <a:moveTo>
                    <a:pt x="1200111" y="529272"/>
                  </a:moveTo>
                  <a:cubicBezTo>
                    <a:pt x="1035720" y="539432"/>
                    <a:pt x="711171" y="658996"/>
                    <a:pt x="714558" y="728939"/>
                  </a:cubicBezTo>
                  <a:cubicBezTo>
                    <a:pt x="717945" y="798882"/>
                    <a:pt x="963490" y="948929"/>
                    <a:pt x="1220431" y="948929"/>
                  </a:cubicBezTo>
                  <a:cubicBezTo>
                    <a:pt x="1477372" y="948929"/>
                    <a:pt x="1704291" y="737922"/>
                    <a:pt x="1700904" y="667979"/>
                  </a:cubicBezTo>
                  <a:cubicBezTo>
                    <a:pt x="1697517" y="598036"/>
                    <a:pt x="1364502" y="519112"/>
                    <a:pt x="1200111" y="529272"/>
                  </a:cubicBezTo>
                  <a:close/>
                  <a:moveTo>
                    <a:pt x="2416419" y="0"/>
                  </a:moveTo>
                  <a:cubicBezTo>
                    <a:pt x="2326094" y="605325"/>
                    <a:pt x="2130334" y="543618"/>
                    <a:pt x="2078347" y="897439"/>
                  </a:cubicBezTo>
                  <a:cubicBezTo>
                    <a:pt x="1942625" y="1127752"/>
                    <a:pt x="1802304" y="1338259"/>
                    <a:pt x="1568820" y="1404298"/>
                  </a:cubicBezTo>
                  <a:cubicBezTo>
                    <a:pt x="1335336" y="1470337"/>
                    <a:pt x="868336" y="1548545"/>
                    <a:pt x="641879" y="1349558"/>
                  </a:cubicBezTo>
                  <a:cubicBezTo>
                    <a:pt x="369252" y="934271"/>
                    <a:pt x="125687" y="923222"/>
                    <a:pt x="4675" y="307156"/>
                  </a:cubicBezTo>
                  <a:cubicBezTo>
                    <a:pt x="-40648" y="94452"/>
                    <a:pt x="252703" y="588091"/>
                    <a:pt x="486780" y="637218"/>
                  </a:cubicBezTo>
                  <a:cubicBezTo>
                    <a:pt x="642116" y="703278"/>
                    <a:pt x="711148" y="435711"/>
                    <a:pt x="872861" y="393378"/>
                  </a:cubicBezTo>
                  <a:cubicBezTo>
                    <a:pt x="1034574" y="351045"/>
                    <a:pt x="1355461" y="368825"/>
                    <a:pt x="1502780" y="393378"/>
                  </a:cubicBezTo>
                  <a:cubicBezTo>
                    <a:pt x="1650100" y="417931"/>
                    <a:pt x="1712500" y="608451"/>
                    <a:pt x="1868540" y="632138"/>
                  </a:cubicBezTo>
                  <a:cubicBezTo>
                    <a:pt x="1990463" y="366751"/>
                    <a:pt x="2294496" y="265387"/>
                    <a:pt x="2416419" y="0"/>
                  </a:cubicBezTo>
                  <a:close/>
                </a:path>
              </a:pathLst>
            </a:custGeom>
            <a:solidFill>
              <a:srgbClr val="BE6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9068127" y="5548056"/>
            <a:ext cx="135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/>
              <a:t>Hippo</a:t>
            </a:r>
            <a:endParaRPr lang="hu-HU" sz="3200" dirty="0"/>
          </a:p>
        </p:txBody>
      </p:sp>
      <p:sp>
        <p:nvSpPr>
          <p:cNvPr id="218" name="Szövegdoboz 217"/>
          <p:cNvSpPr txBox="1"/>
          <p:nvPr/>
        </p:nvSpPr>
        <p:spPr>
          <a:xfrm>
            <a:off x="5413767" y="688787"/>
            <a:ext cx="18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Thagaste</a:t>
            </a:r>
            <a:endParaRPr lang="hu-HU" sz="2800" dirty="0"/>
          </a:p>
        </p:txBody>
      </p:sp>
      <p:sp>
        <p:nvSpPr>
          <p:cNvPr id="219" name="Szövegdoboz 218"/>
          <p:cNvSpPr txBox="1"/>
          <p:nvPr/>
        </p:nvSpPr>
        <p:spPr>
          <a:xfrm>
            <a:off x="9906674" y="168271"/>
            <a:ext cx="189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Tolle</a:t>
            </a:r>
            <a:r>
              <a:rPr lang="hu-HU" sz="2400" dirty="0"/>
              <a:t>! Lege!</a:t>
            </a:r>
          </a:p>
        </p:txBody>
      </p:sp>
      <p:sp>
        <p:nvSpPr>
          <p:cNvPr id="220" name="Szövegdoboz 219"/>
          <p:cNvSpPr txBox="1"/>
          <p:nvPr/>
        </p:nvSpPr>
        <p:spPr>
          <a:xfrm>
            <a:off x="4598022" y="4964572"/>
            <a:ext cx="2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Vallomások</a:t>
            </a:r>
          </a:p>
        </p:txBody>
      </p:sp>
      <p:sp>
        <p:nvSpPr>
          <p:cNvPr id="221" name="Szövegdoboz 220"/>
          <p:cNvSpPr txBox="1"/>
          <p:nvPr/>
        </p:nvSpPr>
        <p:spPr>
          <a:xfrm>
            <a:off x="1043065" y="704961"/>
            <a:ext cx="2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Mónika</a:t>
            </a:r>
          </a:p>
        </p:txBody>
      </p:sp>
      <p:sp>
        <p:nvSpPr>
          <p:cNvPr id="14" name="Téglalap 13">
            <a:hlinkClick r:id="rId2"/>
          </p:cNvPr>
          <p:cNvSpPr/>
          <p:nvPr/>
        </p:nvSpPr>
        <p:spPr>
          <a:xfrm>
            <a:off x="4953273" y="4117342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434334"/>
                </a:solidFill>
              </a:rPr>
              <a:t>Kattints ide a videóhoz!</a:t>
            </a:r>
          </a:p>
        </p:txBody>
      </p:sp>
      <p:sp>
        <p:nvSpPr>
          <p:cNvPr id="222" name="Szövegdoboz 221"/>
          <p:cNvSpPr txBox="1"/>
          <p:nvPr/>
        </p:nvSpPr>
        <p:spPr>
          <a:xfrm>
            <a:off x="9462168" y="3435965"/>
            <a:ext cx="239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egyházatya</a:t>
            </a:r>
          </a:p>
        </p:txBody>
      </p:sp>
      <p:grpSp>
        <p:nvGrpSpPr>
          <p:cNvPr id="223" name="Csoportba foglalás 222">
            <a:extLst>
              <a:ext uri="{FF2B5EF4-FFF2-40B4-BE49-F238E27FC236}">
                <a16:creationId xmlns:a16="http://schemas.microsoft.com/office/drawing/2014/main" id="{F7F567E0-35D5-47F3-A5D8-F83C5F6A4B13}"/>
              </a:ext>
            </a:extLst>
          </p:cNvPr>
          <p:cNvGrpSpPr/>
          <p:nvPr/>
        </p:nvGrpSpPr>
        <p:grpSpPr>
          <a:xfrm>
            <a:off x="-18001" y="5503216"/>
            <a:ext cx="1374984" cy="1368000"/>
            <a:chOff x="5227316" y="2973968"/>
            <a:chExt cx="1374984" cy="1368000"/>
          </a:xfrm>
        </p:grpSpPr>
        <p:pic>
          <p:nvPicPr>
            <p:cNvPr id="224" name="Kép 223">
              <a:extLst>
                <a:ext uri="{FF2B5EF4-FFF2-40B4-BE49-F238E27FC236}">
                  <a16:creationId xmlns:a16="http://schemas.microsoft.com/office/drawing/2014/main" id="{A7A180F3-CEFE-4E53-B689-2EF34066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7316" y="2973968"/>
              <a:ext cx="1374984" cy="1368000"/>
            </a:xfrm>
            <a:prstGeom prst="rect">
              <a:avLst/>
            </a:prstGeom>
          </p:spPr>
        </p:pic>
        <p:sp>
          <p:nvSpPr>
            <p:cNvPr id="225" name="Szövegdoboz 224">
              <a:extLst>
                <a:ext uri="{FF2B5EF4-FFF2-40B4-BE49-F238E27FC236}">
                  <a16:creationId xmlns:a16="http://schemas.microsoft.com/office/drawing/2014/main" id="{F40D8704-279D-4F28-92FE-437CC59966B1}"/>
                </a:ext>
              </a:extLst>
            </p:cNvPr>
            <p:cNvSpPr txBox="1"/>
            <p:nvPr/>
          </p:nvSpPr>
          <p:spPr>
            <a:xfrm>
              <a:off x="5507751" y="3931634"/>
              <a:ext cx="814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50" dirty="0"/>
                <a:t>filmnézés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4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26 0.75324 " pathEditMode="relative" rAng="0" ptsTypes="AA">
                                      <p:cBhvr>
                                        <p:cTn id="6" dur="6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decel="10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2.22222E-6 L 0.00026 0.75324 " pathEditMode="relative" rAng="0" ptsTypes="AA">
                                      <p:cBhvr>
                                        <p:cTn id="8" dur="6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decel="10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22222E-6 L 0.00026 0.75324 " pathEditMode="relative" rAng="0" ptsTypes="AA">
                                      <p:cBhvr>
                                        <p:cTn id="10" dur="6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decel="10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3.7037E-7 L 0.00312 0.19884 " pathEditMode="relative" rAng="0" ptsTypes="AA">
                                      <p:cBhvr>
                                        <p:cTn id="12" dur="6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9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00274 0.28102 " pathEditMode="relative" rAng="0" ptsTypes="AA">
                                      <p:cBhvr>
                                        <p:cTn id="14" dur="6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4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decel="100000" autoRev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25E-6 -3.7037E-7 L 0.00026 0.75324 " pathEditMode="relative" rAng="0" ptsTypes="AA">
                                      <p:cBhvr>
                                        <p:cTn id="16" dur="6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8" grpId="0"/>
      <p:bldP spid="219" grpId="0"/>
      <p:bldP spid="220" grpId="0"/>
      <p:bldP spid="221" grpId="0"/>
      <p:bldP spid="14" grpId="0"/>
      <p:bldP spid="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F9E02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ekerekített téglalap 1"/>
          <p:cNvSpPr/>
          <p:nvPr/>
        </p:nvSpPr>
        <p:spPr>
          <a:xfrm rot="208291">
            <a:off x="1257718" y="658280"/>
            <a:ext cx="9709083" cy="5479418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9C9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Lekerekített téglalap 1"/>
          <p:cNvSpPr/>
          <p:nvPr/>
        </p:nvSpPr>
        <p:spPr>
          <a:xfrm>
            <a:off x="1094844" y="474091"/>
            <a:ext cx="9709083" cy="5479418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Lekerekített téglalap 1"/>
          <p:cNvSpPr/>
          <p:nvPr/>
        </p:nvSpPr>
        <p:spPr>
          <a:xfrm>
            <a:off x="1439605" y="842467"/>
            <a:ext cx="9660517" cy="5479418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Lekerekített téglalap 1"/>
          <p:cNvSpPr>
            <a:spLocks noChangeAspect="1"/>
          </p:cNvSpPr>
          <p:nvPr/>
        </p:nvSpPr>
        <p:spPr>
          <a:xfrm>
            <a:off x="1835381" y="984291"/>
            <a:ext cx="8553754" cy="482739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89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68557" y="2236090"/>
            <a:ext cx="74679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„Te, Istenünk, úgy teremtettél minket, hogy szüntelenül csak tehozzád vágyódjunk.</a:t>
            </a:r>
          </a:p>
          <a:p>
            <a:r>
              <a:rPr lang="hu-HU" sz="2800" dirty="0">
                <a:solidFill>
                  <a:schemeClr val="bg1"/>
                </a:solidFill>
              </a:rPr>
              <a:t>És a szívünk nem is nyugszik addig, míg benned el nem pihen.”</a:t>
            </a:r>
          </a:p>
          <a:p>
            <a:r>
              <a:rPr lang="hu-HU" sz="2000" dirty="0">
                <a:solidFill>
                  <a:schemeClr val="bg1"/>
                </a:solidFill>
              </a:rPr>
              <a:t>Augustinus: Vallomások, I. könyv, 1. fejezet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237976" y="4492216"/>
            <a:ext cx="7798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FFC000"/>
                </a:solidFill>
              </a:rPr>
              <a:t>Magyarázzátok meg párban, hogy mit jelenthetett ez a gondolat Augustinus számára! </a:t>
            </a:r>
          </a:p>
        </p:txBody>
      </p:sp>
      <p:pic>
        <p:nvPicPr>
          <p:cNvPr id="100" name="Kép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119"/>
            <a:ext cx="1372005" cy="1368000"/>
          </a:xfrm>
          <a:prstGeom prst="rect">
            <a:avLst/>
          </a:prstGeom>
        </p:spPr>
      </p:pic>
      <p:sp>
        <p:nvSpPr>
          <p:cNvPr id="101" name="Lekerekített téglalap 1"/>
          <p:cNvSpPr/>
          <p:nvPr/>
        </p:nvSpPr>
        <p:spPr>
          <a:xfrm rot="345402">
            <a:off x="1313535" y="832047"/>
            <a:ext cx="9802996" cy="5532418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7133C36-3D95-4598-AA24-1837DC275DA7}"/>
              </a:ext>
            </a:extLst>
          </p:cNvPr>
          <p:cNvGrpSpPr/>
          <p:nvPr/>
        </p:nvGrpSpPr>
        <p:grpSpPr>
          <a:xfrm>
            <a:off x="980610" y="1956638"/>
            <a:ext cx="10343172" cy="3242077"/>
            <a:chOff x="980610" y="1956638"/>
            <a:chExt cx="10343172" cy="3242077"/>
          </a:xfrm>
        </p:grpSpPr>
        <p:grpSp>
          <p:nvGrpSpPr>
            <p:cNvPr id="2" name="Csoportba foglalás 1">
              <a:extLst>
                <a:ext uri="{FF2B5EF4-FFF2-40B4-BE49-F238E27FC236}">
                  <a16:creationId xmlns:a16="http://schemas.microsoft.com/office/drawing/2014/main" id="{8A5AB6F5-2422-45DE-B503-87787C8E827A}"/>
                </a:ext>
              </a:extLst>
            </p:cNvPr>
            <p:cNvGrpSpPr/>
            <p:nvPr/>
          </p:nvGrpSpPr>
          <p:grpSpPr>
            <a:xfrm>
              <a:off x="1919479" y="1956638"/>
              <a:ext cx="9404303" cy="3242077"/>
              <a:chOff x="1767079" y="1794078"/>
              <a:chExt cx="8657843" cy="3242077"/>
            </a:xfrm>
          </p:grpSpPr>
          <p:sp>
            <p:nvSpPr>
              <p:cNvPr id="3" name="Téglalap: lekerekített 33">
                <a:extLst>
                  <a:ext uri="{FF2B5EF4-FFF2-40B4-BE49-F238E27FC236}">
                    <a16:creationId xmlns:a16="http://schemas.microsoft.com/office/drawing/2014/main" id="{C322C093-1065-4DFD-A199-C9010EC5AC83}"/>
                  </a:ext>
                </a:extLst>
              </p:cNvPr>
              <p:cNvSpPr/>
              <p:nvPr/>
            </p:nvSpPr>
            <p:spPr>
              <a:xfrm>
                <a:off x="1767079" y="1794078"/>
                <a:ext cx="8657843" cy="2917660"/>
              </a:xfrm>
              <a:custGeom>
                <a:avLst/>
                <a:gdLst>
                  <a:gd name="connsiteX0" fmla="*/ 0 w 8657843"/>
                  <a:gd name="connsiteY0" fmla="*/ 486286 h 2917660"/>
                  <a:gd name="connsiteX1" fmla="*/ 486286 w 8657843"/>
                  <a:gd name="connsiteY1" fmla="*/ 0 h 2917660"/>
                  <a:gd name="connsiteX2" fmla="*/ 1231166 w 8657843"/>
                  <a:gd name="connsiteY2" fmla="*/ 0 h 2917660"/>
                  <a:gd name="connsiteX3" fmla="*/ 1976046 w 8657843"/>
                  <a:gd name="connsiteY3" fmla="*/ 0 h 2917660"/>
                  <a:gd name="connsiteX4" fmla="*/ 2644074 w 8657843"/>
                  <a:gd name="connsiteY4" fmla="*/ 0 h 2917660"/>
                  <a:gd name="connsiteX5" fmla="*/ 3158396 w 8657843"/>
                  <a:gd name="connsiteY5" fmla="*/ 0 h 2917660"/>
                  <a:gd name="connsiteX6" fmla="*/ 3826423 w 8657843"/>
                  <a:gd name="connsiteY6" fmla="*/ 0 h 2917660"/>
                  <a:gd name="connsiteX7" fmla="*/ 4263892 w 8657843"/>
                  <a:gd name="connsiteY7" fmla="*/ 0 h 2917660"/>
                  <a:gd name="connsiteX8" fmla="*/ 4855067 w 8657843"/>
                  <a:gd name="connsiteY8" fmla="*/ 0 h 2917660"/>
                  <a:gd name="connsiteX9" fmla="*/ 5215684 w 8657843"/>
                  <a:gd name="connsiteY9" fmla="*/ 0 h 2917660"/>
                  <a:gd name="connsiteX10" fmla="*/ 5960564 w 8657843"/>
                  <a:gd name="connsiteY10" fmla="*/ 0 h 2917660"/>
                  <a:gd name="connsiteX11" fmla="*/ 6551738 w 8657843"/>
                  <a:gd name="connsiteY11" fmla="*/ 0 h 2917660"/>
                  <a:gd name="connsiteX12" fmla="*/ 7296618 w 8657843"/>
                  <a:gd name="connsiteY12" fmla="*/ 0 h 2917660"/>
                  <a:gd name="connsiteX13" fmla="*/ 8171557 w 8657843"/>
                  <a:gd name="connsiteY13" fmla="*/ 0 h 2917660"/>
                  <a:gd name="connsiteX14" fmla="*/ 8657843 w 8657843"/>
                  <a:gd name="connsiteY14" fmla="*/ 486286 h 2917660"/>
                  <a:gd name="connsiteX15" fmla="*/ 8657843 w 8657843"/>
                  <a:gd name="connsiteY15" fmla="*/ 972558 h 2917660"/>
                  <a:gd name="connsiteX16" fmla="*/ 8657843 w 8657843"/>
                  <a:gd name="connsiteY16" fmla="*/ 1497732 h 2917660"/>
                  <a:gd name="connsiteX17" fmla="*/ 8657843 w 8657843"/>
                  <a:gd name="connsiteY17" fmla="*/ 2003455 h 2917660"/>
                  <a:gd name="connsiteX18" fmla="*/ 8657843 w 8657843"/>
                  <a:gd name="connsiteY18" fmla="*/ 2431374 h 2917660"/>
                  <a:gd name="connsiteX19" fmla="*/ 8171557 w 8657843"/>
                  <a:gd name="connsiteY19" fmla="*/ 2917660 h 2917660"/>
                  <a:gd name="connsiteX20" fmla="*/ 7580382 w 8657843"/>
                  <a:gd name="connsiteY20" fmla="*/ 2917660 h 2917660"/>
                  <a:gd name="connsiteX21" fmla="*/ 7066060 w 8657843"/>
                  <a:gd name="connsiteY21" fmla="*/ 2917660 h 2917660"/>
                  <a:gd name="connsiteX22" fmla="*/ 6628591 w 8657843"/>
                  <a:gd name="connsiteY22" fmla="*/ 2917660 h 2917660"/>
                  <a:gd name="connsiteX23" fmla="*/ 6267974 w 8657843"/>
                  <a:gd name="connsiteY23" fmla="*/ 2917660 h 2917660"/>
                  <a:gd name="connsiteX24" fmla="*/ 5830505 w 8657843"/>
                  <a:gd name="connsiteY24" fmla="*/ 2917660 h 2917660"/>
                  <a:gd name="connsiteX25" fmla="*/ 5393036 w 8657843"/>
                  <a:gd name="connsiteY25" fmla="*/ 2917660 h 2917660"/>
                  <a:gd name="connsiteX26" fmla="*/ 4801861 w 8657843"/>
                  <a:gd name="connsiteY26" fmla="*/ 2917660 h 2917660"/>
                  <a:gd name="connsiteX27" fmla="*/ 4210687 w 8657843"/>
                  <a:gd name="connsiteY27" fmla="*/ 2917660 h 2917660"/>
                  <a:gd name="connsiteX28" fmla="*/ 3696365 w 8657843"/>
                  <a:gd name="connsiteY28" fmla="*/ 2917660 h 2917660"/>
                  <a:gd name="connsiteX29" fmla="*/ 2951484 w 8657843"/>
                  <a:gd name="connsiteY29" fmla="*/ 2917660 h 2917660"/>
                  <a:gd name="connsiteX30" fmla="*/ 2514015 w 8657843"/>
                  <a:gd name="connsiteY30" fmla="*/ 2917660 h 2917660"/>
                  <a:gd name="connsiteX31" fmla="*/ 1769135 w 8657843"/>
                  <a:gd name="connsiteY31" fmla="*/ 2917660 h 2917660"/>
                  <a:gd name="connsiteX32" fmla="*/ 1331666 w 8657843"/>
                  <a:gd name="connsiteY32" fmla="*/ 2917660 h 2917660"/>
                  <a:gd name="connsiteX33" fmla="*/ 486286 w 8657843"/>
                  <a:gd name="connsiteY33" fmla="*/ 2917660 h 2917660"/>
                  <a:gd name="connsiteX34" fmla="*/ 0 w 8657843"/>
                  <a:gd name="connsiteY34" fmla="*/ 2431374 h 2917660"/>
                  <a:gd name="connsiteX35" fmla="*/ 0 w 8657843"/>
                  <a:gd name="connsiteY35" fmla="*/ 1984004 h 2917660"/>
                  <a:gd name="connsiteX36" fmla="*/ 0 w 8657843"/>
                  <a:gd name="connsiteY36" fmla="*/ 1458830 h 2917660"/>
                  <a:gd name="connsiteX37" fmla="*/ 0 w 8657843"/>
                  <a:gd name="connsiteY37" fmla="*/ 1030911 h 2917660"/>
                  <a:gd name="connsiteX38" fmla="*/ 0 w 8657843"/>
                  <a:gd name="connsiteY38" fmla="*/ 486286 h 29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657843" h="2917660" fill="none" extrusionOk="0">
                    <a:moveTo>
                      <a:pt x="0" y="486286"/>
                    </a:moveTo>
                    <a:cubicBezTo>
                      <a:pt x="-12253" y="229882"/>
                      <a:pt x="228328" y="2381"/>
                      <a:pt x="486286" y="0"/>
                    </a:cubicBezTo>
                    <a:cubicBezTo>
                      <a:pt x="857883" y="-6501"/>
                      <a:pt x="947599" y="63887"/>
                      <a:pt x="1231166" y="0"/>
                    </a:cubicBezTo>
                    <a:cubicBezTo>
                      <a:pt x="1514733" y="-63887"/>
                      <a:pt x="1748319" y="43285"/>
                      <a:pt x="1976046" y="0"/>
                    </a:cubicBezTo>
                    <a:cubicBezTo>
                      <a:pt x="2203773" y="-43285"/>
                      <a:pt x="2371469" y="26534"/>
                      <a:pt x="2644074" y="0"/>
                    </a:cubicBezTo>
                    <a:cubicBezTo>
                      <a:pt x="2916679" y="-26534"/>
                      <a:pt x="2919572" y="29734"/>
                      <a:pt x="3158396" y="0"/>
                    </a:cubicBezTo>
                    <a:cubicBezTo>
                      <a:pt x="3397220" y="-29734"/>
                      <a:pt x="3676384" y="51680"/>
                      <a:pt x="3826423" y="0"/>
                    </a:cubicBezTo>
                    <a:cubicBezTo>
                      <a:pt x="3976462" y="-51680"/>
                      <a:pt x="4067365" y="14346"/>
                      <a:pt x="4263892" y="0"/>
                    </a:cubicBezTo>
                    <a:cubicBezTo>
                      <a:pt x="4460419" y="-14346"/>
                      <a:pt x="4597145" y="29766"/>
                      <a:pt x="4855067" y="0"/>
                    </a:cubicBezTo>
                    <a:cubicBezTo>
                      <a:pt x="5112989" y="-29766"/>
                      <a:pt x="5109707" y="1205"/>
                      <a:pt x="5215684" y="0"/>
                    </a:cubicBezTo>
                    <a:cubicBezTo>
                      <a:pt x="5321661" y="-1205"/>
                      <a:pt x="5636902" y="36198"/>
                      <a:pt x="5960564" y="0"/>
                    </a:cubicBezTo>
                    <a:cubicBezTo>
                      <a:pt x="6284226" y="-36198"/>
                      <a:pt x="6270774" y="4227"/>
                      <a:pt x="6551738" y="0"/>
                    </a:cubicBezTo>
                    <a:cubicBezTo>
                      <a:pt x="6832702" y="-4227"/>
                      <a:pt x="7064438" y="71834"/>
                      <a:pt x="7296618" y="0"/>
                    </a:cubicBezTo>
                    <a:cubicBezTo>
                      <a:pt x="7528798" y="-71834"/>
                      <a:pt x="7801232" y="31050"/>
                      <a:pt x="8171557" y="0"/>
                    </a:cubicBezTo>
                    <a:cubicBezTo>
                      <a:pt x="8414445" y="-27517"/>
                      <a:pt x="8671800" y="228956"/>
                      <a:pt x="8657843" y="486286"/>
                    </a:cubicBezTo>
                    <a:cubicBezTo>
                      <a:pt x="8684167" y="685592"/>
                      <a:pt x="8627423" y="787385"/>
                      <a:pt x="8657843" y="972558"/>
                    </a:cubicBezTo>
                    <a:cubicBezTo>
                      <a:pt x="8688263" y="1157731"/>
                      <a:pt x="8607799" y="1294444"/>
                      <a:pt x="8657843" y="1497732"/>
                    </a:cubicBezTo>
                    <a:cubicBezTo>
                      <a:pt x="8707887" y="1701020"/>
                      <a:pt x="8611375" y="1798751"/>
                      <a:pt x="8657843" y="2003455"/>
                    </a:cubicBezTo>
                    <a:cubicBezTo>
                      <a:pt x="8704311" y="2208159"/>
                      <a:pt x="8625163" y="2269926"/>
                      <a:pt x="8657843" y="2431374"/>
                    </a:cubicBezTo>
                    <a:cubicBezTo>
                      <a:pt x="8581162" y="2692616"/>
                      <a:pt x="8403859" y="2933546"/>
                      <a:pt x="8171557" y="2917660"/>
                    </a:cubicBezTo>
                    <a:cubicBezTo>
                      <a:pt x="7994038" y="2945331"/>
                      <a:pt x="7780854" y="2856785"/>
                      <a:pt x="7580382" y="2917660"/>
                    </a:cubicBezTo>
                    <a:cubicBezTo>
                      <a:pt x="7379910" y="2978535"/>
                      <a:pt x="7307328" y="2881870"/>
                      <a:pt x="7066060" y="2917660"/>
                    </a:cubicBezTo>
                    <a:cubicBezTo>
                      <a:pt x="6824792" y="2953450"/>
                      <a:pt x="6749564" y="2878669"/>
                      <a:pt x="6628591" y="2917660"/>
                    </a:cubicBezTo>
                    <a:cubicBezTo>
                      <a:pt x="6507618" y="2956651"/>
                      <a:pt x="6394806" y="2874507"/>
                      <a:pt x="6267974" y="2917660"/>
                    </a:cubicBezTo>
                    <a:cubicBezTo>
                      <a:pt x="6141142" y="2960813"/>
                      <a:pt x="5989292" y="2896448"/>
                      <a:pt x="5830505" y="2917660"/>
                    </a:cubicBezTo>
                    <a:cubicBezTo>
                      <a:pt x="5671718" y="2938872"/>
                      <a:pt x="5494409" y="2906427"/>
                      <a:pt x="5393036" y="2917660"/>
                    </a:cubicBezTo>
                    <a:cubicBezTo>
                      <a:pt x="5291663" y="2928893"/>
                      <a:pt x="4935727" y="2893500"/>
                      <a:pt x="4801861" y="2917660"/>
                    </a:cubicBezTo>
                    <a:cubicBezTo>
                      <a:pt x="4667995" y="2941820"/>
                      <a:pt x="4373799" y="2898177"/>
                      <a:pt x="4210687" y="2917660"/>
                    </a:cubicBezTo>
                    <a:cubicBezTo>
                      <a:pt x="4047575" y="2937143"/>
                      <a:pt x="3949146" y="2858328"/>
                      <a:pt x="3696365" y="2917660"/>
                    </a:cubicBezTo>
                    <a:cubicBezTo>
                      <a:pt x="3443584" y="2976992"/>
                      <a:pt x="3193278" y="2910421"/>
                      <a:pt x="2951484" y="2917660"/>
                    </a:cubicBezTo>
                    <a:cubicBezTo>
                      <a:pt x="2709690" y="2924899"/>
                      <a:pt x="2626904" y="2915611"/>
                      <a:pt x="2514015" y="2917660"/>
                    </a:cubicBezTo>
                    <a:cubicBezTo>
                      <a:pt x="2401126" y="2919709"/>
                      <a:pt x="2136997" y="2864245"/>
                      <a:pt x="1769135" y="2917660"/>
                    </a:cubicBezTo>
                    <a:cubicBezTo>
                      <a:pt x="1401273" y="2971075"/>
                      <a:pt x="1507644" y="2892179"/>
                      <a:pt x="1331666" y="2917660"/>
                    </a:cubicBezTo>
                    <a:cubicBezTo>
                      <a:pt x="1155688" y="2943141"/>
                      <a:pt x="660262" y="2841644"/>
                      <a:pt x="486286" y="2917660"/>
                    </a:cubicBezTo>
                    <a:cubicBezTo>
                      <a:pt x="225640" y="2905223"/>
                      <a:pt x="53591" y="2682068"/>
                      <a:pt x="0" y="2431374"/>
                    </a:cubicBezTo>
                    <a:cubicBezTo>
                      <a:pt x="-16725" y="2259796"/>
                      <a:pt x="41310" y="2148980"/>
                      <a:pt x="0" y="1984004"/>
                    </a:cubicBezTo>
                    <a:cubicBezTo>
                      <a:pt x="-41310" y="1819028"/>
                      <a:pt x="22045" y="1666360"/>
                      <a:pt x="0" y="1458830"/>
                    </a:cubicBezTo>
                    <a:cubicBezTo>
                      <a:pt x="-22045" y="1251300"/>
                      <a:pt x="967" y="1223859"/>
                      <a:pt x="0" y="1030911"/>
                    </a:cubicBezTo>
                    <a:cubicBezTo>
                      <a:pt x="-967" y="837963"/>
                      <a:pt x="40178" y="737464"/>
                      <a:pt x="0" y="486286"/>
                    </a:cubicBezTo>
                    <a:close/>
                  </a:path>
                  <a:path w="8657843" h="2917660" stroke="0" extrusionOk="0">
                    <a:moveTo>
                      <a:pt x="0" y="486286"/>
                    </a:moveTo>
                    <a:cubicBezTo>
                      <a:pt x="-13466" y="209412"/>
                      <a:pt x="190870" y="10077"/>
                      <a:pt x="486286" y="0"/>
                    </a:cubicBezTo>
                    <a:cubicBezTo>
                      <a:pt x="760069" y="-34793"/>
                      <a:pt x="984915" y="71127"/>
                      <a:pt x="1231166" y="0"/>
                    </a:cubicBezTo>
                    <a:cubicBezTo>
                      <a:pt x="1477417" y="-71127"/>
                      <a:pt x="1592953" y="9275"/>
                      <a:pt x="1745488" y="0"/>
                    </a:cubicBezTo>
                    <a:cubicBezTo>
                      <a:pt x="1898023" y="-9275"/>
                      <a:pt x="2023458" y="10607"/>
                      <a:pt x="2182957" y="0"/>
                    </a:cubicBezTo>
                    <a:cubicBezTo>
                      <a:pt x="2342456" y="-10607"/>
                      <a:pt x="2520058" y="65866"/>
                      <a:pt x="2850985" y="0"/>
                    </a:cubicBezTo>
                    <a:cubicBezTo>
                      <a:pt x="3181912" y="-65866"/>
                      <a:pt x="3174972" y="61545"/>
                      <a:pt x="3365307" y="0"/>
                    </a:cubicBezTo>
                    <a:cubicBezTo>
                      <a:pt x="3555642" y="-61545"/>
                      <a:pt x="3756379" y="75527"/>
                      <a:pt x="4110187" y="0"/>
                    </a:cubicBezTo>
                    <a:cubicBezTo>
                      <a:pt x="4463995" y="-75527"/>
                      <a:pt x="4334510" y="38165"/>
                      <a:pt x="4547656" y="0"/>
                    </a:cubicBezTo>
                    <a:cubicBezTo>
                      <a:pt x="4760802" y="-38165"/>
                      <a:pt x="4993249" y="17201"/>
                      <a:pt x="5292536" y="0"/>
                    </a:cubicBezTo>
                    <a:cubicBezTo>
                      <a:pt x="5591823" y="-17201"/>
                      <a:pt x="5540879" y="7562"/>
                      <a:pt x="5653153" y="0"/>
                    </a:cubicBezTo>
                    <a:cubicBezTo>
                      <a:pt x="5765427" y="-7562"/>
                      <a:pt x="6053186" y="26846"/>
                      <a:pt x="6244328" y="0"/>
                    </a:cubicBezTo>
                    <a:cubicBezTo>
                      <a:pt x="6435471" y="-26846"/>
                      <a:pt x="6592399" y="47570"/>
                      <a:pt x="6835502" y="0"/>
                    </a:cubicBezTo>
                    <a:cubicBezTo>
                      <a:pt x="7078605" y="-47570"/>
                      <a:pt x="7223681" y="5754"/>
                      <a:pt x="7349824" y="0"/>
                    </a:cubicBezTo>
                    <a:cubicBezTo>
                      <a:pt x="7475967" y="-5754"/>
                      <a:pt x="7877717" y="47810"/>
                      <a:pt x="8171557" y="0"/>
                    </a:cubicBezTo>
                    <a:cubicBezTo>
                      <a:pt x="8464508" y="-30269"/>
                      <a:pt x="8615400" y="201311"/>
                      <a:pt x="8657843" y="486286"/>
                    </a:cubicBezTo>
                    <a:cubicBezTo>
                      <a:pt x="8676999" y="688787"/>
                      <a:pt x="8641760" y="749190"/>
                      <a:pt x="8657843" y="972558"/>
                    </a:cubicBezTo>
                    <a:cubicBezTo>
                      <a:pt x="8673926" y="1195926"/>
                      <a:pt x="8604787" y="1291955"/>
                      <a:pt x="8657843" y="1497732"/>
                    </a:cubicBezTo>
                    <a:cubicBezTo>
                      <a:pt x="8710899" y="1703509"/>
                      <a:pt x="8603462" y="1867583"/>
                      <a:pt x="8657843" y="1984004"/>
                    </a:cubicBezTo>
                    <a:cubicBezTo>
                      <a:pt x="8712224" y="2100425"/>
                      <a:pt x="8615908" y="2232953"/>
                      <a:pt x="8657843" y="2431374"/>
                    </a:cubicBezTo>
                    <a:cubicBezTo>
                      <a:pt x="8593691" y="2702583"/>
                      <a:pt x="8453264" y="2893975"/>
                      <a:pt x="8171557" y="2917660"/>
                    </a:cubicBezTo>
                    <a:cubicBezTo>
                      <a:pt x="7909817" y="2923144"/>
                      <a:pt x="7739364" y="2863507"/>
                      <a:pt x="7503530" y="2917660"/>
                    </a:cubicBezTo>
                    <a:cubicBezTo>
                      <a:pt x="7267696" y="2971813"/>
                      <a:pt x="7267166" y="2874075"/>
                      <a:pt x="7066060" y="2917660"/>
                    </a:cubicBezTo>
                    <a:cubicBezTo>
                      <a:pt x="6864954" y="2961245"/>
                      <a:pt x="6603201" y="2857691"/>
                      <a:pt x="6474886" y="2917660"/>
                    </a:cubicBezTo>
                    <a:cubicBezTo>
                      <a:pt x="6346571" y="2977629"/>
                      <a:pt x="6239533" y="2875174"/>
                      <a:pt x="6114269" y="2917660"/>
                    </a:cubicBezTo>
                    <a:cubicBezTo>
                      <a:pt x="5989005" y="2960146"/>
                      <a:pt x="5875519" y="2880844"/>
                      <a:pt x="5753653" y="2917660"/>
                    </a:cubicBezTo>
                    <a:cubicBezTo>
                      <a:pt x="5631787" y="2954476"/>
                      <a:pt x="5314364" y="2854212"/>
                      <a:pt x="5162478" y="2917660"/>
                    </a:cubicBezTo>
                    <a:cubicBezTo>
                      <a:pt x="5010593" y="2981108"/>
                      <a:pt x="4918642" y="2872470"/>
                      <a:pt x="4725009" y="2917660"/>
                    </a:cubicBezTo>
                    <a:cubicBezTo>
                      <a:pt x="4531376" y="2962850"/>
                      <a:pt x="4359407" y="2878688"/>
                      <a:pt x="4056981" y="2917660"/>
                    </a:cubicBezTo>
                    <a:cubicBezTo>
                      <a:pt x="3754555" y="2956632"/>
                      <a:pt x="3712342" y="2885553"/>
                      <a:pt x="3619512" y="2917660"/>
                    </a:cubicBezTo>
                    <a:cubicBezTo>
                      <a:pt x="3526682" y="2949767"/>
                      <a:pt x="3096166" y="2893267"/>
                      <a:pt x="2951484" y="2917660"/>
                    </a:cubicBezTo>
                    <a:cubicBezTo>
                      <a:pt x="2806802" y="2942053"/>
                      <a:pt x="2762775" y="2878466"/>
                      <a:pt x="2590868" y="2917660"/>
                    </a:cubicBezTo>
                    <a:cubicBezTo>
                      <a:pt x="2418961" y="2956854"/>
                      <a:pt x="2248821" y="2879784"/>
                      <a:pt x="1922841" y="2917660"/>
                    </a:cubicBezTo>
                    <a:cubicBezTo>
                      <a:pt x="1596861" y="2955536"/>
                      <a:pt x="1630792" y="2909287"/>
                      <a:pt x="1485371" y="2917660"/>
                    </a:cubicBezTo>
                    <a:cubicBezTo>
                      <a:pt x="1339950" y="2926033"/>
                      <a:pt x="1197605" y="2885283"/>
                      <a:pt x="1124755" y="2917660"/>
                    </a:cubicBezTo>
                    <a:cubicBezTo>
                      <a:pt x="1051905" y="2950037"/>
                      <a:pt x="661119" y="2862332"/>
                      <a:pt x="486286" y="2917660"/>
                    </a:cubicBezTo>
                    <a:cubicBezTo>
                      <a:pt x="213910" y="2931910"/>
                      <a:pt x="11483" y="2703236"/>
                      <a:pt x="0" y="2431374"/>
                    </a:cubicBezTo>
                    <a:cubicBezTo>
                      <a:pt x="-28275" y="2253030"/>
                      <a:pt x="43336" y="2132092"/>
                      <a:pt x="0" y="1925651"/>
                    </a:cubicBezTo>
                    <a:cubicBezTo>
                      <a:pt x="-43336" y="1719210"/>
                      <a:pt x="33354" y="1624097"/>
                      <a:pt x="0" y="1478281"/>
                    </a:cubicBezTo>
                    <a:cubicBezTo>
                      <a:pt x="-33354" y="1332465"/>
                      <a:pt x="54369" y="1180940"/>
                      <a:pt x="0" y="1011460"/>
                    </a:cubicBezTo>
                    <a:cubicBezTo>
                      <a:pt x="-54369" y="841980"/>
                      <a:pt x="16331" y="713741"/>
                      <a:pt x="0" y="486286"/>
                    </a:cubicBezTo>
                    <a:close/>
                  </a:path>
                </a:pathLst>
              </a:custGeom>
              <a:solidFill>
                <a:srgbClr val="D7DB75"/>
              </a:solidFill>
              <a:ln w="47625">
                <a:solidFill>
                  <a:schemeClr val="bg1">
                    <a:alpha val="98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srgbClr val="434334"/>
                  </a:solidFill>
                </a:endParaRPr>
              </a:p>
            </p:txBody>
          </p:sp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47199B31-3B8F-41FC-BABB-DA5C0619D035}"/>
                  </a:ext>
                </a:extLst>
              </p:cNvPr>
              <p:cNvSpPr/>
              <p:nvPr/>
            </p:nvSpPr>
            <p:spPr>
              <a:xfrm>
                <a:off x="2289901" y="1989167"/>
                <a:ext cx="749727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3200" dirty="0"/>
                  <a:t>Hallgass meg egy éneket!</a:t>
                </a:r>
              </a:p>
              <a:p>
                <a:pPr algn="ctr"/>
                <a:r>
                  <a:rPr lang="hu-HU" sz="3200" dirty="0"/>
                  <a:t>Zenehallgatás közben gondolkozz azon, hogy</a:t>
                </a:r>
                <a:r>
                  <a:rPr lang="hu-HU" sz="3200" dirty="0">
                    <a:solidFill>
                      <a:srgbClr val="434334"/>
                    </a:solidFill>
                  </a:rPr>
                  <a:t> </a:t>
                </a:r>
                <a:r>
                  <a:rPr lang="hu-HU" sz="3200" dirty="0">
                    <a:solidFill>
                      <a:srgbClr val="4F4372"/>
                    </a:solidFill>
                  </a:rPr>
                  <a:t>hogyan kapcsolódik az ének szövege Augustinus életéhez</a:t>
                </a:r>
                <a:r>
                  <a:rPr lang="hu-HU" sz="3200" dirty="0"/>
                  <a:t>!</a:t>
                </a:r>
              </a:p>
              <a:p>
                <a:pPr algn="ctr"/>
                <a:r>
                  <a:rPr lang="hu-HU" sz="3200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Kattints ide!</a:t>
                </a:r>
                <a:endParaRPr lang="hu-HU" sz="3200" dirty="0">
                  <a:solidFill>
                    <a:schemeClr val="bg1"/>
                  </a:solidFill>
                </a:endParaRPr>
              </a:p>
              <a:p>
                <a:pPr algn="ctr"/>
                <a:endParaRPr lang="hu-HU" sz="3200" dirty="0">
                  <a:solidFill>
                    <a:srgbClr val="434334"/>
                  </a:solidFill>
                </a:endParaRPr>
              </a:p>
            </p:txBody>
          </p:sp>
        </p:grpSp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35852AF7-A4B9-4E6F-BE62-C8BE66E1A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610" y="2731468"/>
              <a:ext cx="1369012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5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F9E02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ekerekített téglalap 52"/>
          <p:cNvSpPr/>
          <p:nvPr/>
        </p:nvSpPr>
        <p:spPr>
          <a:xfrm>
            <a:off x="292617" y="3496437"/>
            <a:ext cx="648085" cy="178973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616659" y="3098800"/>
            <a:ext cx="2747809" cy="2398176"/>
          </a:xfrm>
          <a:prstGeom prst="rect">
            <a:avLst/>
          </a:prstGeom>
          <a:gradFill>
            <a:gsLst>
              <a:gs pos="84000">
                <a:srgbClr val="FFFF00"/>
              </a:gs>
              <a:gs pos="28000">
                <a:srgbClr val="FFD85B"/>
              </a:gs>
              <a:gs pos="6000">
                <a:srgbClr val="FFC000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60" name="Lekerekített téglalap 59"/>
          <p:cNvSpPr/>
          <p:nvPr/>
        </p:nvSpPr>
        <p:spPr>
          <a:xfrm>
            <a:off x="284480" y="3620956"/>
            <a:ext cx="604005" cy="154069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3547599" y="3098800"/>
            <a:ext cx="8288800" cy="2398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chemeClr val="tx1"/>
              </a:solidFill>
            </a:endParaRPr>
          </a:p>
        </p:txBody>
      </p:sp>
      <p:grpSp>
        <p:nvGrpSpPr>
          <p:cNvPr id="62" name="Csoportba foglalás 61"/>
          <p:cNvGrpSpPr/>
          <p:nvPr/>
        </p:nvGrpSpPr>
        <p:grpSpPr>
          <a:xfrm>
            <a:off x="3139933" y="3347275"/>
            <a:ext cx="675733" cy="219512"/>
            <a:chOff x="3243051" y="2594029"/>
            <a:chExt cx="551617" cy="185240"/>
          </a:xfrm>
        </p:grpSpPr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5" name="Ellipszis 64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Folyamatábra: Befejezés 66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3141269" y="3886170"/>
            <a:ext cx="675733" cy="219512"/>
            <a:chOff x="3243051" y="2594029"/>
            <a:chExt cx="551617" cy="185240"/>
          </a:xfrm>
        </p:grpSpPr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fejezés 75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3142604" y="4425064"/>
            <a:ext cx="675733" cy="219512"/>
            <a:chOff x="3243051" y="2594029"/>
            <a:chExt cx="551617" cy="185240"/>
          </a:xfrm>
        </p:grpSpPr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9" name="Ellipszis 78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0" name="Folyamatábra: Befejezés 79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3143939" y="4963959"/>
            <a:ext cx="675733" cy="219512"/>
            <a:chOff x="3243051" y="2594029"/>
            <a:chExt cx="551617" cy="185240"/>
          </a:xfrm>
        </p:grpSpPr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3243051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3654085" y="2594029"/>
              <a:ext cx="140583" cy="185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4" name="Folyamatábra: Befejezés 83"/>
            <p:cNvSpPr/>
            <p:nvPr/>
          </p:nvSpPr>
          <p:spPr>
            <a:xfrm>
              <a:off x="3329577" y="2612559"/>
              <a:ext cx="380746" cy="107343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1021466" y="3566787"/>
            <a:ext cx="198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Házi feladat</a:t>
            </a:r>
          </a:p>
        </p:txBody>
      </p:sp>
      <p:sp>
        <p:nvSpPr>
          <p:cNvPr id="86" name="Téglalap 1">
            <a:extLst>
              <a:ext uri="{FF2B5EF4-FFF2-40B4-BE49-F238E27FC236}">
                <a16:creationId xmlns:a16="http://schemas.microsoft.com/office/drawing/2014/main" id="{E929CDF3-7114-466A-871D-F273E0C24ABE}"/>
              </a:ext>
            </a:extLst>
          </p:cNvPr>
          <p:cNvSpPr/>
          <p:nvPr/>
        </p:nvSpPr>
        <p:spPr>
          <a:xfrm>
            <a:off x="5101828" y="438811"/>
            <a:ext cx="2850222" cy="1844423"/>
          </a:xfrm>
          <a:custGeom>
            <a:avLst/>
            <a:gdLst>
              <a:gd name="connsiteX0" fmla="*/ 0 w 2850222"/>
              <a:gd name="connsiteY0" fmla="*/ 0 h 1844423"/>
              <a:gd name="connsiteX1" fmla="*/ 513040 w 2850222"/>
              <a:gd name="connsiteY1" fmla="*/ 0 h 1844423"/>
              <a:gd name="connsiteX2" fmla="*/ 1111587 w 2850222"/>
              <a:gd name="connsiteY2" fmla="*/ 0 h 1844423"/>
              <a:gd name="connsiteX3" fmla="*/ 1653129 w 2850222"/>
              <a:gd name="connsiteY3" fmla="*/ 0 h 1844423"/>
              <a:gd name="connsiteX4" fmla="*/ 2166169 w 2850222"/>
              <a:gd name="connsiteY4" fmla="*/ 0 h 1844423"/>
              <a:gd name="connsiteX5" fmla="*/ 2850222 w 2850222"/>
              <a:gd name="connsiteY5" fmla="*/ 0 h 1844423"/>
              <a:gd name="connsiteX6" fmla="*/ 2850222 w 2850222"/>
              <a:gd name="connsiteY6" fmla="*/ 461106 h 1844423"/>
              <a:gd name="connsiteX7" fmla="*/ 2850222 w 2850222"/>
              <a:gd name="connsiteY7" fmla="*/ 922212 h 1844423"/>
              <a:gd name="connsiteX8" fmla="*/ 2850222 w 2850222"/>
              <a:gd name="connsiteY8" fmla="*/ 1346429 h 1844423"/>
              <a:gd name="connsiteX9" fmla="*/ 2850222 w 2850222"/>
              <a:gd name="connsiteY9" fmla="*/ 1844423 h 1844423"/>
              <a:gd name="connsiteX10" fmla="*/ 2337182 w 2850222"/>
              <a:gd name="connsiteY10" fmla="*/ 1844423 h 1844423"/>
              <a:gd name="connsiteX11" fmla="*/ 1852644 w 2850222"/>
              <a:gd name="connsiteY11" fmla="*/ 1844423 h 1844423"/>
              <a:gd name="connsiteX12" fmla="*/ 1254098 w 2850222"/>
              <a:gd name="connsiteY12" fmla="*/ 1844423 h 1844423"/>
              <a:gd name="connsiteX13" fmla="*/ 741058 w 2850222"/>
              <a:gd name="connsiteY13" fmla="*/ 1844423 h 1844423"/>
              <a:gd name="connsiteX14" fmla="*/ 0 w 2850222"/>
              <a:gd name="connsiteY14" fmla="*/ 1844423 h 1844423"/>
              <a:gd name="connsiteX15" fmla="*/ 0 w 2850222"/>
              <a:gd name="connsiteY15" fmla="*/ 1346429 h 1844423"/>
              <a:gd name="connsiteX16" fmla="*/ 0 w 2850222"/>
              <a:gd name="connsiteY16" fmla="*/ 922212 h 1844423"/>
              <a:gd name="connsiteX17" fmla="*/ 0 w 2850222"/>
              <a:gd name="connsiteY17" fmla="*/ 442662 h 1844423"/>
              <a:gd name="connsiteX18" fmla="*/ 0 w 2850222"/>
              <a:gd name="connsiteY18" fmla="*/ 0 h 184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0222" h="1844423" fill="none" extrusionOk="0">
                <a:moveTo>
                  <a:pt x="0" y="0"/>
                </a:moveTo>
                <a:cubicBezTo>
                  <a:pt x="250523" y="-2485"/>
                  <a:pt x="284091" y="25152"/>
                  <a:pt x="513040" y="0"/>
                </a:cubicBezTo>
                <a:cubicBezTo>
                  <a:pt x="741989" y="-25152"/>
                  <a:pt x="963734" y="2937"/>
                  <a:pt x="1111587" y="0"/>
                </a:cubicBezTo>
                <a:cubicBezTo>
                  <a:pt x="1259440" y="-2937"/>
                  <a:pt x="1515981" y="30361"/>
                  <a:pt x="1653129" y="0"/>
                </a:cubicBezTo>
                <a:cubicBezTo>
                  <a:pt x="1790277" y="-30361"/>
                  <a:pt x="1936281" y="42979"/>
                  <a:pt x="2166169" y="0"/>
                </a:cubicBezTo>
                <a:cubicBezTo>
                  <a:pt x="2396057" y="-42979"/>
                  <a:pt x="2565914" y="46648"/>
                  <a:pt x="2850222" y="0"/>
                </a:cubicBezTo>
                <a:cubicBezTo>
                  <a:pt x="2886418" y="222860"/>
                  <a:pt x="2843221" y="281340"/>
                  <a:pt x="2850222" y="461106"/>
                </a:cubicBezTo>
                <a:cubicBezTo>
                  <a:pt x="2857223" y="640872"/>
                  <a:pt x="2804307" y="708588"/>
                  <a:pt x="2850222" y="922212"/>
                </a:cubicBezTo>
                <a:cubicBezTo>
                  <a:pt x="2896137" y="1135836"/>
                  <a:pt x="2822528" y="1202666"/>
                  <a:pt x="2850222" y="1346429"/>
                </a:cubicBezTo>
                <a:cubicBezTo>
                  <a:pt x="2877916" y="1490192"/>
                  <a:pt x="2797421" y="1613147"/>
                  <a:pt x="2850222" y="1844423"/>
                </a:cubicBezTo>
                <a:cubicBezTo>
                  <a:pt x="2682516" y="1860538"/>
                  <a:pt x="2483161" y="1839350"/>
                  <a:pt x="2337182" y="1844423"/>
                </a:cubicBezTo>
                <a:cubicBezTo>
                  <a:pt x="2191203" y="1849496"/>
                  <a:pt x="2070347" y="1842442"/>
                  <a:pt x="1852644" y="1844423"/>
                </a:cubicBezTo>
                <a:cubicBezTo>
                  <a:pt x="1634941" y="1846404"/>
                  <a:pt x="1387365" y="1837381"/>
                  <a:pt x="1254098" y="1844423"/>
                </a:cubicBezTo>
                <a:cubicBezTo>
                  <a:pt x="1120831" y="1851465"/>
                  <a:pt x="888558" y="1844271"/>
                  <a:pt x="741058" y="1844423"/>
                </a:cubicBezTo>
                <a:cubicBezTo>
                  <a:pt x="593558" y="1844575"/>
                  <a:pt x="276036" y="1783703"/>
                  <a:pt x="0" y="1844423"/>
                </a:cubicBezTo>
                <a:cubicBezTo>
                  <a:pt x="-14363" y="1639677"/>
                  <a:pt x="59427" y="1563728"/>
                  <a:pt x="0" y="1346429"/>
                </a:cubicBezTo>
                <a:cubicBezTo>
                  <a:pt x="-59427" y="1129130"/>
                  <a:pt x="17597" y="1050121"/>
                  <a:pt x="0" y="922212"/>
                </a:cubicBezTo>
                <a:cubicBezTo>
                  <a:pt x="-17597" y="794303"/>
                  <a:pt x="48612" y="664420"/>
                  <a:pt x="0" y="442662"/>
                </a:cubicBezTo>
                <a:cubicBezTo>
                  <a:pt x="-48612" y="220904"/>
                  <a:pt x="2328" y="96201"/>
                  <a:pt x="0" y="0"/>
                </a:cubicBezTo>
                <a:close/>
              </a:path>
              <a:path w="2850222" h="1844423" stroke="0" extrusionOk="0">
                <a:moveTo>
                  <a:pt x="0" y="0"/>
                </a:moveTo>
                <a:cubicBezTo>
                  <a:pt x="136505" y="-60353"/>
                  <a:pt x="316863" y="17435"/>
                  <a:pt x="541542" y="0"/>
                </a:cubicBezTo>
                <a:cubicBezTo>
                  <a:pt x="766221" y="-17435"/>
                  <a:pt x="912668" y="58085"/>
                  <a:pt x="1026080" y="0"/>
                </a:cubicBezTo>
                <a:cubicBezTo>
                  <a:pt x="1139492" y="-58085"/>
                  <a:pt x="1357554" y="16807"/>
                  <a:pt x="1653129" y="0"/>
                </a:cubicBezTo>
                <a:cubicBezTo>
                  <a:pt x="1948704" y="-16807"/>
                  <a:pt x="2078531" y="32266"/>
                  <a:pt x="2194671" y="0"/>
                </a:cubicBezTo>
                <a:cubicBezTo>
                  <a:pt x="2310811" y="-32266"/>
                  <a:pt x="2611871" y="34076"/>
                  <a:pt x="2850222" y="0"/>
                </a:cubicBezTo>
                <a:cubicBezTo>
                  <a:pt x="2902158" y="104016"/>
                  <a:pt x="2846153" y="388390"/>
                  <a:pt x="2850222" y="497994"/>
                </a:cubicBezTo>
                <a:cubicBezTo>
                  <a:pt x="2854291" y="607598"/>
                  <a:pt x="2837902" y="730948"/>
                  <a:pt x="2850222" y="959100"/>
                </a:cubicBezTo>
                <a:cubicBezTo>
                  <a:pt x="2862542" y="1187252"/>
                  <a:pt x="2840095" y="1270047"/>
                  <a:pt x="2850222" y="1420206"/>
                </a:cubicBezTo>
                <a:cubicBezTo>
                  <a:pt x="2860349" y="1570365"/>
                  <a:pt x="2846238" y="1728396"/>
                  <a:pt x="2850222" y="1844423"/>
                </a:cubicBezTo>
                <a:cubicBezTo>
                  <a:pt x="2639021" y="1898511"/>
                  <a:pt x="2495914" y="1838697"/>
                  <a:pt x="2337182" y="1844423"/>
                </a:cubicBezTo>
                <a:cubicBezTo>
                  <a:pt x="2178450" y="1850149"/>
                  <a:pt x="2034009" y="1787635"/>
                  <a:pt x="1767138" y="1844423"/>
                </a:cubicBezTo>
                <a:cubicBezTo>
                  <a:pt x="1500267" y="1901211"/>
                  <a:pt x="1385184" y="1782630"/>
                  <a:pt x="1225595" y="1844423"/>
                </a:cubicBezTo>
                <a:cubicBezTo>
                  <a:pt x="1066006" y="1906216"/>
                  <a:pt x="901955" y="1776005"/>
                  <a:pt x="598547" y="1844423"/>
                </a:cubicBezTo>
                <a:cubicBezTo>
                  <a:pt x="295139" y="1912841"/>
                  <a:pt x="193354" y="1836868"/>
                  <a:pt x="0" y="1844423"/>
                </a:cubicBezTo>
                <a:cubicBezTo>
                  <a:pt x="-43373" y="1681595"/>
                  <a:pt x="7663" y="1514366"/>
                  <a:pt x="0" y="1420206"/>
                </a:cubicBezTo>
                <a:cubicBezTo>
                  <a:pt x="-7663" y="1326046"/>
                  <a:pt x="10035" y="1084262"/>
                  <a:pt x="0" y="959100"/>
                </a:cubicBezTo>
                <a:cubicBezTo>
                  <a:pt x="-10035" y="833938"/>
                  <a:pt x="31905" y="719472"/>
                  <a:pt x="0" y="516438"/>
                </a:cubicBezTo>
                <a:cubicBezTo>
                  <a:pt x="-31905" y="313404"/>
                  <a:pt x="14732" y="1693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1540000" sx="101000" sy="101000" algn="bl" rotWithShape="0">
              <a:srgbClr val="816D0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Névjegykártya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74710" y="36977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dirty="0"/>
              <a:t>Készítsetek névjegykártyát Augustinusnak! </a:t>
            </a:r>
          </a:p>
          <a:p>
            <a:pPr algn="ctr"/>
            <a:r>
              <a:rPr lang="hu-HU" sz="2400" dirty="0"/>
              <a:t>Írjatok rá</a:t>
            </a:r>
            <a:r>
              <a:rPr lang="hu-HU" sz="2400"/>
              <a:t>, rajzoljatok </a:t>
            </a:r>
            <a:r>
              <a:rPr lang="hu-HU" sz="2400" dirty="0"/>
              <a:t>rá olyan dolgokat, amelyek szerintetek elmondják, ki volt ő!</a:t>
            </a:r>
            <a:endParaRPr lang="hu-HU" sz="3600" b="1" dirty="0"/>
          </a:p>
        </p:txBody>
      </p:sp>
      <p:sp>
        <p:nvSpPr>
          <p:cNvPr id="92" name="Szövegdoboz 91"/>
          <p:cNvSpPr txBox="1"/>
          <p:nvPr/>
        </p:nvSpPr>
        <p:spPr>
          <a:xfrm>
            <a:off x="4814238" y="698840"/>
            <a:ext cx="3425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gradFill flip="none" rotWithShape="1">
                  <a:gsLst>
                    <a:gs pos="1667">
                      <a:schemeClr val="accent6">
                        <a:lumMod val="50000"/>
                      </a:schemeClr>
                    </a:gs>
                    <a:gs pos="98333">
                      <a:schemeClr val="accent6">
                        <a:lumMod val="50000"/>
                      </a:schemeClr>
                    </a:gs>
                    <a:gs pos="53000">
                      <a:srgbClr val="F9E02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Informal Roman" panose="030604020304060B0204" pitchFamily="66" charset="0"/>
              </a:rPr>
              <a:t>AUGUSTINUS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46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5;p22">
            <a:extLst>
              <a:ext uri="{FF2B5EF4-FFF2-40B4-BE49-F238E27FC236}">
                <a16:creationId xmlns:a16="http://schemas.microsoft.com/office/drawing/2014/main" id="{10AB72B7-C6F2-445E-B7BD-DC421115DE3C}"/>
              </a:ext>
            </a:extLst>
          </p:cNvPr>
          <p:cNvSpPr txBox="1">
            <a:spLocks/>
          </p:cNvSpPr>
          <p:nvPr/>
        </p:nvSpPr>
        <p:spPr>
          <a:xfrm>
            <a:off x="261102" y="554047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4" name="Google Shape;1596;p22">
            <a:extLst>
              <a:ext uri="{FF2B5EF4-FFF2-40B4-BE49-F238E27FC236}">
                <a16:creationId xmlns:a16="http://schemas.microsoft.com/office/drawing/2014/main" id="{EF70D01C-D31E-4367-B38F-501A9A1E3331}"/>
              </a:ext>
            </a:extLst>
          </p:cNvPr>
          <p:cNvSpPr txBox="1">
            <a:spLocks/>
          </p:cNvSpPr>
          <p:nvPr/>
        </p:nvSpPr>
        <p:spPr>
          <a:xfrm>
            <a:off x="3171294" y="1963739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249A999-7B53-4C10-92DB-DAAF23EF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EEBCAD9-4F70-4AD1-A3A7-D8EC6A4283D4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rgbClr val="595A1C"/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260803-0013-4306-A90E-3AD3A5BF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0119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327;p41"/>
          <p:cNvSpPr txBox="1"/>
          <p:nvPr/>
        </p:nvSpPr>
        <p:spPr>
          <a:xfrm>
            <a:off x="1523648" y="7075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2330;p41"/>
          <p:cNvSpPr txBox="1"/>
          <p:nvPr/>
        </p:nvSpPr>
        <p:spPr>
          <a:xfrm>
            <a:off x="6038910" y="33734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31" name="Google Shape;2333;p41"/>
          <p:cNvSpPr txBox="1"/>
          <p:nvPr/>
        </p:nvSpPr>
        <p:spPr>
          <a:xfrm>
            <a:off x="3230265" y="33734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2336;p41"/>
          <p:cNvSpPr txBox="1"/>
          <p:nvPr/>
        </p:nvSpPr>
        <p:spPr>
          <a:xfrm>
            <a:off x="9277086" y="33734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2896202" y="18970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34" name="Google Shape;2339;p41"/>
          <p:cNvSpPr txBox="1"/>
          <p:nvPr/>
        </p:nvSpPr>
        <p:spPr>
          <a:xfrm>
            <a:off x="440331" y="32454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kern="0" dirty="0">
                <a:solidFill>
                  <a:srgbClr val="435633"/>
                </a:solidFill>
                <a:latin typeface="Arial" panose="020B0604020202020204"/>
                <a:cs typeface="Arial"/>
                <a:sym typeface="Arial"/>
              </a:rPr>
              <a:t>h</a:t>
            </a:r>
            <a:r>
              <a:rPr kumimoji="0" lang="hu-H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angszóró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kern="0" dirty="0">
                <a:solidFill>
                  <a:srgbClr val="435633"/>
                </a:solidFill>
                <a:latin typeface="Arial" panose="020B0604020202020204"/>
                <a:cs typeface="Arial"/>
                <a:sym typeface="Arial"/>
              </a:rPr>
              <a:t>í</a:t>
            </a:r>
            <a:r>
              <a:rPr kumimoji="0" lang="hu-H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róeszköz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4356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Lefelé nyíl 34"/>
          <p:cNvSpPr/>
          <p:nvPr/>
        </p:nvSpPr>
        <p:spPr>
          <a:xfrm>
            <a:off x="1523648" y="24788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Lefelé nyíl 35"/>
          <p:cNvSpPr/>
          <p:nvPr/>
        </p:nvSpPr>
        <p:spPr>
          <a:xfrm>
            <a:off x="433485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Lefelé nyíl 36"/>
          <p:cNvSpPr/>
          <p:nvPr/>
        </p:nvSpPr>
        <p:spPr>
          <a:xfrm>
            <a:off x="735826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Lefelé nyíl 37"/>
          <p:cNvSpPr/>
          <p:nvPr/>
        </p:nvSpPr>
        <p:spPr>
          <a:xfrm>
            <a:off x="10381679" y="25087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4356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6092" flipH="1">
            <a:off x="9777783" y="-145637"/>
            <a:ext cx="4992623" cy="7055846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7370" flipH="1">
            <a:off x="9341648" y="1774273"/>
            <a:ext cx="1443044" cy="2230522"/>
          </a:xfrm>
          <a:prstGeom prst="rect">
            <a:avLst/>
          </a:prstGeom>
        </p:spPr>
      </p:pic>
      <p:grpSp>
        <p:nvGrpSpPr>
          <p:cNvPr id="160" name="Csoportba foglalás 159"/>
          <p:cNvGrpSpPr/>
          <p:nvPr/>
        </p:nvGrpSpPr>
        <p:grpSpPr>
          <a:xfrm rot="19470497">
            <a:off x="10188450" y="2388278"/>
            <a:ext cx="2027943" cy="1140334"/>
            <a:chOff x="2394012" y="1906202"/>
            <a:chExt cx="1389257" cy="685430"/>
          </a:xfrm>
        </p:grpSpPr>
        <p:grpSp>
          <p:nvGrpSpPr>
            <p:cNvPr id="161" name="Csoportba foglalás 160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173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2" name="Csoportba foglalás 161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163" name="Szabadkézi sokszög 162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4" name="Csoportba foglalás 163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165" name="Szabadkézi sokszög 164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66" name="Csoportba foglalás 165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170" name="Szabadkézi sokszög 169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1" name="Szabadkézi sokszög 170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2" name="Szabadkézi sokszög 171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67" name="Szabadkézi sokszög 166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8" name="Szabadkézi sokszög 167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9" name="Szabadkézi sokszög 168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145" name="Csoportba foglalás 144"/>
          <p:cNvGrpSpPr/>
          <p:nvPr/>
        </p:nvGrpSpPr>
        <p:grpSpPr>
          <a:xfrm rot="18617937">
            <a:off x="9223430" y="1979403"/>
            <a:ext cx="1735684" cy="888715"/>
            <a:chOff x="2394012" y="1906202"/>
            <a:chExt cx="1389257" cy="685430"/>
          </a:xfrm>
        </p:grpSpPr>
        <p:grpSp>
          <p:nvGrpSpPr>
            <p:cNvPr id="146" name="Csoportba foglalás 145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158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7" name="Csoportba foglalás 146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148" name="Szabadkézi sokszög 147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9" name="Csoportba foglalás 148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150" name="Szabadkézi sokszög 149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51" name="Csoportba foglalás 150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155" name="Szabadkézi sokszög 154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6" name="Szabadkézi sokszög 155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7" name="Szabadkézi sokszög 156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52" name="Szabadkézi sokszög 151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3" name="Szabadkézi sokszög 152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4" name="Szabadkézi sokszög 153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130" name="Csoportba foglalás 129"/>
          <p:cNvGrpSpPr/>
          <p:nvPr/>
        </p:nvGrpSpPr>
        <p:grpSpPr>
          <a:xfrm rot="20976504">
            <a:off x="8190336" y="1118038"/>
            <a:ext cx="1735684" cy="888715"/>
            <a:chOff x="2394012" y="1906202"/>
            <a:chExt cx="1389257" cy="685430"/>
          </a:xfrm>
        </p:grpSpPr>
        <p:grpSp>
          <p:nvGrpSpPr>
            <p:cNvPr id="131" name="Csoportba foglalás 130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143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2" name="Csoportba foglalás 131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133" name="Szabadkézi sokszög 132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34" name="Csoportba foglalás 133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135" name="Szabadkézi sokszög 134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36" name="Csoportba foglalás 135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140" name="Szabadkézi sokszög 139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1" name="Szabadkézi sokszög 140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2" name="Szabadkézi sokszög 141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37" name="Szabadkézi sokszög 136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8" name="Szabadkézi sokszög 137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9" name="Szabadkézi sokszög 138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115" name="Csoportba foglalás 114"/>
          <p:cNvGrpSpPr/>
          <p:nvPr/>
        </p:nvGrpSpPr>
        <p:grpSpPr>
          <a:xfrm rot="1698938">
            <a:off x="8574504" y="159330"/>
            <a:ext cx="1735684" cy="888715"/>
            <a:chOff x="2394012" y="1906202"/>
            <a:chExt cx="1389257" cy="685430"/>
          </a:xfrm>
        </p:grpSpPr>
        <p:grpSp>
          <p:nvGrpSpPr>
            <p:cNvPr id="116" name="Csoportba foglalás 115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128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7" name="Csoportba foglalás 116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118" name="Szabadkézi sokszög 117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19" name="Csoportba foglalás 118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120" name="Szabadkézi sokszög 119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21" name="Csoportba foglalás 120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125" name="Szabadkézi sokszög 124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6" name="Szabadkézi sokszög 125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7" name="Szabadkézi sokszög 126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22" name="Szabadkézi sokszög 121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3" name="Szabadkézi sokszög 122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4" name="Szabadkézi sokszög 123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185" name="Csoportba foglalás 184"/>
          <p:cNvGrpSpPr/>
          <p:nvPr/>
        </p:nvGrpSpPr>
        <p:grpSpPr>
          <a:xfrm>
            <a:off x="1186661" y="3830137"/>
            <a:ext cx="6258464" cy="1943709"/>
            <a:chOff x="1074900" y="3120296"/>
            <a:chExt cx="6835708" cy="2641975"/>
          </a:xfrm>
        </p:grpSpPr>
        <p:sp>
          <p:nvSpPr>
            <p:cNvPr id="184" name="Lekerekített téglalap 183"/>
            <p:cNvSpPr/>
            <p:nvPr/>
          </p:nvSpPr>
          <p:spPr>
            <a:xfrm>
              <a:off x="1074900" y="3267880"/>
              <a:ext cx="6835708" cy="2494391"/>
            </a:xfrm>
            <a:prstGeom prst="roundRect">
              <a:avLst>
                <a:gd name="adj" fmla="val 20331"/>
              </a:avLst>
            </a:prstGeom>
            <a:solidFill>
              <a:srgbClr val="B9BD3D"/>
            </a:solidFill>
          </p:spPr>
          <p:txBody>
            <a:bodyPr>
              <a:noAutofit/>
            </a:bodyPr>
            <a:lstStyle/>
            <a:p>
              <a:endParaRPr lang="hu-HU" dirty="0"/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1080542" y="3120296"/>
              <a:ext cx="6685292" cy="2398740"/>
            </a:xfrm>
            <a:prstGeom prst="roundRect">
              <a:avLst>
                <a:gd name="adj" fmla="val 12175"/>
              </a:avLst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r>
                <a:rPr lang="hu-HU" sz="2000" dirty="0">
                  <a:solidFill>
                    <a:srgbClr val="242021"/>
                  </a:solidFill>
                  <a:latin typeface="+mj-lt"/>
                </a:rPr>
                <a:t>Rengeteg sokat elvittünk.</a:t>
              </a:r>
              <a:endParaRPr lang="hu-HU" sz="2000" dirty="0">
                <a:latin typeface="+mj-lt"/>
              </a:endParaRPr>
            </a:p>
            <a:p>
              <a:r>
                <a:rPr lang="hu-HU" sz="2000" dirty="0">
                  <a:solidFill>
                    <a:srgbClr val="242021"/>
                  </a:solidFill>
                  <a:latin typeface="+mj-lt"/>
                </a:rPr>
                <a:t>Nem ettük meg – csak keveset –, hanem elszórtuk. Jó lesz a sertéseknek. Éppen csakhogy a gyönyörűségünk meglegyen, hogy tilalmas dolgot cselekedtünk. </a:t>
              </a:r>
            </a:p>
          </p:txBody>
        </p:sp>
      </p:grpSp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" y="1286376"/>
            <a:ext cx="1206971" cy="18656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01287" y="4727814"/>
            <a:ext cx="3612061" cy="2142591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492" y="4378223"/>
            <a:ext cx="1600944" cy="2545914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92299" flipH="1">
            <a:off x="104394" y="-126476"/>
            <a:ext cx="987220" cy="1569935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75690">
            <a:off x="2018917" y="5337687"/>
            <a:ext cx="1041631" cy="1656462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95557">
            <a:off x="11062189" y="5513648"/>
            <a:ext cx="1041631" cy="1656462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01991">
            <a:off x="3823786" y="5497853"/>
            <a:ext cx="841935" cy="1301384"/>
          </a:xfrm>
          <a:prstGeom prst="rect">
            <a:avLst/>
          </a:prstGeom>
        </p:spPr>
      </p:pic>
      <p:grpSp>
        <p:nvGrpSpPr>
          <p:cNvPr id="67" name="Csoportba foglalás 66"/>
          <p:cNvGrpSpPr/>
          <p:nvPr/>
        </p:nvGrpSpPr>
        <p:grpSpPr>
          <a:xfrm rot="20210765">
            <a:off x="10661300" y="136927"/>
            <a:ext cx="1735684" cy="888715"/>
            <a:chOff x="2394012" y="1906202"/>
            <a:chExt cx="1389257" cy="685430"/>
          </a:xfrm>
        </p:grpSpPr>
        <p:grpSp>
          <p:nvGrpSpPr>
            <p:cNvPr id="68" name="Csoportba foglalás 67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80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9" name="Csoportba foglalás 68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70" name="Szabadkézi sokszög 69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" name="Csoportba foglalás 70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72" name="Szabadkézi sokszög 71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3" name="Csoportba foglalás 72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77" name="Szabadkézi sokszög 76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" name="Szabadkézi sokszög 77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Szabadkézi sokszög 78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4" name="Szabadkézi sokszög 73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" name="Szabadkézi sokszög 74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6" name="Szabadkézi sokszög 75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83" name="Csoportba foglalás 82"/>
          <p:cNvGrpSpPr/>
          <p:nvPr/>
        </p:nvGrpSpPr>
        <p:grpSpPr>
          <a:xfrm rot="16200000">
            <a:off x="10993752" y="1947200"/>
            <a:ext cx="1735684" cy="888715"/>
            <a:chOff x="2394012" y="1906202"/>
            <a:chExt cx="1389257" cy="685430"/>
          </a:xfrm>
        </p:grpSpPr>
        <p:grpSp>
          <p:nvGrpSpPr>
            <p:cNvPr id="84" name="Csoportba foglalás 83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96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86" name="Szabadkézi sokszög 85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7" name="Csoportba foglalás 86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88" name="Szabadkézi sokszög 87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9" name="Csoportba foglalás 88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93" name="Szabadkézi sokszög 92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" name="Szabadkézi sokszög 93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5" name="Szabadkézi sokszög 94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90" name="Szabadkézi sokszög 89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" name="Szabadkézi sokszög 90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" name="Szabadkézi sokszög 91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99" name="Csoportba foglalás 98"/>
          <p:cNvGrpSpPr/>
          <p:nvPr/>
        </p:nvGrpSpPr>
        <p:grpSpPr>
          <a:xfrm rot="19248348">
            <a:off x="9770033" y="278533"/>
            <a:ext cx="2037313" cy="901394"/>
            <a:chOff x="2394012" y="1906202"/>
            <a:chExt cx="1389257" cy="685430"/>
          </a:xfrm>
        </p:grpSpPr>
        <p:grpSp>
          <p:nvGrpSpPr>
            <p:cNvPr id="100" name="Csoportba foglalás 99"/>
            <p:cNvGrpSpPr/>
            <p:nvPr/>
          </p:nvGrpSpPr>
          <p:grpSpPr>
            <a:xfrm>
              <a:off x="2402156" y="1917261"/>
              <a:ext cx="1178564" cy="669196"/>
              <a:chOff x="2207664" y="1784507"/>
              <a:chExt cx="1563225" cy="887611"/>
            </a:xfrm>
          </p:grpSpPr>
          <p:sp>
            <p:nvSpPr>
              <p:cNvPr id="112" name="Ellipszis 36"/>
              <p:cNvSpPr/>
              <p:nvPr/>
            </p:nvSpPr>
            <p:spPr>
              <a:xfrm rot="20469623">
                <a:off x="2207664" y="1784507"/>
                <a:ext cx="1440677" cy="606075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22 w 2447042"/>
                  <a:gd name="connsiteY0" fmla="*/ 681499 h 698929"/>
                  <a:gd name="connsiteX1" fmla="*/ 1052582 w 2447042"/>
                  <a:gd name="connsiteY1" fmla="*/ 49039 h 698929"/>
                  <a:gd name="connsiteX2" fmla="*/ 2447042 w 2447042"/>
                  <a:gd name="connsiteY2" fmla="*/ 620539 h 698929"/>
                  <a:gd name="connsiteX3" fmla="*/ 1239805 w 2447042"/>
                  <a:gd name="connsiteY3" fmla="*/ 529869 h 698929"/>
                  <a:gd name="connsiteX4" fmla="*/ 1022 w 2447042"/>
                  <a:gd name="connsiteY4" fmla="*/ 681499 h 69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42" h="698929">
                    <a:moveTo>
                      <a:pt x="1022" y="681499"/>
                    </a:moveTo>
                    <a:cubicBezTo>
                      <a:pt x="-30182" y="601361"/>
                      <a:pt x="660152" y="173499"/>
                      <a:pt x="1052582" y="49039"/>
                    </a:cubicBezTo>
                    <a:cubicBezTo>
                      <a:pt x="1445012" y="-75421"/>
                      <a:pt x="2063764" y="10205"/>
                      <a:pt x="2447042" y="620539"/>
                    </a:cubicBezTo>
                    <a:cubicBezTo>
                      <a:pt x="2431802" y="690164"/>
                      <a:pt x="1647475" y="519709"/>
                      <a:pt x="1239805" y="529869"/>
                    </a:cubicBezTo>
                    <a:cubicBezTo>
                      <a:pt x="832135" y="540029"/>
                      <a:pt x="32226" y="761637"/>
                      <a:pt x="1022" y="681499"/>
                    </a:cubicBezTo>
                    <a:close/>
                  </a:path>
                </a:pathLst>
              </a:custGeom>
              <a:solidFill>
                <a:srgbClr val="6C8A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Ellipszis 36"/>
              <p:cNvSpPr/>
              <p:nvPr/>
            </p:nvSpPr>
            <p:spPr>
              <a:xfrm rot="20277359" flipV="1">
                <a:off x="2330180" y="2217629"/>
                <a:ext cx="1440709" cy="454489"/>
              </a:xfrm>
              <a:custGeom>
                <a:avLst/>
                <a:gdLst>
                  <a:gd name="connsiteX0" fmla="*/ 0 w 2057400"/>
                  <a:gd name="connsiteY0" fmla="*/ 457200 h 914400"/>
                  <a:gd name="connsiteX1" fmla="*/ 1028700 w 2057400"/>
                  <a:gd name="connsiteY1" fmla="*/ 0 h 914400"/>
                  <a:gd name="connsiteX2" fmla="*/ 2057400 w 2057400"/>
                  <a:gd name="connsiteY2" fmla="*/ 457200 h 914400"/>
                  <a:gd name="connsiteX3" fmla="*/ 1028700 w 2057400"/>
                  <a:gd name="connsiteY3" fmla="*/ 914400 h 914400"/>
                  <a:gd name="connsiteX4" fmla="*/ 0 w 2057400"/>
                  <a:gd name="connsiteY4" fmla="*/ 457200 h 914400"/>
                  <a:gd name="connsiteX0" fmla="*/ 10 w 2057410"/>
                  <a:gd name="connsiteY0" fmla="*/ 457200 h 575673"/>
                  <a:gd name="connsiteX1" fmla="*/ 1028710 w 2057410"/>
                  <a:gd name="connsiteY1" fmla="*/ 0 h 575673"/>
                  <a:gd name="connsiteX2" fmla="*/ 2057410 w 2057410"/>
                  <a:gd name="connsiteY2" fmla="*/ 457200 h 575673"/>
                  <a:gd name="connsiteX3" fmla="*/ 1043950 w 2057410"/>
                  <a:gd name="connsiteY3" fmla="*/ 480060 h 575673"/>
                  <a:gd name="connsiteX4" fmla="*/ 10 w 2057410"/>
                  <a:gd name="connsiteY4" fmla="*/ 457200 h 575673"/>
                  <a:gd name="connsiteX0" fmla="*/ 10 w 2057410"/>
                  <a:gd name="connsiteY0" fmla="*/ 457200 h 499835"/>
                  <a:gd name="connsiteX1" fmla="*/ 1028710 w 2057410"/>
                  <a:gd name="connsiteY1" fmla="*/ 0 h 499835"/>
                  <a:gd name="connsiteX2" fmla="*/ 2057410 w 2057410"/>
                  <a:gd name="connsiteY2" fmla="*/ 457200 h 499835"/>
                  <a:gd name="connsiteX3" fmla="*/ 1043950 w 2057410"/>
                  <a:gd name="connsiteY3" fmla="*/ 480060 h 499835"/>
                  <a:gd name="connsiteX4" fmla="*/ 10 w 2057410"/>
                  <a:gd name="connsiteY4" fmla="*/ 457200 h 499835"/>
                  <a:gd name="connsiteX0" fmla="*/ 4611 w 2062011"/>
                  <a:gd name="connsiteY0" fmla="*/ 632460 h 687730"/>
                  <a:gd name="connsiteX1" fmla="*/ 789471 w 2062011"/>
                  <a:gd name="connsiteY1" fmla="*/ 0 h 687730"/>
                  <a:gd name="connsiteX2" fmla="*/ 2062011 w 2062011"/>
                  <a:gd name="connsiteY2" fmla="*/ 632460 h 687730"/>
                  <a:gd name="connsiteX3" fmla="*/ 1048551 w 2062011"/>
                  <a:gd name="connsiteY3" fmla="*/ 655320 h 687730"/>
                  <a:gd name="connsiteX4" fmla="*/ 4611 w 2062011"/>
                  <a:gd name="connsiteY4" fmla="*/ 632460 h 687730"/>
                  <a:gd name="connsiteX0" fmla="*/ 2802 w 2182122"/>
                  <a:gd name="connsiteY0" fmla="*/ 632689 h 690855"/>
                  <a:gd name="connsiteX1" fmla="*/ 787662 w 2182122"/>
                  <a:gd name="connsiteY1" fmla="*/ 229 h 690855"/>
                  <a:gd name="connsiteX2" fmla="*/ 2182122 w 2182122"/>
                  <a:gd name="connsiteY2" fmla="*/ 571729 h 690855"/>
                  <a:gd name="connsiteX3" fmla="*/ 1046742 w 2182122"/>
                  <a:gd name="connsiteY3" fmla="*/ 655549 h 690855"/>
                  <a:gd name="connsiteX4" fmla="*/ 2802 w 2182122"/>
                  <a:gd name="connsiteY4" fmla="*/ 632689 h 690855"/>
                  <a:gd name="connsiteX0" fmla="*/ 1941 w 2447961"/>
                  <a:gd name="connsiteY0" fmla="*/ 632689 h 690855"/>
                  <a:gd name="connsiteX1" fmla="*/ 1053501 w 2447961"/>
                  <a:gd name="connsiteY1" fmla="*/ 229 h 690855"/>
                  <a:gd name="connsiteX2" fmla="*/ 2447961 w 2447961"/>
                  <a:gd name="connsiteY2" fmla="*/ 571729 h 690855"/>
                  <a:gd name="connsiteX3" fmla="*/ 1312581 w 2447961"/>
                  <a:gd name="connsiteY3" fmla="*/ 655549 h 690855"/>
                  <a:gd name="connsiteX4" fmla="*/ 1941 w 2447961"/>
                  <a:gd name="connsiteY4" fmla="*/ 632689 h 690855"/>
                  <a:gd name="connsiteX0" fmla="*/ 182 w 2446202"/>
                  <a:gd name="connsiteY0" fmla="*/ 632689 h 658810"/>
                  <a:gd name="connsiteX1" fmla="*/ 1051742 w 2446202"/>
                  <a:gd name="connsiteY1" fmla="*/ 229 h 658810"/>
                  <a:gd name="connsiteX2" fmla="*/ 2446202 w 2446202"/>
                  <a:gd name="connsiteY2" fmla="*/ 571729 h 658810"/>
                  <a:gd name="connsiteX3" fmla="*/ 1310822 w 2446202"/>
                  <a:gd name="connsiteY3" fmla="*/ 655549 h 658810"/>
                  <a:gd name="connsiteX4" fmla="*/ 182 w 2446202"/>
                  <a:gd name="connsiteY4" fmla="*/ 632689 h 658810"/>
                  <a:gd name="connsiteX0" fmla="*/ 182 w 2446202"/>
                  <a:gd name="connsiteY0" fmla="*/ 632655 h 658776"/>
                  <a:gd name="connsiteX1" fmla="*/ 1051742 w 2446202"/>
                  <a:gd name="connsiteY1" fmla="*/ 195 h 658776"/>
                  <a:gd name="connsiteX2" fmla="*/ 2446202 w 2446202"/>
                  <a:gd name="connsiteY2" fmla="*/ 571695 h 658776"/>
                  <a:gd name="connsiteX3" fmla="*/ 1310822 w 2446202"/>
                  <a:gd name="connsiteY3" fmla="*/ 655515 h 658776"/>
                  <a:gd name="connsiteX4" fmla="*/ 182 w 2446202"/>
                  <a:gd name="connsiteY4" fmla="*/ 632655 h 658776"/>
                  <a:gd name="connsiteX0" fmla="*/ 182 w 2446202"/>
                  <a:gd name="connsiteY0" fmla="*/ 707300 h 733421"/>
                  <a:gd name="connsiteX1" fmla="*/ 1051742 w 2446202"/>
                  <a:gd name="connsiteY1" fmla="*/ 74840 h 733421"/>
                  <a:gd name="connsiteX2" fmla="*/ 2446202 w 2446202"/>
                  <a:gd name="connsiteY2" fmla="*/ 646340 h 733421"/>
                  <a:gd name="connsiteX3" fmla="*/ 1310822 w 2446202"/>
                  <a:gd name="connsiteY3" fmla="*/ 730160 h 733421"/>
                  <a:gd name="connsiteX4" fmla="*/ 182 w 2446202"/>
                  <a:gd name="connsiteY4" fmla="*/ 707300 h 733421"/>
                  <a:gd name="connsiteX0" fmla="*/ 178 w 2446198"/>
                  <a:gd name="connsiteY0" fmla="*/ 755513 h 781634"/>
                  <a:gd name="connsiteX1" fmla="*/ 1051738 w 2446198"/>
                  <a:gd name="connsiteY1" fmla="*/ 123053 h 781634"/>
                  <a:gd name="connsiteX2" fmla="*/ 2446198 w 2446198"/>
                  <a:gd name="connsiteY2" fmla="*/ 694553 h 781634"/>
                  <a:gd name="connsiteX3" fmla="*/ 1310818 w 2446198"/>
                  <a:gd name="connsiteY3" fmla="*/ 778373 h 781634"/>
                  <a:gd name="connsiteX4" fmla="*/ 178 w 2446198"/>
                  <a:gd name="connsiteY4" fmla="*/ 755513 h 781634"/>
                  <a:gd name="connsiteX0" fmla="*/ 178 w 2446198"/>
                  <a:gd name="connsiteY0" fmla="*/ 681499 h 707620"/>
                  <a:gd name="connsiteX1" fmla="*/ 1051738 w 2446198"/>
                  <a:gd name="connsiteY1" fmla="*/ 49039 h 707620"/>
                  <a:gd name="connsiteX2" fmla="*/ 2446198 w 2446198"/>
                  <a:gd name="connsiteY2" fmla="*/ 620539 h 707620"/>
                  <a:gd name="connsiteX3" fmla="*/ 1310818 w 2446198"/>
                  <a:gd name="connsiteY3" fmla="*/ 704359 h 707620"/>
                  <a:gd name="connsiteX4" fmla="*/ 178 w 2446198"/>
                  <a:gd name="connsiteY4" fmla="*/ 681499 h 707620"/>
                  <a:gd name="connsiteX0" fmla="*/ 1077 w 2447097"/>
                  <a:gd name="connsiteY0" fmla="*/ 681499 h 854007"/>
                  <a:gd name="connsiteX1" fmla="*/ 1052637 w 2447097"/>
                  <a:gd name="connsiteY1" fmla="*/ 49039 h 854007"/>
                  <a:gd name="connsiteX2" fmla="*/ 2447097 w 2447097"/>
                  <a:gd name="connsiteY2" fmla="*/ 620539 h 854007"/>
                  <a:gd name="connsiteX3" fmla="*/ 1244987 w 2447097"/>
                  <a:gd name="connsiteY3" fmla="*/ 852682 h 854007"/>
                  <a:gd name="connsiteX4" fmla="*/ 1077 w 2447097"/>
                  <a:gd name="connsiteY4" fmla="*/ 681499 h 85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097" h="854007">
                    <a:moveTo>
                      <a:pt x="1077" y="681499"/>
                    </a:moveTo>
                    <a:cubicBezTo>
                      <a:pt x="-30981" y="547559"/>
                      <a:pt x="660207" y="173499"/>
                      <a:pt x="1052637" y="49039"/>
                    </a:cubicBezTo>
                    <a:cubicBezTo>
                      <a:pt x="1445067" y="-75421"/>
                      <a:pt x="2063819" y="10205"/>
                      <a:pt x="2447097" y="620539"/>
                    </a:cubicBezTo>
                    <a:cubicBezTo>
                      <a:pt x="2431857" y="690164"/>
                      <a:pt x="1652657" y="842522"/>
                      <a:pt x="1244987" y="852682"/>
                    </a:cubicBezTo>
                    <a:cubicBezTo>
                      <a:pt x="837317" y="862842"/>
                      <a:pt x="33135" y="815439"/>
                      <a:pt x="1077" y="681499"/>
                    </a:cubicBezTo>
                    <a:close/>
                  </a:path>
                </a:pathLst>
              </a:custGeom>
              <a:solidFill>
                <a:srgbClr val="87B8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394012" y="1906202"/>
              <a:ext cx="1389257" cy="685430"/>
              <a:chOff x="2229077" y="1805627"/>
              <a:chExt cx="1796951" cy="886579"/>
            </a:xfrm>
          </p:grpSpPr>
          <p:sp>
            <p:nvSpPr>
              <p:cNvPr id="102" name="Szabadkézi sokszög 101"/>
              <p:cNvSpPr/>
              <p:nvPr/>
            </p:nvSpPr>
            <p:spPr>
              <a:xfrm rot="20277359" flipV="1">
                <a:off x="2229077" y="1805627"/>
                <a:ext cx="1453191" cy="886579"/>
              </a:xfrm>
              <a:custGeom>
                <a:avLst/>
                <a:gdLst>
                  <a:gd name="connsiteX0" fmla="*/ 957455 w 1446436"/>
                  <a:gd name="connsiteY0" fmla="*/ 883429 h 902539"/>
                  <a:gd name="connsiteX1" fmla="*/ 1446436 w 1446436"/>
                  <a:gd name="connsiteY1" fmla="*/ 329481 h 902539"/>
                  <a:gd name="connsiteX2" fmla="*/ 1423892 w 1446436"/>
                  <a:gd name="connsiteY2" fmla="*/ 310616 h 902539"/>
                  <a:gd name="connsiteX3" fmla="*/ 1423873 w 1446436"/>
                  <a:gd name="connsiteY3" fmla="*/ 310611 h 902539"/>
                  <a:gd name="connsiteX4" fmla="*/ 1349593 w 1446436"/>
                  <a:gd name="connsiteY4" fmla="*/ 221200 h 902539"/>
                  <a:gd name="connsiteX5" fmla="*/ 619203 w 1446436"/>
                  <a:gd name="connsiteY5" fmla="*/ 26098 h 902539"/>
                  <a:gd name="connsiteX6" fmla="*/ 105 w 1446436"/>
                  <a:gd name="connsiteY6" fmla="*/ 362683 h 902539"/>
                  <a:gd name="connsiteX7" fmla="*/ 7366 w 1446436"/>
                  <a:gd name="connsiteY7" fmla="*/ 364438 h 902539"/>
                  <a:gd name="connsiteX8" fmla="*/ 9336 w 1446436"/>
                  <a:gd name="connsiteY8" fmla="*/ 364623 h 902539"/>
                  <a:gd name="connsiteX9" fmla="*/ 21930 w 1446436"/>
                  <a:gd name="connsiteY9" fmla="*/ 379891 h 902539"/>
                  <a:gd name="connsiteX10" fmla="*/ 654444 w 1446436"/>
                  <a:gd name="connsiteY10" fmla="*/ 870172 h 902539"/>
                  <a:gd name="connsiteX11" fmla="*/ 957455 w 1446436"/>
                  <a:gd name="connsiteY11" fmla="*/ 883429 h 9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436" h="902539">
                    <a:moveTo>
                      <a:pt x="957455" y="883429"/>
                    </a:moveTo>
                    <a:cubicBezTo>
                      <a:pt x="1137788" y="831347"/>
                      <a:pt x="1324114" y="667628"/>
                      <a:pt x="1446436" y="329481"/>
                    </a:cubicBezTo>
                    <a:cubicBezTo>
                      <a:pt x="1444895" y="322009"/>
                      <a:pt x="1436999" y="315782"/>
                      <a:pt x="1423892" y="310616"/>
                    </a:cubicBezTo>
                    <a:lnTo>
                      <a:pt x="1423873" y="310611"/>
                    </a:lnTo>
                    <a:lnTo>
                      <a:pt x="1349593" y="221200"/>
                    </a:lnTo>
                    <a:cubicBezTo>
                      <a:pt x="1125539" y="-4214"/>
                      <a:pt x="821363" y="-31858"/>
                      <a:pt x="619203" y="26098"/>
                    </a:cubicBezTo>
                    <a:cubicBezTo>
                      <a:pt x="388163" y="92333"/>
                      <a:pt x="-7372" y="353221"/>
                      <a:pt x="105" y="362683"/>
                    </a:cubicBezTo>
                    <a:cubicBezTo>
                      <a:pt x="572" y="363274"/>
                      <a:pt x="3057" y="363860"/>
                      <a:pt x="7366" y="364438"/>
                    </a:cubicBezTo>
                    <a:lnTo>
                      <a:pt x="9336" y="364623"/>
                    </a:lnTo>
                    <a:lnTo>
                      <a:pt x="21930" y="379891"/>
                    </a:lnTo>
                    <a:cubicBezTo>
                      <a:pt x="100880" y="468787"/>
                      <a:pt x="447322" y="787186"/>
                      <a:pt x="654444" y="870172"/>
                    </a:cubicBezTo>
                    <a:cubicBezTo>
                      <a:pt x="743211" y="905738"/>
                      <a:pt x="849254" y="914678"/>
                      <a:pt x="957455" y="883429"/>
                    </a:cubicBezTo>
                    <a:close/>
                  </a:path>
                </a:pathLst>
              </a:cu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03" name="Csoportba foglalás 102"/>
              <p:cNvGrpSpPr/>
              <p:nvPr/>
            </p:nvGrpSpPr>
            <p:grpSpPr>
              <a:xfrm>
                <a:off x="2462699" y="1930620"/>
                <a:ext cx="1563329" cy="716327"/>
                <a:chOff x="2462699" y="1930620"/>
                <a:chExt cx="1563329" cy="716327"/>
              </a:xfrm>
            </p:grpSpPr>
            <p:sp>
              <p:nvSpPr>
                <p:cNvPr id="104" name="Szabadkézi sokszög 103"/>
                <p:cNvSpPr/>
                <p:nvPr/>
              </p:nvSpPr>
              <p:spPr>
                <a:xfrm rot="9926083" flipV="1">
                  <a:off x="2462699" y="2128448"/>
                  <a:ext cx="1563329" cy="125316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05" name="Csoportba foglalás 104"/>
                <p:cNvGrpSpPr/>
                <p:nvPr/>
              </p:nvGrpSpPr>
              <p:grpSpPr>
                <a:xfrm>
                  <a:off x="2558161" y="1930620"/>
                  <a:ext cx="839177" cy="372156"/>
                  <a:chOff x="2558161" y="1930620"/>
                  <a:chExt cx="839177" cy="372156"/>
                </a:xfrm>
              </p:grpSpPr>
              <p:sp>
                <p:nvSpPr>
                  <p:cNvPr id="109" name="Szabadkézi sokszög 108"/>
                  <p:cNvSpPr/>
                  <p:nvPr/>
                </p:nvSpPr>
                <p:spPr>
                  <a:xfrm rot="12719285" flipV="1">
                    <a:off x="2852013" y="1930620"/>
                    <a:ext cx="545325" cy="129882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62856 w 859116"/>
                      <a:gd name="connsiteY0" fmla="*/ 7821 h 323169"/>
                      <a:gd name="connsiteX1" fmla="*/ 859116 w 859116"/>
                      <a:gd name="connsiteY1" fmla="*/ 323170 h 323169"/>
                      <a:gd name="connsiteX2" fmla="*/ 577206 w 859116"/>
                      <a:gd name="connsiteY2" fmla="*/ 114294 h 323169"/>
                      <a:gd name="connsiteX3" fmla="*/ 324704 w 859116"/>
                      <a:gd name="connsiteY3" fmla="*/ 77997 h 323169"/>
                      <a:gd name="connsiteX4" fmla="*/ 13557 w 859116"/>
                      <a:gd name="connsiteY4" fmla="*/ 130628 h 323169"/>
                      <a:gd name="connsiteX5" fmla="*/ 462856 w 859116"/>
                      <a:gd name="connsiteY5" fmla="*/ 7821 h 32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116" h="323169">
                        <a:moveTo>
                          <a:pt x="462856" y="7821"/>
                        </a:moveTo>
                        <a:cubicBezTo>
                          <a:pt x="603783" y="39911"/>
                          <a:pt x="776954" y="201554"/>
                          <a:pt x="859116" y="323170"/>
                        </a:cubicBezTo>
                        <a:lnTo>
                          <a:pt x="577206" y="114294"/>
                        </a:lnTo>
                        <a:lnTo>
                          <a:pt x="324704" y="77997"/>
                        </a:lnTo>
                        <a:cubicBezTo>
                          <a:pt x="79829" y="139098"/>
                          <a:pt x="44004" y="210897"/>
                          <a:pt x="13557" y="130628"/>
                        </a:cubicBezTo>
                        <a:cubicBezTo>
                          <a:pt x="-78338" y="47467"/>
                          <a:pt x="321929" y="-24269"/>
                          <a:pt x="462856" y="782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0" name="Szabadkézi sokszög 109"/>
                  <p:cNvSpPr/>
                  <p:nvPr/>
                </p:nvSpPr>
                <p:spPr>
                  <a:xfrm rot="12719285" flipV="1">
                    <a:off x="2690905" y="2086556"/>
                    <a:ext cx="347876" cy="8848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1" name="Szabadkézi sokszög 110"/>
                  <p:cNvSpPr/>
                  <p:nvPr/>
                </p:nvSpPr>
                <p:spPr>
                  <a:xfrm rot="12719285" flipV="1">
                    <a:off x="2558161" y="2256981"/>
                    <a:ext cx="193657" cy="45795"/>
                  </a:xfrm>
                  <a:custGeom>
                    <a:avLst/>
                    <a:gdLst>
                      <a:gd name="connsiteX0" fmla="*/ 392925 w 785850"/>
                      <a:gd name="connsiteY0" fmla="*/ 0 h 227013"/>
                      <a:gd name="connsiteX1" fmla="*/ 772043 w 785850"/>
                      <a:gd name="connsiteY1" fmla="*/ 201575 h 227013"/>
                      <a:gd name="connsiteX2" fmla="*/ 785850 w 785850"/>
                      <a:gd name="connsiteY2" fmla="*/ 227013 h 227013"/>
                      <a:gd name="connsiteX3" fmla="*/ 0 w 785850"/>
                      <a:gd name="connsiteY3" fmla="*/ 227013 h 227013"/>
                      <a:gd name="connsiteX4" fmla="*/ 13808 w 785850"/>
                      <a:gd name="connsiteY4" fmla="*/ 201575 h 227013"/>
                      <a:gd name="connsiteX5" fmla="*/ 392925 w 785850"/>
                      <a:gd name="connsiteY5" fmla="*/ 0 h 227013"/>
                      <a:gd name="connsiteX0" fmla="*/ 392925 w 772043"/>
                      <a:gd name="connsiteY0" fmla="*/ 0 h 227013"/>
                      <a:gd name="connsiteX1" fmla="*/ 772043 w 772043"/>
                      <a:gd name="connsiteY1" fmla="*/ 201575 h 227013"/>
                      <a:gd name="connsiteX2" fmla="*/ 628370 w 772043"/>
                      <a:gd name="connsiteY2" fmla="*/ 206693 h 227013"/>
                      <a:gd name="connsiteX3" fmla="*/ 0 w 772043"/>
                      <a:gd name="connsiteY3" fmla="*/ 227013 h 227013"/>
                      <a:gd name="connsiteX4" fmla="*/ 13808 w 772043"/>
                      <a:gd name="connsiteY4" fmla="*/ 201575 h 227013"/>
                      <a:gd name="connsiteX5" fmla="*/ 392925 w 772043"/>
                      <a:gd name="connsiteY5" fmla="*/ 0 h 227013"/>
                      <a:gd name="connsiteX0" fmla="*/ 445157 w 824275"/>
                      <a:gd name="connsiteY0" fmla="*/ 466 h 227479"/>
                      <a:gd name="connsiteX1" fmla="*/ 824275 w 824275"/>
                      <a:gd name="connsiteY1" fmla="*/ 202041 h 227479"/>
                      <a:gd name="connsiteX2" fmla="*/ 680602 w 824275"/>
                      <a:gd name="connsiteY2" fmla="*/ 207159 h 227479"/>
                      <a:gd name="connsiteX3" fmla="*/ 52232 w 824275"/>
                      <a:gd name="connsiteY3" fmla="*/ 227479 h 227479"/>
                      <a:gd name="connsiteX4" fmla="*/ 0 w 824275"/>
                      <a:gd name="connsiteY4" fmla="*/ 166481 h 227479"/>
                      <a:gd name="connsiteX5" fmla="*/ 445157 w 824275"/>
                      <a:gd name="connsiteY5" fmla="*/ 466 h 22747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148752 w 824275"/>
                      <a:gd name="connsiteY3" fmla="*/ 186839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292675 w 824275"/>
                      <a:gd name="connsiteY3" fmla="*/ 104546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45157 w 824275"/>
                      <a:gd name="connsiteY0" fmla="*/ 466 h 207159"/>
                      <a:gd name="connsiteX1" fmla="*/ 824275 w 824275"/>
                      <a:gd name="connsiteY1" fmla="*/ 202041 h 207159"/>
                      <a:gd name="connsiteX2" fmla="*/ 680602 w 824275"/>
                      <a:gd name="connsiteY2" fmla="*/ 207159 h 207159"/>
                      <a:gd name="connsiteX3" fmla="*/ 311147 w 824275"/>
                      <a:gd name="connsiteY3" fmla="*/ 113850 h 207159"/>
                      <a:gd name="connsiteX4" fmla="*/ 0 w 824275"/>
                      <a:gd name="connsiteY4" fmla="*/ 166481 h 207159"/>
                      <a:gd name="connsiteX5" fmla="*/ 445157 w 824275"/>
                      <a:gd name="connsiteY5" fmla="*/ 466 h 207159"/>
                      <a:gd name="connsiteX0" fmla="*/ 458734 w 837852"/>
                      <a:gd name="connsiteY0" fmla="*/ 283 h 206976"/>
                      <a:gd name="connsiteX1" fmla="*/ 837852 w 837852"/>
                      <a:gd name="connsiteY1" fmla="*/ 201858 h 206976"/>
                      <a:gd name="connsiteX2" fmla="*/ 694179 w 837852"/>
                      <a:gd name="connsiteY2" fmla="*/ 206976 h 206976"/>
                      <a:gd name="connsiteX3" fmla="*/ 324724 w 837852"/>
                      <a:gd name="connsiteY3" fmla="*/ 113667 h 206976"/>
                      <a:gd name="connsiteX4" fmla="*/ 13577 w 837852"/>
                      <a:gd name="connsiteY4" fmla="*/ 166298 h 206976"/>
                      <a:gd name="connsiteX5" fmla="*/ 458734 w 837852"/>
                      <a:gd name="connsiteY5" fmla="*/ 283 h 206976"/>
                      <a:gd name="connsiteX0" fmla="*/ 458734 w 837852"/>
                      <a:gd name="connsiteY0" fmla="*/ 282 h 206975"/>
                      <a:gd name="connsiteX1" fmla="*/ 837852 w 837852"/>
                      <a:gd name="connsiteY1" fmla="*/ 201857 h 206975"/>
                      <a:gd name="connsiteX2" fmla="*/ 694179 w 837852"/>
                      <a:gd name="connsiteY2" fmla="*/ 206975 h 206975"/>
                      <a:gd name="connsiteX3" fmla="*/ 324724 w 837852"/>
                      <a:gd name="connsiteY3" fmla="*/ 113666 h 206975"/>
                      <a:gd name="connsiteX4" fmla="*/ 13577 w 837852"/>
                      <a:gd name="connsiteY4" fmla="*/ 166297 h 206975"/>
                      <a:gd name="connsiteX5" fmla="*/ 458734 w 837852"/>
                      <a:gd name="connsiteY5" fmla="*/ 282 h 206975"/>
                      <a:gd name="connsiteX0" fmla="*/ 461777 w 840895"/>
                      <a:gd name="connsiteY0" fmla="*/ 6188 h 212881"/>
                      <a:gd name="connsiteX1" fmla="*/ 840895 w 840895"/>
                      <a:gd name="connsiteY1" fmla="*/ 207763 h 212881"/>
                      <a:gd name="connsiteX2" fmla="*/ 697222 w 840895"/>
                      <a:gd name="connsiteY2" fmla="*/ 212881 h 212881"/>
                      <a:gd name="connsiteX3" fmla="*/ 327767 w 840895"/>
                      <a:gd name="connsiteY3" fmla="*/ 119572 h 212881"/>
                      <a:gd name="connsiteX4" fmla="*/ 16620 w 840895"/>
                      <a:gd name="connsiteY4" fmla="*/ 172203 h 212881"/>
                      <a:gd name="connsiteX5" fmla="*/ 461777 w 840895"/>
                      <a:gd name="connsiteY5" fmla="*/ 6188 h 212881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94279 w 859236"/>
                      <a:gd name="connsiteY2" fmla="*/ 212204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642096 w 859236"/>
                      <a:gd name="connsiteY2" fmla="*/ 26673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  <a:gd name="connsiteX0" fmla="*/ 458834 w 859236"/>
                      <a:gd name="connsiteY0" fmla="*/ 5511 h 364067"/>
                      <a:gd name="connsiteX1" fmla="*/ 859236 w 859236"/>
                      <a:gd name="connsiteY1" fmla="*/ 364068 h 364067"/>
                      <a:gd name="connsiteX2" fmla="*/ 577326 w 859236"/>
                      <a:gd name="connsiteY2" fmla="*/ 155192 h 364067"/>
                      <a:gd name="connsiteX3" fmla="*/ 324824 w 859236"/>
                      <a:gd name="connsiteY3" fmla="*/ 118895 h 364067"/>
                      <a:gd name="connsiteX4" fmla="*/ 13677 w 859236"/>
                      <a:gd name="connsiteY4" fmla="*/ 171526 h 364067"/>
                      <a:gd name="connsiteX5" fmla="*/ 458834 w 859236"/>
                      <a:gd name="connsiteY5" fmla="*/ 5511 h 36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9236" h="364067">
                        <a:moveTo>
                          <a:pt x="458834" y="5511"/>
                        </a:moveTo>
                        <a:cubicBezTo>
                          <a:pt x="599761" y="37601"/>
                          <a:pt x="777074" y="242452"/>
                          <a:pt x="859236" y="364068"/>
                        </a:cubicBezTo>
                        <a:lnTo>
                          <a:pt x="577326" y="155192"/>
                        </a:lnTo>
                        <a:lnTo>
                          <a:pt x="324824" y="118895"/>
                        </a:lnTo>
                        <a:cubicBezTo>
                          <a:pt x="79949" y="179996"/>
                          <a:pt x="44124" y="251795"/>
                          <a:pt x="13677" y="171526"/>
                        </a:cubicBezTo>
                        <a:cubicBezTo>
                          <a:pt x="-78218" y="88365"/>
                          <a:pt x="317907" y="-26579"/>
                          <a:pt x="458834" y="55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06" name="Szabadkézi sokszög 105"/>
                <p:cNvSpPr/>
                <p:nvPr/>
              </p:nvSpPr>
              <p:spPr>
                <a:xfrm rot="17042517" flipH="1" flipV="1">
                  <a:off x="2979844" y="2309344"/>
                  <a:ext cx="545325" cy="129882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62856 w 859116"/>
                    <a:gd name="connsiteY0" fmla="*/ 7821 h 323169"/>
                    <a:gd name="connsiteX1" fmla="*/ 859116 w 859116"/>
                    <a:gd name="connsiteY1" fmla="*/ 323170 h 323169"/>
                    <a:gd name="connsiteX2" fmla="*/ 577206 w 859116"/>
                    <a:gd name="connsiteY2" fmla="*/ 114294 h 323169"/>
                    <a:gd name="connsiteX3" fmla="*/ 324704 w 859116"/>
                    <a:gd name="connsiteY3" fmla="*/ 77997 h 323169"/>
                    <a:gd name="connsiteX4" fmla="*/ 13557 w 859116"/>
                    <a:gd name="connsiteY4" fmla="*/ 130628 h 323169"/>
                    <a:gd name="connsiteX5" fmla="*/ 462856 w 859116"/>
                    <a:gd name="connsiteY5" fmla="*/ 7821 h 32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116" h="323169">
                      <a:moveTo>
                        <a:pt x="462856" y="7821"/>
                      </a:moveTo>
                      <a:cubicBezTo>
                        <a:pt x="603783" y="39911"/>
                        <a:pt x="776954" y="201554"/>
                        <a:pt x="859116" y="323170"/>
                      </a:cubicBezTo>
                      <a:lnTo>
                        <a:pt x="577206" y="114294"/>
                      </a:lnTo>
                      <a:lnTo>
                        <a:pt x="324704" y="77997"/>
                      </a:lnTo>
                      <a:cubicBezTo>
                        <a:pt x="79829" y="139098"/>
                        <a:pt x="44004" y="210897"/>
                        <a:pt x="13557" y="130628"/>
                      </a:cubicBezTo>
                      <a:cubicBezTo>
                        <a:pt x="-78338" y="47467"/>
                        <a:pt x="321929" y="-24269"/>
                        <a:pt x="462856" y="782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7" name="Szabadkézi sokszög 106"/>
                <p:cNvSpPr/>
                <p:nvPr/>
              </p:nvSpPr>
              <p:spPr>
                <a:xfrm rot="17042517" flipH="1" flipV="1">
                  <a:off x="2776542" y="2328646"/>
                  <a:ext cx="347876" cy="8848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8" name="Szabadkézi sokszög 107"/>
                <p:cNvSpPr/>
                <p:nvPr/>
              </p:nvSpPr>
              <p:spPr>
                <a:xfrm rot="17042517" flipH="1" flipV="1">
                  <a:off x="2616437" y="2411897"/>
                  <a:ext cx="193657" cy="45795"/>
                </a:xfrm>
                <a:custGeom>
                  <a:avLst/>
                  <a:gdLst>
                    <a:gd name="connsiteX0" fmla="*/ 392925 w 785850"/>
                    <a:gd name="connsiteY0" fmla="*/ 0 h 227013"/>
                    <a:gd name="connsiteX1" fmla="*/ 772043 w 785850"/>
                    <a:gd name="connsiteY1" fmla="*/ 201575 h 227013"/>
                    <a:gd name="connsiteX2" fmla="*/ 785850 w 785850"/>
                    <a:gd name="connsiteY2" fmla="*/ 227013 h 227013"/>
                    <a:gd name="connsiteX3" fmla="*/ 0 w 785850"/>
                    <a:gd name="connsiteY3" fmla="*/ 227013 h 227013"/>
                    <a:gd name="connsiteX4" fmla="*/ 13808 w 785850"/>
                    <a:gd name="connsiteY4" fmla="*/ 201575 h 227013"/>
                    <a:gd name="connsiteX5" fmla="*/ 392925 w 785850"/>
                    <a:gd name="connsiteY5" fmla="*/ 0 h 227013"/>
                    <a:gd name="connsiteX0" fmla="*/ 392925 w 772043"/>
                    <a:gd name="connsiteY0" fmla="*/ 0 h 227013"/>
                    <a:gd name="connsiteX1" fmla="*/ 772043 w 772043"/>
                    <a:gd name="connsiteY1" fmla="*/ 201575 h 227013"/>
                    <a:gd name="connsiteX2" fmla="*/ 628370 w 772043"/>
                    <a:gd name="connsiteY2" fmla="*/ 206693 h 227013"/>
                    <a:gd name="connsiteX3" fmla="*/ 0 w 772043"/>
                    <a:gd name="connsiteY3" fmla="*/ 227013 h 227013"/>
                    <a:gd name="connsiteX4" fmla="*/ 13808 w 772043"/>
                    <a:gd name="connsiteY4" fmla="*/ 201575 h 227013"/>
                    <a:gd name="connsiteX5" fmla="*/ 392925 w 772043"/>
                    <a:gd name="connsiteY5" fmla="*/ 0 h 227013"/>
                    <a:gd name="connsiteX0" fmla="*/ 445157 w 824275"/>
                    <a:gd name="connsiteY0" fmla="*/ 466 h 227479"/>
                    <a:gd name="connsiteX1" fmla="*/ 824275 w 824275"/>
                    <a:gd name="connsiteY1" fmla="*/ 202041 h 227479"/>
                    <a:gd name="connsiteX2" fmla="*/ 680602 w 824275"/>
                    <a:gd name="connsiteY2" fmla="*/ 207159 h 227479"/>
                    <a:gd name="connsiteX3" fmla="*/ 52232 w 824275"/>
                    <a:gd name="connsiteY3" fmla="*/ 227479 h 227479"/>
                    <a:gd name="connsiteX4" fmla="*/ 0 w 824275"/>
                    <a:gd name="connsiteY4" fmla="*/ 166481 h 227479"/>
                    <a:gd name="connsiteX5" fmla="*/ 445157 w 824275"/>
                    <a:gd name="connsiteY5" fmla="*/ 466 h 22747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148752 w 824275"/>
                    <a:gd name="connsiteY3" fmla="*/ 186839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292675 w 824275"/>
                    <a:gd name="connsiteY3" fmla="*/ 104546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45157 w 824275"/>
                    <a:gd name="connsiteY0" fmla="*/ 466 h 207159"/>
                    <a:gd name="connsiteX1" fmla="*/ 824275 w 824275"/>
                    <a:gd name="connsiteY1" fmla="*/ 202041 h 207159"/>
                    <a:gd name="connsiteX2" fmla="*/ 680602 w 824275"/>
                    <a:gd name="connsiteY2" fmla="*/ 207159 h 207159"/>
                    <a:gd name="connsiteX3" fmla="*/ 311147 w 824275"/>
                    <a:gd name="connsiteY3" fmla="*/ 113850 h 207159"/>
                    <a:gd name="connsiteX4" fmla="*/ 0 w 824275"/>
                    <a:gd name="connsiteY4" fmla="*/ 166481 h 207159"/>
                    <a:gd name="connsiteX5" fmla="*/ 445157 w 824275"/>
                    <a:gd name="connsiteY5" fmla="*/ 466 h 207159"/>
                    <a:gd name="connsiteX0" fmla="*/ 458734 w 837852"/>
                    <a:gd name="connsiteY0" fmla="*/ 283 h 206976"/>
                    <a:gd name="connsiteX1" fmla="*/ 837852 w 837852"/>
                    <a:gd name="connsiteY1" fmla="*/ 201858 h 206976"/>
                    <a:gd name="connsiteX2" fmla="*/ 694179 w 837852"/>
                    <a:gd name="connsiteY2" fmla="*/ 206976 h 206976"/>
                    <a:gd name="connsiteX3" fmla="*/ 324724 w 837852"/>
                    <a:gd name="connsiteY3" fmla="*/ 113667 h 206976"/>
                    <a:gd name="connsiteX4" fmla="*/ 13577 w 837852"/>
                    <a:gd name="connsiteY4" fmla="*/ 166298 h 206976"/>
                    <a:gd name="connsiteX5" fmla="*/ 458734 w 837852"/>
                    <a:gd name="connsiteY5" fmla="*/ 283 h 206976"/>
                    <a:gd name="connsiteX0" fmla="*/ 458734 w 837852"/>
                    <a:gd name="connsiteY0" fmla="*/ 282 h 206975"/>
                    <a:gd name="connsiteX1" fmla="*/ 837852 w 837852"/>
                    <a:gd name="connsiteY1" fmla="*/ 201857 h 206975"/>
                    <a:gd name="connsiteX2" fmla="*/ 694179 w 837852"/>
                    <a:gd name="connsiteY2" fmla="*/ 206975 h 206975"/>
                    <a:gd name="connsiteX3" fmla="*/ 324724 w 837852"/>
                    <a:gd name="connsiteY3" fmla="*/ 113666 h 206975"/>
                    <a:gd name="connsiteX4" fmla="*/ 13577 w 837852"/>
                    <a:gd name="connsiteY4" fmla="*/ 166297 h 206975"/>
                    <a:gd name="connsiteX5" fmla="*/ 458734 w 837852"/>
                    <a:gd name="connsiteY5" fmla="*/ 282 h 206975"/>
                    <a:gd name="connsiteX0" fmla="*/ 461777 w 840895"/>
                    <a:gd name="connsiteY0" fmla="*/ 6188 h 212881"/>
                    <a:gd name="connsiteX1" fmla="*/ 840895 w 840895"/>
                    <a:gd name="connsiteY1" fmla="*/ 207763 h 212881"/>
                    <a:gd name="connsiteX2" fmla="*/ 697222 w 840895"/>
                    <a:gd name="connsiteY2" fmla="*/ 212881 h 212881"/>
                    <a:gd name="connsiteX3" fmla="*/ 327767 w 840895"/>
                    <a:gd name="connsiteY3" fmla="*/ 119572 h 212881"/>
                    <a:gd name="connsiteX4" fmla="*/ 16620 w 840895"/>
                    <a:gd name="connsiteY4" fmla="*/ 172203 h 212881"/>
                    <a:gd name="connsiteX5" fmla="*/ 461777 w 840895"/>
                    <a:gd name="connsiteY5" fmla="*/ 6188 h 212881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94279 w 859236"/>
                    <a:gd name="connsiteY2" fmla="*/ 212204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642096 w 859236"/>
                    <a:gd name="connsiteY2" fmla="*/ 26673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  <a:gd name="connsiteX0" fmla="*/ 458834 w 859236"/>
                    <a:gd name="connsiteY0" fmla="*/ 5511 h 364067"/>
                    <a:gd name="connsiteX1" fmla="*/ 859236 w 859236"/>
                    <a:gd name="connsiteY1" fmla="*/ 364068 h 364067"/>
                    <a:gd name="connsiteX2" fmla="*/ 577326 w 859236"/>
                    <a:gd name="connsiteY2" fmla="*/ 155192 h 364067"/>
                    <a:gd name="connsiteX3" fmla="*/ 324824 w 859236"/>
                    <a:gd name="connsiteY3" fmla="*/ 118895 h 364067"/>
                    <a:gd name="connsiteX4" fmla="*/ 13677 w 859236"/>
                    <a:gd name="connsiteY4" fmla="*/ 171526 h 364067"/>
                    <a:gd name="connsiteX5" fmla="*/ 458834 w 859236"/>
                    <a:gd name="connsiteY5" fmla="*/ 5511 h 36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36" h="364067">
                      <a:moveTo>
                        <a:pt x="458834" y="5511"/>
                      </a:moveTo>
                      <a:cubicBezTo>
                        <a:pt x="599761" y="37601"/>
                        <a:pt x="777074" y="242452"/>
                        <a:pt x="859236" y="364068"/>
                      </a:cubicBezTo>
                      <a:lnTo>
                        <a:pt x="577326" y="155192"/>
                      </a:lnTo>
                      <a:lnTo>
                        <a:pt x="324824" y="118895"/>
                      </a:lnTo>
                      <a:cubicBezTo>
                        <a:pt x="79949" y="179996"/>
                        <a:pt x="44124" y="251795"/>
                        <a:pt x="13677" y="171526"/>
                      </a:cubicBezTo>
                      <a:cubicBezTo>
                        <a:pt x="-78218" y="88365"/>
                        <a:pt x="317907" y="-26579"/>
                        <a:pt x="458834" y="55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114" name="Kép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56950" y="-4059"/>
            <a:ext cx="1655947" cy="2559607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7733">
            <a:off x="9586739" y="-399895"/>
            <a:ext cx="1551589" cy="23983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12415">
            <a:off x="8605841" y="5241929"/>
            <a:ext cx="914184" cy="1453788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4924">
            <a:off x="5251656" y="5828558"/>
            <a:ext cx="841935" cy="1301384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478">
            <a:off x="7409246" y="5303668"/>
            <a:ext cx="960472" cy="1484607"/>
          </a:xfrm>
          <a:prstGeom prst="rect">
            <a:avLst/>
          </a:prstGeom>
        </p:spPr>
      </p:pic>
      <p:grpSp>
        <p:nvGrpSpPr>
          <p:cNvPr id="186" name="Csoportba foglalás 185"/>
          <p:cNvGrpSpPr/>
          <p:nvPr/>
        </p:nvGrpSpPr>
        <p:grpSpPr>
          <a:xfrm>
            <a:off x="1216577" y="1184806"/>
            <a:ext cx="6228547" cy="2454807"/>
            <a:chOff x="1898691" y="326773"/>
            <a:chExt cx="6228547" cy="2113624"/>
          </a:xfrm>
        </p:grpSpPr>
        <p:sp>
          <p:nvSpPr>
            <p:cNvPr id="187" name="Lekerekített téglalap 186"/>
            <p:cNvSpPr/>
            <p:nvPr/>
          </p:nvSpPr>
          <p:spPr>
            <a:xfrm>
              <a:off x="2031238" y="499440"/>
              <a:ext cx="6096000" cy="1940957"/>
            </a:xfrm>
            <a:prstGeom prst="roundRect">
              <a:avLst>
                <a:gd name="adj" fmla="val 20331"/>
              </a:avLst>
            </a:prstGeom>
            <a:solidFill>
              <a:srgbClr val="B9BD3D"/>
            </a:solidFill>
          </p:spPr>
          <p:txBody>
            <a:bodyPr>
              <a:noAutofit/>
            </a:bodyPr>
            <a:lstStyle/>
            <a:p>
              <a:endParaRPr lang="hu-HU" dirty="0"/>
            </a:p>
          </p:txBody>
        </p:sp>
        <p:sp>
          <p:nvSpPr>
            <p:cNvPr id="188" name="Lekerekített téglalap 187"/>
            <p:cNvSpPr/>
            <p:nvPr/>
          </p:nvSpPr>
          <p:spPr>
            <a:xfrm>
              <a:off x="1898691" y="326773"/>
              <a:ext cx="6096000" cy="1940957"/>
            </a:xfrm>
            <a:prstGeom prst="roundRect">
              <a:avLst>
                <a:gd name="adj" fmla="val 20331"/>
              </a:avLst>
            </a:prstGeom>
            <a:solidFill>
              <a:schemeClr val="bg1"/>
            </a:solidFill>
          </p:spPr>
          <p:txBody>
            <a:bodyPr>
              <a:noAutofit/>
            </a:bodyPr>
            <a:lstStyle/>
            <a:p>
              <a:r>
                <a:rPr lang="hu-HU" sz="2000" dirty="0">
                  <a:solidFill>
                    <a:srgbClr val="242021"/>
                  </a:solidFill>
                </a:rPr>
                <a:t>Terméssel szakadásig megrakott körtefa állott szőlőnk közelében. Körtéi sem szépek, sem kiváló jóízűek nem voltak. Rendetlen szokásunk szerint késő éjig játszottunk a tereken, azután neveletlen suhancok módjára kimentünk leverni és ellopni a gyümölcsöt. </a:t>
              </a:r>
              <a:endParaRPr lang="hu-HU" sz="2000" dirty="0"/>
            </a:p>
          </p:txBody>
        </p:sp>
      </p:grpSp>
      <p:grpSp>
        <p:nvGrpSpPr>
          <p:cNvPr id="189" name="Csoportba foglalás 188"/>
          <p:cNvGrpSpPr/>
          <p:nvPr/>
        </p:nvGrpSpPr>
        <p:grpSpPr>
          <a:xfrm>
            <a:off x="1732905" y="272692"/>
            <a:ext cx="6363389" cy="699503"/>
            <a:chOff x="1898691" y="326773"/>
            <a:chExt cx="6228547" cy="2113624"/>
          </a:xfrm>
        </p:grpSpPr>
        <p:sp>
          <p:nvSpPr>
            <p:cNvPr id="190" name="Lekerekített téglalap 189"/>
            <p:cNvSpPr/>
            <p:nvPr/>
          </p:nvSpPr>
          <p:spPr>
            <a:xfrm>
              <a:off x="2031238" y="499440"/>
              <a:ext cx="6096000" cy="1940957"/>
            </a:xfrm>
            <a:prstGeom prst="roundRect">
              <a:avLst>
                <a:gd name="adj" fmla="val 20331"/>
              </a:avLst>
            </a:prstGeom>
            <a:solidFill>
              <a:srgbClr val="B9BD3D"/>
            </a:solidFill>
          </p:spPr>
          <p:txBody>
            <a:bodyPr>
              <a:noAutofit/>
            </a:bodyPr>
            <a:lstStyle/>
            <a:p>
              <a:endParaRPr lang="hu-HU" dirty="0"/>
            </a:p>
          </p:txBody>
        </p:sp>
        <p:sp>
          <p:nvSpPr>
            <p:cNvPr id="191" name="Lekerekített téglalap 190"/>
            <p:cNvSpPr/>
            <p:nvPr/>
          </p:nvSpPr>
          <p:spPr>
            <a:xfrm>
              <a:off x="1898691" y="326773"/>
              <a:ext cx="6096001" cy="1940957"/>
            </a:xfrm>
            <a:prstGeom prst="roundRect">
              <a:avLst>
                <a:gd name="adj" fmla="val 20331"/>
              </a:avLst>
            </a:prstGeom>
            <a:solidFill>
              <a:srgbClr val="C7CF3C"/>
            </a:solidFill>
          </p:spPr>
          <p:txBody>
            <a:bodyPr anchor="ctr" anchorCtr="0">
              <a:no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Olvasd el a következő visszaemlékezést!</a:t>
              </a:r>
            </a:p>
          </p:txBody>
        </p:sp>
      </p:grpSp>
      <p:pic>
        <p:nvPicPr>
          <p:cNvPr id="192" name="Kép 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6475">
            <a:off x="7029049" y="1651470"/>
            <a:ext cx="1056943" cy="16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2137458" y="3237464"/>
            <a:ext cx="9428480" cy="1505619"/>
          </a:xfrm>
          <a:prstGeom prst="roundRect">
            <a:avLst>
              <a:gd name="adj" fmla="val 9506"/>
            </a:avLst>
          </a:prstGeom>
          <a:solidFill>
            <a:srgbClr val="9C9F33"/>
          </a:solidFill>
        </p:spPr>
        <p:txBody>
          <a:bodyPr wrap="square">
            <a:noAutofit/>
          </a:bodyPr>
          <a:lstStyle/>
          <a:p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87733">
            <a:off x="904093" y="222171"/>
            <a:ext cx="4269465" cy="659933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04800" y="577099"/>
            <a:ext cx="3718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42021"/>
                </a:solidFill>
                <a:latin typeface="AGaramondPro-Regular"/>
              </a:rPr>
              <a:t/>
            </a:r>
            <a:br>
              <a:rPr lang="hu-HU" dirty="0">
                <a:solidFill>
                  <a:srgbClr val="242021"/>
                </a:solidFill>
                <a:latin typeface="AGaramondPro-Regular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5220803" y="260462"/>
            <a:ext cx="5975517" cy="1177222"/>
            <a:chOff x="5220803" y="260462"/>
            <a:chExt cx="5975517" cy="1177222"/>
          </a:xfrm>
        </p:grpSpPr>
        <p:sp>
          <p:nvSpPr>
            <p:cNvPr id="9" name="Lekerekített téglalap 8"/>
            <p:cNvSpPr/>
            <p:nvPr/>
          </p:nvSpPr>
          <p:spPr>
            <a:xfrm>
              <a:off x="5975012" y="480879"/>
              <a:ext cx="5221308" cy="956805"/>
            </a:xfrm>
            <a:prstGeom prst="roundRect">
              <a:avLst>
                <a:gd name="adj" fmla="val 9506"/>
              </a:avLst>
            </a:prstGeom>
            <a:solidFill>
              <a:srgbClr val="B9BD3D"/>
            </a:solidFill>
            <a:effectLst>
              <a:outerShdw dist="38100" sx="102000" sy="102000" algn="l" rotWithShape="0">
                <a:srgbClr val="9C9F33"/>
              </a:outerShdw>
            </a:effectLst>
          </p:spPr>
          <p:txBody>
            <a:bodyPr wrap="square">
              <a:no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Történt-e már veletek hasonló? Ti</a:t>
              </a:r>
              <a:br>
                <a:rPr lang="hu-HU" sz="2400" dirty="0">
                  <a:solidFill>
                    <a:schemeClr val="bg1"/>
                  </a:solidFill>
                  <a:latin typeface="AGaramondPro-Regular"/>
                </a:rPr>
              </a:br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milyen esetet tudnátok elmesélni?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902317">
              <a:off x="5235129" y="246136"/>
              <a:ext cx="1046602" cy="1075253"/>
            </a:xfrm>
            <a:prstGeom prst="rect">
              <a:avLst/>
            </a:prstGeom>
          </p:spPr>
        </p:pic>
      </p:grpSp>
      <p:grpSp>
        <p:nvGrpSpPr>
          <p:cNvPr id="16" name="Csoportba foglalás 15"/>
          <p:cNvGrpSpPr/>
          <p:nvPr/>
        </p:nvGrpSpPr>
        <p:grpSpPr>
          <a:xfrm>
            <a:off x="5975012" y="1375426"/>
            <a:ext cx="5909998" cy="1689080"/>
            <a:chOff x="5975012" y="1371773"/>
            <a:chExt cx="5909998" cy="1689080"/>
          </a:xfrm>
        </p:grpSpPr>
        <p:sp>
          <p:nvSpPr>
            <p:cNvPr id="10" name="Lekerekített téglalap 9"/>
            <p:cNvSpPr/>
            <p:nvPr/>
          </p:nvSpPr>
          <p:spPr>
            <a:xfrm>
              <a:off x="5975012" y="1748133"/>
              <a:ext cx="5221308" cy="956805"/>
            </a:xfrm>
            <a:prstGeom prst="roundRect">
              <a:avLst>
                <a:gd name="adj" fmla="val 9506"/>
              </a:avLst>
            </a:prstGeom>
            <a:solidFill>
              <a:srgbClr val="B9BD3D"/>
            </a:solidFill>
            <a:effectLst>
              <a:outerShdw dist="38100" sx="102000" sy="102000" algn="l" rotWithShape="0">
                <a:srgbClr val="9C9F33"/>
              </a:outerShdw>
            </a:effectLst>
          </p:spPr>
          <p:txBody>
            <a:bodyPr wrap="square">
              <a:no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AGaramondPro-Regular"/>
                </a:rPr>
                <a:t>Tudtok-e a fenti történethez hasonló magyar irodalmi példát mondani?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8408" y="1371773"/>
              <a:ext cx="1046602" cy="1075253"/>
            </a:xfrm>
            <a:prstGeom prst="rect">
              <a:avLst/>
            </a:prstGeom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8408" y="1985600"/>
              <a:ext cx="1046602" cy="1075253"/>
            </a:xfrm>
            <a:prstGeom prst="rect">
              <a:avLst/>
            </a:prstGeom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3213521" y="3064506"/>
            <a:ext cx="8148188" cy="2150506"/>
            <a:chOff x="-670148" y="2353921"/>
            <a:chExt cx="8148188" cy="2150506"/>
          </a:xfrm>
        </p:grpSpPr>
        <p:sp>
          <p:nvSpPr>
            <p:cNvPr id="19" name="Lekerekített téglalap 18"/>
            <p:cNvSpPr/>
            <p:nvPr/>
          </p:nvSpPr>
          <p:spPr>
            <a:xfrm>
              <a:off x="-315199" y="2526879"/>
              <a:ext cx="7793239" cy="1505619"/>
            </a:xfrm>
            <a:prstGeom prst="roundRect">
              <a:avLst>
                <a:gd name="adj" fmla="val 20331"/>
              </a:avLst>
            </a:prstGeom>
            <a:solidFill>
              <a:srgbClr val="B9BD3D"/>
            </a:solidFill>
          </p:spPr>
          <p:txBody>
            <a:bodyPr lIns="684000" anchor="ctr" anchorCtr="0">
              <a:no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Vajon mi lesz felnőttkorában egy ilyen gyerekből?</a:t>
              </a:r>
            </a:p>
            <a:p>
              <a:r>
                <a:rPr lang="hu-HU" sz="2400" dirty="0" err="1">
                  <a:solidFill>
                    <a:schemeClr val="bg1"/>
                  </a:solidFill>
                </a:rPr>
                <a:t>Gyűjtsetek</a:t>
              </a:r>
              <a:r>
                <a:rPr lang="hu-HU" sz="2400" dirty="0">
                  <a:solidFill>
                    <a:schemeClr val="bg1"/>
                  </a:solidFill>
                </a:rPr>
                <a:t> ötleteket!</a:t>
              </a:r>
            </a:p>
          </p:txBody>
        </p:sp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0148" y="2353921"/>
              <a:ext cx="1046602" cy="1075253"/>
            </a:xfrm>
            <a:prstGeom prst="rect">
              <a:avLst/>
            </a:prstGeom>
          </p:spPr>
        </p:pic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0148" y="2891547"/>
              <a:ext cx="1046602" cy="1075253"/>
            </a:xfrm>
            <a:prstGeom prst="rect">
              <a:avLst/>
            </a:prstGeom>
          </p:spPr>
        </p:pic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0148" y="3429174"/>
              <a:ext cx="1046602" cy="1075253"/>
            </a:xfrm>
            <a:prstGeom prst="rect">
              <a:avLst/>
            </a:prstGeom>
          </p:spPr>
        </p:pic>
      </p:grpSp>
      <p:sp>
        <p:nvSpPr>
          <p:cNvPr id="25" name="Lekerekített téglalap 24"/>
          <p:cNvSpPr/>
          <p:nvPr/>
        </p:nvSpPr>
        <p:spPr>
          <a:xfrm>
            <a:off x="4640715" y="5523313"/>
            <a:ext cx="5221308" cy="956805"/>
          </a:xfrm>
          <a:prstGeom prst="roundRect">
            <a:avLst>
              <a:gd name="adj" fmla="val 9506"/>
            </a:avLst>
          </a:prstGeom>
          <a:solidFill>
            <a:srgbClr val="B9BD3D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AGaramondPro-Regular"/>
              </a:rPr>
              <a:t>Nézzük meg, mi is történt ezzel a körtelopó fiúval! A neve: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Csoportba foglalás 136"/>
          <p:cNvGrpSpPr/>
          <p:nvPr/>
        </p:nvGrpSpPr>
        <p:grpSpPr>
          <a:xfrm>
            <a:off x="4954357" y="4953283"/>
            <a:ext cx="1545280" cy="1948024"/>
            <a:chOff x="8455211" y="4301252"/>
            <a:chExt cx="1969649" cy="2482996"/>
          </a:xfrm>
        </p:grpSpPr>
        <p:grpSp>
          <p:nvGrpSpPr>
            <p:cNvPr id="138" name="Csoportba foglalás 137"/>
            <p:cNvGrpSpPr/>
            <p:nvPr/>
          </p:nvGrpSpPr>
          <p:grpSpPr>
            <a:xfrm>
              <a:off x="8455211" y="4301252"/>
              <a:ext cx="1969649" cy="2482996"/>
              <a:chOff x="9011301" y="3783864"/>
              <a:chExt cx="1969649" cy="2482996"/>
            </a:xfrm>
          </p:grpSpPr>
          <p:sp>
            <p:nvSpPr>
              <p:cNvPr id="140" name="Ellipszis 125"/>
              <p:cNvSpPr/>
              <p:nvPr/>
            </p:nvSpPr>
            <p:spPr>
              <a:xfrm>
                <a:off x="9094379" y="3783864"/>
                <a:ext cx="1715733" cy="1671825"/>
              </a:xfrm>
              <a:custGeom>
                <a:avLst/>
                <a:gdLst>
                  <a:gd name="connsiteX0" fmla="*/ 0 w 1811471"/>
                  <a:gd name="connsiteY0" fmla="*/ 848555 h 1697109"/>
                  <a:gd name="connsiteX1" fmla="*/ 905736 w 1811471"/>
                  <a:gd name="connsiteY1" fmla="*/ 0 h 1697109"/>
                  <a:gd name="connsiteX2" fmla="*/ 1811472 w 1811471"/>
                  <a:gd name="connsiteY2" fmla="*/ 848555 h 1697109"/>
                  <a:gd name="connsiteX3" fmla="*/ 905736 w 1811471"/>
                  <a:gd name="connsiteY3" fmla="*/ 1697110 h 1697109"/>
                  <a:gd name="connsiteX4" fmla="*/ 0 w 1811471"/>
                  <a:gd name="connsiteY4" fmla="*/ 848555 h 1697109"/>
                  <a:gd name="connsiteX0" fmla="*/ 116 w 1811588"/>
                  <a:gd name="connsiteY0" fmla="*/ 848555 h 1887610"/>
                  <a:gd name="connsiteX1" fmla="*/ 905852 w 1811588"/>
                  <a:gd name="connsiteY1" fmla="*/ 0 h 1887610"/>
                  <a:gd name="connsiteX2" fmla="*/ 1811588 w 1811588"/>
                  <a:gd name="connsiteY2" fmla="*/ 848555 h 1887610"/>
                  <a:gd name="connsiteX3" fmla="*/ 860132 w 1811588"/>
                  <a:gd name="connsiteY3" fmla="*/ 1887610 h 1887610"/>
                  <a:gd name="connsiteX4" fmla="*/ 116 w 1811588"/>
                  <a:gd name="connsiteY4" fmla="*/ 848555 h 1887610"/>
                  <a:gd name="connsiteX0" fmla="*/ 1079 w 1812551"/>
                  <a:gd name="connsiteY0" fmla="*/ 848555 h 1888122"/>
                  <a:gd name="connsiteX1" fmla="*/ 906815 w 1812551"/>
                  <a:gd name="connsiteY1" fmla="*/ 0 h 1888122"/>
                  <a:gd name="connsiteX2" fmla="*/ 1812551 w 1812551"/>
                  <a:gd name="connsiteY2" fmla="*/ 848555 h 1888122"/>
                  <a:gd name="connsiteX3" fmla="*/ 861095 w 1812551"/>
                  <a:gd name="connsiteY3" fmla="*/ 1887610 h 1888122"/>
                  <a:gd name="connsiteX4" fmla="*/ 1079 w 1812551"/>
                  <a:gd name="connsiteY4" fmla="*/ 848555 h 1888122"/>
                  <a:gd name="connsiteX0" fmla="*/ 72 w 1853451"/>
                  <a:gd name="connsiteY0" fmla="*/ 848555 h 1916711"/>
                  <a:gd name="connsiteX1" fmla="*/ 905808 w 1853451"/>
                  <a:gd name="connsiteY1" fmla="*/ 0 h 1916711"/>
                  <a:gd name="connsiteX2" fmla="*/ 1811544 w 1853451"/>
                  <a:gd name="connsiteY2" fmla="*/ 848555 h 1916711"/>
                  <a:gd name="connsiteX3" fmla="*/ 1579254 w 1853451"/>
                  <a:gd name="connsiteY3" fmla="*/ 1561218 h 1916711"/>
                  <a:gd name="connsiteX4" fmla="*/ 860088 w 1853451"/>
                  <a:gd name="connsiteY4" fmla="*/ 1887610 h 1916711"/>
                  <a:gd name="connsiteX5" fmla="*/ 72 w 1853451"/>
                  <a:gd name="connsiteY5" fmla="*/ 848555 h 1916711"/>
                  <a:gd name="connsiteX0" fmla="*/ 72 w 1795673"/>
                  <a:gd name="connsiteY0" fmla="*/ 859231 h 1927387"/>
                  <a:gd name="connsiteX1" fmla="*/ 905808 w 1795673"/>
                  <a:gd name="connsiteY1" fmla="*/ 10676 h 1927387"/>
                  <a:gd name="connsiteX2" fmla="*/ 1742964 w 1795673"/>
                  <a:gd name="connsiteY2" fmla="*/ 455371 h 1927387"/>
                  <a:gd name="connsiteX3" fmla="*/ 1579254 w 1795673"/>
                  <a:gd name="connsiteY3" fmla="*/ 1571894 h 1927387"/>
                  <a:gd name="connsiteX4" fmla="*/ 860088 w 1795673"/>
                  <a:gd name="connsiteY4" fmla="*/ 1898286 h 1927387"/>
                  <a:gd name="connsiteX5" fmla="*/ 72 w 1795673"/>
                  <a:gd name="connsiteY5" fmla="*/ 859231 h 1927387"/>
                  <a:gd name="connsiteX0" fmla="*/ 84 w 1689005"/>
                  <a:gd name="connsiteY0" fmla="*/ 467609 h 1940349"/>
                  <a:gd name="connsiteX1" fmla="*/ 799140 w 1689005"/>
                  <a:gd name="connsiteY1" fmla="*/ 54 h 1940349"/>
                  <a:gd name="connsiteX2" fmla="*/ 1636296 w 1689005"/>
                  <a:gd name="connsiteY2" fmla="*/ 444749 h 1940349"/>
                  <a:gd name="connsiteX3" fmla="*/ 1472586 w 1689005"/>
                  <a:gd name="connsiteY3" fmla="*/ 1561272 h 1940349"/>
                  <a:gd name="connsiteX4" fmla="*/ 753420 w 1689005"/>
                  <a:gd name="connsiteY4" fmla="*/ 1887664 h 1940349"/>
                  <a:gd name="connsiteX5" fmla="*/ 84 w 1689005"/>
                  <a:gd name="connsiteY5" fmla="*/ 467609 h 1940349"/>
                  <a:gd name="connsiteX0" fmla="*/ 96032 w 1784953"/>
                  <a:gd name="connsiteY0" fmla="*/ 467609 h 1887678"/>
                  <a:gd name="connsiteX1" fmla="*/ 895088 w 1784953"/>
                  <a:gd name="connsiteY1" fmla="*/ 54 h 1887678"/>
                  <a:gd name="connsiteX2" fmla="*/ 1732244 w 1784953"/>
                  <a:gd name="connsiteY2" fmla="*/ 444749 h 1887678"/>
                  <a:gd name="connsiteX3" fmla="*/ 1568534 w 1784953"/>
                  <a:gd name="connsiteY3" fmla="*/ 1561272 h 1887678"/>
                  <a:gd name="connsiteX4" fmla="*/ 849368 w 1784953"/>
                  <a:gd name="connsiteY4" fmla="*/ 1887664 h 1887678"/>
                  <a:gd name="connsiteX5" fmla="*/ 97873 w 1784953"/>
                  <a:gd name="connsiteY5" fmla="*/ 1568892 h 1887678"/>
                  <a:gd name="connsiteX6" fmla="*/ 96032 w 1784953"/>
                  <a:gd name="connsiteY6" fmla="*/ 467609 h 1887678"/>
                  <a:gd name="connsiteX0" fmla="*/ 48840 w 1737761"/>
                  <a:gd name="connsiteY0" fmla="*/ 467609 h 1890088"/>
                  <a:gd name="connsiteX1" fmla="*/ 847896 w 1737761"/>
                  <a:gd name="connsiteY1" fmla="*/ 54 h 1890088"/>
                  <a:gd name="connsiteX2" fmla="*/ 1685052 w 1737761"/>
                  <a:gd name="connsiteY2" fmla="*/ 444749 h 1890088"/>
                  <a:gd name="connsiteX3" fmla="*/ 1521342 w 1737761"/>
                  <a:gd name="connsiteY3" fmla="*/ 1561272 h 1890088"/>
                  <a:gd name="connsiteX4" fmla="*/ 802176 w 1737761"/>
                  <a:gd name="connsiteY4" fmla="*/ 1887664 h 1890088"/>
                  <a:gd name="connsiteX5" fmla="*/ 164981 w 1737761"/>
                  <a:gd name="connsiteY5" fmla="*/ 1408872 h 1890088"/>
                  <a:gd name="connsiteX6" fmla="*/ 48840 w 1737761"/>
                  <a:gd name="connsiteY6" fmla="*/ 467609 h 1890088"/>
                  <a:gd name="connsiteX0" fmla="*/ 48840 w 1748053"/>
                  <a:gd name="connsiteY0" fmla="*/ 467609 h 1889530"/>
                  <a:gd name="connsiteX1" fmla="*/ 847896 w 1748053"/>
                  <a:gd name="connsiteY1" fmla="*/ 54 h 1889530"/>
                  <a:gd name="connsiteX2" fmla="*/ 1685052 w 1748053"/>
                  <a:gd name="connsiteY2" fmla="*/ 444749 h 1889530"/>
                  <a:gd name="connsiteX3" fmla="*/ 1567062 w 1748053"/>
                  <a:gd name="connsiteY3" fmla="*/ 1546032 h 1889530"/>
                  <a:gd name="connsiteX4" fmla="*/ 802176 w 1748053"/>
                  <a:gd name="connsiteY4" fmla="*/ 1887664 h 1889530"/>
                  <a:gd name="connsiteX5" fmla="*/ 164981 w 1748053"/>
                  <a:gd name="connsiteY5" fmla="*/ 1408872 h 1889530"/>
                  <a:gd name="connsiteX6" fmla="*/ 48840 w 1748053"/>
                  <a:gd name="connsiteY6" fmla="*/ 467609 h 1889530"/>
                  <a:gd name="connsiteX0" fmla="*/ 48840 w 1748053"/>
                  <a:gd name="connsiteY0" fmla="*/ 467609 h 1755463"/>
                  <a:gd name="connsiteX1" fmla="*/ 847896 w 1748053"/>
                  <a:gd name="connsiteY1" fmla="*/ 54 h 1755463"/>
                  <a:gd name="connsiteX2" fmla="*/ 1685052 w 1748053"/>
                  <a:gd name="connsiteY2" fmla="*/ 444749 h 1755463"/>
                  <a:gd name="connsiteX3" fmla="*/ 1567062 w 1748053"/>
                  <a:gd name="connsiteY3" fmla="*/ 1546032 h 1755463"/>
                  <a:gd name="connsiteX4" fmla="*/ 863136 w 1748053"/>
                  <a:gd name="connsiteY4" fmla="*/ 1750504 h 1755463"/>
                  <a:gd name="connsiteX5" fmla="*/ 164981 w 1748053"/>
                  <a:gd name="connsiteY5" fmla="*/ 1408872 h 1755463"/>
                  <a:gd name="connsiteX6" fmla="*/ 48840 w 1748053"/>
                  <a:gd name="connsiteY6" fmla="*/ 467609 h 1755463"/>
                  <a:gd name="connsiteX0" fmla="*/ 48840 w 1718334"/>
                  <a:gd name="connsiteY0" fmla="*/ 467609 h 1761261"/>
                  <a:gd name="connsiteX1" fmla="*/ 847896 w 1718334"/>
                  <a:gd name="connsiteY1" fmla="*/ 54 h 1761261"/>
                  <a:gd name="connsiteX2" fmla="*/ 1685052 w 1718334"/>
                  <a:gd name="connsiteY2" fmla="*/ 444749 h 1761261"/>
                  <a:gd name="connsiteX3" fmla="*/ 1368942 w 1718334"/>
                  <a:gd name="connsiteY3" fmla="*/ 1584132 h 1761261"/>
                  <a:gd name="connsiteX4" fmla="*/ 863136 w 1718334"/>
                  <a:gd name="connsiteY4" fmla="*/ 1750504 h 1761261"/>
                  <a:gd name="connsiteX5" fmla="*/ 164981 w 1718334"/>
                  <a:gd name="connsiteY5" fmla="*/ 1408872 h 1761261"/>
                  <a:gd name="connsiteX6" fmla="*/ 48840 w 1718334"/>
                  <a:gd name="connsiteY6" fmla="*/ 467609 h 1761261"/>
                  <a:gd name="connsiteX0" fmla="*/ 48840 w 1754266"/>
                  <a:gd name="connsiteY0" fmla="*/ 467609 h 1761261"/>
                  <a:gd name="connsiteX1" fmla="*/ 847896 w 1754266"/>
                  <a:gd name="connsiteY1" fmla="*/ 54 h 1761261"/>
                  <a:gd name="connsiteX2" fmla="*/ 1685052 w 1754266"/>
                  <a:gd name="connsiteY2" fmla="*/ 444749 h 1761261"/>
                  <a:gd name="connsiteX3" fmla="*/ 1368942 w 1754266"/>
                  <a:gd name="connsiteY3" fmla="*/ 1584132 h 1761261"/>
                  <a:gd name="connsiteX4" fmla="*/ 863136 w 1754266"/>
                  <a:gd name="connsiteY4" fmla="*/ 1750504 h 1761261"/>
                  <a:gd name="connsiteX5" fmla="*/ 164981 w 1754266"/>
                  <a:gd name="connsiteY5" fmla="*/ 1408872 h 1761261"/>
                  <a:gd name="connsiteX6" fmla="*/ 48840 w 1754266"/>
                  <a:gd name="connsiteY6" fmla="*/ 467609 h 1761261"/>
                  <a:gd name="connsiteX0" fmla="*/ 76947 w 1782373"/>
                  <a:gd name="connsiteY0" fmla="*/ 467609 h 1758173"/>
                  <a:gd name="connsiteX1" fmla="*/ 876003 w 1782373"/>
                  <a:gd name="connsiteY1" fmla="*/ 54 h 1758173"/>
                  <a:gd name="connsiteX2" fmla="*/ 1713159 w 1782373"/>
                  <a:gd name="connsiteY2" fmla="*/ 444749 h 1758173"/>
                  <a:gd name="connsiteX3" fmla="*/ 1397049 w 1782373"/>
                  <a:gd name="connsiteY3" fmla="*/ 1584132 h 1758173"/>
                  <a:gd name="connsiteX4" fmla="*/ 891243 w 1782373"/>
                  <a:gd name="connsiteY4" fmla="*/ 1750504 h 1758173"/>
                  <a:gd name="connsiteX5" fmla="*/ 116888 w 1782373"/>
                  <a:gd name="connsiteY5" fmla="*/ 1454592 h 1758173"/>
                  <a:gd name="connsiteX6" fmla="*/ 76947 w 1782373"/>
                  <a:gd name="connsiteY6" fmla="*/ 467609 h 1758173"/>
                  <a:gd name="connsiteX0" fmla="*/ 28320 w 1733746"/>
                  <a:gd name="connsiteY0" fmla="*/ 467609 h 1752412"/>
                  <a:gd name="connsiteX1" fmla="*/ 827376 w 1733746"/>
                  <a:gd name="connsiteY1" fmla="*/ 54 h 1752412"/>
                  <a:gd name="connsiteX2" fmla="*/ 1664532 w 1733746"/>
                  <a:gd name="connsiteY2" fmla="*/ 444749 h 1752412"/>
                  <a:gd name="connsiteX3" fmla="*/ 1348422 w 1733746"/>
                  <a:gd name="connsiteY3" fmla="*/ 1584132 h 1752412"/>
                  <a:gd name="connsiteX4" fmla="*/ 842616 w 1733746"/>
                  <a:gd name="connsiteY4" fmla="*/ 1750504 h 1752412"/>
                  <a:gd name="connsiteX5" fmla="*/ 235901 w 1733746"/>
                  <a:gd name="connsiteY5" fmla="*/ 1546032 h 1752412"/>
                  <a:gd name="connsiteX6" fmla="*/ 28320 w 1733746"/>
                  <a:gd name="connsiteY6" fmla="*/ 467609 h 1752412"/>
                  <a:gd name="connsiteX0" fmla="*/ 28320 w 1698278"/>
                  <a:gd name="connsiteY0" fmla="*/ 467609 h 1865725"/>
                  <a:gd name="connsiteX1" fmla="*/ 827376 w 1698278"/>
                  <a:gd name="connsiteY1" fmla="*/ 54 h 1865725"/>
                  <a:gd name="connsiteX2" fmla="*/ 1664532 w 1698278"/>
                  <a:gd name="connsiteY2" fmla="*/ 444749 h 1865725"/>
                  <a:gd name="connsiteX3" fmla="*/ 1112202 w 1698278"/>
                  <a:gd name="connsiteY3" fmla="*/ 1789872 h 1865725"/>
                  <a:gd name="connsiteX4" fmla="*/ 842616 w 1698278"/>
                  <a:gd name="connsiteY4" fmla="*/ 1750504 h 1865725"/>
                  <a:gd name="connsiteX5" fmla="*/ 235901 w 1698278"/>
                  <a:gd name="connsiteY5" fmla="*/ 1546032 h 1865725"/>
                  <a:gd name="connsiteX6" fmla="*/ 28320 w 1698278"/>
                  <a:gd name="connsiteY6" fmla="*/ 467609 h 1865725"/>
                  <a:gd name="connsiteX0" fmla="*/ 28320 w 1775119"/>
                  <a:gd name="connsiteY0" fmla="*/ 467609 h 1751589"/>
                  <a:gd name="connsiteX1" fmla="*/ 827376 w 1775119"/>
                  <a:gd name="connsiteY1" fmla="*/ 54 h 1751589"/>
                  <a:gd name="connsiteX2" fmla="*/ 1664532 w 1775119"/>
                  <a:gd name="connsiteY2" fmla="*/ 444749 h 1751589"/>
                  <a:gd name="connsiteX3" fmla="*/ 1470342 w 1775119"/>
                  <a:gd name="connsiteY3" fmla="*/ 1576512 h 1751589"/>
                  <a:gd name="connsiteX4" fmla="*/ 842616 w 1775119"/>
                  <a:gd name="connsiteY4" fmla="*/ 1750504 h 1751589"/>
                  <a:gd name="connsiteX5" fmla="*/ 235901 w 1775119"/>
                  <a:gd name="connsiteY5" fmla="*/ 1546032 h 1751589"/>
                  <a:gd name="connsiteX6" fmla="*/ 28320 w 1775119"/>
                  <a:gd name="connsiteY6" fmla="*/ 467609 h 1751589"/>
                  <a:gd name="connsiteX0" fmla="*/ 28320 w 1714150"/>
                  <a:gd name="connsiteY0" fmla="*/ 467609 h 1751589"/>
                  <a:gd name="connsiteX1" fmla="*/ 827376 w 1714150"/>
                  <a:gd name="connsiteY1" fmla="*/ 54 h 1751589"/>
                  <a:gd name="connsiteX2" fmla="*/ 1664532 w 1714150"/>
                  <a:gd name="connsiteY2" fmla="*/ 444749 h 1751589"/>
                  <a:gd name="connsiteX3" fmla="*/ 1470342 w 1714150"/>
                  <a:gd name="connsiteY3" fmla="*/ 1576512 h 1751589"/>
                  <a:gd name="connsiteX4" fmla="*/ 842616 w 1714150"/>
                  <a:gd name="connsiteY4" fmla="*/ 1750504 h 1751589"/>
                  <a:gd name="connsiteX5" fmla="*/ 235901 w 1714150"/>
                  <a:gd name="connsiteY5" fmla="*/ 1546032 h 1751589"/>
                  <a:gd name="connsiteX6" fmla="*/ 28320 w 1714150"/>
                  <a:gd name="connsiteY6" fmla="*/ 467609 h 1751589"/>
                  <a:gd name="connsiteX0" fmla="*/ 28320 w 1619395"/>
                  <a:gd name="connsiteY0" fmla="*/ 468124 h 1752104"/>
                  <a:gd name="connsiteX1" fmla="*/ 827376 w 1619395"/>
                  <a:gd name="connsiteY1" fmla="*/ 569 h 1752104"/>
                  <a:gd name="connsiteX2" fmla="*/ 1534992 w 1619395"/>
                  <a:gd name="connsiteY2" fmla="*/ 399544 h 1752104"/>
                  <a:gd name="connsiteX3" fmla="*/ 1470342 w 1619395"/>
                  <a:gd name="connsiteY3" fmla="*/ 1577027 h 1752104"/>
                  <a:gd name="connsiteX4" fmla="*/ 842616 w 1619395"/>
                  <a:gd name="connsiteY4" fmla="*/ 1751019 h 1752104"/>
                  <a:gd name="connsiteX5" fmla="*/ 235901 w 1619395"/>
                  <a:gd name="connsiteY5" fmla="*/ 1546547 h 1752104"/>
                  <a:gd name="connsiteX6" fmla="*/ 28320 w 1619395"/>
                  <a:gd name="connsiteY6" fmla="*/ 468124 h 1752104"/>
                  <a:gd name="connsiteX0" fmla="*/ 28320 w 1688424"/>
                  <a:gd name="connsiteY0" fmla="*/ 468124 h 1752104"/>
                  <a:gd name="connsiteX1" fmla="*/ 827376 w 1688424"/>
                  <a:gd name="connsiteY1" fmla="*/ 569 h 1752104"/>
                  <a:gd name="connsiteX2" fmla="*/ 1534992 w 1688424"/>
                  <a:gd name="connsiteY2" fmla="*/ 399544 h 1752104"/>
                  <a:gd name="connsiteX3" fmla="*/ 1470342 w 1688424"/>
                  <a:gd name="connsiteY3" fmla="*/ 1577027 h 1752104"/>
                  <a:gd name="connsiteX4" fmla="*/ 842616 w 1688424"/>
                  <a:gd name="connsiteY4" fmla="*/ 1751019 h 1752104"/>
                  <a:gd name="connsiteX5" fmla="*/ 235901 w 1688424"/>
                  <a:gd name="connsiteY5" fmla="*/ 1546547 h 1752104"/>
                  <a:gd name="connsiteX6" fmla="*/ 28320 w 1688424"/>
                  <a:gd name="connsiteY6" fmla="*/ 468124 h 1752104"/>
                  <a:gd name="connsiteX0" fmla="*/ 28320 w 1688424"/>
                  <a:gd name="connsiteY0" fmla="*/ 470620 h 1754600"/>
                  <a:gd name="connsiteX1" fmla="*/ 827376 w 1688424"/>
                  <a:gd name="connsiteY1" fmla="*/ 3065 h 1754600"/>
                  <a:gd name="connsiteX2" fmla="*/ 1534992 w 1688424"/>
                  <a:gd name="connsiteY2" fmla="*/ 333460 h 1754600"/>
                  <a:gd name="connsiteX3" fmla="*/ 1470342 w 1688424"/>
                  <a:gd name="connsiteY3" fmla="*/ 1579523 h 1754600"/>
                  <a:gd name="connsiteX4" fmla="*/ 842616 w 1688424"/>
                  <a:gd name="connsiteY4" fmla="*/ 1753515 h 1754600"/>
                  <a:gd name="connsiteX5" fmla="*/ 235901 w 1688424"/>
                  <a:gd name="connsiteY5" fmla="*/ 1549043 h 1754600"/>
                  <a:gd name="connsiteX6" fmla="*/ 28320 w 1688424"/>
                  <a:gd name="connsiteY6" fmla="*/ 470620 h 1754600"/>
                  <a:gd name="connsiteX0" fmla="*/ 28320 w 1692608"/>
                  <a:gd name="connsiteY0" fmla="*/ 470620 h 1754600"/>
                  <a:gd name="connsiteX1" fmla="*/ 827376 w 1692608"/>
                  <a:gd name="connsiteY1" fmla="*/ 3065 h 1754600"/>
                  <a:gd name="connsiteX2" fmla="*/ 1534992 w 1692608"/>
                  <a:gd name="connsiteY2" fmla="*/ 333460 h 1754600"/>
                  <a:gd name="connsiteX3" fmla="*/ 1470342 w 1692608"/>
                  <a:gd name="connsiteY3" fmla="*/ 1579523 h 1754600"/>
                  <a:gd name="connsiteX4" fmla="*/ 842616 w 1692608"/>
                  <a:gd name="connsiteY4" fmla="*/ 1753515 h 1754600"/>
                  <a:gd name="connsiteX5" fmla="*/ 235901 w 1692608"/>
                  <a:gd name="connsiteY5" fmla="*/ 1549043 h 1754600"/>
                  <a:gd name="connsiteX6" fmla="*/ 28320 w 1692608"/>
                  <a:gd name="connsiteY6" fmla="*/ 470620 h 1754600"/>
                  <a:gd name="connsiteX0" fmla="*/ 46664 w 1710952"/>
                  <a:gd name="connsiteY0" fmla="*/ 470620 h 1755364"/>
                  <a:gd name="connsiteX1" fmla="*/ 845720 w 1710952"/>
                  <a:gd name="connsiteY1" fmla="*/ 3065 h 1755364"/>
                  <a:gd name="connsiteX2" fmla="*/ 1553336 w 1710952"/>
                  <a:gd name="connsiteY2" fmla="*/ 333460 h 1755364"/>
                  <a:gd name="connsiteX3" fmla="*/ 1488686 w 1710952"/>
                  <a:gd name="connsiteY3" fmla="*/ 1579523 h 1755364"/>
                  <a:gd name="connsiteX4" fmla="*/ 860960 w 1710952"/>
                  <a:gd name="connsiteY4" fmla="*/ 1753515 h 1755364"/>
                  <a:gd name="connsiteX5" fmla="*/ 170425 w 1710952"/>
                  <a:gd name="connsiteY5" fmla="*/ 1533803 h 1755364"/>
                  <a:gd name="connsiteX6" fmla="*/ 46664 w 1710952"/>
                  <a:gd name="connsiteY6" fmla="*/ 470620 h 1755364"/>
                  <a:gd name="connsiteX0" fmla="*/ 46664 w 1710952"/>
                  <a:gd name="connsiteY0" fmla="*/ 470620 h 1688597"/>
                  <a:gd name="connsiteX1" fmla="*/ 845720 w 1710952"/>
                  <a:gd name="connsiteY1" fmla="*/ 3065 h 1688597"/>
                  <a:gd name="connsiteX2" fmla="*/ 1553336 w 1710952"/>
                  <a:gd name="connsiteY2" fmla="*/ 333460 h 1688597"/>
                  <a:gd name="connsiteX3" fmla="*/ 1488686 w 1710952"/>
                  <a:gd name="connsiteY3" fmla="*/ 1579523 h 1688597"/>
                  <a:gd name="connsiteX4" fmla="*/ 860960 w 1710952"/>
                  <a:gd name="connsiteY4" fmla="*/ 1662075 h 1688597"/>
                  <a:gd name="connsiteX5" fmla="*/ 170425 w 1710952"/>
                  <a:gd name="connsiteY5" fmla="*/ 1533803 h 1688597"/>
                  <a:gd name="connsiteX6" fmla="*/ 46664 w 1710952"/>
                  <a:gd name="connsiteY6" fmla="*/ 470620 h 1688597"/>
                  <a:gd name="connsiteX0" fmla="*/ 76947 w 1741235"/>
                  <a:gd name="connsiteY0" fmla="*/ 470620 h 1693925"/>
                  <a:gd name="connsiteX1" fmla="*/ 876003 w 1741235"/>
                  <a:gd name="connsiteY1" fmla="*/ 3065 h 1693925"/>
                  <a:gd name="connsiteX2" fmla="*/ 1583619 w 1741235"/>
                  <a:gd name="connsiteY2" fmla="*/ 333460 h 1693925"/>
                  <a:gd name="connsiteX3" fmla="*/ 1518969 w 1741235"/>
                  <a:gd name="connsiteY3" fmla="*/ 1579523 h 1693925"/>
                  <a:gd name="connsiteX4" fmla="*/ 891243 w 1741235"/>
                  <a:gd name="connsiteY4" fmla="*/ 1662075 h 1693925"/>
                  <a:gd name="connsiteX5" fmla="*/ 116888 w 1741235"/>
                  <a:gd name="connsiteY5" fmla="*/ 1449983 h 1693925"/>
                  <a:gd name="connsiteX6" fmla="*/ 76947 w 1741235"/>
                  <a:gd name="connsiteY6" fmla="*/ 470620 h 1693925"/>
                  <a:gd name="connsiteX0" fmla="*/ 42606 w 1706894"/>
                  <a:gd name="connsiteY0" fmla="*/ 470620 h 1692454"/>
                  <a:gd name="connsiteX1" fmla="*/ 841662 w 1706894"/>
                  <a:gd name="connsiteY1" fmla="*/ 3065 h 1692454"/>
                  <a:gd name="connsiteX2" fmla="*/ 1549278 w 1706894"/>
                  <a:gd name="connsiteY2" fmla="*/ 333460 h 1692454"/>
                  <a:gd name="connsiteX3" fmla="*/ 1484628 w 1706894"/>
                  <a:gd name="connsiteY3" fmla="*/ 1579523 h 1692454"/>
                  <a:gd name="connsiteX4" fmla="*/ 856902 w 1706894"/>
                  <a:gd name="connsiteY4" fmla="*/ 1662075 h 1692454"/>
                  <a:gd name="connsiteX5" fmla="*/ 181607 w 1706894"/>
                  <a:gd name="connsiteY5" fmla="*/ 1472843 h 1692454"/>
                  <a:gd name="connsiteX6" fmla="*/ 42606 w 1706894"/>
                  <a:gd name="connsiteY6" fmla="*/ 470620 h 1692454"/>
                  <a:gd name="connsiteX0" fmla="*/ 42606 w 1701874"/>
                  <a:gd name="connsiteY0" fmla="*/ 470620 h 1668744"/>
                  <a:gd name="connsiteX1" fmla="*/ 841662 w 1701874"/>
                  <a:gd name="connsiteY1" fmla="*/ 3065 h 1668744"/>
                  <a:gd name="connsiteX2" fmla="*/ 1549278 w 1701874"/>
                  <a:gd name="connsiteY2" fmla="*/ 333460 h 1668744"/>
                  <a:gd name="connsiteX3" fmla="*/ 1469388 w 1701874"/>
                  <a:gd name="connsiteY3" fmla="*/ 1434743 h 1668744"/>
                  <a:gd name="connsiteX4" fmla="*/ 856902 w 1701874"/>
                  <a:gd name="connsiteY4" fmla="*/ 1662075 h 1668744"/>
                  <a:gd name="connsiteX5" fmla="*/ 181607 w 1701874"/>
                  <a:gd name="connsiteY5" fmla="*/ 1472843 h 1668744"/>
                  <a:gd name="connsiteX6" fmla="*/ 42606 w 1701874"/>
                  <a:gd name="connsiteY6" fmla="*/ 470620 h 1668744"/>
                  <a:gd name="connsiteX0" fmla="*/ 42606 w 1730858"/>
                  <a:gd name="connsiteY0" fmla="*/ 470620 h 1668744"/>
                  <a:gd name="connsiteX1" fmla="*/ 841662 w 1730858"/>
                  <a:gd name="connsiteY1" fmla="*/ 3065 h 1668744"/>
                  <a:gd name="connsiteX2" fmla="*/ 1549278 w 1730858"/>
                  <a:gd name="connsiteY2" fmla="*/ 333460 h 1668744"/>
                  <a:gd name="connsiteX3" fmla="*/ 1469388 w 1730858"/>
                  <a:gd name="connsiteY3" fmla="*/ 1434743 h 1668744"/>
                  <a:gd name="connsiteX4" fmla="*/ 856902 w 1730858"/>
                  <a:gd name="connsiteY4" fmla="*/ 1662075 h 1668744"/>
                  <a:gd name="connsiteX5" fmla="*/ 181607 w 1730858"/>
                  <a:gd name="connsiteY5" fmla="*/ 1472843 h 1668744"/>
                  <a:gd name="connsiteX6" fmla="*/ 42606 w 1730858"/>
                  <a:gd name="connsiteY6" fmla="*/ 470620 h 1668744"/>
                  <a:gd name="connsiteX0" fmla="*/ 42606 w 1678107"/>
                  <a:gd name="connsiteY0" fmla="*/ 470620 h 1668744"/>
                  <a:gd name="connsiteX1" fmla="*/ 841662 w 1678107"/>
                  <a:gd name="connsiteY1" fmla="*/ 3065 h 1668744"/>
                  <a:gd name="connsiteX2" fmla="*/ 1549278 w 1678107"/>
                  <a:gd name="connsiteY2" fmla="*/ 333460 h 1668744"/>
                  <a:gd name="connsiteX3" fmla="*/ 1469388 w 1678107"/>
                  <a:gd name="connsiteY3" fmla="*/ 1434743 h 1668744"/>
                  <a:gd name="connsiteX4" fmla="*/ 856902 w 1678107"/>
                  <a:gd name="connsiteY4" fmla="*/ 1662075 h 1668744"/>
                  <a:gd name="connsiteX5" fmla="*/ 181607 w 1678107"/>
                  <a:gd name="connsiteY5" fmla="*/ 1472843 h 1668744"/>
                  <a:gd name="connsiteX6" fmla="*/ 42606 w 1678107"/>
                  <a:gd name="connsiteY6" fmla="*/ 470620 h 1668744"/>
                  <a:gd name="connsiteX0" fmla="*/ 42606 w 1686626"/>
                  <a:gd name="connsiteY0" fmla="*/ 470620 h 1668744"/>
                  <a:gd name="connsiteX1" fmla="*/ 841662 w 1686626"/>
                  <a:gd name="connsiteY1" fmla="*/ 3065 h 1668744"/>
                  <a:gd name="connsiteX2" fmla="*/ 1549278 w 1686626"/>
                  <a:gd name="connsiteY2" fmla="*/ 333460 h 1668744"/>
                  <a:gd name="connsiteX3" fmla="*/ 1469388 w 1686626"/>
                  <a:gd name="connsiteY3" fmla="*/ 1434743 h 1668744"/>
                  <a:gd name="connsiteX4" fmla="*/ 856902 w 1686626"/>
                  <a:gd name="connsiteY4" fmla="*/ 1662075 h 1668744"/>
                  <a:gd name="connsiteX5" fmla="*/ 181607 w 1686626"/>
                  <a:gd name="connsiteY5" fmla="*/ 1472843 h 1668744"/>
                  <a:gd name="connsiteX6" fmla="*/ 42606 w 1686626"/>
                  <a:gd name="connsiteY6" fmla="*/ 470620 h 1668744"/>
                  <a:gd name="connsiteX0" fmla="*/ 42606 w 1695920"/>
                  <a:gd name="connsiteY0" fmla="*/ 470620 h 1668744"/>
                  <a:gd name="connsiteX1" fmla="*/ 841662 w 1695920"/>
                  <a:gd name="connsiteY1" fmla="*/ 3065 h 1668744"/>
                  <a:gd name="connsiteX2" fmla="*/ 1549278 w 1695920"/>
                  <a:gd name="connsiteY2" fmla="*/ 333460 h 1668744"/>
                  <a:gd name="connsiteX3" fmla="*/ 1469388 w 1695920"/>
                  <a:gd name="connsiteY3" fmla="*/ 1434743 h 1668744"/>
                  <a:gd name="connsiteX4" fmla="*/ 856902 w 1695920"/>
                  <a:gd name="connsiteY4" fmla="*/ 1662075 h 1668744"/>
                  <a:gd name="connsiteX5" fmla="*/ 181607 w 1695920"/>
                  <a:gd name="connsiteY5" fmla="*/ 1472843 h 1668744"/>
                  <a:gd name="connsiteX6" fmla="*/ 42606 w 1695920"/>
                  <a:gd name="connsiteY6" fmla="*/ 470620 h 1668744"/>
                  <a:gd name="connsiteX0" fmla="*/ 42606 w 1700666"/>
                  <a:gd name="connsiteY0" fmla="*/ 470620 h 1671825"/>
                  <a:gd name="connsiteX1" fmla="*/ 841662 w 1700666"/>
                  <a:gd name="connsiteY1" fmla="*/ 3065 h 1671825"/>
                  <a:gd name="connsiteX2" fmla="*/ 1549278 w 1700666"/>
                  <a:gd name="connsiteY2" fmla="*/ 333460 h 1671825"/>
                  <a:gd name="connsiteX3" fmla="*/ 1484628 w 1700666"/>
                  <a:gd name="connsiteY3" fmla="*/ 1533803 h 1671825"/>
                  <a:gd name="connsiteX4" fmla="*/ 856902 w 1700666"/>
                  <a:gd name="connsiteY4" fmla="*/ 1662075 h 1671825"/>
                  <a:gd name="connsiteX5" fmla="*/ 181607 w 1700666"/>
                  <a:gd name="connsiteY5" fmla="*/ 1472843 h 1671825"/>
                  <a:gd name="connsiteX6" fmla="*/ 42606 w 1700666"/>
                  <a:gd name="connsiteY6" fmla="*/ 470620 h 167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666" h="1671825">
                    <a:moveTo>
                      <a:pt x="42606" y="470620"/>
                    </a:moveTo>
                    <a:cubicBezTo>
                      <a:pt x="152615" y="225657"/>
                      <a:pt x="590550" y="25925"/>
                      <a:pt x="841662" y="3065"/>
                    </a:cubicBezTo>
                    <a:cubicBezTo>
                      <a:pt x="1092774" y="-19795"/>
                      <a:pt x="1417987" y="84687"/>
                      <a:pt x="1549278" y="333460"/>
                    </a:cubicBezTo>
                    <a:cubicBezTo>
                      <a:pt x="1840589" y="582233"/>
                      <a:pt x="1650824" y="1322527"/>
                      <a:pt x="1484628" y="1533803"/>
                    </a:cubicBezTo>
                    <a:cubicBezTo>
                      <a:pt x="1326052" y="1706979"/>
                      <a:pt x="1074072" y="1672235"/>
                      <a:pt x="856902" y="1662075"/>
                    </a:cubicBezTo>
                    <a:cubicBezTo>
                      <a:pt x="639732" y="1651915"/>
                      <a:pt x="307163" y="1709519"/>
                      <a:pt x="181607" y="1472843"/>
                    </a:cubicBezTo>
                    <a:cubicBezTo>
                      <a:pt x="56051" y="1236167"/>
                      <a:pt x="-67403" y="715583"/>
                      <a:pt x="42606" y="470620"/>
                    </a:cubicBezTo>
                    <a:close/>
                  </a:path>
                </a:pathLst>
              </a:custGeom>
              <a:solidFill>
                <a:srgbClr val="6131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1" name="Csoportba foglalás 140"/>
              <p:cNvGrpSpPr/>
              <p:nvPr/>
            </p:nvGrpSpPr>
            <p:grpSpPr>
              <a:xfrm>
                <a:off x="9011301" y="3844945"/>
                <a:ext cx="1969649" cy="2421915"/>
                <a:chOff x="9011899" y="3783864"/>
                <a:chExt cx="1969649" cy="2421915"/>
              </a:xfrm>
            </p:grpSpPr>
            <p:sp>
              <p:nvSpPr>
                <p:cNvPr id="142" name="Ellipszis 125"/>
                <p:cNvSpPr/>
                <p:nvPr/>
              </p:nvSpPr>
              <p:spPr>
                <a:xfrm>
                  <a:off x="9166351" y="3876396"/>
                  <a:ext cx="1588147" cy="1568208"/>
                </a:xfrm>
                <a:custGeom>
                  <a:avLst/>
                  <a:gdLst>
                    <a:gd name="connsiteX0" fmla="*/ 0 w 1811471"/>
                    <a:gd name="connsiteY0" fmla="*/ 848555 h 1697109"/>
                    <a:gd name="connsiteX1" fmla="*/ 905736 w 1811471"/>
                    <a:gd name="connsiteY1" fmla="*/ 0 h 1697109"/>
                    <a:gd name="connsiteX2" fmla="*/ 1811472 w 1811471"/>
                    <a:gd name="connsiteY2" fmla="*/ 848555 h 1697109"/>
                    <a:gd name="connsiteX3" fmla="*/ 905736 w 1811471"/>
                    <a:gd name="connsiteY3" fmla="*/ 1697110 h 1697109"/>
                    <a:gd name="connsiteX4" fmla="*/ 0 w 1811471"/>
                    <a:gd name="connsiteY4" fmla="*/ 848555 h 1697109"/>
                    <a:gd name="connsiteX0" fmla="*/ 116 w 1811588"/>
                    <a:gd name="connsiteY0" fmla="*/ 848555 h 1887610"/>
                    <a:gd name="connsiteX1" fmla="*/ 905852 w 1811588"/>
                    <a:gd name="connsiteY1" fmla="*/ 0 h 1887610"/>
                    <a:gd name="connsiteX2" fmla="*/ 1811588 w 1811588"/>
                    <a:gd name="connsiteY2" fmla="*/ 848555 h 1887610"/>
                    <a:gd name="connsiteX3" fmla="*/ 860132 w 1811588"/>
                    <a:gd name="connsiteY3" fmla="*/ 1887610 h 1887610"/>
                    <a:gd name="connsiteX4" fmla="*/ 116 w 1811588"/>
                    <a:gd name="connsiteY4" fmla="*/ 848555 h 1887610"/>
                    <a:gd name="connsiteX0" fmla="*/ 1079 w 1812551"/>
                    <a:gd name="connsiteY0" fmla="*/ 848555 h 1888122"/>
                    <a:gd name="connsiteX1" fmla="*/ 906815 w 1812551"/>
                    <a:gd name="connsiteY1" fmla="*/ 0 h 1888122"/>
                    <a:gd name="connsiteX2" fmla="*/ 1812551 w 1812551"/>
                    <a:gd name="connsiteY2" fmla="*/ 848555 h 1888122"/>
                    <a:gd name="connsiteX3" fmla="*/ 861095 w 1812551"/>
                    <a:gd name="connsiteY3" fmla="*/ 1887610 h 1888122"/>
                    <a:gd name="connsiteX4" fmla="*/ 1079 w 1812551"/>
                    <a:gd name="connsiteY4" fmla="*/ 848555 h 1888122"/>
                    <a:gd name="connsiteX0" fmla="*/ 72 w 1853451"/>
                    <a:gd name="connsiteY0" fmla="*/ 848555 h 1916711"/>
                    <a:gd name="connsiteX1" fmla="*/ 905808 w 1853451"/>
                    <a:gd name="connsiteY1" fmla="*/ 0 h 1916711"/>
                    <a:gd name="connsiteX2" fmla="*/ 1811544 w 1853451"/>
                    <a:gd name="connsiteY2" fmla="*/ 848555 h 1916711"/>
                    <a:gd name="connsiteX3" fmla="*/ 1579254 w 1853451"/>
                    <a:gd name="connsiteY3" fmla="*/ 1561218 h 1916711"/>
                    <a:gd name="connsiteX4" fmla="*/ 860088 w 1853451"/>
                    <a:gd name="connsiteY4" fmla="*/ 1887610 h 1916711"/>
                    <a:gd name="connsiteX5" fmla="*/ 72 w 1853451"/>
                    <a:gd name="connsiteY5" fmla="*/ 848555 h 1916711"/>
                    <a:gd name="connsiteX0" fmla="*/ 72 w 1795673"/>
                    <a:gd name="connsiteY0" fmla="*/ 859231 h 1927387"/>
                    <a:gd name="connsiteX1" fmla="*/ 905808 w 1795673"/>
                    <a:gd name="connsiteY1" fmla="*/ 10676 h 1927387"/>
                    <a:gd name="connsiteX2" fmla="*/ 1742964 w 1795673"/>
                    <a:gd name="connsiteY2" fmla="*/ 455371 h 1927387"/>
                    <a:gd name="connsiteX3" fmla="*/ 1579254 w 1795673"/>
                    <a:gd name="connsiteY3" fmla="*/ 1571894 h 1927387"/>
                    <a:gd name="connsiteX4" fmla="*/ 860088 w 1795673"/>
                    <a:gd name="connsiteY4" fmla="*/ 1898286 h 1927387"/>
                    <a:gd name="connsiteX5" fmla="*/ 72 w 1795673"/>
                    <a:gd name="connsiteY5" fmla="*/ 859231 h 1927387"/>
                    <a:gd name="connsiteX0" fmla="*/ 84 w 1689005"/>
                    <a:gd name="connsiteY0" fmla="*/ 467609 h 1940349"/>
                    <a:gd name="connsiteX1" fmla="*/ 799140 w 1689005"/>
                    <a:gd name="connsiteY1" fmla="*/ 54 h 1940349"/>
                    <a:gd name="connsiteX2" fmla="*/ 1636296 w 1689005"/>
                    <a:gd name="connsiteY2" fmla="*/ 444749 h 1940349"/>
                    <a:gd name="connsiteX3" fmla="*/ 1472586 w 1689005"/>
                    <a:gd name="connsiteY3" fmla="*/ 1561272 h 1940349"/>
                    <a:gd name="connsiteX4" fmla="*/ 753420 w 1689005"/>
                    <a:gd name="connsiteY4" fmla="*/ 1887664 h 1940349"/>
                    <a:gd name="connsiteX5" fmla="*/ 84 w 1689005"/>
                    <a:gd name="connsiteY5" fmla="*/ 467609 h 1940349"/>
                    <a:gd name="connsiteX0" fmla="*/ 96032 w 1784953"/>
                    <a:gd name="connsiteY0" fmla="*/ 467609 h 1887678"/>
                    <a:gd name="connsiteX1" fmla="*/ 895088 w 1784953"/>
                    <a:gd name="connsiteY1" fmla="*/ 54 h 1887678"/>
                    <a:gd name="connsiteX2" fmla="*/ 1732244 w 1784953"/>
                    <a:gd name="connsiteY2" fmla="*/ 444749 h 1887678"/>
                    <a:gd name="connsiteX3" fmla="*/ 1568534 w 1784953"/>
                    <a:gd name="connsiteY3" fmla="*/ 1561272 h 1887678"/>
                    <a:gd name="connsiteX4" fmla="*/ 849368 w 1784953"/>
                    <a:gd name="connsiteY4" fmla="*/ 1887664 h 1887678"/>
                    <a:gd name="connsiteX5" fmla="*/ 97873 w 1784953"/>
                    <a:gd name="connsiteY5" fmla="*/ 1568892 h 1887678"/>
                    <a:gd name="connsiteX6" fmla="*/ 96032 w 1784953"/>
                    <a:gd name="connsiteY6" fmla="*/ 467609 h 1887678"/>
                    <a:gd name="connsiteX0" fmla="*/ 48840 w 1737761"/>
                    <a:gd name="connsiteY0" fmla="*/ 467609 h 1890088"/>
                    <a:gd name="connsiteX1" fmla="*/ 847896 w 1737761"/>
                    <a:gd name="connsiteY1" fmla="*/ 54 h 1890088"/>
                    <a:gd name="connsiteX2" fmla="*/ 1685052 w 1737761"/>
                    <a:gd name="connsiteY2" fmla="*/ 444749 h 1890088"/>
                    <a:gd name="connsiteX3" fmla="*/ 1521342 w 1737761"/>
                    <a:gd name="connsiteY3" fmla="*/ 1561272 h 1890088"/>
                    <a:gd name="connsiteX4" fmla="*/ 802176 w 1737761"/>
                    <a:gd name="connsiteY4" fmla="*/ 1887664 h 1890088"/>
                    <a:gd name="connsiteX5" fmla="*/ 164981 w 1737761"/>
                    <a:gd name="connsiteY5" fmla="*/ 1408872 h 1890088"/>
                    <a:gd name="connsiteX6" fmla="*/ 48840 w 1737761"/>
                    <a:gd name="connsiteY6" fmla="*/ 467609 h 1890088"/>
                    <a:gd name="connsiteX0" fmla="*/ 48840 w 1748053"/>
                    <a:gd name="connsiteY0" fmla="*/ 467609 h 1889530"/>
                    <a:gd name="connsiteX1" fmla="*/ 847896 w 1748053"/>
                    <a:gd name="connsiteY1" fmla="*/ 54 h 1889530"/>
                    <a:gd name="connsiteX2" fmla="*/ 1685052 w 1748053"/>
                    <a:gd name="connsiteY2" fmla="*/ 444749 h 1889530"/>
                    <a:gd name="connsiteX3" fmla="*/ 1567062 w 1748053"/>
                    <a:gd name="connsiteY3" fmla="*/ 1546032 h 1889530"/>
                    <a:gd name="connsiteX4" fmla="*/ 802176 w 1748053"/>
                    <a:gd name="connsiteY4" fmla="*/ 1887664 h 1889530"/>
                    <a:gd name="connsiteX5" fmla="*/ 164981 w 1748053"/>
                    <a:gd name="connsiteY5" fmla="*/ 1408872 h 1889530"/>
                    <a:gd name="connsiteX6" fmla="*/ 48840 w 1748053"/>
                    <a:gd name="connsiteY6" fmla="*/ 467609 h 1889530"/>
                    <a:gd name="connsiteX0" fmla="*/ 48840 w 1748053"/>
                    <a:gd name="connsiteY0" fmla="*/ 467609 h 1755463"/>
                    <a:gd name="connsiteX1" fmla="*/ 847896 w 1748053"/>
                    <a:gd name="connsiteY1" fmla="*/ 54 h 1755463"/>
                    <a:gd name="connsiteX2" fmla="*/ 1685052 w 1748053"/>
                    <a:gd name="connsiteY2" fmla="*/ 444749 h 1755463"/>
                    <a:gd name="connsiteX3" fmla="*/ 1567062 w 1748053"/>
                    <a:gd name="connsiteY3" fmla="*/ 1546032 h 1755463"/>
                    <a:gd name="connsiteX4" fmla="*/ 863136 w 1748053"/>
                    <a:gd name="connsiteY4" fmla="*/ 1750504 h 1755463"/>
                    <a:gd name="connsiteX5" fmla="*/ 164981 w 1748053"/>
                    <a:gd name="connsiteY5" fmla="*/ 1408872 h 1755463"/>
                    <a:gd name="connsiteX6" fmla="*/ 48840 w 1748053"/>
                    <a:gd name="connsiteY6" fmla="*/ 467609 h 1755463"/>
                    <a:gd name="connsiteX0" fmla="*/ 48840 w 1718334"/>
                    <a:gd name="connsiteY0" fmla="*/ 467609 h 1761261"/>
                    <a:gd name="connsiteX1" fmla="*/ 847896 w 1718334"/>
                    <a:gd name="connsiteY1" fmla="*/ 54 h 1761261"/>
                    <a:gd name="connsiteX2" fmla="*/ 1685052 w 1718334"/>
                    <a:gd name="connsiteY2" fmla="*/ 444749 h 1761261"/>
                    <a:gd name="connsiteX3" fmla="*/ 1368942 w 1718334"/>
                    <a:gd name="connsiteY3" fmla="*/ 1584132 h 1761261"/>
                    <a:gd name="connsiteX4" fmla="*/ 863136 w 1718334"/>
                    <a:gd name="connsiteY4" fmla="*/ 1750504 h 1761261"/>
                    <a:gd name="connsiteX5" fmla="*/ 164981 w 1718334"/>
                    <a:gd name="connsiteY5" fmla="*/ 1408872 h 1761261"/>
                    <a:gd name="connsiteX6" fmla="*/ 48840 w 1718334"/>
                    <a:gd name="connsiteY6" fmla="*/ 467609 h 1761261"/>
                    <a:gd name="connsiteX0" fmla="*/ 48840 w 1754266"/>
                    <a:gd name="connsiteY0" fmla="*/ 467609 h 1761261"/>
                    <a:gd name="connsiteX1" fmla="*/ 847896 w 1754266"/>
                    <a:gd name="connsiteY1" fmla="*/ 54 h 1761261"/>
                    <a:gd name="connsiteX2" fmla="*/ 1685052 w 1754266"/>
                    <a:gd name="connsiteY2" fmla="*/ 444749 h 1761261"/>
                    <a:gd name="connsiteX3" fmla="*/ 1368942 w 1754266"/>
                    <a:gd name="connsiteY3" fmla="*/ 1584132 h 1761261"/>
                    <a:gd name="connsiteX4" fmla="*/ 863136 w 1754266"/>
                    <a:gd name="connsiteY4" fmla="*/ 1750504 h 1761261"/>
                    <a:gd name="connsiteX5" fmla="*/ 164981 w 1754266"/>
                    <a:gd name="connsiteY5" fmla="*/ 1408872 h 1761261"/>
                    <a:gd name="connsiteX6" fmla="*/ 48840 w 1754266"/>
                    <a:gd name="connsiteY6" fmla="*/ 467609 h 1761261"/>
                    <a:gd name="connsiteX0" fmla="*/ 76947 w 1782373"/>
                    <a:gd name="connsiteY0" fmla="*/ 467609 h 1758173"/>
                    <a:gd name="connsiteX1" fmla="*/ 876003 w 1782373"/>
                    <a:gd name="connsiteY1" fmla="*/ 54 h 1758173"/>
                    <a:gd name="connsiteX2" fmla="*/ 1713159 w 1782373"/>
                    <a:gd name="connsiteY2" fmla="*/ 444749 h 1758173"/>
                    <a:gd name="connsiteX3" fmla="*/ 1397049 w 1782373"/>
                    <a:gd name="connsiteY3" fmla="*/ 1584132 h 1758173"/>
                    <a:gd name="connsiteX4" fmla="*/ 891243 w 1782373"/>
                    <a:gd name="connsiteY4" fmla="*/ 1750504 h 1758173"/>
                    <a:gd name="connsiteX5" fmla="*/ 116888 w 1782373"/>
                    <a:gd name="connsiteY5" fmla="*/ 1454592 h 1758173"/>
                    <a:gd name="connsiteX6" fmla="*/ 76947 w 1782373"/>
                    <a:gd name="connsiteY6" fmla="*/ 467609 h 1758173"/>
                    <a:gd name="connsiteX0" fmla="*/ 28320 w 1733746"/>
                    <a:gd name="connsiteY0" fmla="*/ 467609 h 1752412"/>
                    <a:gd name="connsiteX1" fmla="*/ 827376 w 1733746"/>
                    <a:gd name="connsiteY1" fmla="*/ 54 h 1752412"/>
                    <a:gd name="connsiteX2" fmla="*/ 1664532 w 1733746"/>
                    <a:gd name="connsiteY2" fmla="*/ 444749 h 1752412"/>
                    <a:gd name="connsiteX3" fmla="*/ 1348422 w 1733746"/>
                    <a:gd name="connsiteY3" fmla="*/ 1584132 h 1752412"/>
                    <a:gd name="connsiteX4" fmla="*/ 842616 w 1733746"/>
                    <a:gd name="connsiteY4" fmla="*/ 1750504 h 1752412"/>
                    <a:gd name="connsiteX5" fmla="*/ 235901 w 1733746"/>
                    <a:gd name="connsiteY5" fmla="*/ 1546032 h 1752412"/>
                    <a:gd name="connsiteX6" fmla="*/ 28320 w 1733746"/>
                    <a:gd name="connsiteY6" fmla="*/ 467609 h 1752412"/>
                    <a:gd name="connsiteX0" fmla="*/ 28320 w 1698278"/>
                    <a:gd name="connsiteY0" fmla="*/ 467609 h 1865725"/>
                    <a:gd name="connsiteX1" fmla="*/ 827376 w 1698278"/>
                    <a:gd name="connsiteY1" fmla="*/ 54 h 1865725"/>
                    <a:gd name="connsiteX2" fmla="*/ 1664532 w 1698278"/>
                    <a:gd name="connsiteY2" fmla="*/ 444749 h 1865725"/>
                    <a:gd name="connsiteX3" fmla="*/ 1112202 w 1698278"/>
                    <a:gd name="connsiteY3" fmla="*/ 1789872 h 1865725"/>
                    <a:gd name="connsiteX4" fmla="*/ 842616 w 1698278"/>
                    <a:gd name="connsiteY4" fmla="*/ 1750504 h 1865725"/>
                    <a:gd name="connsiteX5" fmla="*/ 235901 w 1698278"/>
                    <a:gd name="connsiteY5" fmla="*/ 1546032 h 1865725"/>
                    <a:gd name="connsiteX6" fmla="*/ 28320 w 1698278"/>
                    <a:gd name="connsiteY6" fmla="*/ 467609 h 1865725"/>
                    <a:gd name="connsiteX0" fmla="*/ 28320 w 1775119"/>
                    <a:gd name="connsiteY0" fmla="*/ 467609 h 1751589"/>
                    <a:gd name="connsiteX1" fmla="*/ 827376 w 1775119"/>
                    <a:gd name="connsiteY1" fmla="*/ 54 h 1751589"/>
                    <a:gd name="connsiteX2" fmla="*/ 1664532 w 1775119"/>
                    <a:gd name="connsiteY2" fmla="*/ 444749 h 1751589"/>
                    <a:gd name="connsiteX3" fmla="*/ 1470342 w 1775119"/>
                    <a:gd name="connsiteY3" fmla="*/ 1576512 h 1751589"/>
                    <a:gd name="connsiteX4" fmla="*/ 842616 w 1775119"/>
                    <a:gd name="connsiteY4" fmla="*/ 1750504 h 1751589"/>
                    <a:gd name="connsiteX5" fmla="*/ 235901 w 1775119"/>
                    <a:gd name="connsiteY5" fmla="*/ 1546032 h 1751589"/>
                    <a:gd name="connsiteX6" fmla="*/ 28320 w 1775119"/>
                    <a:gd name="connsiteY6" fmla="*/ 467609 h 1751589"/>
                    <a:gd name="connsiteX0" fmla="*/ 28320 w 1714150"/>
                    <a:gd name="connsiteY0" fmla="*/ 467609 h 1751589"/>
                    <a:gd name="connsiteX1" fmla="*/ 827376 w 1714150"/>
                    <a:gd name="connsiteY1" fmla="*/ 54 h 1751589"/>
                    <a:gd name="connsiteX2" fmla="*/ 1664532 w 1714150"/>
                    <a:gd name="connsiteY2" fmla="*/ 444749 h 1751589"/>
                    <a:gd name="connsiteX3" fmla="*/ 1470342 w 1714150"/>
                    <a:gd name="connsiteY3" fmla="*/ 1576512 h 1751589"/>
                    <a:gd name="connsiteX4" fmla="*/ 842616 w 1714150"/>
                    <a:gd name="connsiteY4" fmla="*/ 1750504 h 1751589"/>
                    <a:gd name="connsiteX5" fmla="*/ 235901 w 1714150"/>
                    <a:gd name="connsiteY5" fmla="*/ 1546032 h 1751589"/>
                    <a:gd name="connsiteX6" fmla="*/ 28320 w 1714150"/>
                    <a:gd name="connsiteY6" fmla="*/ 467609 h 1751589"/>
                    <a:gd name="connsiteX0" fmla="*/ 28320 w 1619395"/>
                    <a:gd name="connsiteY0" fmla="*/ 468124 h 1752104"/>
                    <a:gd name="connsiteX1" fmla="*/ 827376 w 1619395"/>
                    <a:gd name="connsiteY1" fmla="*/ 569 h 1752104"/>
                    <a:gd name="connsiteX2" fmla="*/ 1534992 w 1619395"/>
                    <a:gd name="connsiteY2" fmla="*/ 399544 h 1752104"/>
                    <a:gd name="connsiteX3" fmla="*/ 1470342 w 1619395"/>
                    <a:gd name="connsiteY3" fmla="*/ 1577027 h 1752104"/>
                    <a:gd name="connsiteX4" fmla="*/ 842616 w 1619395"/>
                    <a:gd name="connsiteY4" fmla="*/ 1751019 h 1752104"/>
                    <a:gd name="connsiteX5" fmla="*/ 235901 w 1619395"/>
                    <a:gd name="connsiteY5" fmla="*/ 1546547 h 1752104"/>
                    <a:gd name="connsiteX6" fmla="*/ 28320 w 1619395"/>
                    <a:gd name="connsiteY6" fmla="*/ 468124 h 1752104"/>
                    <a:gd name="connsiteX0" fmla="*/ 28320 w 1688424"/>
                    <a:gd name="connsiteY0" fmla="*/ 468124 h 1752104"/>
                    <a:gd name="connsiteX1" fmla="*/ 827376 w 1688424"/>
                    <a:gd name="connsiteY1" fmla="*/ 569 h 1752104"/>
                    <a:gd name="connsiteX2" fmla="*/ 1534992 w 1688424"/>
                    <a:gd name="connsiteY2" fmla="*/ 399544 h 1752104"/>
                    <a:gd name="connsiteX3" fmla="*/ 1470342 w 1688424"/>
                    <a:gd name="connsiteY3" fmla="*/ 1577027 h 1752104"/>
                    <a:gd name="connsiteX4" fmla="*/ 842616 w 1688424"/>
                    <a:gd name="connsiteY4" fmla="*/ 1751019 h 1752104"/>
                    <a:gd name="connsiteX5" fmla="*/ 235901 w 1688424"/>
                    <a:gd name="connsiteY5" fmla="*/ 1546547 h 1752104"/>
                    <a:gd name="connsiteX6" fmla="*/ 28320 w 1688424"/>
                    <a:gd name="connsiteY6" fmla="*/ 468124 h 1752104"/>
                    <a:gd name="connsiteX0" fmla="*/ 28320 w 1688424"/>
                    <a:gd name="connsiteY0" fmla="*/ 470620 h 1754600"/>
                    <a:gd name="connsiteX1" fmla="*/ 827376 w 1688424"/>
                    <a:gd name="connsiteY1" fmla="*/ 3065 h 1754600"/>
                    <a:gd name="connsiteX2" fmla="*/ 1534992 w 1688424"/>
                    <a:gd name="connsiteY2" fmla="*/ 333460 h 1754600"/>
                    <a:gd name="connsiteX3" fmla="*/ 1470342 w 1688424"/>
                    <a:gd name="connsiteY3" fmla="*/ 1579523 h 1754600"/>
                    <a:gd name="connsiteX4" fmla="*/ 842616 w 1688424"/>
                    <a:gd name="connsiteY4" fmla="*/ 1753515 h 1754600"/>
                    <a:gd name="connsiteX5" fmla="*/ 235901 w 1688424"/>
                    <a:gd name="connsiteY5" fmla="*/ 1549043 h 1754600"/>
                    <a:gd name="connsiteX6" fmla="*/ 28320 w 1688424"/>
                    <a:gd name="connsiteY6" fmla="*/ 470620 h 1754600"/>
                    <a:gd name="connsiteX0" fmla="*/ 28320 w 1692608"/>
                    <a:gd name="connsiteY0" fmla="*/ 470620 h 1754600"/>
                    <a:gd name="connsiteX1" fmla="*/ 827376 w 1692608"/>
                    <a:gd name="connsiteY1" fmla="*/ 3065 h 1754600"/>
                    <a:gd name="connsiteX2" fmla="*/ 1534992 w 1692608"/>
                    <a:gd name="connsiteY2" fmla="*/ 333460 h 1754600"/>
                    <a:gd name="connsiteX3" fmla="*/ 1470342 w 1692608"/>
                    <a:gd name="connsiteY3" fmla="*/ 1579523 h 1754600"/>
                    <a:gd name="connsiteX4" fmla="*/ 842616 w 1692608"/>
                    <a:gd name="connsiteY4" fmla="*/ 1753515 h 1754600"/>
                    <a:gd name="connsiteX5" fmla="*/ 235901 w 1692608"/>
                    <a:gd name="connsiteY5" fmla="*/ 1549043 h 1754600"/>
                    <a:gd name="connsiteX6" fmla="*/ 28320 w 1692608"/>
                    <a:gd name="connsiteY6" fmla="*/ 470620 h 1754600"/>
                    <a:gd name="connsiteX0" fmla="*/ 46664 w 1710952"/>
                    <a:gd name="connsiteY0" fmla="*/ 470620 h 1755364"/>
                    <a:gd name="connsiteX1" fmla="*/ 845720 w 1710952"/>
                    <a:gd name="connsiteY1" fmla="*/ 3065 h 1755364"/>
                    <a:gd name="connsiteX2" fmla="*/ 1553336 w 1710952"/>
                    <a:gd name="connsiteY2" fmla="*/ 333460 h 1755364"/>
                    <a:gd name="connsiteX3" fmla="*/ 1488686 w 1710952"/>
                    <a:gd name="connsiteY3" fmla="*/ 1579523 h 1755364"/>
                    <a:gd name="connsiteX4" fmla="*/ 860960 w 1710952"/>
                    <a:gd name="connsiteY4" fmla="*/ 1753515 h 1755364"/>
                    <a:gd name="connsiteX5" fmla="*/ 170425 w 1710952"/>
                    <a:gd name="connsiteY5" fmla="*/ 1533803 h 1755364"/>
                    <a:gd name="connsiteX6" fmla="*/ 46664 w 1710952"/>
                    <a:gd name="connsiteY6" fmla="*/ 470620 h 1755364"/>
                    <a:gd name="connsiteX0" fmla="*/ 46664 w 1710952"/>
                    <a:gd name="connsiteY0" fmla="*/ 470620 h 1688597"/>
                    <a:gd name="connsiteX1" fmla="*/ 845720 w 1710952"/>
                    <a:gd name="connsiteY1" fmla="*/ 3065 h 1688597"/>
                    <a:gd name="connsiteX2" fmla="*/ 1553336 w 1710952"/>
                    <a:gd name="connsiteY2" fmla="*/ 333460 h 1688597"/>
                    <a:gd name="connsiteX3" fmla="*/ 1488686 w 1710952"/>
                    <a:gd name="connsiteY3" fmla="*/ 1579523 h 1688597"/>
                    <a:gd name="connsiteX4" fmla="*/ 860960 w 1710952"/>
                    <a:gd name="connsiteY4" fmla="*/ 1662075 h 1688597"/>
                    <a:gd name="connsiteX5" fmla="*/ 170425 w 1710952"/>
                    <a:gd name="connsiteY5" fmla="*/ 1533803 h 1688597"/>
                    <a:gd name="connsiteX6" fmla="*/ 46664 w 1710952"/>
                    <a:gd name="connsiteY6" fmla="*/ 470620 h 1688597"/>
                    <a:gd name="connsiteX0" fmla="*/ 76947 w 1741235"/>
                    <a:gd name="connsiteY0" fmla="*/ 470620 h 1693925"/>
                    <a:gd name="connsiteX1" fmla="*/ 876003 w 1741235"/>
                    <a:gd name="connsiteY1" fmla="*/ 3065 h 1693925"/>
                    <a:gd name="connsiteX2" fmla="*/ 1583619 w 1741235"/>
                    <a:gd name="connsiteY2" fmla="*/ 333460 h 1693925"/>
                    <a:gd name="connsiteX3" fmla="*/ 1518969 w 1741235"/>
                    <a:gd name="connsiteY3" fmla="*/ 1579523 h 1693925"/>
                    <a:gd name="connsiteX4" fmla="*/ 891243 w 1741235"/>
                    <a:gd name="connsiteY4" fmla="*/ 1662075 h 1693925"/>
                    <a:gd name="connsiteX5" fmla="*/ 116888 w 1741235"/>
                    <a:gd name="connsiteY5" fmla="*/ 1449983 h 1693925"/>
                    <a:gd name="connsiteX6" fmla="*/ 76947 w 1741235"/>
                    <a:gd name="connsiteY6" fmla="*/ 470620 h 1693925"/>
                    <a:gd name="connsiteX0" fmla="*/ 42606 w 1706894"/>
                    <a:gd name="connsiteY0" fmla="*/ 470620 h 1692454"/>
                    <a:gd name="connsiteX1" fmla="*/ 841662 w 1706894"/>
                    <a:gd name="connsiteY1" fmla="*/ 3065 h 1692454"/>
                    <a:gd name="connsiteX2" fmla="*/ 1549278 w 1706894"/>
                    <a:gd name="connsiteY2" fmla="*/ 333460 h 1692454"/>
                    <a:gd name="connsiteX3" fmla="*/ 1484628 w 1706894"/>
                    <a:gd name="connsiteY3" fmla="*/ 1579523 h 1692454"/>
                    <a:gd name="connsiteX4" fmla="*/ 856902 w 1706894"/>
                    <a:gd name="connsiteY4" fmla="*/ 1662075 h 1692454"/>
                    <a:gd name="connsiteX5" fmla="*/ 181607 w 1706894"/>
                    <a:gd name="connsiteY5" fmla="*/ 1472843 h 1692454"/>
                    <a:gd name="connsiteX6" fmla="*/ 42606 w 1706894"/>
                    <a:gd name="connsiteY6" fmla="*/ 470620 h 1692454"/>
                    <a:gd name="connsiteX0" fmla="*/ 42606 w 1701874"/>
                    <a:gd name="connsiteY0" fmla="*/ 470620 h 1668744"/>
                    <a:gd name="connsiteX1" fmla="*/ 841662 w 1701874"/>
                    <a:gd name="connsiteY1" fmla="*/ 3065 h 1668744"/>
                    <a:gd name="connsiteX2" fmla="*/ 1549278 w 1701874"/>
                    <a:gd name="connsiteY2" fmla="*/ 333460 h 1668744"/>
                    <a:gd name="connsiteX3" fmla="*/ 1469388 w 1701874"/>
                    <a:gd name="connsiteY3" fmla="*/ 1434743 h 1668744"/>
                    <a:gd name="connsiteX4" fmla="*/ 856902 w 1701874"/>
                    <a:gd name="connsiteY4" fmla="*/ 1662075 h 1668744"/>
                    <a:gd name="connsiteX5" fmla="*/ 181607 w 1701874"/>
                    <a:gd name="connsiteY5" fmla="*/ 1472843 h 1668744"/>
                    <a:gd name="connsiteX6" fmla="*/ 42606 w 1701874"/>
                    <a:gd name="connsiteY6" fmla="*/ 470620 h 1668744"/>
                    <a:gd name="connsiteX0" fmla="*/ 42606 w 1730858"/>
                    <a:gd name="connsiteY0" fmla="*/ 470620 h 1668744"/>
                    <a:gd name="connsiteX1" fmla="*/ 841662 w 1730858"/>
                    <a:gd name="connsiteY1" fmla="*/ 3065 h 1668744"/>
                    <a:gd name="connsiteX2" fmla="*/ 1549278 w 1730858"/>
                    <a:gd name="connsiteY2" fmla="*/ 333460 h 1668744"/>
                    <a:gd name="connsiteX3" fmla="*/ 1469388 w 1730858"/>
                    <a:gd name="connsiteY3" fmla="*/ 1434743 h 1668744"/>
                    <a:gd name="connsiteX4" fmla="*/ 856902 w 1730858"/>
                    <a:gd name="connsiteY4" fmla="*/ 1662075 h 1668744"/>
                    <a:gd name="connsiteX5" fmla="*/ 181607 w 1730858"/>
                    <a:gd name="connsiteY5" fmla="*/ 1472843 h 1668744"/>
                    <a:gd name="connsiteX6" fmla="*/ 42606 w 1730858"/>
                    <a:gd name="connsiteY6" fmla="*/ 470620 h 1668744"/>
                    <a:gd name="connsiteX0" fmla="*/ 42606 w 1678107"/>
                    <a:gd name="connsiteY0" fmla="*/ 470620 h 1668744"/>
                    <a:gd name="connsiteX1" fmla="*/ 841662 w 1678107"/>
                    <a:gd name="connsiteY1" fmla="*/ 3065 h 1668744"/>
                    <a:gd name="connsiteX2" fmla="*/ 1549278 w 1678107"/>
                    <a:gd name="connsiteY2" fmla="*/ 333460 h 1668744"/>
                    <a:gd name="connsiteX3" fmla="*/ 1469388 w 1678107"/>
                    <a:gd name="connsiteY3" fmla="*/ 1434743 h 1668744"/>
                    <a:gd name="connsiteX4" fmla="*/ 856902 w 1678107"/>
                    <a:gd name="connsiteY4" fmla="*/ 1662075 h 1668744"/>
                    <a:gd name="connsiteX5" fmla="*/ 181607 w 1678107"/>
                    <a:gd name="connsiteY5" fmla="*/ 1472843 h 1668744"/>
                    <a:gd name="connsiteX6" fmla="*/ 42606 w 1678107"/>
                    <a:gd name="connsiteY6" fmla="*/ 470620 h 1668744"/>
                    <a:gd name="connsiteX0" fmla="*/ 42606 w 1686626"/>
                    <a:gd name="connsiteY0" fmla="*/ 470620 h 1668744"/>
                    <a:gd name="connsiteX1" fmla="*/ 841662 w 1686626"/>
                    <a:gd name="connsiteY1" fmla="*/ 3065 h 1668744"/>
                    <a:gd name="connsiteX2" fmla="*/ 1549278 w 1686626"/>
                    <a:gd name="connsiteY2" fmla="*/ 333460 h 1668744"/>
                    <a:gd name="connsiteX3" fmla="*/ 1469388 w 1686626"/>
                    <a:gd name="connsiteY3" fmla="*/ 1434743 h 1668744"/>
                    <a:gd name="connsiteX4" fmla="*/ 856902 w 1686626"/>
                    <a:gd name="connsiteY4" fmla="*/ 1662075 h 1668744"/>
                    <a:gd name="connsiteX5" fmla="*/ 181607 w 1686626"/>
                    <a:gd name="connsiteY5" fmla="*/ 1472843 h 1668744"/>
                    <a:gd name="connsiteX6" fmla="*/ 42606 w 1686626"/>
                    <a:gd name="connsiteY6" fmla="*/ 470620 h 1668744"/>
                    <a:gd name="connsiteX0" fmla="*/ 42606 w 1695920"/>
                    <a:gd name="connsiteY0" fmla="*/ 470620 h 1668744"/>
                    <a:gd name="connsiteX1" fmla="*/ 841662 w 1695920"/>
                    <a:gd name="connsiteY1" fmla="*/ 3065 h 1668744"/>
                    <a:gd name="connsiteX2" fmla="*/ 1549278 w 1695920"/>
                    <a:gd name="connsiteY2" fmla="*/ 333460 h 1668744"/>
                    <a:gd name="connsiteX3" fmla="*/ 1469388 w 1695920"/>
                    <a:gd name="connsiteY3" fmla="*/ 1434743 h 1668744"/>
                    <a:gd name="connsiteX4" fmla="*/ 856902 w 1695920"/>
                    <a:gd name="connsiteY4" fmla="*/ 1662075 h 1668744"/>
                    <a:gd name="connsiteX5" fmla="*/ 181607 w 1695920"/>
                    <a:gd name="connsiteY5" fmla="*/ 1472843 h 1668744"/>
                    <a:gd name="connsiteX6" fmla="*/ 42606 w 1695920"/>
                    <a:gd name="connsiteY6" fmla="*/ 470620 h 1668744"/>
                    <a:gd name="connsiteX0" fmla="*/ 42606 w 1700666"/>
                    <a:gd name="connsiteY0" fmla="*/ 470620 h 1671825"/>
                    <a:gd name="connsiteX1" fmla="*/ 841662 w 1700666"/>
                    <a:gd name="connsiteY1" fmla="*/ 3065 h 1671825"/>
                    <a:gd name="connsiteX2" fmla="*/ 1549278 w 1700666"/>
                    <a:gd name="connsiteY2" fmla="*/ 333460 h 1671825"/>
                    <a:gd name="connsiteX3" fmla="*/ 1484628 w 1700666"/>
                    <a:gd name="connsiteY3" fmla="*/ 1533803 h 1671825"/>
                    <a:gd name="connsiteX4" fmla="*/ 856902 w 1700666"/>
                    <a:gd name="connsiteY4" fmla="*/ 1662075 h 1671825"/>
                    <a:gd name="connsiteX5" fmla="*/ 181607 w 1700666"/>
                    <a:gd name="connsiteY5" fmla="*/ 1472843 h 1671825"/>
                    <a:gd name="connsiteX6" fmla="*/ 42606 w 1700666"/>
                    <a:gd name="connsiteY6" fmla="*/ 470620 h 167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666" h="1671825">
                      <a:moveTo>
                        <a:pt x="42606" y="470620"/>
                      </a:moveTo>
                      <a:cubicBezTo>
                        <a:pt x="152615" y="225657"/>
                        <a:pt x="590550" y="25925"/>
                        <a:pt x="841662" y="3065"/>
                      </a:cubicBezTo>
                      <a:cubicBezTo>
                        <a:pt x="1092774" y="-19795"/>
                        <a:pt x="1417987" y="84687"/>
                        <a:pt x="1549278" y="333460"/>
                      </a:cubicBezTo>
                      <a:cubicBezTo>
                        <a:pt x="1840589" y="582233"/>
                        <a:pt x="1650824" y="1322527"/>
                        <a:pt x="1484628" y="1533803"/>
                      </a:cubicBezTo>
                      <a:cubicBezTo>
                        <a:pt x="1326052" y="1706979"/>
                        <a:pt x="1074072" y="1672235"/>
                        <a:pt x="856902" y="1662075"/>
                      </a:cubicBezTo>
                      <a:cubicBezTo>
                        <a:pt x="639732" y="1651915"/>
                        <a:pt x="307163" y="1709519"/>
                        <a:pt x="181607" y="1472843"/>
                      </a:cubicBezTo>
                      <a:cubicBezTo>
                        <a:pt x="56051" y="1236167"/>
                        <a:pt x="-67403" y="715583"/>
                        <a:pt x="42606" y="470620"/>
                      </a:cubicBezTo>
                      <a:close/>
                    </a:path>
                  </a:pathLst>
                </a:custGeom>
                <a:solidFill>
                  <a:srgbClr val="8442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43" name="Csoportba foglalás 142"/>
                <p:cNvGrpSpPr/>
                <p:nvPr/>
              </p:nvGrpSpPr>
              <p:grpSpPr>
                <a:xfrm>
                  <a:off x="9011899" y="3783864"/>
                  <a:ext cx="1969649" cy="2421915"/>
                  <a:chOff x="4301956" y="2947735"/>
                  <a:chExt cx="2680675" cy="3672302"/>
                </a:xfrm>
              </p:grpSpPr>
              <p:sp>
                <p:nvSpPr>
                  <p:cNvPr id="144" name="Szabadkézi sokszög 143"/>
                  <p:cNvSpPr/>
                  <p:nvPr/>
                </p:nvSpPr>
                <p:spPr>
                  <a:xfrm>
                    <a:off x="4301956" y="5636138"/>
                    <a:ext cx="2680675" cy="976365"/>
                  </a:xfrm>
                  <a:custGeom>
                    <a:avLst/>
                    <a:gdLst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23172 w 3259283"/>
                      <a:gd name="connsiteY2" fmla="*/ 456002 h 2090325"/>
                      <a:gd name="connsiteX3" fmla="*/ 3259283 w 3259283"/>
                      <a:gd name="connsiteY3" fmla="*/ 456002 h 2090325"/>
                      <a:gd name="connsiteX4" fmla="*/ 3259283 w 3259283"/>
                      <a:gd name="connsiteY4" fmla="*/ 2090325 h 2090325"/>
                      <a:gd name="connsiteX5" fmla="*/ 6730 w 3259283"/>
                      <a:gd name="connsiteY5" fmla="*/ 2090325 h 2090325"/>
                      <a:gd name="connsiteX6" fmla="*/ 6730 w 3259283"/>
                      <a:gd name="connsiteY6" fmla="*/ 623398 h 2090325"/>
                      <a:gd name="connsiteX7" fmla="*/ 0 w 3259283"/>
                      <a:gd name="connsiteY7" fmla="*/ 576268 h 2090325"/>
                      <a:gd name="connsiteX8" fmla="*/ 6730 w 3259283"/>
                      <a:gd name="connsiteY8" fmla="*/ 529138 h 2090325"/>
                      <a:gd name="connsiteX9" fmla="*/ 6730 w 3259283"/>
                      <a:gd name="connsiteY9" fmla="*/ 456002 h 2090325"/>
                      <a:gd name="connsiteX10" fmla="*/ 36110 w 3259283"/>
                      <a:gd name="connsiteY10" fmla="*/ 456002 h 2090325"/>
                      <a:gd name="connsiteX11" fmla="*/ 73266 w 3259283"/>
                      <a:gd name="connsiteY11" fmla="*/ 404903 h 2090325"/>
                      <a:gd name="connsiteX12" fmla="*/ 1629641 w 3259283"/>
                      <a:gd name="connsiteY12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23172 w 3259283"/>
                      <a:gd name="connsiteY2" fmla="*/ 456002 h 2090325"/>
                      <a:gd name="connsiteX3" fmla="*/ 3259283 w 3259283"/>
                      <a:gd name="connsiteY3" fmla="*/ 2090325 h 2090325"/>
                      <a:gd name="connsiteX4" fmla="*/ 6730 w 3259283"/>
                      <a:gd name="connsiteY4" fmla="*/ 2090325 h 2090325"/>
                      <a:gd name="connsiteX5" fmla="*/ 6730 w 3259283"/>
                      <a:gd name="connsiteY5" fmla="*/ 623398 h 2090325"/>
                      <a:gd name="connsiteX6" fmla="*/ 0 w 3259283"/>
                      <a:gd name="connsiteY6" fmla="*/ 576268 h 2090325"/>
                      <a:gd name="connsiteX7" fmla="*/ 6730 w 3259283"/>
                      <a:gd name="connsiteY7" fmla="*/ 529138 h 2090325"/>
                      <a:gd name="connsiteX8" fmla="*/ 6730 w 3259283"/>
                      <a:gd name="connsiteY8" fmla="*/ 456002 h 2090325"/>
                      <a:gd name="connsiteX9" fmla="*/ 36110 w 3259283"/>
                      <a:gd name="connsiteY9" fmla="*/ 456002 h 2090325"/>
                      <a:gd name="connsiteX10" fmla="*/ 73266 w 3259283"/>
                      <a:gd name="connsiteY10" fmla="*/ 404903 h 2090325"/>
                      <a:gd name="connsiteX11" fmla="*/ 1629641 w 3259283"/>
                      <a:gd name="connsiteY11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31980 w 3259283"/>
                      <a:gd name="connsiteY2" fmla="*/ 588082 h 2090325"/>
                      <a:gd name="connsiteX3" fmla="*/ 3259283 w 3259283"/>
                      <a:gd name="connsiteY3" fmla="*/ 2090325 h 2090325"/>
                      <a:gd name="connsiteX4" fmla="*/ 6730 w 3259283"/>
                      <a:gd name="connsiteY4" fmla="*/ 2090325 h 2090325"/>
                      <a:gd name="connsiteX5" fmla="*/ 6730 w 3259283"/>
                      <a:gd name="connsiteY5" fmla="*/ 623398 h 2090325"/>
                      <a:gd name="connsiteX6" fmla="*/ 0 w 3259283"/>
                      <a:gd name="connsiteY6" fmla="*/ 576268 h 2090325"/>
                      <a:gd name="connsiteX7" fmla="*/ 6730 w 3259283"/>
                      <a:gd name="connsiteY7" fmla="*/ 529138 h 2090325"/>
                      <a:gd name="connsiteX8" fmla="*/ 6730 w 3259283"/>
                      <a:gd name="connsiteY8" fmla="*/ 456002 h 2090325"/>
                      <a:gd name="connsiteX9" fmla="*/ 36110 w 3259283"/>
                      <a:gd name="connsiteY9" fmla="*/ 456002 h 2090325"/>
                      <a:gd name="connsiteX10" fmla="*/ 73266 w 3259283"/>
                      <a:gd name="connsiteY10" fmla="*/ 404903 h 2090325"/>
                      <a:gd name="connsiteX11" fmla="*/ 1629641 w 3259283"/>
                      <a:gd name="connsiteY11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59283 w 3259283"/>
                      <a:gd name="connsiteY2" fmla="*/ 2090325 h 2090325"/>
                      <a:gd name="connsiteX3" fmla="*/ 6730 w 3259283"/>
                      <a:gd name="connsiteY3" fmla="*/ 2090325 h 2090325"/>
                      <a:gd name="connsiteX4" fmla="*/ 6730 w 3259283"/>
                      <a:gd name="connsiteY4" fmla="*/ 623398 h 2090325"/>
                      <a:gd name="connsiteX5" fmla="*/ 0 w 3259283"/>
                      <a:gd name="connsiteY5" fmla="*/ 576268 h 2090325"/>
                      <a:gd name="connsiteX6" fmla="*/ 6730 w 3259283"/>
                      <a:gd name="connsiteY6" fmla="*/ 529138 h 2090325"/>
                      <a:gd name="connsiteX7" fmla="*/ 6730 w 3259283"/>
                      <a:gd name="connsiteY7" fmla="*/ 456002 h 2090325"/>
                      <a:gd name="connsiteX8" fmla="*/ 36110 w 3259283"/>
                      <a:gd name="connsiteY8" fmla="*/ 456002 h 2090325"/>
                      <a:gd name="connsiteX9" fmla="*/ 73266 w 3259283"/>
                      <a:gd name="connsiteY9" fmla="*/ 404903 h 2090325"/>
                      <a:gd name="connsiteX10" fmla="*/ 1629641 w 3259283"/>
                      <a:gd name="connsiteY10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59283 w 3259283"/>
                      <a:gd name="connsiteY2" fmla="*/ 2090325 h 2090325"/>
                      <a:gd name="connsiteX3" fmla="*/ 6730 w 3259283"/>
                      <a:gd name="connsiteY3" fmla="*/ 2090325 h 2090325"/>
                      <a:gd name="connsiteX4" fmla="*/ 0 w 3259283"/>
                      <a:gd name="connsiteY4" fmla="*/ 576268 h 2090325"/>
                      <a:gd name="connsiteX5" fmla="*/ 6730 w 3259283"/>
                      <a:gd name="connsiteY5" fmla="*/ 529138 h 2090325"/>
                      <a:gd name="connsiteX6" fmla="*/ 6730 w 3259283"/>
                      <a:gd name="connsiteY6" fmla="*/ 456002 h 2090325"/>
                      <a:gd name="connsiteX7" fmla="*/ 36110 w 3259283"/>
                      <a:gd name="connsiteY7" fmla="*/ 456002 h 2090325"/>
                      <a:gd name="connsiteX8" fmla="*/ 73266 w 3259283"/>
                      <a:gd name="connsiteY8" fmla="*/ 404903 h 2090325"/>
                      <a:gd name="connsiteX9" fmla="*/ 1629641 w 3259283"/>
                      <a:gd name="connsiteY9" fmla="*/ 0 h 2090325"/>
                      <a:gd name="connsiteX0" fmla="*/ 1863840 w 3493482"/>
                      <a:gd name="connsiteY0" fmla="*/ 0 h 2090325"/>
                      <a:gd name="connsiteX1" fmla="*/ 3420216 w 3493482"/>
                      <a:gd name="connsiteY1" fmla="*/ 404903 h 2090325"/>
                      <a:gd name="connsiteX2" fmla="*/ 3493482 w 3493482"/>
                      <a:gd name="connsiteY2" fmla="*/ 2090325 h 2090325"/>
                      <a:gd name="connsiteX3" fmla="*/ 240929 w 3493482"/>
                      <a:gd name="connsiteY3" fmla="*/ 2090325 h 2090325"/>
                      <a:gd name="connsiteX4" fmla="*/ 240929 w 3493482"/>
                      <a:gd name="connsiteY4" fmla="*/ 529138 h 2090325"/>
                      <a:gd name="connsiteX5" fmla="*/ 240929 w 3493482"/>
                      <a:gd name="connsiteY5" fmla="*/ 456002 h 2090325"/>
                      <a:gd name="connsiteX6" fmla="*/ 270309 w 3493482"/>
                      <a:gd name="connsiteY6" fmla="*/ 456002 h 2090325"/>
                      <a:gd name="connsiteX7" fmla="*/ 307465 w 3493482"/>
                      <a:gd name="connsiteY7" fmla="*/ 404903 h 2090325"/>
                      <a:gd name="connsiteX8" fmla="*/ 1863840 w 3493482"/>
                      <a:gd name="connsiteY8" fmla="*/ 0 h 2090325"/>
                      <a:gd name="connsiteX0" fmla="*/ 1864932 w 3494574"/>
                      <a:gd name="connsiteY0" fmla="*/ 0 h 2090325"/>
                      <a:gd name="connsiteX1" fmla="*/ 3421308 w 3494574"/>
                      <a:gd name="connsiteY1" fmla="*/ 404903 h 2090325"/>
                      <a:gd name="connsiteX2" fmla="*/ 3494574 w 3494574"/>
                      <a:gd name="connsiteY2" fmla="*/ 2090325 h 2090325"/>
                      <a:gd name="connsiteX3" fmla="*/ 242021 w 3494574"/>
                      <a:gd name="connsiteY3" fmla="*/ 2090325 h 2090325"/>
                      <a:gd name="connsiteX4" fmla="*/ 242021 w 3494574"/>
                      <a:gd name="connsiteY4" fmla="*/ 456002 h 2090325"/>
                      <a:gd name="connsiteX5" fmla="*/ 271401 w 3494574"/>
                      <a:gd name="connsiteY5" fmla="*/ 456002 h 2090325"/>
                      <a:gd name="connsiteX6" fmla="*/ 308557 w 3494574"/>
                      <a:gd name="connsiteY6" fmla="*/ 404903 h 2090325"/>
                      <a:gd name="connsiteX7" fmla="*/ 1864932 w 3494574"/>
                      <a:gd name="connsiteY7" fmla="*/ 0 h 2090325"/>
                      <a:gd name="connsiteX0" fmla="*/ 1856631 w 3486273"/>
                      <a:gd name="connsiteY0" fmla="*/ 0 h 2090325"/>
                      <a:gd name="connsiteX1" fmla="*/ 3413007 w 3486273"/>
                      <a:gd name="connsiteY1" fmla="*/ 404903 h 2090325"/>
                      <a:gd name="connsiteX2" fmla="*/ 3486273 w 3486273"/>
                      <a:gd name="connsiteY2" fmla="*/ 2090325 h 2090325"/>
                      <a:gd name="connsiteX3" fmla="*/ 233720 w 3486273"/>
                      <a:gd name="connsiteY3" fmla="*/ 2090325 h 2090325"/>
                      <a:gd name="connsiteX4" fmla="*/ 263100 w 3486273"/>
                      <a:gd name="connsiteY4" fmla="*/ 456002 h 2090325"/>
                      <a:gd name="connsiteX5" fmla="*/ 300256 w 3486273"/>
                      <a:gd name="connsiteY5" fmla="*/ 404903 h 2090325"/>
                      <a:gd name="connsiteX6" fmla="*/ 1856631 w 3486273"/>
                      <a:gd name="connsiteY6" fmla="*/ 0 h 2090325"/>
                      <a:gd name="connsiteX0" fmla="*/ 1906908 w 3536550"/>
                      <a:gd name="connsiteY0" fmla="*/ 0 h 2090325"/>
                      <a:gd name="connsiteX1" fmla="*/ 3463284 w 3536550"/>
                      <a:gd name="connsiteY1" fmla="*/ 404903 h 2090325"/>
                      <a:gd name="connsiteX2" fmla="*/ 3536550 w 3536550"/>
                      <a:gd name="connsiteY2" fmla="*/ 2090325 h 2090325"/>
                      <a:gd name="connsiteX3" fmla="*/ 283997 w 3536550"/>
                      <a:gd name="connsiteY3" fmla="*/ 2090325 h 2090325"/>
                      <a:gd name="connsiteX4" fmla="*/ 350533 w 3536550"/>
                      <a:gd name="connsiteY4" fmla="*/ 404903 h 2090325"/>
                      <a:gd name="connsiteX5" fmla="*/ 1906908 w 3536550"/>
                      <a:gd name="connsiteY5" fmla="*/ 0 h 2090325"/>
                      <a:gd name="connsiteX0" fmla="*/ 1906908 w 3639781"/>
                      <a:gd name="connsiteY0" fmla="*/ 0 h 2090325"/>
                      <a:gd name="connsiteX1" fmla="*/ 3463284 w 3639781"/>
                      <a:gd name="connsiteY1" fmla="*/ 404903 h 2090325"/>
                      <a:gd name="connsiteX2" fmla="*/ 3536550 w 3639781"/>
                      <a:gd name="connsiteY2" fmla="*/ 2090325 h 2090325"/>
                      <a:gd name="connsiteX3" fmla="*/ 283997 w 3639781"/>
                      <a:gd name="connsiteY3" fmla="*/ 2090325 h 2090325"/>
                      <a:gd name="connsiteX4" fmla="*/ 350533 w 3639781"/>
                      <a:gd name="connsiteY4" fmla="*/ 404903 h 2090325"/>
                      <a:gd name="connsiteX5" fmla="*/ 1906908 w 3639781"/>
                      <a:gd name="connsiteY5" fmla="*/ 0 h 2090325"/>
                      <a:gd name="connsiteX0" fmla="*/ 1906908 w 3692350"/>
                      <a:gd name="connsiteY0" fmla="*/ 0 h 2090325"/>
                      <a:gd name="connsiteX1" fmla="*/ 3463284 w 3692350"/>
                      <a:gd name="connsiteY1" fmla="*/ 404903 h 2090325"/>
                      <a:gd name="connsiteX2" fmla="*/ 3536550 w 3692350"/>
                      <a:gd name="connsiteY2" fmla="*/ 2090325 h 2090325"/>
                      <a:gd name="connsiteX3" fmla="*/ 283997 w 3692350"/>
                      <a:gd name="connsiteY3" fmla="*/ 2090325 h 2090325"/>
                      <a:gd name="connsiteX4" fmla="*/ 350533 w 3692350"/>
                      <a:gd name="connsiteY4" fmla="*/ 404903 h 2090325"/>
                      <a:gd name="connsiteX5" fmla="*/ 1906908 w 3692350"/>
                      <a:gd name="connsiteY5" fmla="*/ 0 h 2090325"/>
                      <a:gd name="connsiteX0" fmla="*/ 1906908 w 3793263"/>
                      <a:gd name="connsiteY0" fmla="*/ 0 h 2104489"/>
                      <a:gd name="connsiteX1" fmla="*/ 3463284 w 3793263"/>
                      <a:gd name="connsiteY1" fmla="*/ 404903 h 2104489"/>
                      <a:gd name="connsiteX2" fmla="*/ 3710763 w 3793263"/>
                      <a:gd name="connsiteY2" fmla="*/ 2104489 h 2104489"/>
                      <a:gd name="connsiteX3" fmla="*/ 283997 w 3793263"/>
                      <a:gd name="connsiteY3" fmla="*/ 2090325 h 2104489"/>
                      <a:gd name="connsiteX4" fmla="*/ 350533 w 3793263"/>
                      <a:gd name="connsiteY4" fmla="*/ 404903 h 2104489"/>
                      <a:gd name="connsiteX5" fmla="*/ 1906908 w 3793263"/>
                      <a:gd name="connsiteY5" fmla="*/ 0 h 2104489"/>
                      <a:gd name="connsiteX0" fmla="*/ 1985784 w 3872139"/>
                      <a:gd name="connsiteY0" fmla="*/ 0 h 2104489"/>
                      <a:gd name="connsiteX1" fmla="*/ 3542160 w 3872139"/>
                      <a:gd name="connsiteY1" fmla="*/ 404903 h 2104489"/>
                      <a:gd name="connsiteX2" fmla="*/ 3789639 w 3872139"/>
                      <a:gd name="connsiteY2" fmla="*/ 2104489 h 2104489"/>
                      <a:gd name="connsiteX3" fmla="*/ 249635 w 3872139"/>
                      <a:gd name="connsiteY3" fmla="*/ 2090325 h 2104489"/>
                      <a:gd name="connsiteX4" fmla="*/ 429409 w 3872139"/>
                      <a:gd name="connsiteY4" fmla="*/ 404903 h 2104489"/>
                      <a:gd name="connsiteX5" fmla="*/ 1985784 w 3872139"/>
                      <a:gd name="connsiteY5" fmla="*/ 0 h 2104489"/>
                      <a:gd name="connsiteX0" fmla="*/ 1881346 w 3767701"/>
                      <a:gd name="connsiteY0" fmla="*/ 0 h 2104489"/>
                      <a:gd name="connsiteX1" fmla="*/ 3437722 w 3767701"/>
                      <a:gd name="connsiteY1" fmla="*/ 404903 h 2104489"/>
                      <a:gd name="connsiteX2" fmla="*/ 3685201 w 3767701"/>
                      <a:gd name="connsiteY2" fmla="*/ 2104489 h 2104489"/>
                      <a:gd name="connsiteX3" fmla="*/ 145197 w 3767701"/>
                      <a:gd name="connsiteY3" fmla="*/ 2090325 h 2104489"/>
                      <a:gd name="connsiteX4" fmla="*/ 324971 w 3767701"/>
                      <a:gd name="connsiteY4" fmla="*/ 404903 h 2104489"/>
                      <a:gd name="connsiteX5" fmla="*/ 1881346 w 3767701"/>
                      <a:gd name="connsiteY5" fmla="*/ 0 h 2104489"/>
                      <a:gd name="connsiteX0" fmla="*/ 2099883 w 3986238"/>
                      <a:gd name="connsiteY0" fmla="*/ 0 h 2104489"/>
                      <a:gd name="connsiteX1" fmla="*/ 3656259 w 3986238"/>
                      <a:gd name="connsiteY1" fmla="*/ 404903 h 2104489"/>
                      <a:gd name="connsiteX2" fmla="*/ 3903738 w 3986238"/>
                      <a:gd name="connsiteY2" fmla="*/ 2104489 h 2104489"/>
                      <a:gd name="connsiteX3" fmla="*/ 93704 w 3986238"/>
                      <a:gd name="connsiteY3" fmla="*/ 2090325 h 2104489"/>
                      <a:gd name="connsiteX4" fmla="*/ 543508 w 3986238"/>
                      <a:gd name="connsiteY4" fmla="*/ 404903 h 2104489"/>
                      <a:gd name="connsiteX5" fmla="*/ 2099883 w 3986238"/>
                      <a:gd name="connsiteY5" fmla="*/ 0 h 2104489"/>
                      <a:gd name="connsiteX0" fmla="*/ 2006448 w 3892803"/>
                      <a:gd name="connsiteY0" fmla="*/ 0 h 2104489"/>
                      <a:gd name="connsiteX1" fmla="*/ 3562824 w 3892803"/>
                      <a:gd name="connsiteY1" fmla="*/ 404903 h 2104489"/>
                      <a:gd name="connsiteX2" fmla="*/ 3810303 w 3892803"/>
                      <a:gd name="connsiteY2" fmla="*/ 2104489 h 2104489"/>
                      <a:gd name="connsiteX3" fmla="*/ 269 w 3892803"/>
                      <a:gd name="connsiteY3" fmla="*/ 2090325 h 2104489"/>
                      <a:gd name="connsiteX4" fmla="*/ 450073 w 3892803"/>
                      <a:gd name="connsiteY4" fmla="*/ 404903 h 2104489"/>
                      <a:gd name="connsiteX5" fmla="*/ 2006448 w 3892803"/>
                      <a:gd name="connsiteY5" fmla="*/ 0 h 2104489"/>
                      <a:gd name="connsiteX0" fmla="*/ 2006657 w 3893012"/>
                      <a:gd name="connsiteY0" fmla="*/ 85 h 2104574"/>
                      <a:gd name="connsiteX1" fmla="*/ 3563033 w 3893012"/>
                      <a:gd name="connsiteY1" fmla="*/ 404988 h 2104574"/>
                      <a:gd name="connsiteX2" fmla="*/ 3810512 w 3893012"/>
                      <a:gd name="connsiteY2" fmla="*/ 2104574 h 2104574"/>
                      <a:gd name="connsiteX3" fmla="*/ 478 w 3893012"/>
                      <a:gd name="connsiteY3" fmla="*/ 2090410 h 2104574"/>
                      <a:gd name="connsiteX4" fmla="*/ 363176 w 3893012"/>
                      <a:gd name="connsiteY4" fmla="*/ 390823 h 2104574"/>
                      <a:gd name="connsiteX5" fmla="*/ 2006657 w 3893012"/>
                      <a:gd name="connsiteY5" fmla="*/ 85 h 210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93012" h="2104574">
                        <a:moveTo>
                          <a:pt x="2006657" y="85"/>
                        </a:moveTo>
                        <a:cubicBezTo>
                          <a:pt x="2539966" y="2446"/>
                          <a:pt x="3356702" y="170408"/>
                          <a:pt x="3563033" y="404988"/>
                        </a:cubicBezTo>
                        <a:cubicBezTo>
                          <a:pt x="3926541" y="910915"/>
                          <a:pt x="3957835" y="1613887"/>
                          <a:pt x="3810512" y="2104574"/>
                        </a:cubicBezTo>
                        <a:lnTo>
                          <a:pt x="478" y="2090410"/>
                        </a:lnTo>
                        <a:cubicBezTo>
                          <a:pt x="-7887" y="605605"/>
                          <a:pt x="92691" y="739210"/>
                          <a:pt x="363176" y="390823"/>
                        </a:cubicBezTo>
                        <a:cubicBezTo>
                          <a:pt x="633661" y="42436"/>
                          <a:pt x="1473348" y="-2276"/>
                          <a:pt x="2006657" y="85"/>
                        </a:cubicBezTo>
                        <a:close/>
                      </a:path>
                    </a:pathLst>
                  </a:custGeom>
                  <a:solidFill>
                    <a:srgbClr val="C7CF3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Szabadkézi sokszög 144"/>
                  <p:cNvSpPr/>
                  <p:nvPr/>
                </p:nvSpPr>
                <p:spPr>
                  <a:xfrm rot="10800000">
                    <a:off x="5088078" y="5766844"/>
                    <a:ext cx="1010642" cy="367068"/>
                  </a:xfrm>
                  <a:custGeom>
                    <a:avLst/>
                    <a:gdLst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23172 w 3259283"/>
                      <a:gd name="connsiteY2" fmla="*/ 456002 h 2090325"/>
                      <a:gd name="connsiteX3" fmla="*/ 3259283 w 3259283"/>
                      <a:gd name="connsiteY3" fmla="*/ 456002 h 2090325"/>
                      <a:gd name="connsiteX4" fmla="*/ 3259283 w 3259283"/>
                      <a:gd name="connsiteY4" fmla="*/ 2090325 h 2090325"/>
                      <a:gd name="connsiteX5" fmla="*/ 6730 w 3259283"/>
                      <a:gd name="connsiteY5" fmla="*/ 2090325 h 2090325"/>
                      <a:gd name="connsiteX6" fmla="*/ 6730 w 3259283"/>
                      <a:gd name="connsiteY6" fmla="*/ 623398 h 2090325"/>
                      <a:gd name="connsiteX7" fmla="*/ 0 w 3259283"/>
                      <a:gd name="connsiteY7" fmla="*/ 576268 h 2090325"/>
                      <a:gd name="connsiteX8" fmla="*/ 6730 w 3259283"/>
                      <a:gd name="connsiteY8" fmla="*/ 529138 h 2090325"/>
                      <a:gd name="connsiteX9" fmla="*/ 6730 w 3259283"/>
                      <a:gd name="connsiteY9" fmla="*/ 456002 h 2090325"/>
                      <a:gd name="connsiteX10" fmla="*/ 36110 w 3259283"/>
                      <a:gd name="connsiteY10" fmla="*/ 456002 h 2090325"/>
                      <a:gd name="connsiteX11" fmla="*/ 73266 w 3259283"/>
                      <a:gd name="connsiteY11" fmla="*/ 404903 h 2090325"/>
                      <a:gd name="connsiteX12" fmla="*/ 1629641 w 3259283"/>
                      <a:gd name="connsiteY12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23172 w 3259283"/>
                      <a:gd name="connsiteY2" fmla="*/ 456002 h 2090325"/>
                      <a:gd name="connsiteX3" fmla="*/ 3259283 w 3259283"/>
                      <a:gd name="connsiteY3" fmla="*/ 2090325 h 2090325"/>
                      <a:gd name="connsiteX4" fmla="*/ 6730 w 3259283"/>
                      <a:gd name="connsiteY4" fmla="*/ 2090325 h 2090325"/>
                      <a:gd name="connsiteX5" fmla="*/ 6730 w 3259283"/>
                      <a:gd name="connsiteY5" fmla="*/ 623398 h 2090325"/>
                      <a:gd name="connsiteX6" fmla="*/ 0 w 3259283"/>
                      <a:gd name="connsiteY6" fmla="*/ 576268 h 2090325"/>
                      <a:gd name="connsiteX7" fmla="*/ 6730 w 3259283"/>
                      <a:gd name="connsiteY7" fmla="*/ 529138 h 2090325"/>
                      <a:gd name="connsiteX8" fmla="*/ 6730 w 3259283"/>
                      <a:gd name="connsiteY8" fmla="*/ 456002 h 2090325"/>
                      <a:gd name="connsiteX9" fmla="*/ 36110 w 3259283"/>
                      <a:gd name="connsiteY9" fmla="*/ 456002 h 2090325"/>
                      <a:gd name="connsiteX10" fmla="*/ 73266 w 3259283"/>
                      <a:gd name="connsiteY10" fmla="*/ 404903 h 2090325"/>
                      <a:gd name="connsiteX11" fmla="*/ 1629641 w 3259283"/>
                      <a:gd name="connsiteY11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31980 w 3259283"/>
                      <a:gd name="connsiteY2" fmla="*/ 588082 h 2090325"/>
                      <a:gd name="connsiteX3" fmla="*/ 3259283 w 3259283"/>
                      <a:gd name="connsiteY3" fmla="*/ 2090325 h 2090325"/>
                      <a:gd name="connsiteX4" fmla="*/ 6730 w 3259283"/>
                      <a:gd name="connsiteY4" fmla="*/ 2090325 h 2090325"/>
                      <a:gd name="connsiteX5" fmla="*/ 6730 w 3259283"/>
                      <a:gd name="connsiteY5" fmla="*/ 623398 h 2090325"/>
                      <a:gd name="connsiteX6" fmla="*/ 0 w 3259283"/>
                      <a:gd name="connsiteY6" fmla="*/ 576268 h 2090325"/>
                      <a:gd name="connsiteX7" fmla="*/ 6730 w 3259283"/>
                      <a:gd name="connsiteY7" fmla="*/ 529138 h 2090325"/>
                      <a:gd name="connsiteX8" fmla="*/ 6730 w 3259283"/>
                      <a:gd name="connsiteY8" fmla="*/ 456002 h 2090325"/>
                      <a:gd name="connsiteX9" fmla="*/ 36110 w 3259283"/>
                      <a:gd name="connsiteY9" fmla="*/ 456002 h 2090325"/>
                      <a:gd name="connsiteX10" fmla="*/ 73266 w 3259283"/>
                      <a:gd name="connsiteY10" fmla="*/ 404903 h 2090325"/>
                      <a:gd name="connsiteX11" fmla="*/ 1629641 w 3259283"/>
                      <a:gd name="connsiteY11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59283 w 3259283"/>
                      <a:gd name="connsiteY2" fmla="*/ 2090325 h 2090325"/>
                      <a:gd name="connsiteX3" fmla="*/ 6730 w 3259283"/>
                      <a:gd name="connsiteY3" fmla="*/ 2090325 h 2090325"/>
                      <a:gd name="connsiteX4" fmla="*/ 6730 w 3259283"/>
                      <a:gd name="connsiteY4" fmla="*/ 623398 h 2090325"/>
                      <a:gd name="connsiteX5" fmla="*/ 0 w 3259283"/>
                      <a:gd name="connsiteY5" fmla="*/ 576268 h 2090325"/>
                      <a:gd name="connsiteX6" fmla="*/ 6730 w 3259283"/>
                      <a:gd name="connsiteY6" fmla="*/ 529138 h 2090325"/>
                      <a:gd name="connsiteX7" fmla="*/ 6730 w 3259283"/>
                      <a:gd name="connsiteY7" fmla="*/ 456002 h 2090325"/>
                      <a:gd name="connsiteX8" fmla="*/ 36110 w 3259283"/>
                      <a:gd name="connsiteY8" fmla="*/ 456002 h 2090325"/>
                      <a:gd name="connsiteX9" fmla="*/ 73266 w 3259283"/>
                      <a:gd name="connsiteY9" fmla="*/ 404903 h 2090325"/>
                      <a:gd name="connsiteX10" fmla="*/ 1629641 w 3259283"/>
                      <a:gd name="connsiteY10" fmla="*/ 0 h 2090325"/>
                      <a:gd name="connsiteX0" fmla="*/ 1629641 w 3259283"/>
                      <a:gd name="connsiteY0" fmla="*/ 0 h 2090325"/>
                      <a:gd name="connsiteX1" fmla="*/ 3186017 w 3259283"/>
                      <a:gd name="connsiteY1" fmla="*/ 404903 h 2090325"/>
                      <a:gd name="connsiteX2" fmla="*/ 3259283 w 3259283"/>
                      <a:gd name="connsiteY2" fmla="*/ 2090325 h 2090325"/>
                      <a:gd name="connsiteX3" fmla="*/ 6730 w 3259283"/>
                      <a:gd name="connsiteY3" fmla="*/ 2090325 h 2090325"/>
                      <a:gd name="connsiteX4" fmla="*/ 0 w 3259283"/>
                      <a:gd name="connsiteY4" fmla="*/ 576268 h 2090325"/>
                      <a:gd name="connsiteX5" fmla="*/ 6730 w 3259283"/>
                      <a:gd name="connsiteY5" fmla="*/ 529138 h 2090325"/>
                      <a:gd name="connsiteX6" fmla="*/ 6730 w 3259283"/>
                      <a:gd name="connsiteY6" fmla="*/ 456002 h 2090325"/>
                      <a:gd name="connsiteX7" fmla="*/ 36110 w 3259283"/>
                      <a:gd name="connsiteY7" fmla="*/ 456002 h 2090325"/>
                      <a:gd name="connsiteX8" fmla="*/ 73266 w 3259283"/>
                      <a:gd name="connsiteY8" fmla="*/ 404903 h 2090325"/>
                      <a:gd name="connsiteX9" fmla="*/ 1629641 w 3259283"/>
                      <a:gd name="connsiteY9" fmla="*/ 0 h 2090325"/>
                      <a:gd name="connsiteX0" fmla="*/ 1863840 w 3493482"/>
                      <a:gd name="connsiteY0" fmla="*/ 0 h 2090325"/>
                      <a:gd name="connsiteX1" fmla="*/ 3420216 w 3493482"/>
                      <a:gd name="connsiteY1" fmla="*/ 404903 h 2090325"/>
                      <a:gd name="connsiteX2" fmla="*/ 3493482 w 3493482"/>
                      <a:gd name="connsiteY2" fmla="*/ 2090325 h 2090325"/>
                      <a:gd name="connsiteX3" fmla="*/ 240929 w 3493482"/>
                      <a:gd name="connsiteY3" fmla="*/ 2090325 h 2090325"/>
                      <a:gd name="connsiteX4" fmla="*/ 240929 w 3493482"/>
                      <a:gd name="connsiteY4" fmla="*/ 529138 h 2090325"/>
                      <a:gd name="connsiteX5" fmla="*/ 240929 w 3493482"/>
                      <a:gd name="connsiteY5" fmla="*/ 456002 h 2090325"/>
                      <a:gd name="connsiteX6" fmla="*/ 270309 w 3493482"/>
                      <a:gd name="connsiteY6" fmla="*/ 456002 h 2090325"/>
                      <a:gd name="connsiteX7" fmla="*/ 307465 w 3493482"/>
                      <a:gd name="connsiteY7" fmla="*/ 404903 h 2090325"/>
                      <a:gd name="connsiteX8" fmla="*/ 1863840 w 3493482"/>
                      <a:gd name="connsiteY8" fmla="*/ 0 h 2090325"/>
                      <a:gd name="connsiteX0" fmla="*/ 1864932 w 3494574"/>
                      <a:gd name="connsiteY0" fmla="*/ 0 h 2090325"/>
                      <a:gd name="connsiteX1" fmla="*/ 3421308 w 3494574"/>
                      <a:gd name="connsiteY1" fmla="*/ 404903 h 2090325"/>
                      <a:gd name="connsiteX2" fmla="*/ 3494574 w 3494574"/>
                      <a:gd name="connsiteY2" fmla="*/ 2090325 h 2090325"/>
                      <a:gd name="connsiteX3" fmla="*/ 242021 w 3494574"/>
                      <a:gd name="connsiteY3" fmla="*/ 2090325 h 2090325"/>
                      <a:gd name="connsiteX4" fmla="*/ 242021 w 3494574"/>
                      <a:gd name="connsiteY4" fmla="*/ 456002 h 2090325"/>
                      <a:gd name="connsiteX5" fmla="*/ 271401 w 3494574"/>
                      <a:gd name="connsiteY5" fmla="*/ 456002 h 2090325"/>
                      <a:gd name="connsiteX6" fmla="*/ 308557 w 3494574"/>
                      <a:gd name="connsiteY6" fmla="*/ 404903 h 2090325"/>
                      <a:gd name="connsiteX7" fmla="*/ 1864932 w 3494574"/>
                      <a:gd name="connsiteY7" fmla="*/ 0 h 2090325"/>
                      <a:gd name="connsiteX0" fmla="*/ 1856631 w 3486273"/>
                      <a:gd name="connsiteY0" fmla="*/ 0 h 2090325"/>
                      <a:gd name="connsiteX1" fmla="*/ 3413007 w 3486273"/>
                      <a:gd name="connsiteY1" fmla="*/ 404903 h 2090325"/>
                      <a:gd name="connsiteX2" fmla="*/ 3486273 w 3486273"/>
                      <a:gd name="connsiteY2" fmla="*/ 2090325 h 2090325"/>
                      <a:gd name="connsiteX3" fmla="*/ 233720 w 3486273"/>
                      <a:gd name="connsiteY3" fmla="*/ 2090325 h 2090325"/>
                      <a:gd name="connsiteX4" fmla="*/ 263100 w 3486273"/>
                      <a:gd name="connsiteY4" fmla="*/ 456002 h 2090325"/>
                      <a:gd name="connsiteX5" fmla="*/ 300256 w 3486273"/>
                      <a:gd name="connsiteY5" fmla="*/ 404903 h 2090325"/>
                      <a:gd name="connsiteX6" fmla="*/ 1856631 w 3486273"/>
                      <a:gd name="connsiteY6" fmla="*/ 0 h 2090325"/>
                      <a:gd name="connsiteX0" fmla="*/ 1906908 w 3536550"/>
                      <a:gd name="connsiteY0" fmla="*/ 0 h 2090325"/>
                      <a:gd name="connsiteX1" fmla="*/ 3463284 w 3536550"/>
                      <a:gd name="connsiteY1" fmla="*/ 404903 h 2090325"/>
                      <a:gd name="connsiteX2" fmla="*/ 3536550 w 3536550"/>
                      <a:gd name="connsiteY2" fmla="*/ 2090325 h 2090325"/>
                      <a:gd name="connsiteX3" fmla="*/ 283997 w 3536550"/>
                      <a:gd name="connsiteY3" fmla="*/ 2090325 h 2090325"/>
                      <a:gd name="connsiteX4" fmla="*/ 350533 w 3536550"/>
                      <a:gd name="connsiteY4" fmla="*/ 404903 h 2090325"/>
                      <a:gd name="connsiteX5" fmla="*/ 1906908 w 3536550"/>
                      <a:gd name="connsiteY5" fmla="*/ 0 h 2090325"/>
                      <a:gd name="connsiteX0" fmla="*/ 1906908 w 3639781"/>
                      <a:gd name="connsiteY0" fmla="*/ 0 h 2090325"/>
                      <a:gd name="connsiteX1" fmla="*/ 3463284 w 3639781"/>
                      <a:gd name="connsiteY1" fmla="*/ 404903 h 2090325"/>
                      <a:gd name="connsiteX2" fmla="*/ 3536550 w 3639781"/>
                      <a:gd name="connsiteY2" fmla="*/ 2090325 h 2090325"/>
                      <a:gd name="connsiteX3" fmla="*/ 283997 w 3639781"/>
                      <a:gd name="connsiteY3" fmla="*/ 2090325 h 2090325"/>
                      <a:gd name="connsiteX4" fmla="*/ 350533 w 3639781"/>
                      <a:gd name="connsiteY4" fmla="*/ 404903 h 2090325"/>
                      <a:gd name="connsiteX5" fmla="*/ 1906908 w 3639781"/>
                      <a:gd name="connsiteY5" fmla="*/ 0 h 2090325"/>
                      <a:gd name="connsiteX0" fmla="*/ 1906908 w 3692350"/>
                      <a:gd name="connsiteY0" fmla="*/ 0 h 2090325"/>
                      <a:gd name="connsiteX1" fmla="*/ 3463284 w 3692350"/>
                      <a:gd name="connsiteY1" fmla="*/ 404903 h 2090325"/>
                      <a:gd name="connsiteX2" fmla="*/ 3536550 w 3692350"/>
                      <a:gd name="connsiteY2" fmla="*/ 2090325 h 2090325"/>
                      <a:gd name="connsiteX3" fmla="*/ 283997 w 3692350"/>
                      <a:gd name="connsiteY3" fmla="*/ 2090325 h 2090325"/>
                      <a:gd name="connsiteX4" fmla="*/ 350533 w 3692350"/>
                      <a:gd name="connsiteY4" fmla="*/ 404903 h 2090325"/>
                      <a:gd name="connsiteX5" fmla="*/ 1906908 w 3692350"/>
                      <a:gd name="connsiteY5" fmla="*/ 0 h 2090325"/>
                      <a:gd name="connsiteX0" fmla="*/ 1906908 w 3793263"/>
                      <a:gd name="connsiteY0" fmla="*/ 0 h 2104489"/>
                      <a:gd name="connsiteX1" fmla="*/ 3463284 w 3793263"/>
                      <a:gd name="connsiteY1" fmla="*/ 404903 h 2104489"/>
                      <a:gd name="connsiteX2" fmla="*/ 3710763 w 3793263"/>
                      <a:gd name="connsiteY2" fmla="*/ 2104489 h 2104489"/>
                      <a:gd name="connsiteX3" fmla="*/ 283997 w 3793263"/>
                      <a:gd name="connsiteY3" fmla="*/ 2090325 h 2104489"/>
                      <a:gd name="connsiteX4" fmla="*/ 350533 w 3793263"/>
                      <a:gd name="connsiteY4" fmla="*/ 404903 h 2104489"/>
                      <a:gd name="connsiteX5" fmla="*/ 1906908 w 3793263"/>
                      <a:gd name="connsiteY5" fmla="*/ 0 h 2104489"/>
                      <a:gd name="connsiteX0" fmla="*/ 1985784 w 3872139"/>
                      <a:gd name="connsiteY0" fmla="*/ 0 h 2104489"/>
                      <a:gd name="connsiteX1" fmla="*/ 3542160 w 3872139"/>
                      <a:gd name="connsiteY1" fmla="*/ 404903 h 2104489"/>
                      <a:gd name="connsiteX2" fmla="*/ 3789639 w 3872139"/>
                      <a:gd name="connsiteY2" fmla="*/ 2104489 h 2104489"/>
                      <a:gd name="connsiteX3" fmla="*/ 249635 w 3872139"/>
                      <a:gd name="connsiteY3" fmla="*/ 2090325 h 2104489"/>
                      <a:gd name="connsiteX4" fmla="*/ 429409 w 3872139"/>
                      <a:gd name="connsiteY4" fmla="*/ 404903 h 2104489"/>
                      <a:gd name="connsiteX5" fmla="*/ 1985784 w 3872139"/>
                      <a:gd name="connsiteY5" fmla="*/ 0 h 2104489"/>
                      <a:gd name="connsiteX0" fmla="*/ 1881346 w 3767701"/>
                      <a:gd name="connsiteY0" fmla="*/ 0 h 2104489"/>
                      <a:gd name="connsiteX1" fmla="*/ 3437722 w 3767701"/>
                      <a:gd name="connsiteY1" fmla="*/ 404903 h 2104489"/>
                      <a:gd name="connsiteX2" fmla="*/ 3685201 w 3767701"/>
                      <a:gd name="connsiteY2" fmla="*/ 2104489 h 2104489"/>
                      <a:gd name="connsiteX3" fmla="*/ 145197 w 3767701"/>
                      <a:gd name="connsiteY3" fmla="*/ 2090325 h 2104489"/>
                      <a:gd name="connsiteX4" fmla="*/ 324971 w 3767701"/>
                      <a:gd name="connsiteY4" fmla="*/ 404903 h 2104489"/>
                      <a:gd name="connsiteX5" fmla="*/ 1881346 w 3767701"/>
                      <a:gd name="connsiteY5" fmla="*/ 0 h 2104489"/>
                      <a:gd name="connsiteX0" fmla="*/ 2099883 w 3986238"/>
                      <a:gd name="connsiteY0" fmla="*/ 0 h 2104489"/>
                      <a:gd name="connsiteX1" fmla="*/ 3656259 w 3986238"/>
                      <a:gd name="connsiteY1" fmla="*/ 404903 h 2104489"/>
                      <a:gd name="connsiteX2" fmla="*/ 3903738 w 3986238"/>
                      <a:gd name="connsiteY2" fmla="*/ 2104489 h 2104489"/>
                      <a:gd name="connsiteX3" fmla="*/ 93704 w 3986238"/>
                      <a:gd name="connsiteY3" fmla="*/ 2090325 h 2104489"/>
                      <a:gd name="connsiteX4" fmla="*/ 543508 w 3986238"/>
                      <a:gd name="connsiteY4" fmla="*/ 404903 h 2104489"/>
                      <a:gd name="connsiteX5" fmla="*/ 2099883 w 3986238"/>
                      <a:gd name="connsiteY5" fmla="*/ 0 h 2104489"/>
                      <a:gd name="connsiteX0" fmla="*/ 2006448 w 3892803"/>
                      <a:gd name="connsiteY0" fmla="*/ 0 h 2104489"/>
                      <a:gd name="connsiteX1" fmla="*/ 3562824 w 3892803"/>
                      <a:gd name="connsiteY1" fmla="*/ 404903 h 2104489"/>
                      <a:gd name="connsiteX2" fmla="*/ 3810303 w 3892803"/>
                      <a:gd name="connsiteY2" fmla="*/ 2104489 h 2104489"/>
                      <a:gd name="connsiteX3" fmla="*/ 269 w 3892803"/>
                      <a:gd name="connsiteY3" fmla="*/ 2090325 h 2104489"/>
                      <a:gd name="connsiteX4" fmla="*/ 450073 w 3892803"/>
                      <a:gd name="connsiteY4" fmla="*/ 404903 h 2104489"/>
                      <a:gd name="connsiteX5" fmla="*/ 2006448 w 3892803"/>
                      <a:gd name="connsiteY5" fmla="*/ 0 h 2104489"/>
                      <a:gd name="connsiteX0" fmla="*/ 2006657 w 3893012"/>
                      <a:gd name="connsiteY0" fmla="*/ 85 h 2104574"/>
                      <a:gd name="connsiteX1" fmla="*/ 3563033 w 3893012"/>
                      <a:gd name="connsiteY1" fmla="*/ 404988 h 2104574"/>
                      <a:gd name="connsiteX2" fmla="*/ 3810512 w 3893012"/>
                      <a:gd name="connsiteY2" fmla="*/ 2104574 h 2104574"/>
                      <a:gd name="connsiteX3" fmla="*/ 478 w 3893012"/>
                      <a:gd name="connsiteY3" fmla="*/ 2090410 h 2104574"/>
                      <a:gd name="connsiteX4" fmla="*/ 363176 w 3893012"/>
                      <a:gd name="connsiteY4" fmla="*/ 390823 h 2104574"/>
                      <a:gd name="connsiteX5" fmla="*/ 2006657 w 3893012"/>
                      <a:gd name="connsiteY5" fmla="*/ 85 h 210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93012" h="2104574">
                        <a:moveTo>
                          <a:pt x="2006657" y="85"/>
                        </a:moveTo>
                        <a:cubicBezTo>
                          <a:pt x="2539966" y="2446"/>
                          <a:pt x="3356702" y="170408"/>
                          <a:pt x="3563033" y="404988"/>
                        </a:cubicBezTo>
                        <a:cubicBezTo>
                          <a:pt x="3926541" y="910915"/>
                          <a:pt x="3957835" y="1613887"/>
                          <a:pt x="3810512" y="2104574"/>
                        </a:cubicBezTo>
                        <a:lnTo>
                          <a:pt x="478" y="2090410"/>
                        </a:lnTo>
                        <a:cubicBezTo>
                          <a:pt x="-7887" y="605605"/>
                          <a:pt x="92691" y="739210"/>
                          <a:pt x="363176" y="390823"/>
                        </a:cubicBezTo>
                        <a:cubicBezTo>
                          <a:pt x="633661" y="42436"/>
                          <a:pt x="1473348" y="-2276"/>
                          <a:pt x="2006657" y="85"/>
                        </a:cubicBezTo>
                        <a:close/>
                      </a:path>
                    </a:pathLst>
                  </a:custGeom>
                  <a:solidFill>
                    <a:srgbClr val="BAC13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Téglalap 10"/>
                  <p:cNvSpPr/>
                  <p:nvPr/>
                </p:nvSpPr>
                <p:spPr>
                  <a:xfrm>
                    <a:off x="5173783" y="4816528"/>
                    <a:ext cx="870395" cy="1214279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856921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319514" y="1634323"/>
                        </a:lnTo>
                        <a:cubicBezTo>
                          <a:pt x="747596" y="1979763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774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Ellipszis 146"/>
                  <p:cNvSpPr/>
                  <p:nvPr/>
                </p:nvSpPr>
                <p:spPr>
                  <a:xfrm rot="20209470" flipH="1">
                    <a:off x="4567327" y="4453463"/>
                    <a:ext cx="255486" cy="436241"/>
                  </a:xfrm>
                  <a:prstGeom prst="ellipse">
                    <a:avLst/>
                  </a:prstGeom>
                  <a:solidFill>
                    <a:srgbClr val="D3835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Ellipszis 147"/>
                  <p:cNvSpPr/>
                  <p:nvPr/>
                </p:nvSpPr>
                <p:spPr>
                  <a:xfrm rot="20209470" flipH="1">
                    <a:off x="4670922" y="4572720"/>
                    <a:ext cx="111548" cy="190468"/>
                  </a:xfrm>
                  <a:prstGeom prst="ellipse">
                    <a:avLst/>
                  </a:prstGeom>
                  <a:solidFill>
                    <a:srgbClr val="BE683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Téglalap 10"/>
                  <p:cNvSpPr/>
                  <p:nvPr/>
                </p:nvSpPr>
                <p:spPr>
                  <a:xfrm>
                    <a:off x="5184324" y="5301573"/>
                    <a:ext cx="379462" cy="712009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774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Ellipszis 38"/>
                  <p:cNvSpPr/>
                  <p:nvPr/>
                </p:nvSpPr>
                <p:spPr>
                  <a:xfrm flipH="1">
                    <a:off x="4493754" y="2947735"/>
                    <a:ext cx="2150486" cy="1631428"/>
                  </a:xfrm>
                  <a:custGeom>
                    <a:avLst/>
                    <a:gdLst>
                      <a:gd name="connsiteX0" fmla="*/ 0 w 2696234"/>
                      <a:gd name="connsiteY0" fmla="*/ 1062058 h 2124115"/>
                      <a:gd name="connsiteX1" fmla="*/ 1348117 w 2696234"/>
                      <a:gd name="connsiteY1" fmla="*/ 0 h 2124115"/>
                      <a:gd name="connsiteX2" fmla="*/ 2696234 w 2696234"/>
                      <a:gd name="connsiteY2" fmla="*/ 1062058 h 2124115"/>
                      <a:gd name="connsiteX3" fmla="*/ 1348117 w 2696234"/>
                      <a:gd name="connsiteY3" fmla="*/ 2124116 h 2124115"/>
                      <a:gd name="connsiteX4" fmla="*/ 0 w 2696234"/>
                      <a:gd name="connsiteY4" fmla="*/ 1062058 h 2124115"/>
                      <a:gd name="connsiteX0" fmla="*/ 0 w 2957492"/>
                      <a:gd name="connsiteY0" fmla="*/ 1438729 h 2141199"/>
                      <a:gd name="connsiteX1" fmla="*/ 1609375 w 2957492"/>
                      <a:gd name="connsiteY1" fmla="*/ 4882 h 2141199"/>
                      <a:gd name="connsiteX2" fmla="*/ 2957492 w 2957492"/>
                      <a:gd name="connsiteY2" fmla="*/ 1066940 h 2141199"/>
                      <a:gd name="connsiteX3" fmla="*/ 1609375 w 2957492"/>
                      <a:gd name="connsiteY3" fmla="*/ 2128998 h 2141199"/>
                      <a:gd name="connsiteX4" fmla="*/ 0 w 2957492"/>
                      <a:gd name="connsiteY4" fmla="*/ 1438729 h 2141199"/>
                      <a:gd name="connsiteX0" fmla="*/ 43288 w 3000780"/>
                      <a:gd name="connsiteY0" fmla="*/ 1502504 h 2198787"/>
                      <a:gd name="connsiteX1" fmla="*/ 562271 w 3000780"/>
                      <a:gd name="connsiteY1" fmla="*/ 258242 h 2198787"/>
                      <a:gd name="connsiteX2" fmla="*/ 1652663 w 3000780"/>
                      <a:gd name="connsiteY2" fmla="*/ 68657 h 2198787"/>
                      <a:gd name="connsiteX3" fmla="*/ 3000780 w 3000780"/>
                      <a:gd name="connsiteY3" fmla="*/ 1130715 h 2198787"/>
                      <a:gd name="connsiteX4" fmla="*/ 1652663 w 3000780"/>
                      <a:gd name="connsiteY4" fmla="*/ 2192773 h 2198787"/>
                      <a:gd name="connsiteX5" fmla="*/ 43288 w 3000780"/>
                      <a:gd name="connsiteY5" fmla="*/ 1502504 h 2198787"/>
                      <a:gd name="connsiteX0" fmla="*/ 43288 w 3000780"/>
                      <a:gd name="connsiteY0" fmla="*/ 1458900 h 2155183"/>
                      <a:gd name="connsiteX1" fmla="*/ 562271 w 3000780"/>
                      <a:gd name="connsiteY1" fmla="*/ 214638 h 2155183"/>
                      <a:gd name="connsiteX2" fmla="*/ 823528 w 3000780"/>
                      <a:gd name="connsiteY2" fmla="*/ 325171 h 2155183"/>
                      <a:gd name="connsiteX3" fmla="*/ 1652663 w 3000780"/>
                      <a:gd name="connsiteY3" fmla="*/ 25053 h 2155183"/>
                      <a:gd name="connsiteX4" fmla="*/ 3000780 w 3000780"/>
                      <a:gd name="connsiteY4" fmla="*/ 1087111 h 2155183"/>
                      <a:gd name="connsiteX5" fmla="*/ 1652663 w 3000780"/>
                      <a:gd name="connsiteY5" fmla="*/ 2149169 h 2155183"/>
                      <a:gd name="connsiteX6" fmla="*/ 43288 w 3000780"/>
                      <a:gd name="connsiteY6" fmla="*/ 1458900 h 2155183"/>
                      <a:gd name="connsiteX0" fmla="*/ 26390 w 2983882"/>
                      <a:gd name="connsiteY0" fmla="*/ 1627160 h 2324189"/>
                      <a:gd name="connsiteX1" fmla="*/ 706147 w 2983882"/>
                      <a:gd name="connsiteY1" fmla="*/ 51302 h 2324189"/>
                      <a:gd name="connsiteX2" fmla="*/ 806630 w 2983882"/>
                      <a:gd name="connsiteY2" fmla="*/ 493431 h 2324189"/>
                      <a:gd name="connsiteX3" fmla="*/ 1635765 w 2983882"/>
                      <a:gd name="connsiteY3" fmla="*/ 193313 h 2324189"/>
                      <a:gd name="connsiteX4" fmla="*/ 2983882 w 2983882"/>
                      <a:gd name="connsiteY4" fmla="*/ 1255371 h 2324189"/>
                      <a:gd name="connsiteX5" fmla="*/ 1635765 w 2983882"/>
                      <a:gd name="connsiteY5" fmla="*/ 2317429 h 2324189"/>
                      <a:gd name="connsiteX6" fmla="*/ 26390 w 2983882"/>
                      <a:gd name="connsiteY6" fmla="*/ 1627160 h 2324189"/>
                      <a:gd name="connsiteX0" fmla="*/ 26390 w 2983882"/>
                      <a:gd name="connsiteY0" fmla="*/ 1627160 h 2324189"/>
                      <a:gd name="connsiteX1" fmla="*/ 706147 w 2983882"/>
                      <a:gd name="connsiteY1" fmla="*/ 51302 h 2324189"/>
                      <a:gd name="connsiteX2" fmla="*/ 806630 w 2983882"/>
                      <a:gd name="connsiteY2" fmla="*/ 493431 h 2324189"/>
                      <a:gd name="connsiteX3" fmla="*/ 2379343 w 2983882"/>
                      <a:gd name="connsiteY3" fmla="*/ 72732 h 2324189"/>
                      <a:gd name="connsiteX4" fmla="*/ 2983882 w 2983882"/>
                      <a:gd name="connsiteY4" fmla="*/ 1255371 h 2324189"/>
                      <a:gd name="connsiteX5" fmla="*/ 1635765 w 2983882"/>
                      <a:gd name="connsiteY5" fmla="*/ 2317429 h 2324189"/>
                      <a:gd name="connsiteX6" fmla="*/ 26390 w 2983882"/>
                      <a:gd name="connsiteY6" fmla="*/ 1627160 h 2324189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06630 w 2983882"/>
                      <a:gd name="connsiteY2" fmla="*/ 507589 h 2338347"/>
                      <a:gd name="connsiteX3" fmla="*/ 1298999 w 2983882"/>
                      <a:gd name="connsiteY3" fmla="*/ 135800 h 2338347"/>
                      <a:gd name="connsiteX4" fmla="*/ 2379343 w 2983882"/>
                      <a:gd name="connsiteY4" fmla="*/ 86890 h 2338347"/>
                      <a:gd name="connsiteX5" fmla="*/ 2983882 w 2983882"/>
                      <a:gd name="connsiteY5" fmla="*/ 1269529 h 2338347"/>
                      <a:gd name="connsiteX6" fmla="*/ 1635765 w 2983882"/>
                      <a:gd name="connsiteY6" fmla="*/ 2331587 h 2338347"/>
                      <a:gd name="connsiteX7" fmla="*/ 26390 w 2983882"/>
                      <a:gd name="connsiteY7" fmla="*/ 1641318 h 2338347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26727 w 2983882"/>
                      <a:gd name="connsiteY2" fmla="*/ 246332 h 2338347"/>
                      <a:gd name="connsiteX3" fmla="*/ 806630 w 2983882"/>
                      <a:gd name="connsiteY3" fmla="*/ 507589 h 2338347"/>
                      <a:gd name="connsiteX4" fmla="*/ 1298999 w 2983882"/>
                      <a:gd name="connsiteY4" fmla="*/ 135800 h 2338347"/>
                      <a:gd name="connsiteX5" fmla="*/ 2379343 w 2983882"/>
                      <a:gd name="connsiteY5" fmla="*/ 86890 h 2338347"/>
                      <a:gd name="connsiteX6" fmla="*/ 2983882 w 2983882"/>
                      <a:gd name="connsiteY6" fmla="*/ 1269529 h 2338347"/>
                      <a:gd name="connsiteX7" fmla="*/ 1635765 w 2983882"/>
                      <a:gd name="connsiteY7" fmla="*/ 2331587 h 2338347"/>
                      <a:gd name="connsiteX8" fmla="*/ 26390 w 2983882"/>
                      <a:gd name="connsiteY8" fmla="*/ 1641318 h 2338347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26727 w 2983882"/>
                      <a:gd name="connsiteY2" fmla="*/ 246332 h 2338347"/>
                      <a:gd name="connsiteX3" fmla="*/ 947306 w 2983882"/>
                      <a:gd name="connsiteY3" fmla="*/ 246332 h 2338347"/>
                      <a:gd name="connsiteX4" fmla="*/ 1298999 w 2983882"/>
                      <a:gd name="connsiteY4" fmla="*/ 135800 h 2338347"/>
                      <a:gd name="connsiteX5" fmla="*/ 2379343 w 2983882"/>
                      <a:gd name="connsiteY5" fmla="*/ 86890 h 2338347"/>
                      <a:gd name="connsiteX6" fmla="*/ 2983882 w 2983882"/>
                      <a:gd name="connsiteY6" fmla="*/ 1269529 h 2338347"/>
                      <a:gd name="connsiteX7" fmla="*/ 1635765 w 2983882"/>
                      <a:gd name="connsiteY7" fmla="*/ 2331587 h 2338347"/>
                      <a:gd name="connsiteX8" fmla="*/ 26390 w 2983882"/>
                      <a:gd name="connsiteY8" fmla="*/ 1641318 h 2338347"/>
                      <a:gd name="connsiteX0" fmla="*/ 26390 w 3355671"/>
                      <a:gd name="connsiteY0" fmla="*/ 1680020 h 2380133"/>
                      <a:gd name="connsiteX1" fmla="*/ 706147 w 3355671"/>
                      <a:gd name="connsiteY1" fmla="*/ 104162 h 2380133"/>
                      <a:gd name="connsiteX2" fmla="*/ 826727 w 3355671"/>
                      <a:gd name="connsiteY2" fmla="*/ 285034 h 2380133"/>
                      <a:gd name="connsiteX3" fmla="*/ 947306 w 3355671"/>
                      <a:gd name="connsiteY3" fmla="*/ 285034 h 2380133"/>
                      <a:gd name="connsiteX4" fmla="*/ 1298999 w 3355671"/>
                      <a:gd name="connsiteY4" fmla="*/ 174502 h 2380133"/>
                      <a:gd name="connsiteX5" fmla="*/ 2379343 w 3355671"/>
                      <a:gd name="connsiteY5" fmla="*/ 125592 h 2380133"/>
                      <a:gd name="connsiteX6" fmla="*/ 3355671 w 3355671"/>
                      <a:gd name="connsiteY6" fmla="*/ 1830746 h 2380133"/>
                      <a:gd name="connsiteX7" fmla="*/ 1635765 w 3355671"/>
                      <a:gd name="connsiteY7" fmla="*/ 2370289 h 2380133"/>
                      <a:gd name="connsiteX8" fmla="*/ 26390 w 3355671"/>
                      <a:gd name="connsiteY8" fmla="*/ 1680020 h 2380133"/>
                      <a:gd name="connsiteX0" fmla="*/ 26390 w 3501174"/>
                      <a:gd name="connsiteY0" fmla="*/ 1639269 h 2330887"/>
                      <a:gd name="connsiteX1" fmla="*/ 706147 w 3501174"/>
                      <a:gd name="connsiteY1" fmla="*/ 63411 h 2330887"/>
                      <a:gd name="connsiteX2" fmla="*/ 826727 w 3501174"/>
                      <a:gd name="connsiteY2" fmla="*/ 244283 h 2330887"/>
                      <a:gd name="connsiteX3" fmla="*/ 947306 w 3501174"/>
                      <a:gd name="connsiteY3" fmla="*/ 244283 h 2330887"/>
                      <a:gd name="connsiteX4" fmla="*/ 1298999 w 3501174"/>
                      <a:gd name="connsiteY4" fmla="*/ 133751 h 2330887"/>
                      <a:gd name="connsiteX5" fmla="*/ 2379343 w 3501174"/>
                      <a:gd name="connsiteY5" fmla="*/ 84841 h 2330887"/>
                      <a:gd name="connsiteX6" fmla="*/ 3338814 w 3501174"/>
                      <a:gd name="connsiteY6" fmla="*/ 706507 h 2330887"/>
                      <a:gd name="connsiteX7" fmla="*/ 3355671 w 3501174"/>
                      <a:gd name="connsiteY7" fmla="*/ 1789995 h 2330887"/>
                      <a:gd name="connsiteX8" fmla="*/ 1635765 w 3501174"/>
                      <a:gd name="connsiteY8" fmla="*/ 2329538 h 2330887"/>
                      <a:gd name="connsiteX9" fmla="*/ 26390 w 3501174"/>
                      <a:gd name="connsiteY9" fmla="*/ 1639269 h 2330887"/>
                      <a:gd name="connsiteX0" fmla="*/ 26390 w 3501174"/>
                      <a:gd name="connsiteY0" fmla="*/ 1639269 h 2330887"/>
                      <a:gd name="connsiteX1" fmla="*/ 706147 w 3501174"/>
                      <a:gd name="connsiteY1" fmla="*/ 63411 h 2330887"/>
                      <a:gd name="connsiteX2" fmla="*/ 826727 w 3501174"/>
                      <a:gd name="connsiteY2" fmla="*/ 244283 h 2330887"/>
                      <a:gd name="connsiteX3" fmla="*/ 947306 w 3501174"/>
                      <a:gd name="connsiteY3" fmla="*/ 244283 h 2330887"/>
                      <a:gd name="connsiteX4" fmla="*/ 1298999 w 3501174"/>
                      <a:gd name="connsiteY4" fmla="*/ 133751 h 2330887"/>
                      <a:gd name="connsiteX5" fmla="*/ 2379343 w 3501174"/>
                      <a:gd name="connsiteY5" fmla="*/ 84841 h 2330887"/>
                      <a:gd name="connsiteX6" fmla="*/ 3338814 w 3501174"/>
                      <a:gd name="connsiteY6" fmla="*/ 706507 h 2330887"/>
                      <a:gd name="connsiteX7" fmla="*/ 3355671 w 3501174"/>
                      <a:gd name="connsiteY7" fmla="*/ 1789995 h 2330887"/>
                      <a:gd name="connsiteX8" fmla="*/ 1635765 w 3501174"/>
                      <a:gd name="connsiteY8" fmla="*/ 2329538 h 2330887"/>
                      <a:gd name="connsiteX9" fmla="*/ 26390 w 3501174"/>
                      <a:gd name="connsiteY9" fmla="*/ 1639269 h 2330887"/>
                      <a:gd name="connsiteX0" fmla="*/ 26390 w 3454068"/>
                      <a:gd name="connsiteY0" fmla="*/ 1639269 h 2330887"/>
                      <a:gd name="connsiteX1" fmla="*/ 706147 w 3454068"/>
                      <a:gd name="connsiteY1" fmla="*/ 63411 h 2330887"/>
                      <a:gd name="connsiteX2" fmla="*/ 826727 w 3454068"/>
                      <a:gd name="connsiteY2" fmla="*/ 244283 h 2330887"/>
                      <a:gd name="connsiteX3" fmla="*/ 947306 w 3454068"/>
                      <a:gd name="connsiteY3" fmla="*/ 244283 h 2330887"/>
                      <a:gd name="connsiteX4" fmla="*/ 1298999 w 3454068"/>
                      <a:gd name="connsiteY4" fmla="*/ 133751 h 2330887"/>
                      <a:gd name="connsiteX5" fmla="*/ 2379343 w 3454068"/>
                      <a:gd name="connsiteY5" fmla="*/ 84841 h 2330887"/>
                      <a:gd name="connsiteX6" fmla="*/ 3178041 w 3454068"/>
                      <a:gd name="connsiteY6" fmla="*/ 696459 h 2330887"/>
                      <a:gd name="connsiteX7" fmla="*/ 3355671 w 3454068"/>
                      <a:gd name="connsiteY7" fmla="*/ 1789995 h 2330887"/>
                      <a:gd name="connsiteX8" fmla="*/ 1635765 w 3454068"/>
                      <a:gd name="connsiteY8" fmla="*/ 2329538 h 2330887"/>
                      <a:gd name="connsiteX9" fmla="*/ 26390 w 3454068"/>
                      <a:gd name="connsiteY9" fmla="*/ 1639269 h 2330887"/>
                      <a:gd name="connsiteX0" fmla="*/ 26390 w 3454068"/>
                      <a:gd name="connsiteY0" fmla="*/ 1639269 h 2330887"/>
                      <a:gd name="connsiteX1" fmla="*/ 706147 w 3454068"/>
                      <a:gd name="connsiteY1" fmla="*/ 63411 h 2330887"/>
                      <a:gd name="connsiteX2" fmla="*/ 826727 w 3454068"/>
                      <a:gd name="connsiteY2" fmla="*/ 244283 h 2330887"/>
                      <a:gd name="connsiteX3" fmla="*/ 947306 w 3454068"/>
                      <a:gd name="connsiteY3" fmla="*/ 244283 h 2330887"/>
                      <a:gd name="connsiteX4" fmla="*/ 1298999 w 3454068"/>
                      <a:gd name="connsiteY4" fmla="*/ 133751 h 2330887"/>
                      <a:gd name="connsiteX5" fmla="*/ 2379343 w 3454068"/>
                      <a:gd name="connsiteY5" fmla="*/ 84841 h 2330887"/>
                      <a:gd name="connsiteX6" fmla="*/ 3178041 w 3454068"/>
                      <a:gd name="connsiteY6" fmla="*/ 696459 h 2330887"/>
                      <a:gd name="connsiteX7" fmla="*/ 3355671 w 3454068"/>
                      <a:gd name="connsiteY7" fmla="*/ 1789995 h 2330887"/>
                      <a:gd name="connsiteX8" fmla="*/ 1635765 w 3454068"/>
                      <a:gd name="connsiteY8" fmla="*/ 2329538 h 2330887"/>
                      <a:gd name="connsiteX9" fmla="*/ 26390 w 3454068"/>
                      <a:gd name="connsiteY9" fmla="*/ 1639269 h 2330887"/>
                      <a:gd name="connsiteX0" fmla="*/ 26390 w 3297981"/>
                      <a:gd name="connsiteY0" fmla="*/ 1639269 h 2373332"/>
                      <a:gd name="connsiteX1" fmla="*/ 706147 w 3297981"/>
                      <a:gd name="connsiteY1" fmla="*/ 63411 h 2373332"/>
                      <a:gd name="connsiteX2" fmla="*/ 826727 w 3297981"/>
                      <a:gd name="connsiteY2" fmla="*/ 244283 h 2373332"/>
                      <a:gd name="connsiteX3" fmla="*/ 947306 w 3297981"/>
                      <a:gd name="connsiteY3" fmla="*/ 244283 h 2373332"/>
                      <a:gd name="connsiteX4" fmla="*/ 1298999 w 3297981"/>
                      <a:gd name="connsiteY4" fmla="*/ 133751 h 2373332"/>
                      <a:gd name="connsiteX5" fmla="*/ 2379343 w 3297981"/>
                      <a:gd name="connsiteY5" fmla="*/ 84841 h 2373332"/>
                      <a:gd name="connsiteX6" fmla="*/ 3178041 w 3297981"/>
                      <a:gd name="connsiteY6" fmla="*/ 696459 h 2373332"/>
                      <a:gd name="connsiteX7" fmla="*/ 3114511 w 3297981"/>
                      <a:gd name="connsiteY7" fmla="*/ 2151735 h 2373332"/>
                      <a:gd name="connsiteX8" fmla="*/ 1635765 w 3297981"/>
                      <a:gd name="connsiteY8" fmla="*/ 2329538 h 2373332"/>
                      <a:gd name="connsiteX9" fmla="*/ 26390 w 3297981"/>
                      <a:gd name="connsiteY9" fmla="*/ 1639269 h 2373332"/>
                      <a:gd name="connsiteX0" fmla="*/ 36245 w 3116918"/>
                      <a:gd name="connsiteY0" fmla="*/ 1980913 h 2348030"/>
                      <a:gd name="connsiteX1" fmla="*/ 525084 w 3116918"/>
                      <a:gd name="connsiteY1" fmla="*/ 63411 h 2348030"/>
                      <a:gd name="connsiteX2" fmla="*/ 645664 w 3116918"/>
                      <a:gd name="connsiteY2" fmla="*/ 244283 h 2348030"/>
                      <a:gd name="connsiteX3" fmla="*/ 766243 w 3116918"/>
                      <a:gd name="connsiteY3" fmla="*/ 244283 h 2348030"/>
                      <a:gd name="connsiteX4" fmla="*/ 1117936 w 3116918"/>
                      <a:gd name="connsiteY4" fmla="*/ 133751 h 2348030"/>
                      <a:gd name="connsiteX5" fmla="*/ 2198280 w 3116918"/>
                      <a:gd name="connsiteY5" fmla="*/ 84841 h 2348030"/>
                      <a:gd name="connsiteX6" fmla="*/ 2996978 w 3116918"/>
                      <a:gd name="connsiteY6" fmla="*/ 696459 h 2348030"/>
                      <a:gd name="connsiteX7" fmla="*/ 2933448 w 3116918"/>
                      <a:gd name="connsiteY7" fmla="*/ 2151735 h 2348030"/>
                      <a:gd name="connsiteX8" fmla="*/ 1454702 w 3116918"/>
                      <a:gd name="connsiteY8" fmla="*/ 2329538 h 2348030"/>
                      <a:gd name="connsiteX9" fmla="*/ 36245 w 3116918"/>
                      <a:gd name="connsiteY9" fmla="*/ 1980913 h 2348030"/>
                      <a:gd name="connsiteX0" fmla="*/ 28264 w 3108937"/>
                      <a:gd name="connsiteY0" fmla="*/ 1940674 h 2307791"/>
                      <a:gd name="connsiteX1" fmla="*/ 587442 w 3108937"/>
                      <a:gd name="connsiteY1" fmla="*/ 103559 h 2307791"/>
                      <a:gd name="connsiteX2" fmla="*/ 637683 w 3108937"/>
                      <a:gd name="connsiteY2" fmla="*/ 204044 h 2307791"/>
                      <a:gd name="connsiteX3" fmla="*/ 758262 w 3108937"/>
                      <a:gd name="connsiteY3" fmla="*/ 204044 h 2307791"/>
                      <a:gd name="connsiteX4" fmla="*/ 1109955 w 3108937"/>
                      <a:gd name="connsiteY4" fmla="*/ 93512 h 2307791"/>
                      <a:gd name="connsiteX5" fmla="*/ 2190299 w 3108937"/>
                      <a:gd name="connsiteY5" fmla="*/ 44602 h 2307791"/>
                      <a:gd name="connsiteX6" fmla="*/ 2988997 w 3108937"/>
                      <a:gd name="connsiteY6" fmla="*/ 656220 h 2307791"/>
                      <a:gd name="connsiteX7" fmla="*/ 2925467 w 3108937"/>
                      <a:gd name="connsiteY7" fmla="*/ 2111496 h 2307791"/>
                      <a:gd name="connsiteX8" fmla="*/ 1446721 w 3108937"/>
                      <a:gd name="connsiteY8" fmla="*/ 2289299 h 2307791"/>
                      <a:gd name="connsiteX9" fmla="*/ 28264 w 3108937"/>
                      <a:gd name="connsiteY9" fmla="*/ 1940674 h 2307791"/>
                      <a:gd name="connsiteX0" fmla="*/ 28264 w 3108937"/>
                      <a:gd name="connsiteY0" fmla="*/ 1943762 h 2310879"/>
                      <a:gd name="connsiteX1" fmla="*/ 587442 w 3108937"/>
                      <a:gd name="connsiteY1" fmla="*/ 106647 h 2310879"/>
                      <a:gd name="connsiteX2" fmla="*/ 758262 w 3108937"/>
                      <a:gd name="connsiteY2" fmla="*/ 207132 h 2310879"/>
                      <a:gd name="connsiteX3" fmla="*/ 1109955 w 3108937"/>
                      <a:gd name="connsiteY3" fmla="*/ 96600 h 2310879"/>
                      <a:gd name="connsiteX4" fmla="*/ 2190299 w 3108937"/>
                      <a:gd name="connsiteY4" fmla="*/ 47690 h 2310879"/>
                      <a:gd name="connsiteX5" fmla="*/ 2988997 w 3108937"/>
                      <a:gd name="connsiteY5" fmla="*/ 659308 h 2310879"/>
                      <a:gd name="connsiteX6" fmla="*/ 2925467 w 3108937"/>
                      <a:gd name="connsiteY6" fmla="*/ 2114584 h 2310879"/>
                      <a:gd name="connsiteX7" fmla="*/ 1446721 w 3108937"/>
                      <a:gd name="connsiteY7" fmla="*/ 2292387 h 2310879"/>
                      <a:gd name="connsiteX8" fmla="*/ 28264 w 3108937"/>
                      <a:gd name="connsiteY8" fmla="*/ 1943762 h 2310879"/>
                      <a:gd name="connsiteX0" fmla="*/ 28264 w 3108937"/>
                      <a:gd name="connsiteY0" fmla="*/ 1974366 h 2341483"/>
                      <a:gd name="connsiteX1" fmla="*/ 587442 w 3108937"/>
                      <a:gd name="connsiteY1" fmla="*/ 137251 h 2341483"/>
                      <a:gd name="connsiteX2" fmla="*/ 1109955 w 3108937"/>
                      <a:gd name="connsiteY2" fmla="*/ 127204 h 2341483"/>
                      <a:gd name="connsiteX3" fmla="*/ 2190299 w 3108937"/>
                      <a:gd name="connsiteY3" fmla="*/ 78294 h 2341483"/>
                      <a:gd name="connsiteX4" fmla="*/ 2988997 w 3108937"/>
                      <a:gd name="connsiteY4" fmla="*/ 689912 h 2341483"/>
                      <a:gd name="connsiteX5" fmla="*/ 2925467 w 3108937"/>
                      <a:gd name="connsiteY5" fmla="*/ 2145188 h 2341483"/>
                      <a:gd name="connsiteX6" fmla="*/ 1446721 w 3108937"/>
                      <a:gd name="connsiteY6" fmla="*/ 2322991 h 2341483"/>
                      <a:gd name="connsiteX7" fmla="*/ 28264 w 3108937"/>
                      <a:gd name="connsiteY7" fmla="*/ 1974366 h 2341483"/>
                      <a:gd name="connsiteX0" fmla="*/ 28264 w 3108937"/>
                      <a:gd name="connsiteY0" fmla="*/ 2129172 h 2496289"/>
                      <a:gd name="connsiteX1" fmla="*/ 587442 w 3108937"/>
                      <a:gd name="connsiteY1" fmla="*/ 292057 h 2496289"/>
                      <a:gd name="connsiteX2" fmla="*/ 1562131 w 3108937"/>
                      <a:gd name="connsiteY2" fmla="*/ 656 h 2496289"/>
                      <a:gd name="connsiteX3" fmla="*/ 2190299 w 3108937"/>
                      <a:gd name="connsiteY3" fmla="*/ 233100 h 2496289"/>
                      <a:gd name="connsiteX4" fmla="*/ 2988997 w 3108937"/>
                      <a:gd name="connsiteY4" fmla="*/ 844718 h 2496289"/>
                      <a:gd name="connsiteX5" fmla="*/ 2925467 w 3108937"/>
                      <a:gd name="connsiteY5" fmla="*/ 2299994 h 2496289"/>
                      <a:gd name="connsiteX6" fmla="*/ 1446721 w 3108937"/>
                      <a:gd name="connsiteY6" fmla="*/ 2477797 h 2496289"/>
                      <a:gd name="connsiteX7" fmla="*/ 28264 w 3108937"/>
                      <a:gd name="connsiteY7" fmla="*/ 2129172 h 2496289"/>
                      <a:gd name="connsiteX0" fmla="*/ 28264 w 3108937"/>
                      <a:gd name="connsiteY0" fmla="*/ 2129172 h 2496289"/>
                      <a:gd name="connsiteX1" fmla="*/ 587442 w 3108937"/>
                      <a:gd name="connsiteY1" fmla="*/ 292057 h 2496289"/>
                      <a:gd name="connsiteX2" fmla="*/ 1562131 w 3108937"/>
                      <a:gd name="connsiteY2" fmla="*/ 656 h 2496289"/>
                      <a:gd name="connsiteX3" fmla="*/ 2491750 w 3108937"/>
                      <a:gd name="connsiteY3" fmla="*/ 233100 h 2496289"/>
                      <a:gd name="connsiteX4" fmla="*/ 2988997 w 3108937"/>
                      <a:gd name="connsiteY4" fmla="*/ 844718 h 2496289"/>
                      <a:gd name="connsiteX5" fmla="*/ 2925467 w 3108937"/>
                      <a:gd name="connsiteY5" fmla="*/ 2299994 h 2496289"/>
                      <a:gd name="connsiteX6" fmla="*/ 1446721 w 3108937"/>
                      <a:gd name="connsiteY6" fmla="*/ 2477797 h 2496289"/>
                      <a:gd name="connsiteX7" fmla="*/ 28264 w 3108937"/>
                      <a:gd name="connsiteY7" fmla="*/ 2129172 h 2496289"/>
                      <a:gd name="connsiteX0" fmla="*/ 40451 w 2949594"/>
                      <a:gd name="connsiteY0" fmla="*/ 2129172 h 2496289"/>
                      <a:gd name="connsiteX1" fmla="*/ 428099 w 2949594"/>
                      <a:gd name="connsiteY1" fmla="*/ 292057 h 2496289"/>
                      <a:gd name="connsiteX2" fmla="*/ 1402788 w 2949594"/>
                      <a:gd name="connsiteY2" fmla="*/ 656 h 2496289"/>
                      <a:gd name="connsiteX3" fmla="*/ 2332407 w 2949594"/>
                      <a:gd name="connsiteY3" fmla="*/ 233100 h 2496289"/>
                      <a:gd name="connsiteX4" fmla="*/ 2829654 w 2949594"/>
                      <a:gd name="connsiteY4" fmla="*/ 844718 h 2496289"/>
                      <a:gd name="connsiteX5" fmla="*/ 2766124 w 2949594"/>
                      <a:gd name="connsiteY5" fmla="*/ 2299994 h 2496289"/>
                      <a:gd name="connsiteX6" fmla="*/ 1287378 w 2949594"/>
                      <a:gd name="connsiteY6" fmla="*/ 2477797 h 2496289"/>
                      <a:gd name="connsiteX7" fmla="*/ 40451 w 2949594"/>
                      <a:gd name="connsiteY7" fmla="*/ 2129172 h 2496289"/>
                      <a:gd name="connsiteX0" fmla="*/ 217268 w 3126411"/>
                      <a:gd name="connsiteY0" fmla="*/ 2129172 h 2521475"/>
                      <a:gd name="connsiteX1" fmla="*/ 604916 w 3126411"/>
                      <a:gd name="connsiteY1" fmla="*/ 292057 h 2521475"/>
                      <a:gd name="connsiteX2" fmla="*/ 1579605 w 3126411"/>
                      <a:gd name="connsiteY2" fmla="*/ 656 h 2521475"/>
                      <a:gd name="connsiteX3" fmla="*/ 2509224 w 3126411"/>
                      <a:gd name="connsiteY3" fmla="*/ 233100 h 2521475"/>
                      <a:gd name="connsiteX4" fmla="*/ 3006471 w 3126411"/>
                      <a:gd name="connsiteY4" fmla="*/ 844718 h 2521475"/>
                      <a:gd name="connsiteX5" fmla="*/ 2942941 w 3126411"/>
                      <a:gd name="connsiteY5" fmla="*/ 2299994 h 2521475"/>
                      <a:gd name="connsiteX6" fmla="*/ 1464195 w 3126411"/>
                      <a:gd name="connsiteY6" fmla="*/ 2477797 h 2521475"/>
                      <a:gd name="connsiteX7" fmla="*/ 217268 w 3126411"/>
                      <a:gd name="connsiteY7" fmla="*/ 2129172 h 2521475"/>
                      <a:gd name="connsiteX0" fmla="*/ 84698 w 2993841"/>
                      <a:gd name="connsiteY0" fmla="*/ 2129172 h 2496289"/>
                      <a:gd name="connsiteX1" fmla="*/ 286521 w 2993841"/>
                      <a:gd name="connsiteY1" fmla="*/ 276817 h 2496289"/>
                      <a:gd name="connsiteX2" fmla="*/ 1447035 w 2993841"/>
                      <a:gd name="connsiteY2" fmla="*/ 656 h 2496289"/>
                      <a:gd name="connsiteX3" fmla="*/ 2376654 w 2993841"/>
                      <a:gd name="connsiteY3" fmla="*/ 233100 h 2496289"/>
                      <a:gd name="connsiteX4" fmla="*/ 2873901 w 2993841"/>
                      <a:gd name="connsiteY4" fmla="*/ 844718 h 2496289"/>
                      <a:gd name="connsiteX5" fmla="*/ 2810371 w 2993841"/>
                      <a:gd name="connsiteY5" fmla="*/ 2299994 h 2496289"/>
                      <a:gd name="connsiteX6" fmla="*/ 1331625 w 2993841"/>
                      <a:gd name="connsiteY6" fmla="*/ 2477797 h 2496289"/>
                      <a:gd name="connsiteX7" fmla="*/ 84698 w 2993841"/>
                      <a:gd name="connsiteY7" fmla="*/ 2129172 h 2496289"/>
                      <a:gd name="connsiteX0" fmla="*/ 200538 w 3109681"/>
                      <a:gd name="connsiteY0" fmla="*/ 2129172 h 2496289"/>
                      <a:gd name="connsiteX1" fmla="*/ 166507 w 3109681"/>
                      <a:gd name="connsiteY1" fmla="*/ 360637 h 2496289"/>
                      <a:gd name="connsiteX2" fmla="*/ 1562875 w 3109681"/>
                      <a:gd name="connsiteY2" fmla="*/ 656 h 2496289"/>
                      <a:gd name="connsiteX3" fmla="*/ 2492494 w 3109681"/>
                      <a:gd name="connsiteY3" fmla="*/ 233100 h 2496289"/>
                      <a:gd name="connsiteX4" fmla="*/ 2989741 w 3109681"/>
                      <a:gd name="connsiteY4" fmla="*/ 844718 h 2496289"/>
                      <a:gd name="connsiteX5" fmla="*/ 2926211 w 3109681"/>
                      <a:gd name="connsiteY5" fmla="*/ 2299994 h 2496289"/>
                      <a:gd name="connsiteX6" fmla="*/ 1447465 w 3109681"/>
                      <a:gd name="connsiteY6" fmla="*/ 2477797 h 2496289"/>
                      <a:gd name="connsiteX7" fmla="*/ 200538 w 3109681"/>
                      <a:gd name="connsiteY7" fmla="*/ 2129172 h 2496289"/>
                      <a:gd name="connsiteX0" fmla="*/ 241425 w 3086244"/>
                      <a:gd name="connsiteY0" fmla="*/ 2251092 h 2496269"/>
                      <a:gd name="connsiteX1" fmla="*/ 143070 w 3086244"/>
                      <a:gd name="connsiteY1" fmla="*/ 360637 h 2496269"/>
                      <a:gd name="connsiteX2" fmla="*/ 1539438 w 3086244"/>
                      <a:gd name="connsiteY2" fmla="*/ 656 h 2496269"/>
                      <a:gd name="connsiteX3" fmla="*/ 2469057 w 3086244"/>
                      <a:gd name="connsiteY3" fmla="*/ 233100 h 2496269"/>
                      <a:gd name="connsiteX4" fmla="*/ 2966304 w 3086244"/>
                      <a:gd name="connsiteY4" fmla="*/ 844718 h 2496269"/>
                      <a:gd name="connsiteX5" fmla="*/ 2902774 w 3086244"/>
                      <a:gd name="connsiteY5" fmla="*/ 2299994 h 2496269"/>
                      <a:gd name="connsiteX6" fmla="*/ 1424028 w 3086244"/>
                      <a:gd name="connsiteY6" fmla="*/ 2477797 h 2496269"/>
                      <a:gd name="connsiteX7" fmla="*/ 241425 w 3086244"/>
                      <a:gd name="connsiteY7" fmla="*/ 2251092 h 2496269"/>
                      <a:gd name="connsiteX0" fmla="*/ 257089 w 3101908"/>
                      <a:gd name="connsiteY0" fmla="*/ 2251092 h 2487261"/>
                      <a:gd name="connsiteX1" fmla="*/ 137292 w 3101908"/>
                      <a:gd name="connsiteY1" fmla="*/ 627337 h 2487261"/>
                      <a:gd name="connsiteX2" fmla="*/ 1555102 w 3101908"/>
                      <a:gd name="connsiteY2" fmla="*/ 656 h 2487261"/>
                      <a:gd name="connsiteX3" fmla="*/ 2484721 w 3101908"/>
                      <a:gd name="connsiteY3" fmla="*/ 233100 h 2487261"/>
                      <a:gd name="connsiteX4" fmla="*/ 2981968 w 3101908"/>
                      <a:gd name="connsiteY4" fmla="*/ 844718 h 2487261"/>
                      <a:gd name="connsiteX5" fmla="*/ 2918438 w 3101908"/>
                      <a:gd name="connsiteY5" fmla="*/ 2299994 h 2487261"/>
                      <a:gd name="connsiteX6" fmla="*/ 1439692 w 3101908"/>
                      <a:gd name="connsiteY6" fmla="*/ 2477797 h 2487261"/>
                      <a:gd name="connsiteX7" fmla="*/ 257089 w 3101908"/>
                      <a:gd name="connsiteY7" fmla="*/ 2251092 h 2487261"/>
                      <a:gd name="connsiteX0" fmla="*/ 183333 w 3028152"/>
                      <a:gd name="connsiteY0" fmla="*/ 2251092 h 2487261"/>
                      <a:gd name="connsiteX1" fmla="*/ 170742 w 3028152"/>
                      <a:gd name="connsiteY1" fmla="*/ 634957 h 2487261"/>
                      <a:gd name="connsiteX2" fmla="*/ 1481346 w 3028152"/>
                      <a:gd name="connsiteY2" fmla="*/ 656 h 2487261"/>
                      <a:gd name="connsiteX3" fmla="*/ 2410965 w 3028152"/>
                      <a:gd name="connsiteY3" fmla="*/ 233100 h 2487261"/>
                      <a:gd name="connsiteX4" fmla="*/ 2908212 w 3028152"/>
                      <a:gd name="connsiteY4" fmla="*/ 844718 h 2487261"/>
                      <a:gd name="connsiteX5" fmla="*/ 2844682 w 3028152"/>
                      <a:gd name="connsiteY5" fmla="*/ 2299994 h 2487261"/>
                      <a:gd name="connsiteX6" fmla="*/ 1365936 w 3028152"/>
                      <a:gd name="connsiteY6" fmla="*/ 2477797 h 2487261"/>
                      <a:gd name="connsiteX7" fmla="*/ 183333 w 3028152"/>
                      <a:gd name="connsiteY7" fmla="*/ 2251092 h 2487261"/>
                      <a:gd name="connsiteX0" fmla="*/ 183333 w 3028152"/>
                      <a:gd name="connsiteY0" fmla="*/ 2258677 h 2494846"/>
                      <a:gd name="connsiteX1" fmla="*/ 170742 w 3028152"/>
                      <a:gd name="connsiteY1" fmla="*/ 642542 h 2494846"/>
                      <a:gd name="connsiteX2" fmla="*/ 1302668 w 3028152"/>
                      <a:gd name="connsiteY2" fmla="*/ 621 h 2494846"/>
                      <a:gd name="connsiteX3" fmla="*/ 2410965 w 3028152"/>
                      <a:gd name="connsiteY3" fmla="*/ 240685 h 2494846"/>
                      <a:gd name="connsiteX4" fmla="*/ 2908212 w 3028152"/>
                      <a:gd name="connsiteY4" fmla="*/ 852303 h 2494846"/>
                      <a:gd name="connsiteX5" fmla="*/ 2844682 w 3028152"/>
                      <a:gd name="connsiteY5" fmla="*/ 2307579 h 2494846"/>
                      <a:gd name="connsiteX6" fmla="*/ 1365936 w 3028152"/>
                      <a:gd name="connsiteY6" fmla="*/ 2485382 h 2494846"/>
                      <a:gd name="connsiteX7" fmla="*/ 183333 w 3028152"/>
                      <a:gd name="connsiteY7" fmla="*/ 2258677 h 2494846"/>
                      <a:gd name="connsiteX0" fmla="*/ 183333 w 3057800"/>
                      <a:gd name="connsiteY0" fmla="*/ 2258671 h 2494840"/>
                      <a:gd name="connsiteX1" fmla="*/ 170742 w 3057800"/>
                      <a:gd name="connsiteY1" fmla="*/ 642536 h 2494840"/>
                      <a:gd name="connsiteX2" fmla="*/ 1302668 w 3057800"/>
                      <a:gd name="connsiteY2" fmla="*/ 615 h 2494840"/>
                      <a:gd name="connsiteX3" fmla="*/ 2410965 w 3057800"/>
                      <a:gd name="connsiteY3" fmla="*/ 240679 h 2494840"/>
                      <a:gd name="connsiteX4" fmla="*/ 2958242 w 3057800"/>
                      <a:gd name="connsiteY4" fmla="*/ 844677 h 2494840"/>
                      <a:gd name="connsiteX5" fmla="*/ 2844682 w 3057800"/>
                      <a:gd name="connsiteY5" fmla="*/ 2307573 h 2494840"/>
                      <a:gd name="connsiteX6" fmla="*/ 1365936 w 3057800"/>
                      <a:gd name="connsiteY6" fmla="*/ 2485376 h 2494840"/>
                      <a:gd name="connsiteX7" fmla="*/ 183333 w 3057800"/>
                      <a:gd name="connsiteY7" fmla="*/ 2258671 h 2494840"/>
                      <a:gd name="connsiteX0" fmla="*/ 183333 w 3057800"/>
                      <a:gd name="connsiteY0" fmla="*/ 2258671 h 2494840"/>
                      <a:gd name="connsiteX1" fmla="*/ 170742 w 3057800"/>
                      <a:gd name="connsiteY1" fmla="*/ 642536 h 2494840"/>
                      <a:gd name="connsiteX2" fmla="*/ 1302668 w 3057800"/>
                      <a:gd name="connsiteY2" fmla="*/ 615 h 2494840"/>
                      <a:gd name="connsiteX3" fmla="*/ 2410965 w 3057800"/>
                      <a:gd name="connsiteY3" fmla="*/ 240679 h 2494840"/>
                      <a:gd name="connsiteX4" fmla="*/ 2958242 w 3057800"/>
                      <a:gd name="connsiteY4" fmla="*/ 844677 h 2494840"/>
                      <a:gd name="connsiteX5" fmla="*/ 2844682 w 3057800"/>
                      <a:gd name="connsiteY5" fmla="*/ 2307573 h 2494840"/>
                      <a:gd name="connsiteX6" fmla="*/ 1365936 w 3057800"/>
                      <a:gd name="connsiteY6" fmla="*/ 2485376 h 2494840"/>
                      <a:gd name="connsiteX7" fmla="*/ 183333 w 3057800"/>
                      <a:gd name="connsiteY7" fmla="*/ 2258671 h 249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57800" h="2494840">
                        <a:moveTo>
                          <a:pt x="183333" y="2258671"/>
                        </a:moveTo>
                        <a:cubicBezTo>
                          <a:pt x="-15866" y="1951531"/>
                          <a:pt x="-97487" y="881510"/>
                          <a:pt x="170742" y="642536"/>
                        </a:cubicBezTo>
                        <a:cubicBezTo>
                          <a:pt x="351024" y="334676"/>
                          <a:pt x="1035525" y="10441"/>
                          <a:pt x="1302668" y="615"/>
                        </a:cubicBezTo>
                        <a:cubicBezTo>
                          <a:pt x="1569811" y="-9211"/>
                          <a:pt x="2135036" y="100002"/>
                          <a:pt x="2410965" y="240679"/>
                        </a:cubicBezTo>
                        <a:cubicBezTo>
                          <a:pt x="2686894" y="381356"/>
                          <a:pt x="2725183" y="365128"/>
                          <a:pt x="2958242" y="844677"/>
                        </a:cubicBezTo>
                        <a:cubicBezTo>
                          <a:pt x="3120963" y="1128869"/>
                          <a:pt x="3084981" y="2073912"/>
                          <a:pt x="2844682" y="2307573"/>
                        </a:cubicBezTo>
                        <a:cubicBezTo>
                          <a:pt x="2604383" y="2541234"/>
                          <a:pt x="1809494" y="2493526"/>
                          <a:pt x="1365936" y="2485376"/>
                        </a:cubicBezTo>
                        <a:cubicBezTo>
                          <a:pt x="922378" y="2477226"/>
                          <a:pt x="382532" y="2565811"/>
                          <a:pt x="183333" y="2258671"/>
                        </a:cubicBezTo>
                        <a:close/>
                      </a:path>
                    </a:pathLst>
                  </a:custGeom>
                  <a:solidFill>
                    <a:srgbClr val="61311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Ellipszis 150"/>
                  <p:cNvSpPr/>
                  <p:nvPr/>
                </p:nvSpPr>
                <p:spPr>
                  <a:xfrm rot="1390530">
                    <a:off x="6340945" y="4472330"/>
                    <a:ext cx="255486" cy="436241"/>
                  </a:xfrm>
                  <a:prstGeom prst="ellipse">
                    <a:avLst/>
                  </a:prstGeom>
                  <a:solidFill>
                    <a:srgbClr val="D3835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Ellipszis 151"/>
                  <p:cNvSpPr/>
                  <p:nvPr/>
                </p:nvSpPr>
                <p:spPr>
                  <a:xfrm rot="1390530">
                    <a:off x="6381288" y="4591587"/>
                    <a:ext cx="111548" cy="190468"/>
                  </a:xfrm>
                  <a:prstGeom prst="ellipse">
                    <a:avLst/>
                  </a:prstGeom>
                  <a:solidFill>
                    <a:srgbClr val="BE683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Téglalap 10"/>
                  <p:cNvSpPr/>
                  <p:nvPr/>
                </p:nvSpPr>
                <p:spPr>
                  <a:xfrm>
                    <a:off x="5179256" y="5261760"/>
                    <a:ext cx="194799" cy="712009"/>
                  </a:xfrm>
                  <a:custGeom>
                    <a:avLst/>
                    <a:gdLst>
                      <a:gd name="connsiteX0" fmla="*/ 0 w 1319514"/>
                      <a:gd name="connsiteY0" fmla="*/ 0 h 1634323"/>
                      <a:gd name="connsiteX1" fmla="*/ 1319514 w 1319514"/>
                      <a:gd name="connsiteY1" fmla="*/ 0 h 1634323"/>
                      <a:gd name="connsiteX2" fmla="*/ 1319514 w 1319514"/>
                      <a:gd name="connsiteY2" fmla="*/ 1634323 h 1634323"/>
                      <a:gd name="connsiteX3" fmla="*/ 0 w 1319514"/>
                      <a:gd name="connsiteY3" fmla="*/ 1634323 h 1634323"/>
                      <a:gd name="connsiteX4" fmla="*/ 0 w 1319514"/>
                      <a:gd name="connsiteY4" fmla="*/ 0 h 1634323"/>
                      <a:gd name="connsiteX0" fmla="*/ 0 w 1319514"/>
                      <a:gd name="connsiteY0" fmla="*/ 0 h 1787851"/>
                      <a:gd name="connsiteX1" fmla="*/ 1319514 w 1319514"/>
                      <a:gd name="connsiteY1" fmla="*/ 0 h 1787851"/>
                      <a:gd name="connsiteX2" fmla="*/ 1319514 w 1319514"/>
                      <a:gd name="connsiteY2" fmla="*/ 1634323 h 1787851"/>
                      <a:gd name="connsiteX3" fmla="*/ 0 w 1319514"/>
                      <a:gd name="connsiteY3" fmla="*/ 1634323 h 1787851"/>
                      <a:gd name="connsiteX4" fmla="*/ 0 w 1319514"/>
                      <a:gd name="connsiteY4" fmla="*/ 0 h 1787851"/>
                      <a:gd name="connsiteX0" fmla="*/ 0 w 1319514"/>
                      <a:gd name="connsiteY0" fmla="*/ 0 h 1856921"/>
                      <a:gd name="connsiteX1" fmla="*/ 1319514 w 1319514"/>
                      <a:gd name="connsiteY1" fmla="*/ 0 h 1856921"/>
                      <a:gd name="connsiteX2" fmla="*/ 1319514 w 1319514"/>
                      <a:gd name="connsiteY2" fmla="*/ 1634323 h 1856921"/>
                      <a:gd name="connsiteX3" fmla="*/ 0 w 1319514"/>
                      <a:gd name="connsiteY3" fmla="*/ 1634323 h 1856921"/>
                      <a:gd name="connsiteX4" fmla="*/ 0 w 1319514"/>
                      <a:gd name="connsiteY4" fmla="*/ 0 h 1856921"/>
                      <a:gd name="connsiteX0" fmla="*/ 0 w 1319514"/>
                      <a:gd name="connsiteY0" fmla="*/ 0 h 2028661"/>
                      <a:gd name="connsiteX1" fmla="*/ 1319514 w 1319514"/>
                      <a:gd name="connsiteY1" fmla="*/ 0 h 2028661"/>
                      <a:gd name="connsiteX2" fmla="*/ 1296209 w 1319514"/>
                      <a:gd name="connsiteY2" fmla="*/ 1884213 h 2028661"/>
                      <a:gd name="connsiteX3" fmla="*/ 0 w 1319514"/>
                      <a:gd name="connsiteY3" fmla="*/ 1634323 h 2028661"/>
                      <a:gd name="connsiteX4" fmla="*/ 0 w 1319514"/>
                      <a:gd name="connsiteY4" fmla="*/ 0 h 2028661"/>
                      <a:gd name="connsiteX0" fmla="*/ 0 w 1319514"/>
                      <a:gd name="connsiteY0" fmla="*/ 0 h 1907842"/>
                      <a:gd name="connsiteX1" fmla="*/ 1319514 w 1319514"/>
                      <a:gd name="connsiteY1" fmla="*/ 0 h 1907842"/>
                      <a:gd name="connsiteX2" fmla="*/ 1296209 w 1319514"/>
                      <a:gd name="connsiteY2" fmla="*/ 1884213 h 1907842"/>
                      <a:gd name="connsiteX3" fmla="*/ 0 w 1319514"/>
                      <a:gd name="connsiteY3" fmla="*/ 1634323 h 1907842"/>
                      <a:gd name="connsiteX4" fmla="*/ 0 w 1319514"/>
                      <a:gd name="connsiteY4" fmla="*/ 0 h 1907842"/>
                      <a:gd name="connsiteX0" fmla="*/ 0 w 1319514"/>
                      <a:gd name="connsiteY0" fmla="*/ 0 h 1917148"/>
                      <a:gd name="connsiteX1" fmla="*/ 1319514 w 1319514"/>
                      <a:gd name="connsiteY1" fmla="*/ 0 h 1917148"/>
                      <a:gd name="connsiteX2" fmla="*/ 1296209 w 1319514"/>
                      <a:gd name="connsiteY2" fmla="*/ 1894922 h 1917148"/>
                      <a:gd name="connsiteX3" fmla="*/ 0 w 1319514"/>
                      <a:gd name="connsiteY3" fmla="*/ 1634323 h 1917148"/>
                      <a:gd name="connsiteX4" fmla="*/ 0 w 1319514"/>
                      <a:gd name="connsiteY4" fmla="*/ 0 h 1917148"/>
                      <a:gd name="connsiteX0" fmla="*/ 0 w 1319514"/>
                      <a:gd name="connsiteY0" fmla="*/ 0 h 1912884"/>
                      <a:gd name="connsiteX1" fmla="*/ 1319514 w 1319514"/>
                      <a:gd name="connsiteY1" fmla="*/ 0 h 1912884"/>
                      <a:gd name="connsiteX2" fmla="*/ 1296209 w 1319514"/>
                      <a:gd name="connsiteY2" fmla="*/ 1894922 h 1912884"/>
                      <a:gd name="connsiteX3" fmla="*/ 0 w 1319514"/>
                      <a:gd name="connsiteY3" fmla="*/ 1634323 h 1912884"/>
                      <a:gd name="connsiteX4" fmla="*/ 0 w 1319514"/>
                      <a:gd name="connsiteY4" fmla="*/ 0 h 191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9514" h="1912884">
                        <a:moveTo>
                          <a:pt x="0" y="0"/>
                        </a:moveTo>
                        <a:lnTo>
                          <a:pt x="1319514" y="0"/>
                        </a:lnTo>
                        <a:lnTo>
                          <a:pt x="1296209" y="1894922"/>
                        </a:lnTo>
                        <a:cubicBezTo>
                          <a:pt x="780223" y="1951202"/>
                          <a:pt x="338238" y="1878163"/>
                          <a:pt x="0" y="16343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35A2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Ellipszis 38"/>
                  <p:cNvSpPr/>
                  <p:nvPr/>
                </p:nvSpPr>
                <p:spPr>
                  <a:xfrm flipH="1">
                    <a:off x="4591708" y="3028889"/>
                    <a:ext cx="2016896" cy="1508155"/>
                  </a:xfrm>
                  <a:custGeom>
                    <a:avLst/>
                    <a:gdLst>
                      <a:gd name="connsiteX0" fmla="*/ 0 w 2696234"/>
                      <a:gd name="connsiteY0" fmla="*/ 1062058 h 2124115"/>
                      <a:gd name="connsiteX1" fmla="*/ 1348117 w 2696234"/>
                      <a:gd name="connsiteY1" fmla="*/ 0 h 2124115"/>
                      <a:gd name="connsiteX2" fmla="*/ 2696234 w 2696234"/>
                      <a:gd name="connsiteY2" fmla="*/ 1062058 h 2124115"/>
                      <a:gd name="connsiteX3" fmla="*/ 1348117 w 2696234"/>
                      <a:gd name="connsiteY3" fmla="*/ 2124116 h 2124115"/>
                      <a:gd name="connsiteX4" fmla="*/ 0 w 2696234"/>
                      <a:gd name="connsiteY4" fmla="*/ 1062058 h 2124115"/>
                      <a:gd name="connsiteX0" fmla="*/ 0 w 2957492"/>
                      <a:gd name="connsiteY0" fmla="*/ 1438729 h 2141199"/>
                      <a:gd name="connsiteX1" fmla="*/ 1609375 w 2957492"/>
                      <a:gd name="connsiteY1" fmla="*/ 4882 h 2141199"/>
                      <a:gd name="connsiteX2" fmla="*/ 2957492 w 2957492"/>
                      <a:gd name="connsiteY2" fmla="*/ 1066940 h 2141199"/>
                      <a:gd name="connsiteX3" fmla="*/ 1609375 w 2957492"/>
                      <a:gd name="connsiteY3" fmla="*/ 2128998 h 2141199"/>
                      <a:gd name="connsiteX4" fmla="*/ 0 w 2957492"/>
                      <a:gd name="connsiteY4" fmla="*/ 1438729 h 2141199"/>
                      <a:gd name="connsiteX0" fmla="*/ 43288 w 3000780"/>
                      <a:gd name="connsiteY0" fmla="*/ 1502504 h 2198787"/>
                      <a:gd name="connsiteX1" fmla="*/ 562271 w 3000780"/>
                      <a:gd name="connsiteY1" fmla="*/ 258242 h 2198787"/>
                      <a:gd name="connsiteX2" fmla="*/ 1652663 w 3000780"/>
                      <a:gd name="connsiteY2" fmla="*/ 68657 h 2198787"/>
                      <a:gd name="connsiteX3" fmla="*/ 3000780 w 3000780"/>
                      <a:gd name="connsiteY3" fmla="*/ 1130715 h 2198787"/>
                      <a:gd name="connsiteX4" fmla="*/ 1652663 w 3000780"/>
                      <a:gd name="connsiteY4" fmla="*/ 2192773 h 2198787"/>
                      <a:gd name="connsiteX5" fmla="*/ 43288 w 3000780"/>
                      <a:gd name="connsiteY5" fmla="*/ 1502504 h 2198787"/>
                      <a:gd name="connsiteX0" fmla="*/ 43288 w 3000780"/>
                      <a:gd name="connsiteY0" fmla="*/ 1458900 h 2155183"/>
                      <a:gd name="connsiteX1" fmla="*/ 562271 w 3000780"/>
                      <a:gd name="connsiteY1" fmla="*/ 214638 h 2155183"/>
                      <a:gd name="connsiteX2" fmla="*/ 823528 w 3000780"/>
                      <a:gd name="connsiteY2" fmla="*/ 325171 h 2155183"/>
                      <a:gd name="connsiteX3" fmla="*/ 1652663 w 3000780"/>
                      <a:gd name="connsiteY3" fmla="*/ 25053 h 2155183"/>
                      <a:gd name="connsiteX4" fmla="*/ 3000780 w 3000780"/>
                      <a:gd name="connsiteY4" fmla="*/ 1087111 h 2155183"/>
                      <a:gd name="connsiteX5" fmla="*/ 1652663 w 3000780"/>
                      <a:gd name="connsiteY5" fmla="*/ 2149169 h 2155183"/>
                      <a:gd name="connsiteX6" fmla="*/ 43288 w 3000780"/>
                      <a:gd name="connsiteY6" fmla="*/ 1458900 h 2155183"/>
                      <a:gd name="connsiteX0" fmla="*/ 26390 w 2983882"/>
                      <a:gd name="connsiteY0" fmla="*/ 1627160 h 2324189"/>
                      <a:gd name="connsiteX1" fmla="*/ 706147 w 2983882"/>
                      <a:gd name="connsiteY1" fmla="*/ 51302 h 2324189"/>
                      <a:gd name="connsiteX2" fmla="*/ 806630 w 2983882"/>
                      <a:gd name="connsiteY2" fmla="*/ 493431 h 2324189"/>
                      <a:gd name="connsiteX3" fmla="*/ 1635765 w 2983882"/>
                      <a:gd name="connsiteY3" fmla="*/ 193313 h 2324189"/>
                      <a:gd name="connsiteX4" fmla="*/ 2983882 w 2983882"/>
                      <a:gd name="connsiteY4" fmla="*/ 1255371 h 2324189"/>
                      <a:gd name="connsiteX5" fmla="*/ 1635765 w 2983882"/>
                      <a:gd name="connsiteY5" fmla="*/ 2317429 h 2324189"/>
                      <a:gd name="connsiteX6" fmla="*/ 26390 w 2983882"/>
                      <a:gd name="connsiteY6" fmla="*/ 1627160 h 2324189"/>
                      <a:gd name="connsiteX0" fmla="*/ 26390 w 2983882"/>
                      <a:gd name="connsiteY0" fmla="*/ 1627160 h 2324189"/>
                      <a:gd name="connsiteX1" fmla="*/ 706147 w 2983882"/>
                      <a:gd name="connsiteY1" fmla="*/ 51302 h 2324189"/>
                      <a:gd name="connsiteX2" fmla="*/ 806630 w 2983882"/>
                      <a:gd name="connsiteY2" fmla="*/ 493431 h 2324189"/>
                      <a:gd name="connsiteX3" fmla="*/ 2379343 w 2983882"/>
                      <a:gd name="connsiteY3" fmla="*/ 72732 h 2324189"/>
                      <a:gd name="connsiteX4" fmla="*/ 2983882 w 2983882"/>
                      <a:gd name="connsiteY4" fmla="*/ 1255371 h 2324189"/>
                      <a:gd name="connsiteX5" fmla="*/ 1635765 w 2983882"/>
                      <a:gd name="connsiteY5" fmla="*/ 2317429 h 2324189"/>
                      <a:gd name="connsiteX6" fmla="*/ 26390 w 2983882"/>
                      <a:gd name="connsiteY6" fmla="*/ 1627160 h 2324189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06630 w 2983882"/>
                      <a:gd name="connsiteY2" fmla="*/ 507589 h 2338347"/>
                      <a:gd name="connsiteX3" fmla="*/ 1298999 w 2983882"/>
                      <a:gd name="connsiteY3" fmla="*/ 135800 h 2338347"/>
                      <a:gd name="connsiteX4" fmla="*/ 2379343 w 2983882"/>
                      <a:gd name="connsiteY4" fmla="*/ 86890 h 2338347"/>
                      <a:gd name="connsiteX5" fmla="*/ 2983882 w 2983882"/>
                      <a:gd name="connsiteY5" fmla="*/ 1269529 h 2338347"/>
                      <a:gd name="connsiteX6" fmla="*/ 1635765 w 2983882"/>
                      <a:gd name="connsiteY6" fmla="*/ 2331587 h 2338347"/>
                      <a:gd name="connsiteX7" fmla="*/ 26390 w 2983882"/>
                      <a:gd name="connsiteY7" fmla="*/ 1641318 h 2338347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26727 w 2983882"/>
                      <a:gd name="connsiteY2" fmla="*/ 246332 h 2338347"/>
                      <a:gd name="connsiteX3" fmla="*/ 806630 w 2983882"/>
                      <a:gd name="connsiteY3" fmla="*/ 507589 h 2338347"/>
                      <a:gd name="connsiteX4" fmla="*/ 1298999 w 2983882"/>
                      <a:gd name="connsiteY4" fmla="*/ 135800 h 2338347"/>
                      <a:gd name="connsiteX5" fmla="*/ 2379343 w 2983882"/>
                      <a:gd name="connsiteY5" fmla="*/ 86890 h 2338347"/>
                      <a:gd name="connsiteX6" fmla="*/ 2983882 w 2983882"/>
                      <a:gd name="connsiteY6" fmla="*/ 1269529 h 2338347"/>
                      <a:gd name="connsiteX7" fmla="*/ 1635765 w 2983882"/>
                      <a:gd name="connsiteY7" fmla="*/ 2331587 h 2338347"/>
                      <a:gd name="connsiteX8" fmla="*/ 26390 w 2983882"/>
                      <a:gd name="connsiteY8" fmla="*/ 1641318 h 2338347"/>
                      <a:gd name="connsiteX0" fmla="*/ 26390 w 2983882"/>
                      <a:gd name="connsiteY0" fmla="*/ 1641318 h 2338347"/>
                      <a:gd name="connsiteX1" fmla="*/ 706147 w 2983882"/>
                      <a:gd name="connsiteY1" fmla="*/ 65460 h 2338347"/>
                      <a:gd name="connsiteX2" fmla="*/ 826727 w 2983882"/>
                      <a:gd name="connsiteY2" fmla="*/ 246332 h 2338347"/>
                      <a:gd name="connsiteX3" fmla="*/ 947306 w 2983882"/>
                      <a:gd name="connsiteY3" fmla="*/ 246332 h 2338347"/>
                      <a:gd name="connsiteX4" fmla="*/ 1298999 w 2983882"/>
                      <a:gd name="connsiteY4" fmla="*/ 135800 h 2338347"/>
                      <a:gd name="connsiteX5" fmla="*/ 2379343 w 2983882"/>
                      <a:gd name="connsiteY5" fmla="*/ 86890 h 2338347"/>
                      <a:gd name="connsiteX6" fmla="*/ 2983882 w 2983882"/>
                      <a:gd name="connsiteY6" fmla="*/ 1269529 h 2338347"/>
                      <a:gd name="connsiteX7" fmla="*/ 1635765 w 2983882"/>
                      <a:gd name="connsiteY7" fmla="*/ 2331587 h 2338347"/>
                      <a:gd name="connsiteX8" fmla="*/ 26390 w 2983882"/>
                      <a:gd name="connsiteY8" fmla="*/ 1641318 h 2338347"/>
                      <a:gd name="connsiteX0" fmla="*/ 26390 w 3355671"/>
                      <a:gd name="connsiteY0" fmla="*/ 1680020 h 2380133"/>
                      <a:gd name="connsiteX1" fmla="*/ 706147 w 3355671"/>
                      <a:gd name="connsiteY1" fmla="*/ 104162 h 2380133"/>
                      <a:gd name="connsiteX2" fmla="*/ 826727 w 3355671"/>
                      <a:gd name="connsiteY2" fmla="*/ 285034 h 2380133"/>
                      <a:gd name="connsiteX3" fmla="*/ 947306 w 3355671"/>
                      <a:gd name="connsiteY3" fmla="*/ 285034 h 2380133"/>
                      <a:gd name="connsiteX4" fmla="*/ 1298999 w 3355671"/>
                      <a:gd name="connsiteY4" fmla="*/ 174502 h 2380133"/>
                      <a:gd name="connsiteX5" fmla="*/ 2379343 w 3355671"/>
                      <a:gd name="connsiteY5" fmla="*/ 125592 h 2380133"/>
                      <a:gd name="connsiteX6" fmla="*/ 3355671 w 3355671"/>
                      <a:gd name="connsiteY6" fmla="*/ 1830746 h 2380133"/>
                      <a:gd name="connsiteX7" fmla="*/ 1635765 w 3355671"/>
                      <a:gd name="connsiteY7" fmla="*/ 2370289 h 2380133"/>
                      <a:gd name="connsiteX8" fmla="*/ 26390 w 3355671"/>
                      <a:gd name="connsiteY8" fmla="*/ 1680020 h 2380133"/>
                      <a:gd name="connsiteX0" fmla="*/ 26390 w 3501174"/>
                      <a:gd name="connsiteY0" fmla="*/ 1639269 h 2330887"/>
                      <a:gd name="connsiteX1" fmla="*/ 706147 w 3501174"/>
                      <a:gd name="connsiteY1" fmla="*/ 63411 h 2330887"/>
                      <a:gd name="connsiteX2" fmla="*/ 826727 w 3501174"/>
                      <a:gd name="connsiteY2" fmla="*/ 244283 h 2330887"/>
                      <a:gd name="connsiteX3" fmla="*/ 947306 w 3501174"/>
                      <a:gd name="connsiteY3" fmla="*/ 244283 h 2330887"/>
                      <a:gd name="connsiteX4" fmla="*/ 1298999 w 3501174"/>
                      <a:gd name="connsiteY4" fmla="*/ 133751 h 2330887"/>
                      <a:gd name="connsiteX5" fmla="*/ 2379343 w 3501174"/>
                      <a:gd name="connsiteY5" fmla="*/ 84841 h 2330887"/>
                      <a:gd name="connsiteX6" fmla="*/ 3338814 w 3501174"/>
                      <a:gd name="connsiteY6" fmla="*/ 706507 h 2330887"/>
                      <a:gd name="connsiteX7" fmla="*/ 3355671 w 3501174"/>
                      <a:gd name="connsiteY7" fmla="*/ 1789995 h 2330887"/>
                      <a:gd name="connsiteX8" fmla="*/ 1635765 w 3501174"/>
                      <a:gd name="connsiteY8" fmla="*/ 2329538 h 2330887"/>
                      <a:gd name="connsiteX9" fmla="*/ 26390 w 3501174"/>
                      <a:gd name="connsiteY9" fmla="*/ 1639269 h 2330887"/>
                      <a:gd name="connsiteX0" fmla="*/ 26390 w 3501174"/>
                      <a:gd name="connsiteY0" fmla="*/ 1639269 h 2330887"/>
                      <a:gd name="connsiteX1" fmla="*/ 706147 w 3501174"/>
                      <a:gd name="connsiteY1" fmla="*/ 63411 h 2330887"/>
                      <a:gd name="connsiteX2" fmla="*/ 826727 w 3501174"/>
                      <a:gd name="connsiteY2" fmla="*/ 244283 h 2330887"/>
                      <a:gd name="connsiteX3" fmla="*/ 947306 w 3501174"/>
                      <a:gd name="connsiteY3" fmla="*/ 244283 h 2330887"/>
                      <a:gd name="connsiteX4" fmla="*/ 1298999 w 3501174"/>
                      <a:gd name="connsiteY4" fmla="*/ 133751 h 2330887"/>
                      <a:gd name="connsiteX5" fmla="*/ 2379343 w 3501174"/>
                      <a:gd name="connsiteY5" fmla="*/ 84841 h 2330887"/>
                      <a:gd name="connsiteX6" fmla="*/ 3338814 w 3501174"/>
                      <a:gd name="connsiteY6" fmla="*/ 706507 h 2330887"/>
                      <a:gd name="connsiteX7" fmla="*/ 3355671 w 3501174"/>
                      <a:gd name="connsiteY7" fmla="*/ 1789995 h 2330887"/>
                      <a:gd name="connsiteX8" fmla="*/ 1635765 w 3501174"/>
                      <a:gd name="connsiteY8" fmla="*/ 2329538 h 2330887"/>
                      <a:gd name="connsiteX9" fmla="*/ 26390 w 3501174"/>
                      <a:gd name="connsiteY9" fmla="*/ 1639269 h 2330887"/>
                      <a:gd name="connsiteX0" fmla="*/ 26390 w 3454068"/>
                      <a:gd name="connsiteY0" fmla="*/ 1639269 h 2330887"/>
                      <a:gd name="connsiteX1" fmla="*/ 706147 w 3454068"/>
                      <a:gd name="connsiteY1" fmla="*/ 63411 h 2330887"/>
                      <a:gd name="connsiteX2" fmla="*/ 826727 w 3454068"/>
                      <a:gd name="connsiteY2" fmla="*/ 244283 h 2330887"/>
                      <a:gd name="connsiteX3" fmla="*/ 947306 w 3454068"/>
                      <a:gd name="connsiteY3" fmla="*/ 244283 h 2330887"/>
                      <a:gd name="connsiteX4" fmla="*/ 1298999 w 3454068"/>
                      <a:gd name="connsiteY4" fmla="*/ 133751 h 2330887"/>
                      <a:gd name="connsiteX5" fmla="*/ 2379343 w 3454068"/>
                      <a:gd name="connsiteY5" fmla="*/ 84841 h 2330887"/>
                      <a:gd name="connsiteX6" fmla="*/ 3178041 w 3454068"/>
                      <a:gd name="connsiteY6" fmla="*/ 696459 h 2330887"/>
                      <a:gd name="connsiteX7" fmla="*/ 3355671 w 3454068"/>
                      <a:gd name="connsiteY7" fmla="*/ 1789995 h 2330887"/>
                      <a:gd name="connsiteX8" fmla="*/ 1635765 w 3454068"/>
                      <a:gd name="connsiteY8" fmla="*/ 2329538 h 2330887"/>
                      <a:gd name="connsiteX9" fmla="*/ 26390 w 3454068"/>
                      <a:gd name="connsiteY9" fmla="*/ 1639269 h 2330887"/>
                      <a:gd name="connsiteX0" fmla="*/ 26390 w 3454068"/>
                      <a:gd name="connsiteY0" fmla="*/ 1639269 h 2330887"/>
                      <a:gd name="connsiteX1" fmla="*/ 706147 w 3454068"/>
                      <a:gd name="connsiteY1" fmla="*/ 63411 h 2330887"/>
                      <a:gd name="connsiteX2" fmla="*/ 826727 w 3454068"/>
                      <a:gd name="connsiteY2" fmla="*/ 244283 h 2330887"/>
                      <a:gd name="connsiteX3" fmla="*/ 947306 w 3454068"/>
                      <a:gd name="connsiteY3" fmla="*/ 244283 h 2330887"/>
                      <a:gd name="connsiteX4" fmla="*/ 1298999 w 3454068"/>
                      <a:gd name="connsiteY4" fmla="*/ 133751 h 2330887"/>
                      <a:gd name="connsiteX5" fmla="*/ 2379343 w 3454068"/>
                      <a:gd name="connsiteY5" fmla="*/ 84841 h 2330887"/>
                      <a:gd name="connsiteX6" fmla="*/ 3178041 w 3454068"/>
                      <a:gd name="connsiteY6" fmla="*/ 696459 h 2330887"/>
                      <a:gd name="connsiteX7" fmla="*/ 3355671 w 3454068"/>
                      <a:gd name="connsiteY7" fmla="*/ 1789995 h 2330887"/>
                      <a:gd name="connsiteX8" fmla="*/ 1635765 w 3454068"/>
                      <a:gd name="connsiteY8" fmla="*/ 2329538 h 2330887"/>
                      <a:gd name="connsiteX9" fmla="*/ 26390 w 3454068"/>
                      <a:gd name="connsiteY9" fmla="*/ 1639269 h 2330887"/>
                      <a:gd name="connsiteX0" fmla="*/ 26390 w 3297981"/>
                      <a:gd name="connsiteY0" fmla="*/ 1639269 h 2373332"/>
                      <a:gd name="connsiteX1" fmla="*/ 706147 w 3297981"/>
                      <a:gd name="connsiteY1" fmla="*/ 63411 h 2373332"/>
                      <a:gd name="connsiteX2" fmla="*/ 826727 w 3297981"/>
                      <a:gd name="connsiteY2" fmla="*/ 244283 h 2373332"/>
                      <a:gd name="connsiteX3" fmla="*/ 947306 w 3297981"/>
                      <a:gd name="connsiteY3" fmla="*/ 244283 h 2373332"/>
                      <a:gd name="connsiteX4" fmla="*/ 1298999 w 3297981"/>
                      <a:gd name="connsiteY4" fmla="*/ 133751 h 2373332"/>
                      <a:gd name="connsiteX5" fmla="*/ 2379343 w 3297981"/>
                      <a:gd name="connsiteY5" fmla="*/ 84841 h 2373332"/>
                      <a:gd name="connsiteX6" fmla="*/ 3178041 w 3297981"/>
                      <a:gd name="connsiteY6" fmla="*/ 696459 h 2373332"/>
                      <a:gd name="connsiteX7" fmla="*/ 3114511 w 3297981"/>
                      <a:gd name="connsiteY7" fmla="*/ 2151735 h 2373332"/>
                      <a:gd name="connsiteX8" fmla="*/ 1635765 w 3297981"/>
                      <a:gd name="connsiteY8" fmla="*/ 2329538 h 2373332"/>
                      <a:gd name="connsiteX9" fmla="*/ 26390 w 3297981"/>
                      <a:gd name="connsiteY9" fmla="*/ 1639269 h 2373332"/>
                      <a:gd name="connsiteX0" fmla="*/ 36245 w 3116918"/>
                      <a:gd name="connsiteY0" fmla="*/ 1980913 h 2348030"/>
                      <a:gd name="connsiteX1" fmla="*/ 525084 w 3116918"/>
                      <a:gd name="connsiteY1" fmla="*/ 63411 h 2348030"/>
                      <a:gd name="connsiteX2" fmla="*/ 645664 w 3116918"/>
                      <a:gd name="connsiteY2" fmla="*/ 244283 h 2348030"/>
                      <a:gd name="connsiteX3" fmla="*/ 766243 w 3116918"/>
                      <a:gd name="connsiteY3" fmla="*/ 244283 h 2348030"/>
                      <a:gd name="connsiteX4" fmla="*/ 1117936 w 3116918"/>
                      <a:gd name="connsiteY4" fmla="*/ 133751 h 2348030"/>
                      <a:gd name="connsiteX5" fmla="*/ 2198280 w 3116918"/>
                      <a:gd name="connsiteY5" fmla="*/ 84841 h 2348030"/>
                      <a:gd name="connsiteX6" fmla="*/ 2996978 w 3116918"/>
                      <a:gd name="connsiteY6" fmla="*/ 696459 h 2348030"/>
                      <a:gd name="connsiteX7" fmla="*/ 2933448 w 3116918"/>
                      <a:gd name="connsiteY7" fmla="*/ 2151735 h 2348030"/>
                      <a:gd name="connsiteX8" fmla="*/ 1454702 w 3116918"/>
                      <a:gd name="connsiteY8" fmla="*/ 2329538 h 2348030"/>
                      <a:gd name="connsiteX9" fmla="*/ 36245 w 3116918"/>
                      <a:gd name="connsiteY9" fmla="*/ 1980913 h 2348030"/>
                      <a:gd name="connsiteX0" fmla="*/ 28264 w 3108937"/>
                      <a:gd name="connsiteY0" fmla="*/ 1940674 h 2307791"/>
                      <a:gd name="connsiteX1" fmla="*/ 587442 w 3108937"/>
                      <a:gd name="connsiteY1" fmla="*/ 103559 h 2307791"/>
                      <a:gd name="connsiteX2" fmla="*/ 637683 w 3108937"/>
                      <a:gd name="connsiteY2" fmla="*/ 204044 h 2307791"/>
                      <a:gd name="connsiteX3" fmla="*/ 758262 w 3108937"/>
                      <a:gd name="connsiteY3" fmla="*/ 204044 h 2307791"/>
                      <a:gd name="connsiteX4" fmla="*/ 1109955 w 3108937"/>
                      <a:gd name="connsiteY4" fmla="*/ 93512 h 2307791"/>
                      <a:gd name="connsiteX5" fmla="*/ 2190299 w 3108937"/>
                      <a:gd name="connsiteY5" fmla="*/ 44602 h 2307791"/>
                      <a:gd name="connsiteX6" fmla="*/ 2988997 w 3108937"/>
                      <a:gd name="connsiteY6" fmla="*/ 656220 h 2307791"/>
                      <a:gd name="connsiteX7" fmla="*/ 2925467 w 3108937"/>
                      <a:gd name="connsiteY7" fmla="*/ 2111496 h 2307791"/>
                      <a:gd name="connsiteX8" fmla="*/ 1446721 w 3108937"/>
                      <a:gd name="connsiteY8" fmla="*/ 2289299 h 2307791"/>
                      <a:gd name="connsiteX9" fmla="*/ 28264 w 3108937"/>
                      <a:gd name="connsiteY9" fmla="*/ 1940674 h 2307791"/>
                      <a:gd name="connsiteX0" fmla="*/ 28264 w 3108937"/>
                      <a:gd name="connsiteY0" fmla="*/ 1943762 h 2310879"/>
                      <a:gd name="connsiteX1" fmla="*/ 587442 w 3108937"/>
                      <a:gd name="connsiteY1" fmla="*/ 106647 h 2310879"/>
                      <a:gd name="connsiteX2" fmla="*/ 758262 w 3108937"/>
                      <a:gd name="connsiteY2" fmla="*/ 207132 h 2310879"/>
                      <a:gd name="connsiteX3" fmla="*/ 1109955 w 3108937"/>
                      <a:gd name="connsiteY3" fmla="*/ 96600 h 2310879"/>
                      <a:gd name="connsiteX4" fmla="*/ 2190299 w 3108937"/>
                      <a:gd name="connsiteY4" fmla="*/ 47690 h 2310879"/>
                      <a:gd name="connsiteX5" fmla="*/ 2988997 w 3108937"/>
                      <a:gd name="connsiteY5" fmla="*/ 659308 h 2310879"/>
                      <a:gd name="connsiteX6" fmla="*/ 2925467 w 3108937"/>
                      <a:gd name="connsiteY6" fmla="*/ 2114584 h 2310879"/>
                      <a:gd name="connsiteX7" fmla="*/ 1446721 w 3108937"/>
                      <a:gd name="connsiteY7" fmla="*/ 2292387 h 2310879"/>
                      <a:gd name="connsiteX8" fmla="*/ 28264 w 3108937"/>
                      <a:gd name="connsiteY8" fmla="*/ 1943762 h 2310879"/>
                      <a:gd name="connsiteX0" fmla="*/ 28264 w 3108937"/>
                      <a:gd name="connsiteY0" fmla="*/ 1974366 h 2341483"/>
                      <a:gd name="connsiteX1" fmla="*/ 587442 w 3108937"/>
                      <a:gd name="connsiteY1" fmla="*/ 137251 h 2341483"/>
                      <a:gd name="connsiteX2" fmla="*/ 1109955 w 3108937"/>
                      <a:gd name="connsiteY2" fmla="*/ 127204 h 2341483"/>
                      <a:gd name="connsiteX3" fmla="*/ 2190299 w 3108937"/>
                      <a:gd name="connsiteY3" fmla="*/ 78294 h 2341483"/>
                      <a:gd name="connsiteX4" fmla="*/ 2988997 w 3108937"/>
                      <a:gd name="connsiteY4" fmla="*/ 689912 h 2341483"/>
                      <a:gd name="connsiteX5" fmla="*/ 2925467 w 3108937"/>
                      <a:gd name="connsiteY5" fmla="*/ 2145188 h 2341483"/>
                      <a:gd name="connsiteX6" fmla="*/ 1446721 w 3108937"/>
                      <a:gd name="connsiteY6" fmla="*/ 2322991 h 2341483"/>
                      <a:gd name="connsiteX7" fmla="*/ 28264 w 3108937"/>
                      <a:gd name="connsiteY7" fmla="*/ 1974366 h 2341483"/>
                      <a:gd name="connsiteX0" fmla="*/ 28264 w 3108937"/>
                      <a:gd name="connsiteY0" fmla="*/ 2129172 h 2496289"/>
                      <a:gd name="connsiteX1" fmla="*/ 587442 w 3108937"/>
                      <a:gd name="connsiteY1" fmla="*/ 292057 h 2496289"/>
                      <a:gd name="connsiteX2" fmla="*/ 1562131 w 3108937"/>
                      <a:gd name="connsiteY2" fmla="*/ 656 h 2496289"/>
                      <a:gd name="connsiteX3" fmla="*/ 2190299 w 3108937"/>
                      <a:gd name="connsiteY3" fmla="*/ 233100 h 2496289"/>
                      <a:gd name="connsiteX4" fmla="*/ 2988997 w 3108937"/>
                      <a:gd name="connsiteY4" fmla="*/ 844718 h 2496289"/>
                      <a:gd name="connsiteX5" fmla="*/ 2925467 w 3108937"/>
                      <a:gd name="connsiteY5" fmla="*/ 2299994 h 2496289"/>
                      <a:gd name="connsiteX6" fmla="*/ 1446721 w 3108937"/>
                      <a:gd name="connsiteY6" fmla="*/ 2477797 h 2496289"/>
                      <a:gd name="connsiteX7" fmla="*/ 28264 w 3108937"/>
                      <a:gd name="connsiteY7" fmla="*/ 2129172 h 2496289"/>
                      <a:gd name="connsiteX0" fmla="*/ 28264 w 3108937"/>
                      <a:gd name="connsiteY0" fmla="*/ 2129172 h 2496289"/>
                      <a:gd name="connsiteX1" fmla="*/ 587442 w 3108937"/>
                      <a:gd name="connsiteY1" fmla="*/ 292057 h 2496289"/>
                      <a:gd name="connsiteX2" fmla="*/ 1562131 w 3108937"/>
                      <a:gd name="connsiteY2" fmla="*/ 656 h 2496289"/>
                      <a:gd name="connsiteX3" fmla="*/ 2491750 w 3108937"/>
                      <a:gd name="connsiteY3" fmla="*/ 233100 h 2496289"/>
                      <a:gd name="connsiteX4" fmla="*/ 2988997 w 3108937"/>
                      <a:gd name="connsiteY4" fmla="*/ 844718 h 2496289"/>
                      <a:gd name="connsiteX5" fmla="*/ 2925467 w 3108937"/>
                      <a:gd name="connsiteY5" fmla="*/ 2299994 h 2496289"/>
                      <a:gd name="connsiteX6" fmla="*/ 1446721 w 3108937"/>
                      <a:gd name="connsiteY6" fmla="*/ 2477797 h 2496289"/>
                      <a:gd name="connsiteX7" fmla="*/ 28264 w 3108937"/>
                      <a:gd name="connsiteY7" fmla="*/ 2129172 h 2496289"/>
                      <a:gd name="connsiteX0" fmla="*/ 40451 w 2949594"/>
                      <a:gd name="connsiteY0" fmla="*/ 2129172 h 2496289"/>
                      <a:gd name="connsiteX1" fmla="*/ 428099 w 2949594"/>
                      <a:gd name="connsiteY1" fmla="*/ 292057 h 2496289"/>
                      <a:gd name="connsiteX2" fmla="*/ 1402788 w 2949594"/>
                      <a:gd name="connsiteY2" fmla="*/ 656 h 2496289"/>
                      <a:gd name="connsiteX3" fmla="*/ 2332407 w 2949594"/>
                      <a:gd name="connsiteY3" fmla="*/ 233100 h 2496289"/>
                      <a:gd name="connsiteX4" fmla="*/ 2829654 w 2949594"/>
                      <a:gd name="connsiteY4" fmla="*/ 844718 h 2496289"/>
                      <a:gd name="connsiteX5" fmla="*/ 2766124 w 2949594"/>
                      <a:gd name="connsiteY5" fmla="*/ 2299994 h 2496289"/>
                      <a:gd name="connsiteX6" fmla="*/ 1287378 w 2949594"/>
                      <a:gd name="connsiteY6" fmla="*/ 2477797 h 2496289"/>
                      <a:gd name="connsiteX7" fmla="*/ 40451 w 2949594"/>
                      <a:gd name="connsiteY7" fmla="*/ 2129172 h 2496289"/>
                      <a:gd name="connsiteX0" fmla="*/ 217268 w 3126411"/>
                      <a:gd name="connsiteY0" fmla="*/ 2129172 h 2521475"/>
                      <a:gd name="connsiteX1" fmla="*/ 604916 w 3126411"/>
                      <a:gd name="connsiteY1" fmla="*/ 292057 h 2521475"/>
                      <a:gd name="connsiteX2" fmla="*/ 1579605 w 3126411"/>
                      <a:gd name="connsiteY2" fmla="*/ 656 h 2521475"/>
                      <a:gd name="connsiteX3" fmla="*/ 2509224 w 3126411"/>
                      <a:gd name="connsiteY3" fmla="*/ 233100 h 2521475"/>
                      <a:gd name="connsiteX4" fmla="*/ 3006471 w 3126411"/>
                      <a:gd name="connsiteY4" fmla="*/ 844718 h 2521475"/>
                      <a:gd name="connsiteX5" fmla="*/ 2942941 w 3126411"/>
                      <a:gd name="connsiteY5" fmla="*/ 2299994 h 2521475"/>
                      <a:gd name="connsiteX6" fmla="*/ 1464195 w 3126411"/>
                      <a:gd name="connsiteY6" fmla="*/ 2477797 h 2521475"/>
                      <a:gd name="connsiteX7" fmla="*/ 217268 w 3126411"/>
                      <a:gd name="connsiteY7" fmla="*/ 2129172 h 2521475"/>
                      <a:gd name="connsiteX0" fmla="*/ 84698 w 2993841"/>
                      <a:gd name="connsiteY0" fmla="*/ 2129172 h 2496289"/>
                      <a:gd name="connsiteX1" fmla="*/ 286521 w 2993841"/>
                      <a:gd name="connsiteY1" fmla="*/ 276817 h 2496289"/>
                      <a:gd name="connsiteX2" fmla="*/ 1447035 w 2993841"/>
                      <a:gd name="connsiteY2" fmla="*/ 656 h 2496289"/>
                      <a:gd name="connsiteX3" fmla="*/ 2376654 w 2993841"/>
                      <a:gd name="connsiteY3" fmla="*/ 233100 h 2496289"/>
                      <a:gd name="connsiteX4" fmla="*/ 2873901 w 2993841"/>
                      <a:gd name="connsiteY4" fmla="*/ 844718 h 2496289"/>
                      <a:gd name="connsiteX5" fmla="*/ 2810371 w 2993841"/>
                      <a:gd name="connsiteY5" fmla="*/ 2299994 h 2496289"/>
                      <a:gd name="connsiteX6" fmla="*/ 1331625 w 2993841"/>
                      <a:gd name="connsiteY6" fmla="*/ 2477797 h 2496289"/>
                      <a:gd name="connsiteX7" fmla="*/ 84698 w 2993841"/>
                      <a:gd name="connsiteY7" fmla="*/ 2129172 h 2496289"/>
                      <a:gd name="connsiteX0" fmla="*/ 200538 w 3109681"/>
                      <a:gd name="connsiteY0" fmla="*/ 2129172 h 2496289"/>
                      <a:gd name="connsiteX1" fmla="*/ 166507 w 3109681"/>
                      <a:gd name="connsiteY1" fmla="*/ 360637 h 2496289"/>
                      <a:gd name="connsiteX2" fmla="*/ 1562875 w 3109681"/>
                      <a:gd name="connsiteY2" fmla="*/ 656 h 2496289"/>
                      <a:gd name="connsiteX3" fmla="*/ 2492494 w 3109681"/>
                      <a:gd name="connsiteY3" fmla="*/ 233100 h 2496289"/>
                      <a:gd name="connsiteX4" fmla="*/ 2989741 w 3109681"/>
                      <a:gd name="connsiteY4" fmla="*/ 844718 h 2496289"/>
                      <a:gd name="connsiteX5" fmla="*/ 2926211 w 3109681"/>
                      <a:gd name="connsiteY5" fmla="*/ 2299994 h 2496289"/>
                      <a:gd name="connsiteX6" fmla="*/ 1447465 w 3109681"/>
                      <a:gd name="connsiteY6" fmla="*/ 2477797 h 2496289"/>
                      <a:gd name="connsiteX7" fmla="*/ 200538 w 3109681"/>
                      <a:gd name="connsiteY7" fmla="*/ 2129172 h 2496289"/>
                      <a:gd name="connsiteX0" fmla="*/ 241425 w 3086244"/>
                      <a:gd name="connsiteY0" fmla="*/ 2251092 h 2496269"/>
                      <a:gd name="connsiteX1" fmla="*/ 143070 w 3086244"/>
                      <a:gd name="connsiteY1" fmla="*/ 360637 h 2496269"/>
                      <a:gd name="connsiteX2" fmla="*/ 1539438 w 3086244"/>
                      <a:gd name="connsiteY2" fmla="*/ 656 h 2496269"/>
                      <a:gd name="connsiteX3" fmla="*/ 2469057 w 3086244"/>
                      <a:gd name="connsiteY3" fmla="*/ 233100 h 2496269"/>
                      <a:gd name="connsiteX4" fmla="*/ 2966304 w 3086244"/>
                      <a:gd name="connsiteY4" fmla="*/ 844718 h 2496269"/>
                      <a:gd name="connsiteX5" fmla="*/ 2902774 w 3086244"/>
                      <a:gd name="connsiteY5" fmla="*/ 2299994 h 2496269"/>
                      <a:gd name="connsiteX6" fmla="*/ 1424028 w 3086244"/>
                      <a:gd name="connsiteY6" fmla="*/ 2477797 h 2496269"/>
                      <a:gd name="connsiteX7" fmla="*/ 241425 w 3086244"/>
                      <a:gd name="connsiteY7" fmla="*/ 2251092 h 2496269"/>
                      <a:gd name="connsiteX0" fmla="*/ 257089 w 3101908"/>
                      <a:gd name="connsiteY0" fmla="*/ 2251092 h 2487261"/>
                      <a:gd name="connsiteX1" fmla="*/ 137292 w 3101908"/>
                      <a:gd name="connsiteY1" fmla="*/ 627337 h 2487261"/>
                      <a:gd name="connsiteX2" fmla="*/ 1555102 w 3101908"/>
                      <a:gd name="connsiteY2" fmla="*/ 656 h 2487261"/>
                      <a:gd name="connsiteX3" fmla="*/ 2484721 w 3101908"/>
                      <a:gd name="connsiteY3" fmla="*/ 233100 h 2487261"/>
                      <a:gd name="connsiteX4" fmla="*/ 2981968 w 3101908"/>
                      <a:gd name="connsiteY4" fmla="*/ 844718 h 2487261"/>
                      <a:gd name="connsiteX5" fmla="*/ 2918438 w 3101908"/>
                      <a:gd name="connsiteY5" fmla="*/ 2299994 h 2487261"/>
                      <a:gd name="connsiteX6" fmla="*/ 1439692 w 3101908"/>
                      <a:gd name="connsiteY6" fmla="*/ 2477797 h 2487261"/>
                      <a:gd name="connsiteX7" fmla="*/ 257089 w 3101908"/>
                      <a:gd name="connsiteY7" fmla="*/ 2251092 h 2487261"/>
                      <a:gd name="connsiteX0" fmla="*/ 183333 w 3028152"/>
                      <a:gd name="connsiteY0" fmla="*/ 2251092 h 2487261"/>
                      <a:gd name="connsiteX1" fmla="*/ 170742 w 3028152"/>
                      <a:gd name="connsiteY1" fmla="*/ 634957 h 2487261"/>
                      <a:gd name="connsiteX2" fmla="*/ 1481346 w 3028152"/>
                      <a:gd name="connsiteY2" fmla="*/ 656 h 2487261"/>
                      <a:gd name="connsiteX3" fmla="*/ 2410965 w 3028152"/>
                      <a:gd name="connsiteY3" fmla="*/ 233100 h 2487261"/>
                      <a:gd name="connsiteX4" fmla="*/ 2908212 w 3028152"/>
                      <a:gd name="connsiteY4" fmla="*/ 844718 h 2487261"/>
                      <a:gd name="connsiteX5" fmla="*/ 2844682 w 3028152"/>
                      <a:gd name="connsiteY5" fmla="*/ 2299994 h 2487261"/>
                      <a:gd name="connsiteX6" fmla="*/ 1365936 w 3028152"/>
                      <a:gd name="connsiteY6" fmla="*/ 2477797 h 2487261"/>
                      <a:gd name="connsiteX7" fmla="*/ 183333 w 3028152"/>
                      <a:gd name="connsiteY7" fmla="*/ 2251092 h 2487261"/>
                      <a:gd name="connsiteX0" fmla="*/ 183333 w 3028152"/>
                      <a:gd name="connsiteY0" fmla="*/ 2258677 h 2494846"/>
                      <a:gd name="connsiteX1" fmla="*/ 170742 w 3028152"/>
                      <a:gd name="connsiteY1" fmla="*/ 642542 h 2494846"/>
                      <a:gd name="connsiteX2" fmla="*/ 1302668 w 3028152"/>
                      <a:gd name="connsiteY2" fmla="*/ 621 h 2494846"/>
                      <a:gd name="connsiteX3" fmla="*/ 2410965 w 3028152"/>
                      <a:gd name="connsiteY3" fmla="*/ 240685 h 2494846"/>
                      <a:gd name="connsiteX4" fmla="*/ 2908212 w 3028152"/>
                      <a:gd name="connsiteY4" fmla="*/ 852303 h 2494846"/>
                      <a:gd name="connsiteX5" fmla="*/ 2844682 w 3028152"/>
                      <a:gd name="connsiteY5" fmla="*/ 2307579 h 2494846"/>
                      <a:gd name="connsiteX6" fmla="*/ 1365936 w 3028152"/>
                      <a:gd name="connsiteY6" fmla="*/ 2485382 h 2494846"/>
                      <a:gd name="connsiteX7" fmla="*/ 183333 w 3028152"/>
                      <a:gd name="connsiteY7" fmla="*/ 2258677 h 2494846"/>
                      <a:gd name="connsiteX0" fmla="*/ 183333 w 3057800"/>
                      <a:gd name="connsiteY0" fmla="*/ 2258671 h 2494840"/>
                      <a:gd name="connsiteX1" fmla="*/ 170742 w 3057800"/>
                      <a:gd name="connsiteY1" fmla="*/ 642536 h 2494840"/>
                      <a:gd name="connsiteX2" fmla="*/ 1302668 w 3057800"/>
                      <a:gd name="connsiteY2" fmla="*/ 615 h 2494840"/>
                      <a:gd name="connsiteX3" fmla="*/ 2410965 w 3057800"/>
                      <a:gd name="connsiteY3" fmla="*/ 240679 h 2494840"/>
                      <a:gd name="connsiteX4" fmla="*/ 2958242 w 3057800"/>
                      <a:gd name="connsiteY4" fmla="*/ 844677 h 2494840"/>
                      <a:gd name="connsiteX5" fmla="*/ 2844682 w 3057800"/>
                      <a:gd name="connsiteY5" fmla="*/ 2307573 h 2494840"/>
                      <a:gd name="connsiteX6" fmla="*/ 1365936 w 3057800"/>
                      <a:gd name="connsiteY6" fmla="*/ 2485376 h 2494840"/>
                      <a:gd name="connsiteX7" fmla="*/ 183333 w 3057800"/>
                      <a:gd name="connsiteY7" fmla="*/ 2258671 h 2494840"/>
                      <a:gd name="connsiteX0" fmla="*/ 183333 w 3057800"/>
                      <a:gd name="connsiteY0" fmla="*/ 2258671 h 2494840"/>
                      <a:gd name="connsiteX1" fmla="*/ 170742 w 3057800"/>
                      <a:gd name="connsiteY1" fmla="*/ 642536 h 2494840"/>
                      <a:gd name="connsiteX2" fmla="*/ 1302668 w 3057800"/>
                      <a:gd name="connsiteY2" fmla="*/ 615 h 2494840"/>
                      <a:gd name="connsiteX3" fmla="*/ 2410965 w 3057800"/>
                      <a:gd name="connsiteY3" fmla="*/ 240679 h 2494840"/>
                      <a:gd name="connsiteX4" fmla="*/ 2958242 w 3057800"/>
                      <a:gd name="connsiteY4" fmla="*/ 844677 h 2494840"/>
                      <a:gd name="connsiteX5" fmla="*/ 2844682 w 3057800"/>
                      <a:gd name="connsiteY5" fmla="*/ 2307573 h 2494840"/>
                      <a:gd name="connsiteX6" fmla="*/ 1365936 w 3057800"/>
                      <a:gd name="connsiteY6" fmla="*/ 2485376 h 2494840"/>
                      <a:gd name="connsiteX7" fmla="*/ 183333 w 3057800"/>
                      <a:gd name="connsiteY7" fmla="*/ 2258671 h 249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57800" h="2494840">
                        <a:moveTo>
                          <a:pt x="183333" y="2258671"/>
                        </a:moveTo>
                        <a:cubicBezTo>
                          <a:pt x="-15866" y="1951531"/>
                          <a:pt x="-97487" y="881510"/>
                          <a:pt x="170742" y="642536"/>
                        </a:cubicBezTo>
                        <a:cubicBezTo>
                          <a:pt x="351024" y="334676"/>
                          <a:pt x="1035525" y="10441"/>
                          <a:pt x="1302668" y="615"/>
                        </a:cubicBezTo>
                        <a:cubicBezTo>
                          <a:pt x="1569811" y="-9211"/>
                          <a:pt x="2135036" y="100002"/>
                          <a:pt x="2410965" y="240679"/>
                        </a:cubicBezTo>
                        <a:cubicBezTo>
                          <a:pt x="2686894" y="381356"/>
                          <a:pt x="2725183" y="365128"/>
                          <a:pt x="2958242" y="844677"/>
                        </a:cubicBezTo>
                        <a:cubicBezTo>
                          <a:pt x="3120963" y="1128869"/>
                          <a:pt x="3084981" y="2073912"/>
                          <a:pt x="2844682" y="2307573"/>
                        </a:cubicBezTo>
                        <a:cubicBezTo>
                          <a:pt x="2604383" y="2541234"/>
                          <a:pt x="1809494" y="2493526"/>
                          <a:pt x="1365936" y="2485376"/>
                        </a:cubicBezTo>
                        <a:cubicBezTo>
                          <a:pt x="922378" y="2477226"/>
                          <a:pt x="382532" y="2565811"/>
                          <a:pt x="183333" y="2258671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Szabadkézi sokszög 154"/>
                  <p:cNvSpPr/>
                  <p:nvPr/>
                </p:nvSpPr>
                <p:spPr>
                  <a:xfrm>
                    <a:off x="4694965" y="3526189"/>
                    <a:ext cx="1749652" cy="2133125"/>
                  </a:xfrm>
                  <a:custGeom>
                    <a:avLst/>
                    <a:gdLst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15327 w 2657238"/>
                      <a:gd name="connsiteY9" fmla="*/ 1769613 h 3539806"/>
                      <a:gd name="connsiteX10" fmla="*/ 6860 w 2657238"/>
                      <a:gd name="connsiteY10" fmla="*/ 1705018 h 3539806"/>
                      <a:gd name="connsiteX11" fmla="*/ 0 w 2657238"/>
                      <a:gd name="connsiteY11" fmla="*/ 1546860 h 3539806"/>
                      <a:gd name="connsiteX12" fmla="*/ 1328619 w 2657238"/>
                      <a:gd name="connsiteY12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15327 w 2657238"/>
                      <a:gd name="connsiteY9" fmla="*/ 1769613 h 3539806"/>
                      <a:gd name="connsiteX10" fmla="*/ 0 w 2657238"/>
                      <a:gd name="connsiteY10" fmla="*/ 1546860 h 3539806"/>
                      <a:gd name="connsiteX11" fmla="*/ 1328619 w 2657238"/>
                      <a:gd name="connsiteY11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37289 w 2657238"/>
                      <a:gd name="connsiteY4" fmla="*/ 1834789 h 3539806"/>
                      <a:gd name="connsiteX5" fmla="*/ 2644114 w 2657238"/>
                      <a:gd name="connsiteY5" fmla="*/ 1992946 h 3539806"/>
                      <a:gd name="connsiteX6" fmla="*/ 1322057 w 2657238"/>
                      <a:gd name="connsiteY6" fmla="*/ 3539806 h 3539806"/>
                      <a:gd name="connsiteX7" fmla="*/ 0 w 2657238"/>
                      <a:gd name="connsiteY7" fmla="*/ 1992946 h 3539806"/>
                      <a:gd name="connsiteX8" fmla="*/ 6826 w 2657238"/>
                      <a:gd name="connsiteY8" fmla="*/ 1834789 h 3539806"/>
                      <a:gd name="connsiteX9" fmla="*/ 0 w 2657238"/>
                      <a:gd name="connsiteY9" fmla="*/ 1546860 h 3539806"/>
                      <a:gd name="connsiteX10" fmla="*/ 1328619 w 2657238"/>
                      <a:gd name="connsiteY10" fmla="*/ 0 h 3539806"/>
                      <a:gd name="connsiteX0" fmla="*/ 1328619 w 2657238"/>
                      <a:gd name="connsiteY0" fmla="*/ 0 h 3539806"/>
                      <a:gd name="connsiteX1" fmla="*/ 2657238 w 2657238"/>
                      <a:gd name="connsiteY1" fmla="*/ 1546860 h 3539806"/>
                      <a:gd name="connsiteX2" fmla="*/ 2650379 w 2657238"/>
                      <a:gd name="connsiteY2" fmla="*/ 1705018 h 3539806"/>
                      <a:gd name="connsiteX3" fmla="*/ 2635333 w 2657238"/>
                      <a:gd name="connsiteY3" fmla="*/ 1819796 h 3539806"/>
                      <a:gd name="connsiteX4" fmla="*/ 2644114 w 2657238"/>
                      <a:gd name="connsiteY4" fmla="*/ 1992946 h 3539806"/>
                      <a:gd name="connsiteX5" fmla="*/ 1322057 w 2657238"/>
                      <a:gd name="connsiteY5" fmla="*/ 3539806 h 3539806"/>
                      <a:gd name="connsiteX6" fmla="*/ 0 w 2657238"/>
                      <a:gd name="connsiteY6" fmla="*/ 1992946 h 3539806"/>
                      <a:gd name="connsiteX7" fmla="*/ 6826 w 2657238"/>
                      <a:gd name="connsiteY7" fmla="*/ 1834789 h 3539806"/>
                      <a:gd name="connsiteX8" fmla="*/ 0 w 2657238"/>
                      <a:gd name="connsiteY8" fmla="*/ 1546860 h 3539806"/>
                      <a:gd name="connsiteX9" fmla="*/ 1328619 w 2657238"/>
                      <a:gd name="connsiteY9" fmla="*/ 0 h 3539806"/>
                      <a:gd name="connsiteX0" fmla="*/ 2021956 w 2703033"/>
                      <a:gd name="connsiteY0" fmla="*/ 0 h 3007243"/>
                      <a:gd name="connsiteX1" fmla="*/ 2657238 w 2703033"/>
                      <a:gd name="connsiteY1" fmla="*/ 1014297 h 3007243"/>
                      <a:gd name="connsiteX2" fmla="*/ 2650379 w 2703033"/>
                      <a:gd name="connsiteY2" fmla="*/ 1172455 h 3007243"/>
                      <a:gd name="connsiteX3" fmla="*/ 2635333 w 2703033"/>
                      <a:gd name="connsiteY3" fmla="*/ 1287233 h 3007243"/>
                      <a:gd name="connsiteX4" fmla="*/ 2644114 w 2703033"/>
                      <a:gd name="connsiteY4" fmla="*/ 1460383 h 3007243"/>
                      <a:gd name="connsiteX5" fmla="*/ 1322057 w 2703033"/>
                      <a:gd name="connsiteY5" fmla="*/ 3007243 h 3007243"/>
                      <a:gd name="connsiteX6" fmla="*/ 0 w 2703033"/>
                      <a:gd name="connsiteY6" fmla="*/ 1460383 h 3007243"/>
                      <a:gd name="connsiteX7" fmla="*/ 6826 w 2703033"/>
                      <a:gd name="connsiteY7" fmla="*/ 1302226 h 3007243"/>
                      <a:gd name="connsiteX8" fmla="*/ 0 w 2703033"/>
                      <a:gd name="connsiteY8" fmla="*/ 1014297 h 3007243"/>
                      <a:gd name="connsiteX9" fmla="*/ 2021956 w 2703033"/>
                      <a:gd name="connsiteY9" fmla="*/ 0 h 3007243"/>
                      <a:gd name="connsiteX0" fmla="*/ 2021956 w 2703033"/>
                      <a:gd name="connsiteY0" fmla="*/ 90146 h 3097389"/>
                      <a:gd name="connsiteX1" fmla="*/ 2657238 w 2703033"/>
                      <a:gd name="connsiteY1" fmla="*/ 1104443 h 3097389"/>
                      <a:gd name="connsiteX2" fmla="*/ 2650379 w 2703033"/>
                      <a:gd name="connsiteY2" fmla="*/ 1262601 h 3097389"/>
                      <a:gd name="connsiteX3" fmla="*/ 2635333 w 2703033"/>
                      <a:gd name="connsiteY3" fmla="*/ 1377379 h 3097389"/>
                      <a:gd name="connsiteX4" fmla="*/ 2644114 w 2703033"/>
                      <a:gd name="connsiteY4" fmla="*/ 1550529 h 3097389"/>
                      <a:gd name="connsiteX5" fmla="*/ 1322057 w 2703033"/>
                      <a:gd name="connsiteY5" fmla="*/ 3097389 h 3097389"/>
                      <a:gd name="connsiteX6" fmla="*/ 0 w 2703033"/>
                      <a:gd name="connsiteY6" fmla="*/ 1550529 h 3097389"/>
                      <a:gd name="connsiteX7" fmla="*/ 6826 w 2703033"/>
                      <a:gd name="connsiteY7" fmla="*/ 1392372 h 3097389"/>
                      <a:gd name="connsiteX8" fmla="*/ 0 w 2703033"/>
                      <a:gd name="connsiteY8" fmla="*/ 1104443 h 3097389"/>
                      <a:gd name="connsiteX9" fmla="*/ 2021956 w 2703033"/>
                      <a:gd name="connsiteY9" fmla="*/ 90146 h 3097389"/>
                      <a:gd name="connsiteX0" fmla="*/ 2021956 w 2703033"/>
                      <a:gd name="connsiteY0" fmla="*/ 68442 h 3075685"/>
                      <a:gd name="connsiteX1" fmla="*/ 2657238 w 2703033"/>
                      <a:gd name="connsiteY1" fmla="*/ 1082739 h 3075685"/>
                      <a:gd name="connsiteX2" fmla="*/ 2650379 w 2703033"/>
                      <a:gd name="connsiteY2" fmla="*/ 1240897 h 3075685"/>
                      <a:gd name="connsiteX3" fmla="*/ 2635333 w 2703033"/>
                      <a:gd name="connsiteY3" fmla="*/ 1355675 h 3075685"/>
                      <a:gd name="connsiteX4" fmla="*/ 2644114 w 2703033"/>
                      <a:gd name="connsiteY4" fmla="*/ 1528825 h 3075685"/>
                      <a:gd name="connsiteX5" fmla="*/ 1322057 w 2703033"/>
                      <a:gd name="connsiteY5" fmla="*/ 3075685 h 3075685"/>
                      <a:gd name="connsiteX6" fmla="*/ 0 w 2703033"/>
                      <a:gd name="connsiteY6" fmla="*/ 1528825 h 3075685"/>
                      <a:gd name="connsiteX7" fmla="*/ 6826 w 2703033"/>
                      <a:gd name="connsiteY7" fmla="*/ 1370668 h 3075685"/>
                      <a:gd name="connsiteX8" fmla="*/ 0 w 2703033"/>
                      <a:gd name="connsiteY8" fmla="*/ 1082739 h 3075685"/>
                      <a:gd name="connsiteX9" fmla="*/ 2021956 w 2703033"/>
                      <a:gd name="connsiteY9" fmla="*/ 68442 h 3075685"/>
                      <a:gd name="connsiteX0" fmla="*/ 2021956 w 2652462"/>
                      <a:gd name="connsiteY0" fmla="*/ 42275 h 3049518"/>
                      <a:gd name="connsiteX1" fmla="*/ 2556754 w 2652462"/>
                      <a:gd name="connsiteY1" fmla="*/ 292898 h 3049518"/>
                      <a:gd name="connsiteX2" fmla="*/ 2650379 w 2652462"/>
                      <a:gd name="connsiteY2" fmla="*/ 1214730 h 3049518"/>
                      <a:gd name="connsiteX3" fmla="*/ 2635333 w 2652462"/>
                      <a:gd name="connsiteY3" fmla="*/ 1329508 h 3049518"/>
                      <a:gd name="connsiteX4" fmla="*/ 2644114 w 2652462"/>
                      <a:gd name="connsiteY4" fmla="*/ 1502658 h 3049518"/>
                      <a:gd name="connsiteX5" fmla="*/ 1322057 w 2652462"/>
                      <a:gd name="connsiteY5" fmla="*/ 3049518 h 3049518"/>
                      <a:gd name="connsiteX6" fmla="*/ 0 w 2652462"/>
                      <a:gd name="connsiteY6" fmla="*/ 1502658 h 3049518"/>
                      <a:gd name="connsiteX7" fmla="*/ 6826 w 2652462"/>
                      <a:gd name="connsiteY7" fmla="*/ 1344501 h 3049518"/>
                      <a:gd name="connsiteX8" fmla="*/ 0 w 2652462"/>
                      <a:gd name="connsiteY8" fmla="*/ 1056572 h 3049518"/>
                      <a:gd name="connsiteX9" fmla="*/ 2021956 w 2652462"/>
                      <a:gd name="connsiteY9" fmla="*/ 42275 h 3049518"/>
                      <a:gd name="connsiteX0" fmla="*/ 2021956 w 2652462"/>
                      <a:gd name="connsiteY0" fmla="*/ 42275 h 3049660"/>
                      <a:gd name="connsiteX1" fmla="*/ 2556754 w 2652462"/>
                      <a:gd name="connsiteY1" fmla="*/ 292898 h 3049660"/>
                      <a:gd name="connsiteX2" fmla="*/ 2650379 w 2652462"/>
                      <a:gd name="connsiteY2" fmla="*/ 1214730 h 3049660"/>
                      <a:gd name="connsiteX3" fmla="*/ 2635333 w 2652462"/>
                      <a:gd name="connsiteY3" fmla="*/ 1329508 h 3049660"/>
                      <a:gd name="connsiteX4" fmla="*/ 2644114 w 2652462"/>
                      <a:gd name="connsiteY4" fmla="*/ 1502658 h 3049660"/>
                      <a:gd name="connsiteX5" fmla="*/ 1322057 w 2652462"/>
                      <a:gd name="connsiteY5" fmla="*/ 3049518 h 3049660"/>
                      <a:gd name="connsiteX6" fmla="*/ 0 w 2652462"/>
                      <a:gd name="connsiteY6" fmla="*/ 1502658 h 3049660"/>
                      <a:gd name="connsiteX7" fmla="*/ 6826 w 2652462"/>
                      <a:gd name="connsiteY7" fmla="*/ 1344501 h 3049660"/>
                      <a:gd name="connsiteX8" fmla="*/ 0 w 2652462"/>
                      <a:gd name="connsiteY8" fmla="*/ 1056572 h 3049660"/>
                      <a:gd name="connsiteX9" fmla="*/ 2021956 w 2652462"/>
                      <a:gd name="connsiteY9" fmla="*/ 42275 h 3049660"/>
                      <a:gd name="connsiteX0" fmla="*/ 2021956 w 2652462"/>
                      <a:gd name="connsiteY0" fmla="*/ 42275 h 3049535"/>
                      <a:gd name="connsiteX1" fmla="*/ 2556754 w 2652462"/>
                      <a:gd name="connsiteY1" fmla="*/ 292898 h 3049535"/>
                      <a:gd name="connsiteX2" fmla="*/ 2650379 w 2652462"/>
                      <a:gd name="connsiteY2" fmla="*/ 1214730 h 3049535"/>
                      <a:gd name="connsiteX3" fmla="*/ 2635333 w 2652462"/>
                      <a:gd name="connsiteY3" fmla="*/ 1329508 h 3049535"/>
                      <a:gd name="connsiteX4" fmla="*/ 2644114 w 2652462"/>
                      <a:gd name="connsiteY4" fmla="*/ 1502658 h 3049535"/>
                      <a:gd name="connsiteX5" fmla="*/ 1322057 w 2652462"/>
                      <a:gd name="connsiteY5" fmla="*/ 3049518 h 3049535"/>
                      <a:gd name="connsiteX6" fmla="*/ 0 w 2652462"/>
                      <a:gd name="connsiteY6" fmla="*/ 1502658 h 3049535"/>
                      <a:gd name="connsiteX7" fmla="*/ 6826 w 2652462"/>
                      <a:gd name="connsiteY7" fmla="*/ 1344501 h 3049535"/>
                      <a:gd name="connsiteX8" fmla="*/ 0 w 2652462"/>
                      <a:gd name="connsiteY8" fmla="*/ 1056572 h 3049535"/>
                      <a:gd name="connsiteX9" fmla="*/ 2021956 w 2652462"/>
                      <a:gd name="connsiteY9" fmla="*/ 42275 h 3049535"/>
                      <a:gd name="connsiteX0" fmla="*/ 2021956 w 2652462"/>
                      <a:gd name="connsiteY0" fmla="*/ 42275 h 3049781"/>
                      <a:gd name="connsiteX1" fmla="*/ 2556754 w 2652462"/>
                      <a:gd name="connsiteY1" fmla="*/ 292898 h 3049781"/>
                      <a:gd name="connsiteX2" fmla="*/ 2650379 w 2652462"/>
                      <a:gd name="connsiteY2" fmla="*/ 1214730 h 3049781"/>
                      <a:gd name="connsiteX3" fmla="*/ 2635333 w 2652462"/>
                      <a:gd name="connsiteY3" fmla="*/ 1329508 h 3049781"/>
                      <a:gd name="connsiteX4" fmla="*/ 2644114 w 2652462"/>
                      <a:gd name="connsiteY4" fmla="*/ 1502658 h 3049781"/>
                      <a:gd name="connsiteX5" fmla="*/ 1322057 w 2652462"/>
                      <a:gd name="connsiteY5" fmla="*/ 3049518 h 3049781"/>
                      <a:gd name="connsiteX6" fmla="*/ 84714 w 2652462"/>
                      <a:gd name="connsiteY6" fmla="*/ 1591996 h 3049781"/>
                      <a:gd name="connsiteX7" fmla="*/ 6826 w 2652462"/>
                      <a:gd name="connsiteY7" fmla="*/ 1344501 h 3049781"/>
                      <a:gd name="connsiteX8" fmla="*/ 0 w 2652462"/>
                      <a:gd name="connsiteY8" fmla="*/ 1056572 h 3049781"/>
                      <a:gd name="connsiteX9" fmla="*/ 2021956 w 2652462"/>
                      <a:gd name="connsiteY9" fmla="*/ 42275 h 3049781"/>
                      <a:gd name="connsiteX0" fmla="*/ 2061419 w 2691925"/>
                      <a:gd name="connsiteY0" fmla="*/ 42275 h 3181710"/>
                      <a:gd name="connsiteX1" fmla="*/ 2596217 w 2691925"/>
                      <a:gd name="connsiteY1" fmla="*/ 292898 h 3181710"/>
                      <a:gd name="connsiteX2" fmla="*/ 2689842 w 2691925"/>
                      <a:gd name="connsiteY2" fmla="*/ 1214730 h 3181710"/>
                      <a:gd name="connsiteX3" fmla="*/ 2674796 w 2691925"/>
                      <a:gd name="connsiteY3" fmla="*/ 1329508 h 3181710"/>
                      <a:gd name="connsiteX4" fmla="*/ 2683577 w 2691925"/>
                      <a:gd name="connsiteY4" fmla="*/ 1502658 h 3181710"/>
                      <a:gd name="connsiteX5" fmla="*/ 1361520 w 2691925"/>
                      <a:gd name="connsiteY5" fmla="*/ 3181583 h 3181710"/>
                      <a:gd name="connsiteX6" fmla="*/ 124177 w 2691925"/>
                      <a:gd name="connsiteY6" fmla="*/ 1591996 h 3181710"/>
                      <a:gd name="connsiteX7" fmla="*/ 46289 w 2691925"/>
                      <a:gd name="connsiteY7" fmla="*/ 1344501 h 3181710"/>
                      <a:gd name="connsiteX8" fmla="*/ 39463 w 2691925"/>
                      <a:gd name="connsiteY8" fmla="*/ 1056572 h 3181710"/>
                      <a:gd name="connsiteX9" fmla="*/ 2061419 w 2691925"/>
                      <a:gd name="connsiteY9" fmla="*/ 42275 h 3181710"/>
                      <a:gd name="connsiteX0" fmla="*/ 2021956 w 2652462"/>
                      <a:gd name="connsiteY0" fmla="*/ 42275 h 3181760"/>
                      <a:gd name="connsiteX1" fmla="*/ 2556754 w 2652462"/>
                      <a:gd name="connsiteY1" fmla="*/ 292898 h 3181760"/>
                      <a:gd name="connsiteX2" fmla="*/ 2650379 w 2652462"/>
                      <a:gd name="connsiteY2" fmla="*/ 1214730 h 3181760"/>
                      <a:gd name="connsiteX3" fmla="*/ 2635333 w 2652462"/>
                      <a:gd name="connsiteY3" fmla="*/ 1329508 h 3181760"/>
                      <a:gd name="connsiteX4" fmla="*/ 2644114 w 2652462"/>
                      <a:gd name="connsiteY4" fmla="*/ 1502658 h 3181760"/>
                      <a:gd name="connsiteX5" fmla="*/ 1322057 w 2652462"/>
                      <a:gd name="connsiteY5" fmla="*/ 3181583 h 3181760"/>
                      <a:gd name="connsiteX6" fmla="*/ 84714 w 2652462"/>
                      <a:gd name="connsiteY6" fmla="*/ 1591996 h 3181760"/>
                      <a:gd name="connsiteX7" fmla="*/ 6826 w 2652462"/>
                      <a:gd name="connsiteY7" fmla="*/ 1344501 h 3181760"/>
                      <a:gd name="connsiteX8" fmla="*/ 0 w 2652462"/>
                      <a:gd name="connsiteY8" fmla="*/ 1056572 h 3181760"/>
                      <a:gd name="connsiteX9" fmla="*/ 2021956 w 2652462"/>
                      <a:gd name="connsiteY9" fmla="*/ 42275 h 3181760"/>
                      <a:gd name="connsiteX0" fmla="*/ 2021956 w 2652462"/>
                      <a:gd name="connsiteY0" fmla="*/ 42275 h 3183035"/>
                      <a:gd name="connsiteX1" fmla="*/ 2556754 w 2652462"/>
                      <a:gd name="connsiteY1" fmla="*/ 292898 h 3183035"/>
                      <a:gd name="connsiteX2" fmla="*/ 2650379 w 2652462"/>
                      <a:gd name="connsiteY2" fmla="*/ 1214730 h 3183035"/>
                      <a:gd name="connsiteX3" fmla="*/ 2635333 w 2652462"/>
                      <a:gd name="connsiteY3" fmla="*/ 1329508 h 3183035"/>
                      <a:gd name="connsiteX4" fmla="*/ 2644114 w 2652462"/>
                      <a:gd name="connsiteY4" fmla="*/ 1502658 h 3183035"/>
                      <a:gd name="connsiteX5" fmla="*/ 1322057 w 2652462"/>
                      <a:gd name="connsiteY5" fmla="*/ 3181583 h 3183035"/>
                      <a:gd name="connsiteX6" fmla="*/ 61610 w 2652462"/>
                      <a:gd name="connsiteY6" fmla="*/ 1743482 h 3183035"/>
                      <a:gd name="connsiteX7" fmla="*/ 6826 w 2652462"/>
                      <a:gd name="connsiteY7" fmla="*/ 1344501 h 3183035"/>
                      <a:gd name="connsiteX8" fmla="*/ 0 w 2652462"/>
                      <a:gd name="connsiteY8" fmla="*/ 1056572 h 3183035"/>
                      <a:gd name="connsiteX9" fmla="*/ 2021956 w 2652462"/>
                      <a:gd name="connsiteY9" fmla="*/ 42275 h 3183035"/>
                      <a:gd name="connsiteX0" fmla="*/ 2021956 w 2652462"/>
                      <a:gd name="connsiteY0" fmla="*/ 42275 h 3183026"/>
                      <a:gd name="connsiteX1" fmla="*/ 2556754 w 2652462"/>
                      <a:gd name="connsiteY1" fmla="*/ 292898 h 3183026"/>
                      <a:gd name="connsiteX2" fmla="*/ 2650379 w 2652462"/>
                      <a:gd name="connsiteY2" fmla="*/ 1214730 h 3183026"/>
                      <a:gd name="connsiteX3" fmla="*/ 2635333 w 2652462"/>
                      <a:gd name="connsiteY3" fmla="*/ 1329508 h 3183026"/>
                      <a:gd name="connsiteX4" fmla="*/ 2644114 w 2652462"/>
                      <a:gd name="connsiteY4" fmla="*/ 1502658 h 3183026"/>
                      <a:gd name="connsiteX5" fmla="*/ 1322057 w 2652462"/>
                      <a:gd name="connsiteY5" fmla="*/ 3181583 h 3183026"/>
                      <a:gd name="connsiteX6" fmla="*/ 61610 w 2652462"/>
                      <a:gd name="connsiteY6" fmla="*/ 1743482 h 3183026"/>
                      <a:gd name="connsiteX7" fmla="*/ 6826 w 2652462"/>
                      <a:gd name="connsiteY7" fmla="*/ 1344501 h 3183026"/>
                      <a:gd name="connsiteX8" fmla="*/ 0 w 2652462"/>
                      <a:gd name="connsiteY8" fmla="*/ 1056572 h 3183026"/>
                      <a:gd name="connsiteX9" fmla="*/ 2021956 w 2652462"/>
                      <a:gd name="connsiteY9" fmla="*/ 42275 h 3183026"/>
                      <a:gd name="connsiteX0" fmla="*/ 2021956 w 2652462"/>
                      <a:gd name="connsiteY0" fmla="*/ 42275 h 3183196"/>
                      <a:gd name="connsiteX1" fmla="*/ 2556754 w 2652462"/>
                      <a:gd name="connsiteY1" fmla="*/ 292898 h 3183196"/>
                      <a:gd name="connsiteX2" fmla="*/ 2650379 w 2652462"/>
                      <a:gd name="connsiteY2" fmla="*/ 1214730 h 3183196"/>
                      <a:gd name="connsiteX3" fmla="*/ 2635333 w 2652462"/>
                      <a:gd name="connsiteY3" fmla="*/ 1329508 h 3183196"/>
                      <a:gd name="connsiteX4" fmla="*/ 2644114 w 2652462"/>
                      <a:gd name="connsiteY4" fmla="*/ 1502658 h 3183196"/>
                      <a:gd name="connsiteX5" fmla="*/ 1322057 w 2652462"/>
                      <a:gd name="connsiteY5" fmla="*/ 3181583 h 3183196"/>
                      <a:gd name="connsiteX6" fmla="*/ 61610 w 2652462"/>
                      <a:gd name="connsiteY6" fmla="*/ 1743482 h 3183196"/>
                      <a:gd name="connsiteX7" fmla="*/ 6826 w 2652462"/>
                      <a:gd name="connsiteY7" fmla="*/ 1344501 h 3183196"/>
                      <a:gd name="connsiteX8" fmla="*/ 0 w 2652462"/>
                      <a:gd name="connsiteY8" fmla="*/ 1056572 h 3183196"/>
                      <a:gd name="connsiteX9" fmla="*/ 2021956 w 2652462"/>
                      <a:gd name="connsiteY9" fmla="*/ 42275 h 3183196"/>
                      <a:gd name="connsiteX0" fmla="*/ 2021956 w 2652462"/>
                      <a:gd name="connsiteY0" fmla="*/ 42275 h 3187973"/>
                      <a:gd name="connsiteX1" fmla="*/ 2556754 w 2652462"/>
                      <a:gd name="connsiteY1" fmla="*/ 292898 h 3187973"/>
                      <a:gd name="connsiteX2" fmla="*/ 2650379 w 2652462"/>
                      <a:gd name="connsiteY2" fmla="*/ 1214730 h 3187973"/>
                      <a:gd name="connsiteX3" fmla="*/ 2635333 w 2652462"/>
                      <a:gd name="connsiteY3" fmla="*/ 1329508 h 3187973"/>
                      <a:gd name="connsiteX4" fmla="*/ 2644114 w 2652462"/>
                      <a:gd name="connsiteY4" fmla="*/ 1502658 h 3187973"/>
                      <a:gd name="connsiteX5" fmla="*/ 1322057 w 2652462"/>
                      <a:gd name="connsiteY5" fmla="*/ 3181583 h 3187973"/>
                      <a:gd name="connsiteX6" fmla="*/ 61610 w 2652462"/>
                      <a:gd name="connsiteY6" fmla="*/ 1743482 h 3187973"/>
                      <a:gd name="connsiteX7" fmla="*/ 6826 w 2652462"/>
                      <a:gd name="connsiteY7" fmla="*/ 1344501 h 3187973"/>
                      <a:gd name="connsiteX8" fmla="*/ 0 w 2652462"/>
                      <a:gd name="connsiteY8" fmla="*/ 1056572 h 3187973"/>
                      <a:gd name="connsiteX9" fmla="*/ 2021956 w 2652462"/>
                      <a:gd name="connsiteY9" fmla="*/ 42275 h 3187973"/>
                      <a:gd name="connsiteX0" fmla="*/ 2021956 w 2652462"/>
                      <a:gd name="connsiteY0" fmla="*/ 42275 h 3183280"/>
                      <a:gd name="connsiteX1" fmla="*/ 2556754 w 2652462"/>
                      <a:gd name="connsiteY1" fmla="*/ 292898 h 3183280"/>
                      <a:gd name="connsiteX2" fmla="*/ 2650379 w 2652462"/>
                      <a:gd name="connsiteY2" fmla="*/ 1214730 h 3183280"/>
                      <a:gd name="connsiteX3" fmla="*/ 2635333 w 2652462"/>
                      <a:gd name="connsiteY3" fmla="*/ 1329508 h 3183280"/>
                      <a:gd name="connsiteX4" fmla="*/ 2644114 w 2652462"/>
                      <a:gd name="connsiteY4" fmla="*/ 1502658 h 3183280"/>
                      <a:gd name="connsiteX5" fmla="*/ 1322057 w 2652462"/>
                      <a:gd name="connsiteY5" fmla="*/ 3181583 h 3183280"/>
                      <a:gd name="connsiteX6" fmla="*/ 61610 w 2652462"/>
                      <a:gd name="connsiteY6" fmla="*/ 1743482 h 3183280"/>
                      <a:gd name="connsiteX7" fmla="*/ 6826 w 2652462"/>
                      <a:gd name="connsiteY7" fmla="*/ 1344501 h 3183280"/>
                      <a:gd name="connsiteX8" fmla="*/ 0 w 2652462"/>
                      <a:gd name="connsiteY8" fmla="*/ 1056572 h 3183280"/>
                      <a:gd name="connsiteX9" fmla="*/ 2021956 w 2652462"/>
                      <a:gd name="connsiteY9" fmla="*/ 42275 h 3183280"/>
                      <a:gd name="connsiteX0" fmla="*/ 2082280 w 2712786"/>
                      <a:gd name="connsiteY0" fmla="*/ 42275 h 3400471"/>
                      <a:gd name="connsiteX1" fmla="*/ 2617078 w 2712786"/>
                      <a:gd name="connsiteY1" fmla="*/ 292898 h 3400471"/>
                      <a:gd name="connsiteX2" fmla="*/ 2710703 w 2712786"/>
                      <a:gd name="connsiteY2" fmla="*/ 1214730 h 3400471"/>
                      <a:gd name="connsiteX3" fmla="*/ 2695657 w 2712786"/>
                      <a:gd name="connsiteY3" fmla="*/ 1329508 h 3400471"/>
                      <a:gd name="connsiteX4" fmla="*/ 2704438 w 2712786"/>
                      <a:gd name="connsiteY4" fmla="*/ 1502658 h 3400471"/>
                      <a:gd name="connsiteX5" fmla="*/ 1474796 w 2712786"/>
                      <a:gd name="connsiteY5" fmla="*/ 3399101 h 3400471"/>
                      <a:gd name="connsiteX6" fmla="*/ 121934 w 2712786"/>
                      <a:gd name="connsiteY6" fmla="*/ 1743482 h 3400471"/>
                      <a:gd name="connsiteX7" fmla="*/ 67150 w 2712786"/>
                      <a:gd name="connsiteY7" fmla="*/ 1344501 h 3400471"/>
                      <a:gd name="connsiteX8" fmla="*/ 60324 w 2712786"/>
                      <a:gd name="connsiteY8" fmla="*/ 1056572 h 3400471"/>
                      <a:gd name="connsiteX9" fmla="*/ 2082280 w 2712786"/>
                      <a:gd name="connsiteY9" fmla="*/ 42275 h 3400471"/>
                      <a:gd name="connsiteX0" fmla="*/ 2024880 w 2655386"/>
                      <a:gd name="connsiteY0" fmla="*/ 42275 h 3420981"/>
                      <a:gd name="connsiteX1" fmla="*/ 2559678 w 2655386"/>
                      <a:gd name="connsiteY1" fmla="*/ 292898 h 3420981"/>
                      <a:gd name="connsiteX2" fmla="*/ 2653303 w 2655386"/>
                      <a:gd name="connsiteY2" fmla="*/ 1214730 h 3420981"/>
                      <a:gd name="connsiteX3" fmla="*/ 2638257 w 2655386"/>
                      <a:gd name="connsiteY3" fmla="*/ 1329508 h 3420981"/>
                      <a:gd name="connsiteX4" fmla="*/ 2647038 w 2655386"/>
                      <a:gd name="connsiteY4" fmla="*/ 1502658 h 3420981"/>
                      <a:gd name="connsiteX5" fmla="*/ 1417396 w 2655386"/>
                      <a:gd name="connsiteY5" fmla="*/ 3399101 h 3420981"/>
                      <a:gd name="connsiteX6" fmla="*/ 569918 w 2655386"/>
                      <a:gd name="connsiteY6" fmla="*/ 2485802 h 3420981"/>
                      <a:gd name="connsiteX7" fmla="*/ 64534 w 2655386"/>
                      <a:gd name="connsiteY7" fmla="*/ 1743482 h 3420981"/>
                      <a:gd name="connsiteX8" fmla="*/ 9750 w 2655386"/>
                      <a:gd name="connsiteY8" fmla="*/ 1344501 h 3420981"/>
                      <a:gd name="connsiteX9" fmla="*/ 2924 w 2655386"/>
                      <a:gd name="connsiteY9" fmla="*/ 1056572 h 3420981"/>
                      <a:gd name="connsiteX10" fmla="*/ 2024880 w 2655386"/>
                      <a:gd name="connsiteY10" fmla="*/ 42275 h 3420981"/>
                      <a:gd name="connsiteX0" fmla="*/ 2021956 w 2652462"/>
                      <a:gd name="connsiteY0" fmla="*/ 42275 h 3431042"/>
                      <a:gd name="connsiteX1" fmla="*/ 2556754 w 2652462"/>
                      <a:gd name="connsiteY1" fmla="*/ 292898 h 3431042"/>
                      <a:gd name="connsiteX2" fmla="*/ 2650379 w 2652462"/>
                      <a:gd name="connsiteY2" fmla="*/ 1214730 h 3431042"/>
                      <a:gd name="connsiteX3" fmla="*/ 2635333 w 2652462"/>
                      <a:gd name="connsiteY3" fmla="*/ 1329508 h 3431042"/>
                      <a:gd name="connsiteX4" fmla="*/ 2644114 w 2652462"/>
                      <a:gd name="connsiteY4" fmla="*/ 1502658 h 3431042"/>
                      <a:gd name="connsiteX5" fmla="*/ 1414472 w 2652462"/>
                      <a:gd name="connsiteY5" fmla="*/ 3399101 h 3431042"/>
                      <a:gd name="connsiteX6" fmla="*/ 274347 w 2652462"/>
                      <a:gd name="connsiteY6" fmla="*/ 2625636 h 3431042"/>
                      <a:gd name="connsiteX7" fmla="*/ 61610 w 2652462"/>
                      <a:gd name="connsiteY7" fmla="*/ 1743482 h 3431042"/>
                      <a:gd name="connsiteX8" fmla="*/ 6826 w 2652462"/>
                      <a:gd name="connsiteY8" fmla="*/ 1344501 h 3431042"/>
                      <a:gd name="connsiteX9" fmla="*/ 0 w 2652462"/>
                      <a:gd name="connsiteY9" fmla="*/ 1056572 h 3431042"/>
                      <a:gd name="connsiteX10" fmla="*/ 2021956 w 2652462"/>
                      <a:gd name="connsiteY10" fmla="*/ 42275 h 3431042"/>
                      <a:gd name="connsiteX0" fmla="*/ 2021956 w 2652462"/>
                      <a:gd name="connsiteY0" fmla="*/ 42275 h 3408649"/>
                      <a:gd name="connsiteX1" fmla="*/ 2556754 w 2652462"/>
                      <a:gd name="connsiteY1" fmla="*/ 292898 h 3408649"/>
                      <a:gd name="connsiteX2" fmla="*/ 2650379 w 2652462"/>
                      <a:gd name="connsiteY2" fmla="*/ 1214730 h 3408649"/>
                      <a:gd name="connsiteX3" fmla="*/ 2635333 w 2652462"/>
                      <a:gd name="connsiteY3" fmla="*/ 1329508 h 3408649"/>
                      <a:gd name="connsiteX4" fmla="*/ 2644114 w 2652462"/>
                      <a:gd name="connsiteY4" fmla="*/ 1502658 h 3408649"/>
                      <a:gd name="connsiteX5" fmla="*/ 1460680 w 2652462"/>
                      <a:gd name="connsiteY5" fmla="*/ 3375795 h 3408649"/>
                      <a:gd name="connsiteX6" fmla="*/ 274347 w 2652462"/>
                      <a:gd name="connsiteY6" fmla="*/ 2625636 h 3408649"/>
                      <a:gd name="connsiteX7" fmla="*/ 61610 w 2652462"/>
                      <a:gd name="connsiteY7" fmla="*/ 1743482 h 3408649"/>
                      <a:gd name="connsiteX8" fmla="*/ 6826 w 2652462"/>
                      <a:gd name="connsiteY8" fmla="*/ 1344501 h 3408649"/>
                      <a:gd name="connsiteX9" fmla="*/ 0 w 2652462"/>
                      <a:gd name="connsiteY9" fmla="*/ 1056572 h 3408649"/>
                      <a:gd name="connsiteX10" fmla="*/ 2021956 w 2652462"/>
                      <a:gd name="connsiteY10" fmla="*/ 42275 h 3408649"/>
                      <a:gd name="connsiteX0" fmla="*/ 2021956 w 2652462"/>
                      <a:gd name="connsiteY0" fmla="*/ 42275 h 3376156"/>
                      <a:gd name="connsiteX1" fmla="*/ 2556754 w 2652462"/>
                      <a:gd name="connsiteY1" fmla="*/ 292898 h 3376156"/>
                      <a:gd name="connsiteX2" fmla="*/ 2650379 w 2652462"/>
                      <a:gd name="connsiteY2" fmla="*/ 1214730 h 3376156"/>
                      <a:gd name="connsiteX3" fmla="*/ 2635333 w 2652462"/>
                      <a:gd name="connsiteY3" fmla="*/ 1329508 h 3376156"/>
                      <a:gd name="connsiteX4" fmla="*/ 2644114 w 2652462"/>
                      <a:gd name="connsiteY4" fmla="*/ 1502658 h 3376156"/>
                      <a:gd name="connsiteX5" fmla="*/ 1460680 w 2652462"/>
                      <a:gd name="connsiteY5" fmla="*/ 3375795 h 3376156"/>
                      <a:gd name="connsiteX6" fmla="*/ 274347 w 2652462"/>
                      <a:gd name="connsiteY6" fmla="*/ 2625636 h 3376156"/>
                      <a:gd name="connsiteX7" fmla="*/ 61610 w 2652462"/>
                      <a:gd name="connsiteY7" fmla="*/ 1743482 h 3376156"/>
                      <a:gd name="connsiteX8" fmla="*/ 6826 w 2652462"/>
                      <a:gd name="connsiteY8" fmla="*/ 1344501 h 3376156"/>
                      <a:gd name="connsiteX9" fmla="*/ 0 w 2652462"/>
                      <a:gd name="connsiteY9" fmla="*/ 1056572 h 3376156"/>
                      <a:gd name="connsiteX10" fmla="*/ 2021956 w 2652462"/>
                      <a:gd name="connsiteY10" fmla="*/ 42275 h 3376156"/>
                      <a:gd name="connsiteX0" fmla="*/ 2021956 w 2652462"/>
                      <a:gd name="connsiteY0" fmla="*/ 42275 h 3401346"/>
                      <a:gd name="connsiteX1" fmla="*/ 2556754 w 2652462"/>
                      <a:gd name="connsiteY1" fmla="*/ 292898 h 3401346"/>
                      <a:gd name="connsiteX2" fmla="*/ 2650379 w 2652462"/>
                      <a:gd name="connsiteY2" fmla="*/ 1214730 h 3401346"/>
                      <a:gd name="connsiteX3" fmla="*/ 2635333 w 2652462"/>
                      <a:gd name="connsiteY3" fmla="*/ 1329508 h 3401346"/>
                      <a:gd name="connsiteX4" fmla="*/ 2644114 w 2652462"/>
                      <a:gd name="connsiteY4" fmla="*/ 1502658 h 3401346"/>
                      <a:gd name="connsiteX5" fmla="*/ 1460680 w 2652462"/>
                      <a:gd name="connsiteY5" fmla="*/ 3375795 h 3401346"/>
                      <a:gd name="connsiteX6" fmla="*/ 343658 w 2652462"/>
                      <a:gd name="connsiteY6" fmla="*/ 2532413 h 3401346"/>
                      <a:gd name="connsiteX7" fmla="*/ 61610 w 2652462"/>
                      <a:gd name="connsiteY7" fmla="*/ 1743482 h 3401346"/>
                      <a:gd name="connsiteX8" fmla="*/ 6826 w 2652462"/>
                      <a:gd name="connsiteY8" fmla="*/ 1344501 h 3401346"/>
                      <a:gd name="connsiteX9" fmla="*/ 0 w 2652462"/>
                      <a:gd name="connsiteY9" fmla="*/ 1056572 h 3401346"/>
                      <a:gd name="connsiteX10" fmla="*/ 2021956 w 2652462"/>
                      <a:gd name="connsiteY10" fmla="*/ 42275 h 3401346"/>
                      <a:gd name="connsiteX0" fmla="*/ 2021956 w 2652462"/>
                      <a:gd name="connsiteY0" fmla="*/ 42275 h 3348655"/>
                      <a:gd name="connsiteX1" fmla="*/ 2556754 w 2652462"/>
                      <a:gd name="connsiteY1" fmla="*/ 292898 h 3348655"/>
                      <a:gd name="connsiteX2" fmla="*/ 2650379 w 2652462"/>
                      <a:gd name="connsiteY2" fmla="*/ 1214730 h 3348655"/>
                      <a:gd name="connsiteX3" fmla="*/ 2635333 w 2652462"/>
                      <a:gd name="connsiteY3" fmla="*/ 1329508 h 3348655"/>
                      <a:gd name="connsiteX4" fmla="*/ 2644114 w 2652462"/>
                      <a:gd name="connsiteY4" fmla="*/ 1502658 h 3348655"/>
                      <a:gd name="connsiteX5" fmla="*/ 1583900 w 2652462"/>
                      <a:gd name="connsiteY5" fmla="*/ 3321416 h 3348655"/>
                      <a:gd name="connsiteX6" fmla="*/ 343658 w 2652462"/>
                      <a:gd name="connsiteY6" fmla="*/ 2532413 h 3348655"/>
                      <a:gd name="connsiteX7" fmla="*/ 61610 w 2652462"/>
                      <a:gd name="connsiteY7" fmla="*/ 1743482 h 3348655"/>
                      <a:gd name="connsiteX8" fmla="*/ 6826 w 2652462"/>
                      <a:gd name="connsiteY8" fmla="*/ 1344501 h 3348655"/>
                      <a:gd name="connsiteX9" fmla="*/ 0 w 2652462"/>
                      <a:gd name="connsiteY9" fmla="*/ 1056572 h 3348655"/>
                      <a:gd name="connsiteX10" fmla="*/ 2021956 w 2652462"/>
                      <a:gd name="connsiteY10" fmla="*/ 42275 h 3348655"/>
                      <a:gd name="connsiteX0" fmla="*/ 2021956 w 2652462"/>
                      <a:gd name="connsiteY0" fmla="*/ 42275 h 3266342"/>
                      <a:gd name="connsiteX1" fmla="*/ 2556754 w 2652462"/>
                      <a:gd name="connsiteY1" fmla="*/ 292898 h 3266342"/>
                      <a:gd name="connsiteX2" fmla="*/ 2650379 w 2652462"/>
                      <a:gd name="connsiteY2" fmla="*/ 1214730 h 3266342"/>
                      <a:gd name="connsiteX3" fmla="*/ 2635333 w 2652462"/>
                      <a:gd name="connsiteY3" fmla="*/ 1329508 h 3266342"/>
                      <a:gd name="connsiteX4" fmla="*/ 2644114 w 2652462"/>
                      <a:gd name="connsiteY4" fmla="*/ 1502658 h 3266342"/>
                      <a:gd name="connsiteX5" fmla="*/ 1499186 w 2652462"/>
                      <a:gd name="connsiteY5" fmla="*/ 3235962 h 3266342"/>
                      <a:gd name="connsiteX6" fmla="*/ 343658 w 2652462"/>
                      <a:gd name="connsiteY6" fmla="*/ 2532413 h 3266342"/>
                      <a:gd name="connsiteX7" fmla="*/ 61610 w 2652462"/>
                      <a:gd name="connsiteY7" fmla="*/ 1743482 h 3266342"/>
                      <a:gd name="connsiteX8" fmla="*/ 6826 w 2652462"/>
                      <a:gd name="connsiteY8" fmla="*/ 1344501 h 3266342"/>
                      <a:gd name="connsiteX9" fmla="*/ 0 w 2652462"/>
                      <a:gd name="connsiteY9" fmla="*/ 1056572 h 3266342"/>
                      <a:gd name="connsiteX10" fmla="*/ 2021956 w 2652462"/>
                      <a:gd name="connsiteY10" fmla="*/ 42275 h 3266342"/>
                      <a:gd name="connsiteX0" fmla="*/ 2021956 w 2652462"/>
                      <a:gd name="connsiteY0" fmla="*/ 42275 h 3262054"/>
                      <a:gd name="connsiteX1" fmla="*/ 2556754 w 2652462"/>
                      <a:gd name="connsiteY1" fmla="*/ 292898 h 3262054"/>
                      <a:gd name="connsiteX2" fmla="*/ 2650379 w 2652462"/>
                      <a:gd name="connsiteY2" fmla="*/ 1214730 h 3262054"/>
                      <a:gd name="connsiteX3" fmla="*/ 2635333 w 2652462"/>
                      <a:gd name="connsiteY3" fmla="*/ 1329508 h 3262054"/>
                      <a:gd name="connsiteX4" fmla="*/ 2644114 w 2652462"/>
                      <a:gd name="connsiteY4" fmla="*/ 1502658 h 3262054"/>
                      <a:gd name="connsiteX5" fmla="*/ 1499186 w 2652462"/>
                      <a:gd name="connsiteY5" fmla="*/ 3235962 h 3262054"/>
                      <a:gd name="connsiteX6" fmla="*/ 343658 w 2652462"/>
                      <a:gd name="connsiteY6" fmla="*/ 2532413 h 3262054"/>
                      <a:gd name="connsiteX7" fmla="*/ 61610 w 2652462"/>
                      <a:gd name="connsiteY7" fmla="*/ 1743482 h 3262054"/>
                      <a:gd name="connsiteX8" fmla="*/ 6826 w 2652462"/>
                      <a:gd name="connsiteY8" fmla="*/ 1344501 h 3262054"/>
                      <a:gd name="connsiteX9" fmla="*/ 0 w 2652462"/>
                      <a:gd name="connsiteY9" fmla="*/ 1056572 h 3262054"/>
                      <a:gd name="connsiteX10" fmla="*/ 2021956 w 2652462"/>
                      <a:gd name="connsiteY10" fmla="*/ 42275 h 3262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52462" h="3262054">
                        <a:moveTo>
                          <a:pt x="2021956" y="42275"/>
                        </a:moveTo>
                        <a:cubicBezTo>
                          <a:pt x="2448082" y="-85004"/>
                          <a:pt x="2452017" y="97489"/>
                          <a:pt x="2556754" y="292898"/>
                        </a:cubicBezTo>
                        <a:cubicBezTo>
                          <a:pt x="2661491" y="488307"/>
                          <a:pt x="2654915" y="1162729"/>
                          <a:pt x="2650379" y="1214730"/>
                        </a:cubicBezTo>
                        <a:lnTo>
                          <a:pt x="2635333" y="1329508"/>
                        </a:lnTo>
                        <a:lnTo>
                          <a:pt x="2644114" y="1502658"/>
                        </a:lnTo>
                        <a:cubicBezTo>
                          <a:pt x="2644114" y="2356965"/>
                          <a:pt x="2036620" y="3079873"/>
                          <a:pt x="1499186" y="3235962"/>
                        </a:cubicBezTo>
                        <a:cubicBezTo>
                          <a:pt x="961752" y="3392051"/>
                          <a:pt x="569135" y="2808349"/>
                          <a:pt x="343658" y="2532413"/>
                        </a:cubicBezTo>
                        <a:cubicBezTo>
                          <a:pt x="118181" y="2256477"/>
                          <a:pt x="117749" y="1941467"/>
                          <a:pt x="61610" y="1743482"/>
                        </a:cubicBezTo>
                        <a:cubicBezTo>
                          <a:pt x="5471" y="1545497"/>
                          <a:pt x="2312" y="1396502"/>
                          <a:pt x="6826" y="1344501"/>
                        </a:cubicBezTo>
                        <a:lnTo>
                          <a:pt x="0" y="1056572"/>
                        </a:lnTo>
                        <a:cubicBezTo>
                          <a:pt x="0" y="202265"/>
                          <a:pt x="1595830" y="169554"/>
                          <a:pt x="2021956" y="42275"/>
                        </a:cubicBezTo>
                        <a:close/>
                      </a:path>
                    </a:pathLst>
                  </a:custGeom>
                  <a:solidFill>
                    <a:srgbClr val="DC834C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Szabadkézi sokszög 155"/>
                  <p:cNvSpPr/>
                  <p:nvPr/>
                </p:nvSpPr>
                <p:spPr>
                  <a:xfrm>
                    <a:off x="4700472" y="3845407"/>
                    <a:ext cx="728095" cy="1781135"/>
                  </a:xfrm>
                  <a:custGeom>
                    <a:avLst/>
                    <a:gdLst>
                      <a:gd name="connsiteX0" fmla="*/ 704337 w 1645384"/>
                      <a:gd name="connsiteY0" fmla="*/ 0 h 2725466"/>
                      <a:gd name="connsiteX1" fmla="*/ 1645384 w 1645384"/>
                      <a:gd name="connsiteY1" fmla="*/ 2676925 h 2725466"/>
                      <a:gd name="connsiteX2" fmla="*/ 1588498 w 1645384"/>
                      <a:gd name="connsiteY2" fmla="*/ 2694039 h 2725466"/>
                      <a:gd name="connsiteX3" fmla="*/ 1322057 w 1645384"/>
                      <a:gd name="connsiteY3" fmla="*/ 2725466 h 2725466"/>
                      <a:gd name="connsiteX4" fmla="*/ 0 w 1645384"/>
                      <a:gd name="connsiteY4" fmla="*/ 1178606 h 2725466"/>
                      <a:gd name="connsiteX5" fmla="*/ 6826 w 1645384"/>
                      <a:gd name="connsiteY5" fmla="*/ 1020449 h 2725466"/>
                      <a:gd name="connsiteX6" fmla="*/ 0 w 1645384"/>
                      <a:gd name="connsiteY6" fmla="*/ 732520 h 2725466"/>
                      <a:gd name="connsiteX7" fmla="*/ 684769 w 1645384"/>
                      <a:gd name="connsiteY7" fmla="*/ 6298 h 2725466"/>
                      <a:gd name="connsiteX8" fmla="*/ 704337 w 1645384"/>
                      <a:gd name="connsiteY8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588498"/>
                      <a:gd name="connsiteY0" fmla="*/ 0 h 2725466"/>
                      <a:gd name="connsiteX1" fmla="*/ 1588498 w 1588498"/>
                      <a:gd name="connsiteY1" fmla="*/ 2694039 h 2725466"/>
                      <a:gd name="connsiteX2" fmla="*/ 1322057 w 1588498"/>
                      <a:gd name="connsiteY2" fmla="*/ 2725466 h 2725466"/>
                      <a:gd name="connsiteX3" fmla="*/ 0 w 1588498"/>
                      <a:gd name="connsiteY3" fmla="*/ 1178606 h 2725466"/>
                      <a:gd name="connsiteX4" fmla="*/ 6826 w 1588498"/>
                      <a:gd name="connsiteY4" fmla="*/ 1020449 h 2725466"/>
                      <a:gd name="connsiteX5" fmla="*/ 0 w 1588498"/>
                      <a:gd name="connsiteY5" fmla="*/ 732520 h 2725466"/>
                      <a:gd name="connsiteX6" fmla="*/ 684769 w 1588498"/>
                      <a:gd name="connsiteY6" fmla="*/ 6298 h 2725466"/>
                      <a:gd name="connsiteX7" fmla="*/ 704337 w 1588498"/>
                      <a:gd name="connsiteY7" fmla="*/ 0 h 2725466"/>
                      <a:gd name="connsiteX0" fmla="*/ 704337 w 1611121"/>
                      <a:gd name="connsiteY0" fmla="*/ 0 h 3046142"/>
                      <a:gd name="connsiteX1" fmla="*/ 1611121 w 1611121"/>
                      <a:gd name="connsiteY1" fmla="*/ 3040773 h 3046142"/>
                      <a:gd name="connsiteX2" fmla="*/ 1322057 w 1611121"/>
                      <a:gd name="connsiteY2" fmla="*/ 2725466 h 3046142"/>
                      <a:gd name="connsiteX3" fmla="*/ 0 w 1611121"/>
                      <a:gd name="connsiteY3" fmla="*/ 1178606 h 3046142"/>
                      <a:gd name="connsiteX4" fmla="*/ 6826 w 1611121"/>
                      <a:gd name="connsiteY4" fmla="*/ 1020449 h 3046142"/>
                      <a:gd name="connsiteX5" fmla="*/ 0 w 1611121"/>
                      <a:gd name="connsiteY5" fmla="*/ 732520 h 3046142"/>
                      <a:gd name="connsiteX6" fmla="*/ 684769 w 1611121"/>
                      <a:gd name="connsiteY6" fmla="*/ 6298 h 3046142"/>
                      <a:gd name="connsiteX7" fmla="*/ 704337 w 1611121"/>
                      <a:gd name="connsiteY7" fmla="*/ 0 h 3046142"/>
                      <a:gd name="connsiteX0" fmla="*/ 739848 w 1646632"/>
                      <a:gd name="connsiteY0" fmla="*/ 0 h 3041854"/>
                      <a:gd name="connsiteX1" fmla="*/ 1646632 w 1646632"/>
                      <a:gd name="connsiteY1" fmla="*/ 3040773 h 3041854"/>
                      <a:gd name="connsiteX2" fmla="*/ 531821 w 1646632"/>
                      <a:gd name="connsiteY2" fmla="*/ 2474084 h 3041854"/>
                      <a:gd name="connsiteX3" fmla="*/ 35511 w 1646632"/>
                      <a:gd name="connsiteY3" fmla="*/ 1178606 h 3041854"/>
                      <a:gd name="connsiteX4" fmla="*/ 42337 w 1646632"/>
                      <a:gd name="connsiteY4" fmla="*/ 1020449 h 3041854"/>
                      <a:gd name="connsiteX5" fmla="*/ 35511 w 1646632"/>
                      <a:gd name="connsiteY5" fmla="*/ 732520 h 3041854"/>
                      <a:gd name="connsiteX6" fmla="*/ 720280 w 1646632"/>
                      <a:gd name="connsiteY6" fmla="*/ 6298 h 3041854"/>
                      <a:gd name="connsiteX7" fmla="*/ 739848 w 1646632"/>
                      <a:gd name="connsiteY7" fmla="*/ 0 h 3041854"/>
                      <a:gd name="connsiteX0" fmla="*/ 728965 w 1635749"/>
                      <a:gd name="connsiteY0" fmla="*/ 0 h 3041377"/>
                      <a:gd name="connsiteX1" fmla="*/ 1635749 w 1635749"/>
                      <a:gd name="connsiteY1" fmla="*/ 3040773 h 3041377"/>
                      <a:gd name="connsiteX2" fmla="*/ 373887 w 1635749"/>
                      <a:gd name="connsiteY2" fmla="*/ 2240040 h 3041377"/>
                      <a:gd name="connsiteX3" fmla="*/ 24628 w 1635749"/>
                      <a:gd name="connsiteY3" fmla="*/ 1178606 h 3041377"/>
                      <a:gd name="connsiteX4" fmla="*/ 31454 w 1635749"/>
                      <a:gd name="connsiteY4" fmla="*/ 1020449 h 3041377"/>
                      <a:gd name="connsiteX5" fmla="*/ 24628 w 1635749"/>
                      <a:gd name="connsiteY5" fmla="*/ 732520 h 3041377"/>
                      <a:gd name="connsiteX6" fmla="*/ 709397 w 1635749"/>
                      <a:gd name="connsiteY6" fmla="*/ 6298 h 3041377"/>
                      <a:gd name="connsiteX7" fmla="*/ 728965 w 1635749"/>
                      <a:gd name="connsiteY7" fmla="*/ 0 h 3041377"/>
                      <a:gd name="connsiteX0" fmla="*/ 728965 w 1635749"/>
                      <a:gd name="connsiteY0" fmla="*/ 0 h 3041845"/>
                      <a:gd name="connsiteX1" fmla="*/ 1635749 w 1635749"/>
                      <a:gd name="connsiteY1" fmla="*/ 3040773 h 3041845"/>
                      <a:gd name="connsiteX2" fmla="*/ 373887 w 1635749"/>
                      <a:gd name="connsiteY2" fmla="*/ 2240040 h 3041845"/>
                      <a:gd name="connsiteX3" fmla="*/ 24628 w 1635749"/>
                      <a:gd name="connsiteY3" fmla="*/ 1178606 h 3041845"/>
                      <a:gd name="connsiteX4" fmla="*/ 31454 w 1635749"/>
                      <a:gd name="connsiteY4" fmla="*/ 1020449 h 3041845"/>
                      <a:gd name="connsiteX5" fmla="*/ 24628 w 1635749"/>
                      <a:gd name="connsiteY5" fmla="*/ 732520 h 3041845"/>
                      <a:gd name="connsiteX6" fmla="*/ 709397 w 1635749"/>
                      <a:gd name="connsiteY6" fmla="*/ 6298 h 3041845"/>
                      <a:gd name="connsiteX7" fmla="*/ 728965 w 1635749"/>
                      <a:gd name="connsiteY7" fmla="*/ 0 h 3041845"/>
                      <a:gd name="connsiteX0" fmla="*/ 638472 w 1635749"/>
                      <a:gd name="connsiteY0" fmla="*/ 305762 h 3035546"/>
                      <a:gd name="connsiteX1" fmla="*/ 1635749 w 1635749"/>
                      <a:gd name="connsiteY1" fmla="*/ 3034475 h 3035546"/>
                      <a:gd name="connsiteX2" fmla="*/ 373887 w 1635749"/>
                      <a:gd name="connsiteY2" fmla="*/ 2233742 h 3035546"/>
                      <a:gd name="connsiteX3" fmla="*/ 24628 w 1635749"/>
                      <a:gd name="connsiteY3" fmla="*/ 1172308 h 3035546"/>
                      <a:gd name="connsiteX4" fmla="*/ 31454 w 1635749"/>
                      <a:gd name="connsiteY4" fmla="*/ 1014151 h 3035546"/>
                      <a:gd name="connsiteX5" fmla="*/ 24628 w 1635749"/>
                      <a:gd name="connsiteY5" fmla="*/ 726222 h 3035546"/>
                      <a:gd name="connsiteX6" fmla="*/ 709397 w 1635749"/>
                      <a:gd name="connsiteY6" fmla="*/ 0 h 3035546"/>
                      <a:gd name="connsiteX7" fmla="*/ 638472 w 1635749"/>
                      <a:gd name="connsiteY7" fmla="*/ 305762 h 3035546"/>
                      <a:gd name="connsiteX0" fmla="*/ 638472 w 1635749"/>
                      <a:gd name="connsiteY0" fmla="*/ 115812 h 2845596"/>
                      <a:gd name="connsiteX1" fmla="*/ 1635749 w 1635749"/>
                      <a:gd name="connsiteY1" fmla="*/ 2844525 h 2845596"/>
                      <a:gd name="connsiteX2" fmla="*/ 373887 w 1635749"/>
                      <a:gd name="connsiteY2" fmla="*/ 2043792 h 2845596"/>
                      <a:gd name="connsiteX3" fmla="*/ 24628 w 1635749"/>
                      <a:gd name="connsiteY3" fmla="*/ 982358 h 2845596"/>
                      <a:gd name="connsiteX4" fmla="*/ 31454 w 1635749"/>
                      <a:gd name="connsiteY4" fmla="*/ 824201 h 2845596"/>
                      <a:gd name="connsiteX5" fmla="*/ 24628 w 1635749"/>
                      <a:gd name="connsiteY5" fmla="*/ 536272 h 2845596"/>
                      <a:gd name="connsiteX6" fmla="*/ 638472 w 1635749"/>
                      <a:gd name="connsiteY6" fmla="*/ 115812 h 2845596"/>
                      <a:gd name="connsiteX0" fmla="*/ 593226 w 1635749"/>
                      <a:gd name="connsiteY0" fmla="*/ 133522 h 2733281"/>
                      <a:gd name="connsiteX1" fmla="*/ 1635749 w 1635749"/>
                      <a:gd name="connsiteY1" fmla="*/ 2732210 h 2733281"/>
                      <a:gd name="connsiteX2" fmla="*/ 373887 w 1635749"/>
                      <a:gd name="connsiteY2" fmla="*/ 1931477 h 2733281"/>
                      <a:gd name="connsiteX3" fmla="*/ 24628 w 1635749"/>
                      <a:gd name="connsiteY3" fmla="*/ 870043 h 2733281"/>
                      <a:gd name="connsiteX4" fmla="*/ 31454 w 1635749"/>
                      <a:gd name="connsiteY4" fmla="*/ 711886 h 2733281"/>
                      <a:gd name="connsiteX5" fmla="*/ 24628 w 1635749"/>
                      <a:gd name="connsiteY5" fmla="*/ 423957 h 2733281"/>
                      <a:gd name="connsiteX6" fmla="*/ 593226 w 1635749"/>
                      <a:gd name="connsiteY6" fmla="*/ 133522 h 2733281"/>
                      <a:gd name="connsiteX0" fmla="*/ 593226 w 1635749"/>
                      <a:gd name="connsiteY0" fmla="*/ 130863 h 2730622"/>
                      <a:gd name="connsiteX1" fmla="*/ 1635749 w 1635749"/>
                      <a:gd name="connsiteY1" fmla="*/ 2729551 h 2730622"/>
                      <a:gd name="connsiteX2" fmla="*/ 373887 w 1635749"/>
                      <a:gd name="connsiteY2" fmla="*/ 1928818 h 2730622"/>
                      <a:gd name="connsiteX3" fmla="*/ 24628 w 1635749"/>
                      <a:gd name="connsiteY3" fmla="*/ 867384 h 2730622"/>
                      <a:gd name="connsiteX4" fmla="*/ 31454 w 1635749"/>
                      <a:gd name="connsiteY4" fmla="*/ 709227 h 2730622"/>
                      <a:gd name="connsiteX5" fmla="*/ 81187 w 1635749"/>
                      <a:gd name="connsiteY5" fmla="*/ 438635 h 2730622"/>
                      <a:gd name="connsiteX6" fmla="*/ 593226 w 1635749"/>
                      <a:gd name="connsiteY6" fmla="*/ 130863 h 2730622"/>
                      <a:gd name="connsiteX0" fmla="*/ 576694 w 1619217"/>
                      <a:gd name="connsiteY0" fmla="*/ 130863 h 2730622"/>
                      <a:gd name="connsiteX1" fmla="*/ 1619217 w 1619217"/>
                      <a:gd name="connsiteY1" fmla="*/ 2729551 h 2730622"/>
                      <a:gd name="connsiteX2" fmla="*/ 357355 w 1619217"/>
                      <a:gd name="connsiteY2" fmla="*/ 1928818 h 2730622"/>
                      <a:gd name="connsiteX3" fmla="*/ 8096 w 1619217"/>
                      <a:gd name="connsiteY3" fmla="*/ 867384 h 2730622"/>
                      <a:gd name="connsiteX4" fmla="*/ 105415 w 1619217"/>
                      <a:gd name="connsiteY4" fmla="*/ 709227 h 2730622"/>
                      <a:gd name="connsiteX5" fmla="*/ 64655 w 1619217"/>
                      <a:gd name="connsiteY5" fmla="*/ 438635 h 2730622"/>
                      <a:gd name="connsiteX6" fmla="*/ 576694 w 1619217"/>
                      <a:gd name="connsiteY6" fmla="*/ 130863 h 2730622"/>
                      <a:gd name="connsiteX0" fmla="*/ 474252 w 1619217"/>
                      <a:gd name="connsiteY0" fmla="*/ 110818 h 2867214"/>
                      <a:gd name="connsiteX1" fmla="*/ 1619217 w 1619217"/>
                      <a:gd name="connsiteY1" fmla="*/ 2866143 h 2867214"/>
                      <a:gd name="connsiteX2" fmla="*/ 357355 w 1619217"/>
                      <a:gd name="connsiteY2" fmla="*/ 2065410 h 2867214"/>
                      <a:gd name="connsiteX3" fmla="*/ 8096 w 1619217"/>
                      <a:gd name="connsiteY3" fmla="*/ 1003976 h 2867214"/>
                      <a:gd name="connsiteX4" fmla="*/ 105415 w 1619217"/>
                      <a:gd name="connsiteY4" fmla="*/ 845819 h 2867214"/>
                      <a:gd name="connsiteX5" fmla="*/ 64655 w 1619217"/>
                      <a:gd name="connsiteY5" fmla="*/ 575227 h 2867214"/>
                      <a:gd name="connsiteX6" fmla="*/ 474252 w 1619217"/>
                      <a:gd name="connsiteY6" fmla="*/ 110818 h 2867214"/>
                      <a:gd name="connsiteX0" fmla="*/ 474252 w 1619217"/>
                      <a:gd name="connsiteY0" fmla="*/ 110820 h 2867216"/>
                      <a:gd name="connsiteX1" fmla="*/ 1619217 w 1619217"/>
                      <a:gd name="connsiteY1" fmla="*/ 2866145 h 2867216"/>
                      <a:gd name="connsiteX2" fmla="*/ 357355 w 1619217"/>
                      <a:gd name="connsiteY2" fmla="*/ 2065412 h 2867216"/>
                      <a:gd name="connsiteX3" fmla="*/ 8096 w 1619217"/>
                      <a:gd name="connsiteY3" fmla="*/ 1003978 h 2867216"/>
                      <a:gd name="connsiteX4" fmla="*/ 105415 w 1619217"/>
                      <a:gd name="connsiteY4" fmla="*/ 845821 h 2867216"/>
                      <a:gd name="connsiteX5" fmla="*/ 64655 w 1619217"/>
                      <a:gd name="connsiteY5" fmla="*/ 575229 h 2867216"/>
                      <a:gd name="connsiteX6" fmla="*/ 474252 w 1619217"/>
                      <a:gd name="connsiteY6" fmla="*/ 110820 h 2867216"/>
                      <a:gd name="connsiteX0" fmla="*/ 486428 w 1631393"/>
                      <a:gd name="connsiteY0" fmla="*/ 172667 h 2929063"/>
                      <a:gd name="connsiteX1" fmla="*/ 1631393 w 1631393"/>
                      <a:gd name="connsiteY1" fmla="*/ 2927992 h 2929063"/>
                      <a:gd name="connsiteX2" fmla="*/ 369531 w 1631393"/>
                      <a:gd name="connsiteY2" fmla="*/ 2127259 h 2929063"/>
                      <a:gd name="connsiteX3" fmla="*/ 20272 w 1631393"/>
                      <a:gd name="connsiteY3" fmla="*/ 1065825 h 2929063"/>
                      <a:gd name="connsiteX4" fmla="*/ 117591 w 1631393"/>
                      <a:gd name="connsiteY4" fmla="*/ 907668 h 2929063"/>
                      <a:gd name="connsiteX5" fmla="*/ 0 w 1631393"/>
                      <a:gd name="connsiteY5" fmla="*/ 267414 h 2929063"/>
                      <a:gd name="connsiteX6" fmla="*/ 486428 w 1631393"/>
                      <a:gd name="connsiteY6" fmla="*/ 172667 h 2929063"/>
                      <a:gd name="connsiteX0" fmla="*/ 486428 w 1631393"/>
                      <a:gd name="connsiteY0" fmla="*/ 172669 h 2929043"/>
                      <a:gd name="connsiteX1" fmla="*/ 1631393 w 1631393"/>
                      <a:gd name="connsiteY1" fmla="*/ 2927994 h 2929043"/>
                      <a:gd name="connsiteX2" fmla="*/ 369531 w 1631393"/>
                      <a:gd name="connsiteY2" fmla="*/ 2127261 h 2929043"/>
                      <a:gd name="connsiteX3" fmla="*/ 20272 w 1631393"/>
                      <a:gd name="connsiteY3" fmla="*/ 1065827 h 2929043"/>
                      <a:gd name="connsiteX4" fmla="*/ 117591 w 1631393"/>
                      <a:gd name="connsiteY4" fmla="*/ 907670 h 2929043"/>
                      <a:gd name="connsiteX5" fmla="*/ 0 w 1631393"/>
                      <a:gd name="connsiteY5" fmla="*/ 267416 h 2929043"/>
                      <a:gd name="connsiteX6" fmla="*/ 486428 w 1631393"/>
                      <a:gd name="connsiteY6" fmla="*/ 172669 h 2929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1393" h="2929043">
                        <a:moveTo>
                          <a:pt x="486428" y="172669"/>
                        </a:moveTo>
                        <a:cubicBezTo>
                          <a:pt x="12505" y="1177362"/>
                          <a:pt x="170813" y="2136661"/>
                          <a:pt x="1631393" y="2927994"/>
                        </a:cubicBezTo>
                        <a:cubicBezTo>
                          <a:pt x="1545330" y="2948600"/>
                          <a:pt x="811351" y="2665402"/>
                          <a:pt x="369531" y="2127261"/>
                        </a:cubicBezTo>
                        <a:cubicBezTo>
                          <a:pt x="109114" y="1810070"/>
                          <a:pt x="62262" y="1269092"/>
                          <a:pt x="20272" y="1065827"/>
                        </a:cubicBezTo>
                        <a:cubicBezTo>
                          <a:pt x="-21718" y="862562"/>
                          <a:pt x="113077" y="959671"/>
                          <a:pt x="117591" y="907670"/>
                        </a:cubicBezTo>
                        <a:lnTo>
                          <a:pt x="0" y="267416"/>
                        </a:lnTo>
                        <a:cubicBezTo>
                          <a:pt x="101170" y="149351"/>
                          <a:pt x="217908" y="-212040"/>
                          <a:pt x="486428" y="172669"/>
                        </a:cubicBezTo>
                        <a:close/>
                      </a:path>
                    </a:pathLst>
                  </a:custGeom>
                  <a:solidFill>
                    <a:srgbClr val="CA713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Szabadkézi sokszög 156"/>
                  <p:cNvSpPr>
                    <a:spLocks noChangeAspect="1"/>
                  </p:cNvSpPr>
                  <p:nvPr/>
                </p:nvSpPr>
                <p:spPr>
                  <a:xfrm rot="17415529" flipH="1">
                    <a:off x="4980956" y="4069765"/>
                    <a:ext cx="183551" cy="275884"/>
                  </a:xfrm>
                  <a:custGeom>
                    <a:avLst/>
                    <a:gdLst>
                      <a:gd name="connsiteX0" fmla="*/ 651192 w 1144888"/>
                      <a:gd name="connsiteY0" fmla="*/ 86838 h 1708804"/>
                      <a:gd name="connsiteX1" fmla="*/ 618074 w 1144888"/>
                      <a:gd name="connsiteY1" fmla="*/ 126976 h 1708804"/>
                      <a:gd name="connsiteX2" fmla="*/ 651191 w 1144888"/>
                      <a:gd name="connsiteY2" fmla="*/ 86838 h 1708804"/>
                      <a:gd name="connsiteX3" fmla="*/ 856888 w 1144888"/>
                      <a:gd name="connsiteY3" fmla="*/ 0 h 1708804"/>
                      <a:gd name="connsiteX4" fmla="*/ 744785 w 1144888"/>
                      <a:gd name="connsiteY4" fmla="*/ 22632 h 1708804"/>
                      <a:gd name="connsiteX5" fmla="*/ 723679 w 1144888"/>
                      <a:gd name="connsiteY5" fmla="*/ 34088 h 1708804"/>
                      <a:gd name="connsiteX6" fmla="*/ 719133 w 1144888"/>
                      <a:gd name="connsiteY6" fmla="*/ 29754 h 1708804"/>
                      <a:gd name="connsiteX7" fmla="*/ 696261 w 1144888"/>
                      <a:gd name="connsiteY7" fmla="*/ 48970 h 1708804"/>
                      <a:gd name="connsiteX8" fmla="*/ 696259 w 1144888"/>
                      <a:gd name="connsiteY8" fmla="*/ 48971 h 1708804"/>
                      <a:gd name="connsiteX9" fmla="*/ 695863 w 1144888"/>
                      <a:gd name="connsiteY9" fmla="*/ 49187 h 1708804"/>
                      <a:gd name="connsiteX10" fmla="*/ 653240 w 1144888"/>
                      <a:gd name="connsiteY10" fmla="*/ 84354 h 1708804"/>
                      <a:gd name="connsiteX11" fmla="*/ 651191 w 1144888"/>
                      <a:gd name="connsiteY11" fmla="*/ 86837 h 1708804"/>
                      <a:gd name="connsiteX12" fmla="*/ 592942 w 1144888"/>
                      <a:gd name="connsiteY12" fmla="*/ 135777 h 1708804"/>
                      <a:gd name="connsiteX13" fmla="*/ 5427 w 1144888"/>
                      <a:gd name="connsiteY13" fmla="*/ 1312041 h 1708804"/>
                      <a:gd name="connsiteX14" fmla="*/ 0 w 1144888"/>
                      <a:gd name="connsiteY14" fmla="*/ 1420804 h 1708804"/>
                      <a:gd name="connsiteX15" fmla="*/ 288000 w 1144888"/>
                      <a:gd name="connsiteY15" fmla="*/ 1708804 h 1708804"/>
                      <a:gd name="connsiteX16" fmla="*/ 576000 w 1144888"/>
                      <a:gd name="connsiteY16" fmla="*/ 1420804 h 1708804"/>
                      <a:gd name="connsiteX17" fmla="*/ 682242 w 1144888"/>
                      <a:gd name="connsiteY17" fmla="*/ 953984 h 1708804"/>
                      <a:gd name="connsiteX18" fmla="*/ 928706 w 1144888"/>
                      <a:gd name="connsiteY18" fmla="*/ 595723 h 1708804"/>
                      <a:gd name="connsiteX19" fmla="*/ 983199 w 1144888"/>
                      <a:gd name="connsiteY19" fmla="*/ 543788 h 1708804"/>
                      <a:gd name="connsiteX20" fmla="*/ 1060535 w 1144888"/>
                      <a:gd name="connsiteY20" fmla="*/ 491647 h 1708804"/>
                      <a:gd name="connsiteX21" fmla="*/ 1144888 w 1144888"/>
                      <a:gd name="connsiteY21" fmla="*/ 288000 h 1708804"/>
                      <a:gd name="connsiteX22" fmla="*/ 856888 w 1144888"/>
                      <a:gd name="connsiteY22" fmla="*/ 0 h 170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44888" h="1708804">
                        <a:moveTo>
                          <a:pt x="651192" y="86838"/>
                        </a:moveTo>
                        <a:lnTo>
                          <a:pt x="618074" y="126976"/>
                        </a:lnTo>
                        <a:lnTo>
                          <a:pt x="651191" y="86838"/>
                        </a:lnTo>
                        <a:close/>
                        <a:moveTo>
                          <a:pt x="856888" y="0"/>
                        </a:moveTo>
                        <a:cubicBezTo>
                          <a:pt x="817124" y="0"/>
                          <a:pt x="779241" y="8059"/>
                          <a:pt x="744785" y="22632"/>
                        </a:cubicBezTo>
                        <a:lnTo>
                          <a:pt x="723679" y="34088"/>
                        </a:lnTo>
                        <a:lnTo>
                          <a:pt x="719133" y="29754"/>
                        </a:lnTo>
                        <a:lnTo>
                          <a:pt x="696261" y="48970"/>
                        </a:lnTo>
                        <a:lnTo>
                          <a:pt x="696259" y="48971"/>
                        </a:lnTo>
                        <a:lnTo>
                          <a:pt x="695863" y="49187"/>
                        </a:lnTo>
                        <a:cubicBezTo>
                          <a:pt x="680542" y="59538"/>
                          <a:pt x="666270" y="71325"/>
                          <a:pt x="653240" y="84354"/>
                        </a:cubicBezTo>
                        <a:lnTo>
                          <a:pt x="651191" y="86837"/>
                        </a:lnTo>
                        <a:lnTo>
                          <a:pt x="592942" y="135777"/>
                        </a:lnTo>
                        <a:cubicBezTo>
                          <a:pt x="269382" y="433371"/>
                          <a:pt x="52079" y="847180"/>
                          <a:pt x="5427" y="1312041"/>
                        </a:cubicBezTo>
                        <a:lnTo>
                          <a:pt x="0" y="1420804"/>
                        </a:lnTo>
                        <a:cubicBezTo>
                          <a:pt x="0" y="1579862"/>
                          <a:pt x="128942" y="1708804"/>
                          <a:pt x="288000" y="1708804"/>
                        </a:cubicBezTo>
                        <a:cubicBezTo>
                          <a:pt x="447058" y="1708804"/>
                          <a:pt x="576000" y="1579862"/>
                          <a:pt x="576000" y="1420804"/>
                        </a:cubicBezTo>
                        <a:cubicBezTo>
                          <a:pt x="611414" y="1265197"/>
                          <a:pt x="612538" y="1136261"/>
                          <a:pt x="682242" y="953984"/>
                        </a:cubicBezTo>
                        <a:cubicBezTo>
                          <a:pt x="742879" y="836200"/>
                          <a:pt x="812912" y="714298"/>
                          <a:pt x="928706" y="595723"/>
                        </a:cubicBezTo>
                        <a:lnTo>
                          <a:pt x="983199" y="543788"/>
                        </a:lnTo>
                        <a:lnTo>
                          <a:pt x="1060535" y="491647"/>
                        </a:lnTo>
                        <a:cubicBezTo>
                          <a:pt x="1112652" y="439529"/>
                          <a:pt x="1144888" y="367529"/>
                          <a:pt x="1144888" y="288000"/>
                        </a:cubicBezTo>
                        <a:cubicBezTo>
                          <a:pt x="1144888" y="128942"/>
                          <a:pt x="1015946" y="0"/>
                          <a:pt x="856888" y="0"/>
                        </a:cubicBezTo>
                        <a:close/>
                      </a:path>
                    </a:pathLst>
                  </a:custGeom>
                  <a:solidFill>
                    <a:srgbClr val="B35A2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8" name="Csoportba foglalás 157"/>
                  <p:cNvGrpSpPr/>
                  <p:nvPr/>
                </p:nvGrpSpPr>
                <p:grpSpPr>
                  <a:xfrm>
                    <a:off x="5021258" y="4299521"/>
                    <a:ext cx="1217632" cy="215177"/>
                    <a:chOff x="5637437" y="2395297"/>
                    <a:chExt cx="1845919" cy="329057"/>
                  </a:xfrm>
                </p:grpSpPr>
                <p:sp>
                  <p:nvSpPr>
                    <p:cNvPr id="172" name="Ellipszis 171"/>
                    <p:cNvSpPr/>
                    <p:nvPr/>
                  </p:nvSpPr>
                  <p:spPr>
                    <a:xfrm flipH="1" flipV="1">
                      <a:off x="5637437" y="2438255"/>
                      <a:ext cx="423052" cy="286099"/>
                    </a:xfrm>
                    <a:prstGeom prst="ellipse">
                      <a:avLst/>
                    </a:prstGeom>
                    <a:solidFill>
                      <a:srgbClr val="DB814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Ellipszis 172"/>
                    <p:cNvSpPr/>
                    <p:nvPr/>
                  </p:nvSpPr>
                  <p:spPr>
                    <a:xfrm flipH="1" flipV="1">
                      <a:off x="5682634" y="2508487"/>
                      <a:ext cx="246045" cy="1680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Ellipszis 173"/>
                    <p:cNvSpPr/>
                    <p:nvPr/>
                  </p:nvSpPr>
                  <p:spPr>
                    <a:xfrm flipH="1" flipV="1">
                      <a:off x="5682636" y="2524073"/>
                      <a:ext cx="191309" cy="158168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Ellipszis 174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5797366" y="2561718"/>
                      <a:ext cx="36000" cy="3600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Ellipszis 175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7199185" y="2538347"/>
                      <a:ext cx="36000" cy="3600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Ellipszis 176"/>
                    <p:cNvSpPr/>
                    <p:nvPr/>
                  </p:nvSpPr>
                  <p:spPr>
                    <a:xfrm flipH="1" flipV="1">
                      <a:off x="7060303" y="2395297"/>
                      <a:ext cx="423053" cy="286099"/>
                    </a:xfrm>
                    <a:prstGeom prst="ellipse">
                      <a:avLst/>
                    </a:prstGeom>
                    <a:solidFill>
                      <a:srgbClr val="DB814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9" name="Szabadkézi sokszög 158"/>
                  <p:cNvSpPr>
                    <a:spLocks noChangeAspect="1"/>
                  </p:cNvSpPr>
                  <p:nvPr/>
                </p:nvSpPr>
                <p:spPr>
                  <a:xfrm rot="4184471">
                    <a:off x="6033680" y="4035031"/>
                    <a:ext cx="195435" cy="293747"/>
                  </a:xfrm>
                  <a:custGeom>
                    <a:avLst/>
                    <a:gdLst>
                      <a:gd name="connsiteX0" fmla="*/ 651192 w 1144888"/>
                      <a:gd name="connsiteY0" fmla="*/ 86838 h 1708804"/>
                      <a:gd name="connsiteX1" fmla="*/ 618074 w 1144888"/>
                      <a:gd name="connsiteY1" fmla="*/ 126976 h 1708804"/>
                      <a:gd name="connsiteX2" fmla="*/ 651191 w 1144888"/>
                      <a:gd name="connsiteY2" fmla="*/ 86838 h 1708804"/>
                      <a:gd name="connsiteX3" fmla="*/ 856888 w 1144888"/>
                      <a:gd name="connsiteY3" fmla="*/ 0 h 1708804"/>
                      <a:gd name="connsiteX4" fmla="*/ 744785 w 1144888"/>
                      <a:gd name="connsiteY4" fmla="*/ 22632 h 1708804"/>
                      <a:gd name="connsiteX5" fmla="*/ 723679 w 1144888"/>
                      <a:gd name="connsiteY5" fmla="*/ 34088 h 1708804"/>
                      <a:gd name="connsiteX6" fmla="*/ 719133 w 1144888"/>
                      <a:gd name="connsiteY6" fmla="*/ 29754 h 1708804"/>
                      <a:gd name="connsiteX7" fmla="*/ 696261 w 1144888"/>
                      <a:gd name="connsiteY7" fmla="*/ 48970 h 1708804"/>
                      <a:gd name="connsiteX8" fmla="*/ 696259 w 1144888"/>
                      <a:gd name="connsiteY8" fmla="*/ 48971 h 1708804"/>
                      <a:gd name="connsiteX9" fmla="*/ 695863 w 1144888"/>
                      <a:gd name="connsiteY9" fmla="*/ 49187 h 1708804"/>
                      <a:gd name="connsiteX10" fmla="*/ 653240 w 1144888"/>
                      <a:gd name="connsiteY10" fmla="*/ 84354 h 1708804"/>
                      <a:gd name="connsiteX11" fmla="*/ 651191 w 1144888"/>
                      <a:gd name="connsiteY11" fmla="*/ 86837 h 1708804"/>
                      <a:gd name="connsiteX12" fmla="*/ 592942 w 1144888"/>
                      <a:gd name="connsiteY12" fmla="*/ 135777 h 1708804"/>
                      <a:gd name="connsiteX13" fmla="*/ 5427 w 1144888"/>
                      <a:gd name="connsiteY13" fmla="*/ 1312041 h 1708804"/>
                      <a:gd name="connsiteX14" fmla="*/ 0 w 1144888"/>
                      <a:gd name="connsiteY14" fmla="*/ 1420804 h 1708804"/>
                      <a:gd name="connsiteX15" fmla="*/ 288000 w 1144888"/>
                      <a:gd name="connsiteY15" fmla="*/ 1708804 h 1708804"/>
                      <a:gd name="connsiteX16" fmla="*/ 576000 w 1144888"/>
                      <a:gd name="connsiteY16" fmla="*/ 1420804 h 1708804"/>
                      <a:gd name="connsiteX17" fmla="*/ 682242 w 1144888"/>
                      <a:gd name="connsiteY17" fmla="*/ 953984 h 1708804"/>
                      <a:gd name="connsiteX18" fmla="*/ 928706 w 1144888"/>
                      <a:gd name="connsiteY18" fmla="*/ 595723 h 1708804"/>
                      <a:gd name="connsiteX19" fmla="*/ 983199 w 1144888"/>
                      <a:gd name="connsiteY19" fmla="*/ 543788 h 1708804"/>
                      <a:gd name="connsiteX20" fmla="*/ 1060535 w 1144888"/>
                      <a:gd name="connsiteY20" fmla="*/ 491647 h 1708804"/>
                      <a:gd name="connsiteX21" fmla="*/ 1144888 w 1144888"/>
                      <a:gd name="connsiteY21" fmla="*/ 288000 h 1708804"/>
                      <a:gd name="connsiteX22" fmla="*/ 856888 w 1144888"/>
                      <a:gd name="connsiteY22" fmla="*/ 0 h 170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44888" h="1708804">
                        <a:moveTo>
                          <a:pt x="651192" y="86838"/>
                        </a:moveTo>
                        <a:lnTo>
                          <a:pt x="618074" y="126976"/>
                        </a:lnTo>
                        <a:lnTo>
                          <a:pt x="651191" y="86838"/>
                        </a:lnTo>
                        <a:close/>
                        <a:moveTo>
                          <a:pt x="856888" y="0"/>
                        </a:moveTo>
                        <a:cubicBezTo>
                          <a:pt x="817124" y="0"/>
                          <a:pt x="779241" y="8059"/>
                          <a:pt x="744785" y="22632"/>
                        </a:cubicBezTo>
                        <a:lnTo>
                          <a:pt x="723679" y="34088"/>
                        </a:lnTo>
                        <a:lnTo>
                          <a:pt x="719133" y="29754"/>
                        </a:lnTo>
                        <a:lnTo>
                          <a:pt x="696261" y="48970"/>
                        </a:lnTo>
                        <a:lnTo>
                          <a:pt x="696259" y="48971"/>
                        </a:lnTo>
                        <a:lnTo>
                          <a:pt x="695863" y="49187"/>
                        </a:lnTo>
                        <a:cubicBezTo>
                          <a:pt x="680542" y="59538"/>
                          <a:pt x="666270" y="71325"/>
                          <a:pt x="653240" y="84354"/>
                        </a:cubicBezTo>
                        <a:lnTo>
                          <a:pt x="651191" y="86837"/>
                        </a:lnTo>
                        <a:lnTo>
                          <a:pt x="592942" y="135777"/>
                        </a:lnTo>
                        <a:cubicBezTo>
                          <a:pt x="269382" y="433371"/>
                          <a:pt x="52079" y="847180"/>
                          <a:pt x="5427" y="1312041"/>
                        </a:cubicBezTo>
                        <a:lnTo>
                          <a:pt x="0" y="1420804"/>
                        </a:lnTo>
                        <a:cubicBezTo>
                          <a:pt x="0" y="1579862"/>
                          <a:pt x="128942" y="1708804"/>
                          <a:pt x="288000" y="1708804"/>
                        </a:cubicBezTo>
                        <a:cubicBezTo>
                          <a:pt x="447058" y="1708804"/>
                          <a:pt x="576000" y="1579862"/>
                          <a:pt x="576000" y="1420804"/>
                        </a:cubicBezTo>
                        <a:cubicBezTo>
                          <a:pt x="611414" y="1265197"/>
                          <a:pt x="612538" y="1136261"/>
                          <a:pt x="682242" y="953984"/>
                        </a:cubicBezTo>
                        <a:cubicBezTo>
                          <a:pt x="742879" y="836200"/>
                          <a:pt x="812912" y="714298"/>
                          <a:pt x="928706" y="595723"/>
                        </a:cubicBezTo>
                        <a:lnTo>
                          <a:pt x="983199" y="543788"/>
                        </a:lnTo>
                        <a:lnTo>
                          <a:pt x="1060535" y="491647"/>
                        </a:lnTo>
                        <a:cubicBezTo>
                          <a:pt x="1112652" y="439529"/>
                          <a:pt x="1144888" y="367529"/>
                          <a:pt x="1144888" y="288000"/>
                        </a:cubicBezTo>
                        <a:cubicBezTo>
                          <a:pt x="1144888" y="128942"/>
                          <a:pt x="1015946" y="0"/>
                          <a:pt x="856888" y="0"/>
                        </a:cubicBezTo>
                        <a:close/>
                      </a:path>
                    </a:pathLst>
                  </a:custGeom>
                  <a:solidFill>
                    <a:srgbClr val="B35A2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Ellipszis 60"/>
                  <p:cNvSpPr/>
                  <p:nvPr/>
                </p:nvSpPr>
                <p:spPr>
                  <a:xfrm rot="21031973" flipH="1">
                    <a:off x="4545416" y="3225240"/>
                    <a:ext cx="1064235" cy="751441"/>
                  </a:xfrm>
                  <a:custGeom>
                    <a:avLst/>
                    <a:gdLst>
                      <a:gd name="connsiteX0" fmla="*/ 0 w 2576479"/>
                      <a:gd name="connsiteY0" fmla="*/ 572893 h 1145785"/>
                      <a:gd name="connsiteX1" fmla="*/ 1288240 w 2576479"/>
                      <a:gd name="connsiteY1" fmla="*/ 0 h 1145785"/>
                      <a:gd name="connsiteX2" fmla="*/ 2576480 w 2576479"/>
                      <a:gd name="connsiteY2" fmla="*/ 572893 h 1145785"/>
                      <a:gd name="connsiteX3" fmla="*/ 1288240 w 2576479"/>
                      <a:gd name="connsiteY3" fmla="*/ 1145786 h 1145785"/>
                      <a:gd name="connsiteX4" fmla="*/ 0 w 2576479"/>
                      <a:gd name="connsiteY4" fmla="*/ 572893 h 1145785"/>
                      <a:gd name="connsiteX0" fmla="*/ 0 w 2760641"/>
                      <a:gd name="connsiteY0" fmla="*/ 574105 h 1149132"/>
                      <a:gd name="connsiteX1" fmla="*/ 1288240 w 2760641"/>
                      <a:gd name="connsiteY1" fmla="*/ 1212 h 1149132"/>
                      <a:gd name="connsiteX2" fmla="*/ 2760641 w 2760641"/>
                      <a:gd name="connsiteY2" fmla="*/ 705626 h 1149132"/>
                      <a:gd name="connsiteX3" fmla="*/ 1288240 w 2760641"/>
                      <a:gd name="connsiteY3" fmla="*/ 1146998 h 1149132"/>
                      <a:gd name="connsiteX4" fmla="*/ 0 w 2760641"/>
                      <a:gd name="connsiteY4" fmla="*/ 574105 h 1149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641" h="1149132">
                        <a:moveTo>
                          <a:pt x="0" y="574105"/>
                        </a:moveTo>
                        <a:cubicBezTo>
                          <a:pt x="0" y="257705"/>
                          <a:pt x="828133" y="-20708"/>
                          <a:pt x="1288240" y="1212"/>
                        </a:cubicBezTo>
                        <a:cubicBezTo>
                          <a:pt x="1748347" y="23132"/>
                          <a:pt x="2760641" y="389226"/>
                          <a:pt x="2760641" y="705626"/>
                        </a:cubicBezTo>
                        <a:cubicBezTo>
                          <a:pt x="2760641" y="1022026"/>
                          <a:pt x="1748347" y="1168918"/>
                          <a:pt x="1288240" y="1146998"/>
                        </a:cubicBezTo>
                        <a:cubicBezTo>
                          <a:pt x="828133" y="1125078"/>
                          <a:pt x="0" y="890505"/>
                          <a:pt x="0" y="574105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1" name="Csoportba foglalás 160"/>
                  <p:cNvGrpSpPr/>
                  <p:nvPr/>
                </p:nvGrpSpPr>
                <p:grpSpPr>
                  <a:xfrm>
                    <a:off x="5972524" y="4359320"/>
                    <a:ext cx="162300" cy="113620"/>
                    <a:chOff x="5682634" y="2508487"/>
                    <a:chExt cx="246045" cy="173753"/>
                  </a:xfrm>
                </p:grpSpPr>
                <p:sp>
                  <p:nvSpPr>
                    <p:cNvPr id="170" name="Ellipszis 169"/>
                    <p:cNvSpPr/>
                    <p:nvPr/>
                  </p:nvSpPr>
                  <p:spPr>
                    <a:xfrm flipH="1" flipV="1">
                      <a:off x="5682634" y="2508487"/>
                      <a:ext cx="246045" cy="1680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Ellipszis 170"/>
                    <p:cNvSpPr/>
                    <p:nvPr/>
                  </p:nvSpPr>
                  <p:spPr>
                    <a:xfrm flipH="1" flipV="1">
                      <a:off x="5682635" y="2524072"/>
                      <a:ext cx="191310" cy="158168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62" name="Szabadkézi sokszög 161"/>
                  <p:cNvSpPr/>
                  <p:nvPr/>
                </p:nvSpPr>
                <p:spPr>
                  <a:xfrm flipH="1" flipV="1">
                    <a:off x="5467009" y="4314366"/>
                    <a:ext cx="350570" cy="543805"/>
                  </a:xfrm>
                  <a:custGeom>
                    <a:avLst/>
                    <a:gdLst>
                      <a:gd name="connsiteX0" fmla="*/ 209046 w 365371"/>
                      <a:gd name="connsiteY0" fmla="*/ 610535 h 610535"/>
                      <a:gd name="connsiteX1" fmla="*/ 163980 w 365371"/>
                      <a:gd name="connsiteY1" fmla="*/ 610535 h 610535"/>
                      <a:gd name="connsiteX2" fmla="*/ 129690 w 365371"/>
                      <a:gd name="connsiteY2" fmla="*/ 576245 h 610535"/>
                      <a:gd name="connsiteX3" fmla="*/ 129690 w 365371"/>
                      <a:gd name="connsiteY3" fmla="*/ 159587 h 610535"/>
                      <a:gd name="connsiteX4" fmla="*/ 95655 w 365371"/>
                      <a:gd name="connsiteY4" fmla="*/ 165268 h 610535"/>
                      <a:gd name="connsiteX5" fmla="*/ 0 w 365371"/>
                      <a:gd name="connsiteY5" fmla="*/ 86184 h 610535"/>
                      <a:gd name="connsiteX6" fmla="*/ 95655 w 365371"/>
                      <a:gd name="connsiteY6" fmla="*/ 7100 h 610535"/>
                      <a:gd name="connsiteX7" fmla="*/ 132888 w 365371"/>
                      <a:gd name="connsiteY7" fmla="*/ 13315 h 610535"/>
                      <a:gd name="connsiteX8" fmla="*/ 137349 w 365371"/>
                      <a:gd name="connsiteY8" fmla="*/ 15801 h 610535"/>
                      <a:gd name="connsiteX9" fmla="*/ 139734 w 365371"/>
                      <a:gd name="connsiteY9" fmla="*/ 10044 h 610535"/>
                      <a:gd name="connsiteX10" fmla="*/ 163980 w 365371"/>
                      <a:gd name="connsiteY10" fmla="*/ 0 h 610535"/>
                      <a:gd name="connsiteX11" fmla="*/ 209046 w 365371"/>
                      <a:gd name="connsiteY11" fmla="*/ 0 h 610535"/>
                      <a:gd name="connsiteX12" fmla="*/ 233292 w 365371"/>
                      <a:gd name="connsiteY12" fmla="*/ 10044 h 610535"/>
                      <a:gd name="connsiteX13" fmla="*/ 234507 w 365371"/>
                      <a:gd name="connsiteY13" fmla="*/ 12977 h 610535"/>
                      <a:gd name="connsiteX14" fmla="*/ 269716 w 365371"/>
                      <a:gd name="connsiteY14" fmla="*/ 7100 h 610535"/>
                      <a:gd name="connsiteX15" fmla="*/ 365371 w 365371"/>
                      <a:gd name="connsiteY15" fmla="*/ 86184 h 610535"/>
                      <a:gd name="connsiteX16" fmla="*/ 269716 w 365371"/>
                      <a:gd name="connsiteY16" fmla="*/ 165268 h 610535"/>
                      <a:gd name="connsiteX17" fmla="*/ 243336 w 365371"/>
                      <a:gd name="connsiteY17" fmla="*/ 160865 h 610535"/>
                      <a:gd name="connsiteX18" fmla="*/ 243336 w 365371"/>
                      <a:gd name="connsiteY18" fmla="*/ 576245 h 610535"/>
                      <a:gd name="connsiteX19" fmla="*/ 209046 w 365371"/>
                      <a:gd name="connsiteY19" fmla="*/ 610535 h 610535"/>
                      <a:gd name="connsiteX0" fmla="*/ 209046 w 365371"/>
                      <a:gd name="connsiteY0" fmla="*/ 610535 h 610535"/>
                      <a:gd name="connsiteX1" fmla="*/ 163980 w 365371"/>
                      <a:gd name="connsiteY1" fmla="*/ 610535 h 610535"/>
                      <a:gd name="connsiteX2" fmla="*/ 129690 w 365371"/>
                      <a:gd name="connsiteY2" fmla="*/ 576245 h 610535"/>
                      <a:gd name="connsiteX3" fmla="*/ 129690 w 365371"/>
                      <a:gd name="connsiteY3" fmla="*/ 159587 h 610535"/>
                      <a:gd name="connsiteX4" fmla="*/ 95655 w 365371"/>
                      <a:gd name="connsiteY4" fmla="*/ 165268 h 610535"/>
                      <a:gd name="connsiteX5" fmla="*/ 0 w 365371"/>
                      <a:gd name="connsiteY5" fmla="*/ 86184 h 610535"/>
                      <a:gd name="connsiteX6" fmla="*/ 95655 w 365371"/>
                      <a:gd name="connsiteY6" fmla="*/ 7100 h 610535"/>
                      <a:gd name="connsiteX7" fmla="*/ 132888 w 365371"/>
                      <a:gd name="connsiteY7" fmla="*/ 13315 h 610535"/>
                      <a:gd name="connsiteX8" fmla="*/ 137349 w 365371"/>
                      <a:gd name="connsiteY8" fmla="*/ 15801 h 610535"/>
                      <a:gd name="connsiteX9" fmla="*/ 139734 w 365371"/>
                      <a:gd name="connsiteY9" fmla="*/ 10044 h 610535"/>
                      <a:gd name="connsiteX10" fmla="*/ 163980 w 365371"/>
                      <a:gd name="connsiteY10" fmla="*/ 0 h 610535"/>
                      <a:gd name="connsiteX11" fmla="*/ 209046 w 365371"/>
                      <a:gd name="connsiteY11" fmla="*/ 0 h 610535"/>
                      <a:gd name="connsiteX12" fmla="*/ 233292 w 365371"/>
                      <a:gd name="connsiteY12" fmla="*/ 10044 h 610535"/>
                      <a:gd name="connsiteX13" fmla="*/ 234507 w 365371"/>
                      <a:gd name="connsiteY13" fmla="*/ 12977 h 610535"/>
                      <a:gd name="connsiteX14" fmla="*/ 269716 w 365371"/>
                      <a:gd name="connsiteY14" fmla="*/ 7100 h 610535"/>
                      <a:gd name="connsiteX15" fmla="*/ 365371 w 365371"/>
                      <a:gd name="connsiteY15" fmla="*/ 86184 h 610535"/>
                      <a:gd name="connsiteX16" fmla="*/ 269716 w 365371"/>
                      <a:gd name="connsiteY16" fmla="*/ 165268 h 610535"/>
                      <a:gd name="connsiteX17" fmla="*/ 243336 w 365371"/>
                      <a:gd name="connsiteY17" fmla="*/ 160865 h 610535"/>
                      <a:gd name="connsiteX18" fmla="*/ 209046 w 365371"/>
                      <a:gd name="connsiteY18" fmla="*/ 610535 h 610535"/>
                      <a:gd name="connsiteX0" fmla="*/ 209046 w 365371"/>
                      <a:gd name="connsiteY0" fmla="*/ 610535 h 610535"/>
                      <a:gd name="connsiteX1" fmla="*/ 163980 w 365371"/>
                      <a:gd name="connsiteY1" fmla="*/ 610535 h 610535"/>
                      <a:gd name="connsiteX2" fmla="*/ 129690 w 365371"/>
                      <a:gd name="connsiteY2" fmla="*/ 159587 h 610535"/>
                      <a:gd name="connsiteX3" fmla="*/ 95655 w 365371"/>
                      <a:gd name="connsiteY3" fmla="*/ 165268 h 610535"/>
                      <a:gd name="connsiteX4" fmla="*/ 0 w 365371"/>
                      <a:gd name="connsiteY4" fmla="*/ 86184 h 610535"/>
                      <a:gd name="connsiteX5" fmla="*/ 95655 w 365371"/>
                      <a:gd name="connsiteY5" fmla="*/ 7100 h 610535"/>
                      <a:gd name="connsiteX6" fmla="*/ 132888 w 365371"/>
                      <a:gd name="connsiteY6" fmla="*/ 13315 h 610535"/>
                      <a:gd name="connsiteX7" fmla="*/ 137349 w 365371"/>
                      <a:gd name="connsiteY7" fmla="*/ 15801 h 610535"/>
                      <a:gd name="connsiteX8" fmla="*/ 139734 w 365371"/>
                      <a:gd name="connsiteY8" fmla="*/ 10044 h 610535"/>
                      <a:gd name="connsiteX9" fmla="*/ 163980 w 365371"/>
                      <a:gd name="connsiteY9" fmla="*/ 0 h 610535"/>
                      <a:gd name="connsiteX10" fmla="*/ 209046 w 365371"/>
                      <a:gd name="connsiteY10" fmla="*/ 0 h 610535"/>
                      <a:gd name="connsiteX11" fmla="*/ 233292 w 365371"/>
                      <a:gd name="connsiteY11" fmla="*/ 10044 h 610535"/>
                      <a:gd name="connsiteX12" fmla="*/ 234507 w 365371"/>
                      <a:gd name="connsiteY12" fmla="*/ 12977 h 610535"/>
                      <a:gd name="connsiteX13" fmla="*/ 269716 w 365371"/>
                      <a:gd name="connsiteY13" fmla="*/ 7100 h 610535"/>
                      <a:gd name="connsiteX14" fmla="*/ 365371 w 365371"/>
                      <a:gd name="connsiteY14" fmla="*/ 86184 h 610535"/>
                      <a:gd name="connsiteX15" fmla="*/ 269716 w 365371"/>
                      <a:gd name="connsiteY15" fmla="*/ 165268 h 610535"/>
                      <a:gd name="connsiteX16" fmla="*/ 243336 w 365371"/>
                      <a:gd name="connsiteY16" fmla="*/ 160865 h 610535"/>
                      <a:gd name="connsiteX17" fmla="*/ 209046 w 365371"/>
                      <a:gd name="connsiteY17" fmla="*/ 610535 h 610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5371" h="610535">
                        <a:moveTo>
                          <a:pt x="209046" y="610535"/>
                        </a:moveTo>
                        <a:lnTo>
                          <a:pt x="163980" y="610535"/>
                        </a:lnTo>
                        <a:cubicBezTo>
                          <a:pt x="150754" y="535377"/>
                          <a:pt x="141077" y="233798"/>
                          <a:pt x="129690" y="159587"/>
                        </a:cubicBezTo>
                        <a:lnTo>
                          <a:pt x="95655" y="165268"/>
                        </a:lnTo>
                        <a:cubicBezTo>
                          <a:pt x="42826" y="165268"/>
                          <a:pt x="0" y="129861"/>
                          <a:pt x="0" y="86184"/>
                        </a:cubicBezTo>
                        <a:cubicBezTo>
                          <a:pt x="0" y="42507"/>
                          <a:pt x="42826" y="7100"/>
                          <a:pt x="95655" y="7100"/>
                        </a:cubicBezTo>
                        <a:cubicBezTo>
                          <a:pt x="108862" y="7100"/>
                          <a:pt x="121444" y="9313"/>
                          <a:pt x="132888" y="13315"/>
                        </a:cubicBezTo>
                        <a:lnTo>
                          <a:pt x="137349" y="15801"/>
                        </a:lnTo>
                        <a:lnTo>
                          <a:pt x="139734" y="10044"/>
                        </a:lnTo>
                        <a:cubicBezTo>
                          <a:pt x="145939" y="3838"/>
                          <a:pt x="154511" y="0"/>
                          <a:pt x="163980" y="0"/>
                        </a:cubicBezTo>
                        <a:lnTo>
                          <a:pt x="209046" y="0"/>
                        </a:lnTo>
                        <a:cubicBezTo>
                          <a:pt x="218515" y="0"/>
                          <a:pt x="227087" y="3838"/>
                          <a:pt x="233292" y="10044"/>
                        </a:cubicBezTo>
                        <a:lnTo>
                          <a:pt x="234507" y="12977"/>
                        </a:lnTo>
                        <a:lnTo>
                          <a:pt x="269716" y="7100"/>
                        </a:lnTo>
                        <a:cubicBezTo>
                          <a:pt x="322545" y="7100"/>
                          <a:pt x="365371" y="42507"/>
                          <a:pt x="365371" y="86184"/>
                        </a:cubicBezTo>
                        <a:cubicBezTo>
                          <a:pt x="365371" y="129861"/>
                          <a:pt x="322545" y="165268"/>
                          <a:pt x="269716" y="165268"/>
                        </a:cubicBezTo>
                        <a:lnTo>
                          <a:pt x="243336" y="160865"/>
                        </a:lnTo>
                        <a:lnTo>
                          <a:pt x="209046" y="610535"/>
                        </a:lnTo>
                        <a:close/>
                      </a:path>
                    </a:pathLst>
                  </a:custGeom>
                  <a:solidFill>
                    <a:srgbClr val="CF774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Ellipszis 89"/>
                  <p:cNvSpPr/>
                  <p:nvPr/>
                </p:nvSpPr>
                <p:spPr>
                  <a:xfrm rot="16200000" flipH="1">
                    <a:off x="4366206" y="4031698"/>
                    <a:ext cx="693701" cy="242670"/>
                  </a:xfrm>
                  <a:custGeom>
                    <a:avLst/>
                    <a:gdLst>
                      <a:gd name="connsiteX0" fmla="*/ 0 w 1326323"/>
                      <a:gd name="connsiteY0" fmla="*/ 181460 h 362919"/>
                      <a:gd name="connsiteX1" fmla="*/ 663162 w 1326323"/>
                      <a:gd name="connsiteY1" fmla="*/ 0 h 362919"/>
                      <a:gd name="connsiteX2" fmla="*/ 1326324 w 1326323"/>
                      <a:gd name="connsiteY2" fmla="*/ 181460 h 362919"/>
                      <a:gd name="connsiteX3" fmla="*/ 663162 w 1326323"/>
                      <a:gd name="connsiteY3" fmla="*/ 362920 h 362919"/>
                      <a:gd name="connsiteX4" fmla="*/ 0 w 1326323"/>
                      <a:gd name="connsiteY4" fmla="*/ 181460 h 362919"/>
                      <a:gd name="connsiteX0" fmla="*/ 925 w 1327249"/>
                      <a:gd name="connsiteY0" fmla="*/ 181460 h 241313"/>
                      <a:gd name="connsiteX1" fmla="*/ 664087 w 1327249"/>
                      <a:gd name="connsiteY1" fmla="*/ 0 h 241313"/>
                      <a:gd name="connsiteX2" fmla="*/ 1327249 w 1327249"/>
                      <a:gd name="connsiteY2" fmla="*/ 181460 h 241313"/>
                      <a:gd name="connsiteX3" fmla="*/ 786007 w 1327249"/>
                      <a:gd name="connsiteY3" fmla="*/ 225760 h 241313"/>
                      <a:gd name="connsiteX4" fmla="*/ 925 w 1327249"/>
                      <a:gd name="connsiteY4" fmla="*/ 181460 h 241313"/>
                      <a:gd name="connsiteX0" fmla="*/ 1209 w 1060833"/>
                      <a:gd name="connsiteY0" fmla="*/ 361489 h 367887"/>
                      <a:gd name="connsiteX1" fmla="*/ 397671 w 1060833"/>
                      <a:gd name="connsiteY1" fmla="*/ 4769 h 367887"/>
                      <a:gd name="connsiteX2" fmla="*/ 1060833 w 1060833"/>
                      <a:gd name="connsiteY2" fmla="*/ 186229 h 367887"/>
                      <a:gd name="connsiteX3" fmla="*/ 519591 w 1060833"/>
                      <a:gd name="connsiteY3" fmla="*/ 230529 h 367887"/>
                      <a:gd name="connsiteX4" fmla="*/ 1209 w 1060833"/>
                      <a:gd name="connsiteY4" fmla="*/ 361489 h 367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833" h="367887">
                        <a:moveTo>
                          <a:pt x="1209" y="361489"/>
                        </a:moveTo>
                        <a:cubicBezTo>
                          <a:pt x="-19111" y="323862"/>
                          <a:pt x="221067" y="33979"/>
                          <a:pt x="397671" y="4769"/>
                        </a:cubicBezTo>
                        <a:cubicBezTo>
                          <a:pt x="574275" y="-24441"/>
                          <a:pt x="1060833" y="86011"/>
                          <a:pt x="1060833" y="186229"/>
                        </a:cubicBezTo>
                        <a:cubicBezTo>
                          <a:pt x="1060833" y="286447"/>
                          <a:pt x="696195" y="201319"/>
                          <a:pt x="519591" y="230529"/>
                        </a:cubicBezTo>
                        <a:cubicBezTo>
                          <a:pt x="342987" y="259739"/>
                          <a:pt x="21529" y="399116"/>
                          <a:pt x="1209" y="361489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Ellipszis 96"/>
                  <p:cNvSpPr/>
                  <p:nvPr/>
                </p:nvSpPr>
                <p:spPr>
                  <a:xfrm flipH="1">
                    <a:off x="5380832" y="5051509"/>
                    <a:ext cx="494088" cy="191744"/>
                  </a:xfrm>
                  <a:custGeom>
                    <a:avLst/>
                    <a:gdLst>
                      <a:gd name="connsiteX0" fmla="*/ 0 w 639574"/>
                      <a:gd name="connsiteY0" fmla="*/ 341554 h 683108"/>
                      <a:gd name="connsiteX1" fmla="*/ 319787 w 639574"/>
                      <a:gd name="connsiteY1" fmla="*/ 0 h 683108"/>
                      <a:gd name="connsiteX2" fmla="*/ 639574 w 639574"/>
                      <a:gd name="connsiteY2" fmla="*/ 341554 h 683108"/>
                      <a:gd name="connsiteX3" fmla="*/ 319787 w 639574"/>
                      <a:gd name="connsiteY3" fmla="*/ 683108 h 683108"/>
                      <a:gd name="connsiteX4" fmla="*/ 0 w 639574"/>
                      <a:gd name="connsiteY4" fmla="*/ 341554 h 683108"/>
                      <a:gd name="connsiteX0" fmla="*/ 0 w 639574"/>
                      <a:gd name="connsiteY0" fmla="*/ 94556 h 436110"/>
                      <a:gd name="connsiteX1" fmla="*/ 319787 w 639574"/>
                      <a:gd name="connsiteY1" fmla="*/ 57802 h 436110"/>
                      <a:gd name="connsiteX2" fmla="*/ 639574 w 639574"/>
                      <a:gd name="connsiteY2" fmla="*/ 94556 h 436110"/>
                      <a:gd name="connsiteX3" fmla="*/ 319787 w 639574"/>
                      <a:gd name="connsiteY3" fmla="*/ 436110 h 436110"/>
                      <a:gd name="connsiteX4" fmla="*/ 0 w 639574"/>
                      <a:gd name="connsiteY4" fmla="*/ 94556 h 436110"/>
                      <a:gd name="connsiteX0" fmla="*/ 0 w 639574"/>
                      <a:gd name="connsiteY0" fmla="*/ 38843 h 434086"/>
                      <a:gd name="connsiteX1" fmla="*/ 319787 w 639574"/>
                      <a:gd name="connsiteY1" fmla="*/ 55429 h 434086"/>
                      <a:gd name="connsiteX2" fmla="*/ 639574 w 639574"/>
                      <a:gd name="connsiteY2" fmla="*/ 92183 h 434086"/>
                      <a:gd name="connsiteX3" fmla="*/ 319787 w 639574"/>
                      <a:gd name="connsiteY3" fmla="*/ 433737 h 434086"/>
                      <a:gd name="connsiteX4" fmla="*/ 0 w 639574"/>
                      <a:gd name="connsiteY4" fmla="*/ 38843 h 434086"/>
                      <a:gd name="connsiteX0" fmla="*/ 593 w 640167"/>
                      <a:gd name="connsiteY0" fmla="*/ 38843 h 388493"/>
                      <a:gd name="connsiteX1" fmla="*/ 320380 w 640167"/>
                      <a:gd name="connsiteY1" fmla="*/ 55429 h 388493"/>
                      <a:gd name="connsiteX2" fmla="*/ 640167 w 640167"/>
                      <a:gd name="connsiteY2" fmla="*/ 92183 h 388493"/>
                      <a:gd name="connsiteX3" fmla="*/ 251800 w 640167"/>
                      <a:gd name="connsiteY3" fmla="*/ 388017 h 388493"/>
                      <a:gd name="connsiteX4" fmla="*/ 593 w 640167"/>
                      <a:gd name="connsiteY4" fmla="*/ 38843 h 388493"/>
                      <a:gd name="connsiteX0" fmla="*/ 444 w 640018"/>
                      <a:gd name="connsiteY0" fmla="*/ 69426 h 419076"/>
                      <a:gd name="connsiteX1" fmla="*/ 310367 w 640018"/>
                      <a:gd name="connsiteY1" fmla="*/ 12608 h 419076"/>
                      <a:gd name="connsiteX2" fmla="*/ 640018 w 640018"/>
                      <a:gd name="connsiteY2" fmla="*/ 122766 h 419076"/>
                      <a:gd name="connsiteX3" fmla="*/ 251651 w 640018"/>
                      <a:gd name="connsiteY3" fmla="*/ 418600 h 419076"/>
                      <a:gd name="connsiteX4" fmla="*/ 444 w 640018"/>
                      <a:gd name="connsiteY4" fmla="*/ 69426 h 419076"/>
                      <a:gd name="connsiteX0" fmla="*/ 76 w 639650"/>
                      <a:gd name="connsiteY0" fmla="*/ 69426 h 461775"/>
                      <a:gd name="connsiteX1" fmla="*/ 309999 w 639650"/>
                      <a:gd name="connsiteY1" fmla="*/ 12608 h 461775"/>
                      <a:gd name="connsiteX2" fmla="*/ 639650 w 639650"/>
                      <a:gd name="connsiteY2" fmla="*/ 122766 h 461775"/>
                      <a:gd name="connsiteX3" fmla="*/ 284166 w 639650"/>
                      <a:gd name="connsiteY3" fmla="*/ 461419 h 461775"/>
                      <a:gd name="connsiteX4" fmla="*/ 76 w 639650"/>
                      <a:gd name="connsiteY4" fmla="*/ 69426 h 461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650" h="461775">
                        <a:moveTo>
                          <a:pt x="76" y="69426"/>
                        </a:moveTo>
                        <a:cubicBezTo>
                          <a:pt x="4382" y="-5376"/>
                          <a:pt x="203403" y="3718"/>
                          <a:pt x="309999" y="12608"/>
                        </a:cubicBezTo>
                        <a:cubicBezTo>
                          <a:pt x="416595" y="21498"/>
                          <a:pt x="639650" y="-65869"/>
                          <a:pt x="639650" y="122766"/>
                        </a:cubicBezTo>
                        <a:cubicBezTo>
                          <a:pt x="639650" y="311401"/>
                          <a:pt x="390762" y="470309"/>
                          <a:pt x="284166" y="461419"/>
                        </a:cubicBezTo>
                        <a:cubicBezTo>
                          <a:pt x="177570" y="452529"/>
                          <a:pt x="-4230" y="144228"/>
                          <a:pt x="76" y="69426"/>
                        </a:cubicBezTo>
                        <a:close/>
                      </a:path>
                    </a:pathLst>
                  </a:custGeom>
                  <a:solidFill>
                    <a:srgbClr val="B65C2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Ellipszis 96"/>
                  <p:cNvSpPr/>
                  <p:nvPr/>
                </p:nvSpPr>
                <p:spPr>
                  <a:xfrm rot="11104293" flipH="1">
                    <a:off x="5454225" y="5414742"/>
                    <a:ext cx="320053" cy="29897"/>
                  </a:xfrm>
                  <a:custGeom>
                    <a:avLst/>
                    <a:gdLst>
                      <a:gd name="connsiteX0" fmla="*/ 0 w 639574"/>
                      <a:gd name="connsiteY0" fmla="*/ 341554 h 683108"/>
                      <a:gd name="connsiteX1" fmla="*/ 319787 w 639574"/>
                      <a:gd name="connsiteY1" fmla="*/ 0 h 683108"/>
                      <a:gd name="connsiteX2" fmla="*/ 639574 w 639574"/>
                      <a:gd name="connsiteY2" fmla="*/ 341554 h 683108"/>
                      <a:gd name="connsiteX3" fmla="*/ 319787 w 639574"/>
                      <a:gd name="connsiteY3" fmla="*/ 683108 h 683108"/>
                      <a:gd name="connsiteX4" fmla="*/ 0 w 639574"/>
                      <a:gd name="connsiteY4" fmla="*/ 341554 h 683108"/>
                      <a:gd name="connsiteX0" fmla="*/ 0 w 639574"/>
                      <a:gd name="connsiteY0" fmla="*/ 94556 h 436110"/>
                      <a:gd name="connsiteX1" fmla="*/ 319787 w 639574"/>
                      <a:gd name="connsiteY1" fmla="*/ 57802 h 436110"/>
                      <a:gd name="connsiteX2" fmla="*/ 639574 w 639574"/>
                      <a:gd name="connsiteY2" fmla="*/ 94556 h 436110"/>
                      <a:gd name="connsiteX3" fmla="*/ 319787 w 639574"/>
                      <a:gd name="connsiteY3" fmla="*/ 436110 h 436110"/>
                      <a:gd name="connsiteX4" fmla="*/ 0 w 639574"/>
                      <a:gd name="connsiteY4" fmla="*/ 94556 h 436110"/>
                      <a:gd name="connsiteX0" fmla="*/ 0 w 639574"/>
                      <a:gd name="connsiteY0" fmla="*/ 38843 h 434086"/>
                      <a:gd name="connsiteX1" fmla="*/ 319787 w 639574"/>
                      <a:gd name="connsiteY1" fmla="*/ 55429 h 434086"/>
                      <a:gd name="connsiteX2" fmla="*/ 639574 w 639574"/>
                      <a:gd name="connsiteY2" fmla="*/ 92183 h 434086"/>
                      <a:gd name="connsiteX3" fmla="*/ 319787 w 639574"/>
                      <a:gd name="connsiteY3" fmla="*/ 433737 h 434086"/>
                      <a:gd name="connsiteX4" fmla="*/ 0 w 639574"/>
                      <a:gd name="connsiteY4" fmla="*/ 38843 h 434086"/>
                      <a:gd name="connsiteX0" fmla="*/ 593 w 640167"/>
                      <a:gd name="connsiteY0" fmla="*/ 38843 h 388493"/>
                      <a:gd name="connsiteX1" fmla="*/ 320380 w 640167"/>
                      <a:gd name="connsiteY1" fmla="*/ 55429 h 388493"/>
                      <a:gd name="connsiteX2" fmla="*/ 640167 w 640167"/>
                      <a:gd name="connsiteY2" fmla="*/ 92183 h 388493"/>
                      <a:gd name="connsiteX3" fmla="*/ 251800 w 640167"/>
                      <a:gd name="connsiteY3" fmla="*/ 388017 h 388493"/>
                      <a:gd name="connsiteX4" fmla="*/ 593 w 640167"/>
                      <a:gd name="connsiteY4" fmla="*/ 38843 h 38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0167" h="388493">
                        <a:moveTo>
                          <a:pt x="593" y="38843"/>
                        </a:moveTo>
                        <a:cubicBezTo>
                          <a:pt x="12023" y="-16588"/>
                          <a:pt x="213784" y="46539"/>
                          <a:pt x="320380" y="55429"/>
                        </a:cubicBezTo>
                        <a:cubicBezTo>
                          <a:pt x="426976" y="64319"/>
                          <a:pt x="640167" y="-96452"/>
                          <a:pt x="640167" y="92183"/>
                        </a:cubicBezTo>
                        <a:cubicBezTo>
                          <a:pt x="640167" y="280818"/>
                          <a:pt x="358396" y="396907"/>
                          <a:pt x="251800" y="388017"/>
                        </a:cubicBezTo>
                        <a:cubicBezTo>
                          <a:pt x="145204" y="379127"/>
                          <a:pt x="-10837" y="94274"/>
                          <a:pt x="593" y="38843"/>
                        </a:cubicBezTo>
                        <a:close/>
                      </a:path>
                    </a:pathLst>
                  </a:custGeom>
                  <a:solidFill>
                    <a:srgbClr val="DB8149">
                      <a:alpha val="7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Ellipszis 165"/>
                  <p:cNvSpPr>
                    <a:spLocks noChangeAspect="1"/>
                  </p:cNvSpPr>
                  <p:nvPr/>
                </p:nvSpPr>
                <p:spPr>
                  <a:xfrm flipH="1" flipV="1">
                    <a:off x="6049641" y="4383468"/>
                    <a:ext cx="23747" cy="23541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Háromszög 5119"/>
                  <p:cNvSpPr/>
                  <p:nvPr/>
                </p:nvSpPr>
                <p:spPr>
                  <a:xfrm>
                    <a:off x="6332570" y="5820803"/>
                    <a:ext cx="623338" cy="799234"/>
                  </a:xfrm>
                  <a:custGeom>
                    <a:avLst/>
                    <a:gdLst>
                      <a:gd name="connsiteX0" fmla="*/ 0 w 1410843"/>
                      <a:gd name="connsiteY0" fmla="*/ 1516998 h 1516998"/>
                      <a:gd name="connsiteX1" fmla="*/ 705422 w 1410843"/>
                      <a:gd name="connsiteY1" fmla="*/ 0 h 1516998"/>
                      <a:gd name="connsiteX2" fmla="*/ 1410843 w 1410843"/>
                      <a:gd name="connsiteY2" fmla="*/ 1516998 h 1516998"/>
                      <a:gd name="connsiteX3" fmla="*/ 0 w 1410843"/>
                      <a:gd name="connsiteY3" fmla="*/ 1516998 h 1516998"/>
                      <a:gd name="connsiteX0" fmla="*/ 0 w 1197483"/>
                      <a:gd name="connsiteY0" fmla="*/ 1120758 h 1516998"/>
                      <a:gd name="connsiteX1" fmla="*/ 492062 w 1197483"/>
                      <a:gd name="connsiteY1" fmla="*/ 0 h 1516998"/>
                      <a:gd name="connsiteX2" fmla="*/ 1197483 w 1197483"/>
                      <a:gd name="connsiteY2" fmla="*/ 1516998 h 1516998"/>
                      <a:gd name="connsiteX3" fmla="*/ 0 w 1197483"/>
                      <a:gd name="connsiteY3" fmla="*/ 1120758 h 1516998"/>
                      <a:gd name="connsiteX0" fmla="*/ 0 w 685419"/>
                      <a:gd name="connsiteY0" fmla="*/ 1120758 h 1181718"/>
                      <a:gd name="connsiteX1" fmla="*/ 492062 w 685419"/>
                      <a:gd name="connsiteY1" fmla="*/ 0 h 1181718"/>
                      <a:gd name="connsiteX2" fmla="*/ 685419 w 685419"/>
                      <a:gd name="connsiteY2" fmla="*/ 1181718 h 1181718"/>
                      <a:gd name="connsiteX3" fmla="*/ 0 w 685419"/>
                      <a:gd name="connsiteY3" fmla="*/ 1120758 h 1181718"/>
                      <a:gd name="connsiteX0" fmla="*/ 0 w 719359"/>
                      <a:gd name="connsiteY0" fmla="*/ 1120758 h 1181718"/>
                      <a:gd name="connsiteX1" fmla="*/ 492062 w 719359"/>
                      <a:gd name="connsiteY1" fmla="*/ 0 h 1181718"/>
                      <a:gd name="connsiteX2" fmla="*/ 685419 w 719359"/>
                      <a:gd name="connsiteY2" fmla="*/ 1181718 h 1181718"/>
                      <a:gd name="connsiteX3" fmla="*/ 0 w 719359"/>
                      <a:gd name="connsiteY3" fmla="*/ 1120758 h 1181718"/>
                      <a:gd name="connsiteX0" fmla="*/ 0 w 713964"/>
                      <a:gd name="connsiteY0" fmla="*/ 984183 h 1045143"/>
                      <a:gd name="connsiteX1" fmla="*/ 426152 w 713964"/>
                      <a:gd name="connsiteY1" fmla="*/ 0 h 1045143"/>
                      <a:gd name="connsiteX2" fmla="*/ 685419 w 713964"/>
                      <a:gd name="connsiteY2" fmla="*/ 1045143 h 1045143"/>
                      <a:gd name="connsiteX3" fmla="*/ 0 w 713964"/>
                      <a:gd name="connsiteY3" fmla="*/ 984183 h 1045143"/>
                      <a:gd name="connsiteX0" fmla="*/ 0 w 735860"/>
                      <a:gd name="connsiteY0" fmla="*/ 984183 h 1045143"/>
                      <a:gd name="connsiteX1" fmla="*/ 426152 w 735860"/>
                      <a:gd name="connsiteY1" fmla="*/ 0 h 1045143"/>
                      <a:gd name="connsiteX2" fmla="*/ 685419 w 735860"/>
                      <a:gd name="connsiteY2" fmla="*/ 1045143 h 1045143"/>
                      <a:gd name="connsiteX3" fmla="*/ 0 w 735860"/>
                      <a:gd name="connsiteY3" fmla="*/ 984183 h 1045143"/>
                      <a:gd name="connsiteX0" fmla="*/ 0 w 734376"/>
                      <a:gd name="connsiteY0" fmla="*/ 954917 h 1015877"/>
                      <a:gd name="connsiteX1" fmla="*/ 417913 w 734376"/>
                      <a:gd name="connsiteY1" fmla="*/ 0 h 1015877"/>
                      <a:gd name="connsiteX2" fmla="*/ 685419 w 734376"/>
                      <a:gd name="connsiteY2" fmla="*/ 1015877 h 1015877"/>
                      <a:gd name="connsiteX3" fmla="*/ 0 w 734376"/>
                      <a:gd name="connsiteY3" fmla="*/ 954917 h 1015877"/>
                      <a:gd name="connsiteX0" fmla="*/ 0 w 750852"/>
                      <a:gd name="connsiteY0" fmla="*/ 1023205 h 1023205"/>
                      <a:gd name="connsiteX1" fmla="*/ 434391 w 750852"/>
                      <a:gd name="connsiteY1" fmla="*/ 0 h 1023205"/>
                      <a:gd name="connsiteX2" fmla="*/ 701897 w 750852"/>
                      <a:gd name="connsiteY2" fmla="*/ 1015877 h 1023205"/>
                      <a:gd name="connsiteX3" fmla="*/ 0 w 750852"/>
                      <a:gd name="connsiteY3" fmla="*/ 1023205 h 102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0852" h="1023205">
                        <a:moveTo>
                          <a:pt x="0" y="1023205"/>
                        </a:moveTo>
                        <a:lnTo>
                          <a:pt x="434391" y="0"/>
                        </a:lnTo>
                        <a:cubicBezTo>
                          <a:pt x="704812" y="228064"/>
                          <a:pt x="826421" y="451283"/>
                          <a:pt x="701897" y="1015877"/>
                        </a:cubicBezTo>
                        <a:lnTo>
                          <a:pt x="0" y="102320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alpha val="14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Ellipszis 90"/>
                  <p:cNvSpPr/>
                  <p:nvPr/>
                </p:nvSpPr>
                <p:spPr>
                  <a:xfrm rot="16200000" flipH="1">
                    <a:off x="5824720" y="3653260"/>
                    <a:ext cx="1168426" cy="494952"/>
                  </a:xfrm>
                  <a:custGeom>
                    <a:avLst/>
                    <a:gdLst>
                      <a:gd name="connsiteX0" fmla="*/ 0 w 1629173"/>
                      <a:gd name="connsiteY0" fmla="*/ 181460 h 362919"/>
                      <a:gd name="connsiteX1" fmla="*/ 814587 w 1629173"/>
                      <a:gd name="connsiteY1" fmla="*/ 0 h 362919"/>
                      <a:gd name="connsiteX2" fmla="*/ 1629174 w 1629173"/>
                      <a:gd name="connsiteY2" fmla="*/ 181460 h 362919"/>
                      <a:gd name="connsiteX3" fmla="*/ 814587 w 1629173"/>
                      <a:gd name="connsiteY3" fmla="*/ 362920 h 362919"/>
                      <a:gd name="connsiteX4" fmla="*/ 0 w 1629173"/>
                      <a:gd name="connsiteY4" fmla="*/ 181460 h 362919"/>
                      <a:gd name="connsiteX0" fmla="*/ 0 w 1591074"/>
                      <a:gd name="connsiteY0" fmla="*/ 51647 h 421094"/>
                      <a:gd name="connsiteX1" fmla="*/ 776487 w 1591074"/>
                      <a:gd name="connsiteY1" fmla="*/ 53067 h 421094"/>
                      <a:gd name="connsiteX2" fmla="*/ 1591074 w 1591074"/>
                      <a:gd name="connsiteY2" fmla="*/ 234527 h 421094"/>
                      <a:gd name="connsiteX3" fmla="*/ 776487 w 1591074"/>
                      <a:gd name="connsiteY3" fmla="*/ 415987 h 421094"/>
                      <a:gd name="connsiteX4" fmla="*/ 0 w 1591074"/>
                      <a:gd name="connsiteY4" fmla="*/ 51647 h 421094"/>
                      <a:gd name="connsiteX0" fmla="*/ 4512 w 1595586"/>
                      <a:gd name="connsiteY0" fmla="*/ 217038 h 586485"/>
                      <a:gd name="connsiteX1" fmla="*/ 780999 w 1595586"/>
                      <a:gd name="connsiteY1" fmla="*/ 218458 h 586485"/>
                      <a:gd name="connsiteX2" fmla="*/ 1595586 w 1595586"/>
                      <a:gd name="connsiteY2" fmla="*/ 399918 h 586485"/>
                      <a:gd name="connsiteX3" fmla="*/ 780999 w 1595586"/>
                      <a:gd name="connsiteY3" fmla="*/ 581378 h 586485"/>
                      <a:gd name="connsiteX4" fmla="*/ 4512 w 1595586"/>
                      <a:gd name="connsiteY4" fmla="*/ 217038 h 586485"/>
                      <a:gd name="connsiteX0" fmla="*/ 40 w 1591114"/>
                      <a:gd name="connsiteY0" fmla="*/ 44294 h 548365"/>
                      <a:gd name="connsiteX1" fmla="*/ 776527 w 1591114"/>
                      <a:gd name="connsiteY1" fmla="*/ 45714 h 548365"/>
                      <a:gd name="connsiteX2" fmla="*/ 1591114 w 1591114"/>
                      <a:gd name="connsiteY2" fmla="*/ 227174 h 548365"/>
                      <a:gd name="connsiteX3" fmla="*/ 746050 w 1591114"/>
                      <a:gd name="connsiteY3" fmla="*/ 545797 h 548365"/>
                      <a:gd name="connsiteX4" fmla="*/ 40 w 1591114"/>
                      <a:gd name="connsiteY4" fmla="*/ 44294 h 548365"/>
                      <a:gd name="connsiteX0" fmla="*/ 24 w 1591098"/>
                      <a:gd name="connsiteY0" fmla="*/ 13901 h 517972"/>
                      <a:gd name="connsiteX1" fmla="*/ 723174 w 1591098"/>
                      <a:gd name="connsiteY1" fmla="*/ 144864 h 517972"/>
                      <a:gd name="connsiteX2" fmla="*/ 1591098 w 1591098"/>
                      <a:gd name="connsiteY2" fmla="*/ 196781 h 517972"/>
                      <a:gd name="connsiteX3" fmla="*/ 746034 w 1591098"/>
                      <a:gd name="connsiteY3" fmla="*/ 515404 h 517972"/>
                      <a:gd name="connsiteX4" fmla="*/ 24 w 1591098"/>
                      <a:gd name="connsiteY4" fmla="*/ 13901 h 517972"/>
                      <a:gd name="connsiteX0" fmla="*/ 24 w 1591098"/>
                      <a:gd name="connsiteY0" fmla="*/ 13901 h 517972"/>
                      <a:gd name="connsiteX1" fmla="*/ 723174 w 1591098"/>
                      <a:gd name="connsiteY1" fmla="*/ 144864 h 517972"/>
                      <a:gd name="connsiteX2" fmla="*/ 1591098 w 1591098"/>
                      <a:gd name="connsiteY2" fmla="*/ 196781 h 517972"/>
                      <a:gd name="connsiteX3" fmla="*/ 746034 w 1591098"/>
                      <a:gd name="connsiteY3" fmla="*/ 515404 h 517972"/>
                      <a:gd name="connsiteX4" fmla="*/ 24 w 1591098"/>
                      <a:gd name="connsiteY4" fmla="*/ 13901 h 517972"/>
                      <a:gd name="connsiteX0" fmla="*/ 24 w 1594484"/>
                      <a:gd name="connsiteY0" fmla="*/ 13901 h 518221"/>
                      <a:gd name="connsiteX1" fmla="*/ 723174 w 1594484"/>
                      <a:gd name="connsiteY1" fmla="*/ 144864 h 518221"/>
                      <a:gd name="connsiteX2" fmla="*/ 1591098 w 1594484"/>
                      <a:gd name="connsiteY2" fmla="*/ 196781 h 518221"/>
                      <a:gd name="connsiteX3" fmla="*/ 746034 w 1594484"/>
                      <a:gd name="connsiteY3" fmla="*/ 515404 h 518221"/>
                      <a:gd name="connsiteX4" fmla="*/ 24 w 1594484"/>
                      <a:gd name="connsiteY4" fmla="*/ 13901 h 518221"/>
                      <a:gd name="connsiteX0" fmla="*/ 7956 w 1601310"/>
                      <a:gd name="connsiteY0" fmla="*/ 14489 h 529183"/>
                      <a:gd name="connsiteX1" fmla="*/ 731106 w 1601310"/>
                      <a:gd name="connsiteY1" fmla="*/ 145452 h 529183"/>
                      <a:gd name="connsiteX2" fmla="*/ 1599030 w 1601310"/>
                      <a:gd name="connsiteY2" fmla="*/ 197369 h 529183"/>
                      <a:gd name="connsiteX3" fmla="*/ 424153 w 1601310"/>
                      <a:gd name="connsiteY3" fmla="*/ 526479 h 529183"/>
                      <a:gd name="connsiteX4" fmla="*/ 7956 w 1601310"/>
                      <a:gd name="connsiteY4" fmla="*/ 14489 h 529183"/>
                      <a:gd name="connsiteX0" fmla="*/ 41937 w 1636265"/>
                      <a:gd name="connsiteY0" fmla="*/ 14489 h 538379"/>
                      <a:gd name="connsiteX1" fmla="*/ 765087 w 1636265"/>
                      <a:gd name="connsiteY1" fmla="*/ 145452 h 538379"/>
                      <a:gd name="connsiteX2" fmla="*/ 1633011 w 1636265"/>
                      <a:gd name="connsiteY2" fmla="*/ 197369 h 538379"/>
                      <a:gd name="connsiteX3" fmla="*/ 458134 w 1636265"/>
                      <a:gd name="connsiteY3" fmla="*/ 526479 h 538379"/>
                      <a:gd name="connsiteX4" fmla="*/ 41937 w 1636265"/>
                      <a:gd name="connsiteY4" fmla="*/ 14489 h 538379"/>
                      <a:gd name="connsiteX0" fmla="*/ 4904 w 1786798"/>
                      <a:gd name="connsiteY0" fmla="*/ 7714 h 750343"/>
                      <a:gd name="connsiteX1" fmla="*/ 916522 w 1786798"/>
                      <a:gd name="connsiteY1" fmla="*/ 358786 h 750343"/>
                      <a:gd name="connsiteX2" fmla="*/ 1784446 w 1786798"/>
                      <a:gd name="connsiteY2" fmla="*/ 410703 h 750343"/>
                      <a:gd name="connsiteX3" fmla="*/ 609569 w 1786798"/>
                      <a:gd name="connsiteY3" fmla="*/ 739813 h 750343"/>
                      <a:gd name="connsiteX4" fmla="*/ 4904 w 1786798"/>
                      <a:gd name="connsiteY4" fmla="*/ 7714 h 750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6798" h="750343">
                        <a:moveTo>
                          <a:pt x="4904" y="7714"/>
                        </a:moveTo>
                        <a:cubicBezTo>
                          <a:pt x="56063" y="-55790"/>
                          <a:pt x="619932" y="291621"/>
                          <a:pt x="916522" y="358786"/>
                        </a:cubicBezTo>
                        <a:cubicBezTo>
                          <a:pt x="1213112" y="425951"/>
                          <a:pt x="1273906" y="516225"/>
                          <a:pt x="1784446" y="410703"/>
                        </a:cubicBezTo>
                        <a:cubicBezTo>
                          <a:pt x="1839691" y="535686"/>
                          <a:pt x="906159" y="806978"/>
                          <a:pt x="609569" y="739813"/>
                        </a:cubicBezTo>
                        <a:cubicBezTo>
                          <a:pt x="312979" y="672648"/>
                          <a:pt x="-46255" y="71218"/>
                          <a:pt x="4904" y="7714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Ellipszis 60"/>
                  <p:cNvSpPr/>
                  <p:nvPr/>
                </p:nvSpPr>
                <p:spPr>
                  <a:xfrm rot="1856876" flipH="1">
                    <a:off x="5422844" y="3115962"/>
                    <a:ext cx="1064235" cy="751441"/>
                  </a:xfrm>
                  <a:custGeom>
                    <a:avLst/>
                    <a:gdLst>
                      <a:gd name="connsiteX0" fmla="*/ 0 w 2576479"/>
                      <a:gd name="connsiteY0" fmla="*/ 572893 h 1145785"/>
                      <a:gd name="connsiteX1" fmla="*/ 1288240 w 2576479"/>
                      <a:gd name="connsiteY1" fmla="*/ 0 h 1145785"/>
                      <a:gd name="connsiteX2" fmla="*/ 2576480 w 2576479"/>
                      <a:gd name="connsiteY2" fmla="*/ 572893 h 1145785"/>
                      <a:gd name="connsiteX3" fmla="*/ 1288240 w 2576479"/>
                      <a:gd name="connsiteY3" fmla="*/ 1145786 h 1145785"/>
                      <a:gd name="connsiteX4" fmla="*/ 0 w 2576479"/>
                      <a:gd name="connsiteY4" fmla="*/ 572893 h 1145785"/>
                      <a:gd name="connsiteX0" fmla="*/ 0 w 2760641"/>
                      <a:gd name="connsiteY0" fmla="*/ 574105 h 1149132"/>
                      <a:gd name="connsiteX1" fmla="*/ 1288240 w 2760641"/>
                      <a:gd name="connsiteY1" fmla="*/ 1212 h 1149132"/>
                      <a:gd name="connsiteX2" fmla="*/ 2760641 w 2760641"/>
                      <a:gd name="connsiteY2" fmla="*/ 705626 h 1149132"/>
                      <a:gd name="connsiteX3" fmla="*/ 1288240 w 2760641"/>
                      <a:gd name="connsiteY3" fmla="*/ 1146998 h 1149132"/>
                      <a:gd name="connsiteX4" fmla="*/ 0 w 2760641"/>
                      <a:gd name="connsiteY4" fmla="*/ 574105 h 1149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641" h="1149132">
                        <a:moveTo>
                          <a:pt x="0" y="574105"/>
                        </a:moveTo>
                        <a:cubicBezTo>
                          <a:pt x="0" y="257705"/>
                          <a:pt x="828133" y="-20708"/>
                          <a:pt x="1288240" y="1212"/>
                        </a:cubicBezTo>
                        <a:cubicBezTo>
                          <a:pt x="1748347" y="23132"/>
                          <a:pt x="2760641" y="389226"/>
                          <a:pt x="2760641" y="705626"/>
                        </a:cubicBezTo>
                        <a:cubicBezTo>
                          <a:pt x="2760641" y="1022026"/>
                          <a:pt x="1748347" y="1168918"/>
                          <a:pt x="1288240" y="1146998"/>
                        </a:cubicBezTo>
                        <a:cubicBezTo>
                          <a:pt x="828133" y="1125078"/>
                          <a:pt x="0" y="890505"/>
                          <a:pt x="0" y="574105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39" name="Szabadkézi sokszög 138"/>
            <p:cNvSpPr/>
            <p:nvPr/>
          </p:nvSpPr>
          <p:spPr>
            <a:xfrm rot="15517205">
              <a:off x="8826238" y="4286796"/>
              <a:ext cx="459418" cy="847798"/>
            </a:xfrm>
            <a:custGeom>
              <a:avLst/>
              <a:gdLst>
                <a:gd name="connsiteX0" fmla="*/ 704337 w 1645384"/>
                <a:gd name="connsiteY0" fmla="*/ 0 h 2725466"/>
                <a:gd name="connsiteX1" fmla="*/ 1645384 w 1645384"/>
                <a:gd name="connsiteY1" fmla="*/ 2676925 h 2725466"/>
                <a:gd name="connsiteX2" fmla="*/ 1588498 w 1645384"/>
                <a:gd name="connsiteY2" fmla="*/ 2694039 h 2725466"/>
                <a:gd name="connsiteX3" fmla="*/ 1322057 w 1645384"/>
                <a:gd name="connsiteY3" fmla="*/ 2725466 h 2725466"/>
                <a:gd name="connsiteX4" fmla="*/ 0 w 1645384"/>
                <a:gd name="connsiteY4" fmla="*/ 1178606 h 2725466"/>
                <a:gd name="connsiteX5" fmla="*/ 6826 w 1645384"/>
                <a:gd name="connsiteY5" fmla="*/ 1020449 h 2725466"/>
                <a:gd name="connsiteX6" fmla="*/ 0 w 1645384"/>
                <a:gd name="connsiteY6" fmla="*/ 732520 h 2725466"/>
                <a:gd name="connsiteX7" fmla="*/ 684769 w 1645384"/>
                <a:gd name="connsiteY7" fmla="*/ 6298 h 2725466"/>
                <a:gd name="connsiteX8" fmla="*/ 704337 w 1645384"/>
                <a:gd name="connsiteY8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611121"/>
                <a:gd name="connsiteY0" fmla="*/ 0 h 3046142"/>
                <a:gd name="connsiteX1" fmla="*/ 1611121 w 1611121"/>
                <a:gd name="connsiteY1" fmla="*/ 3040773 h 3046142"/>
                <a:gd name="connsiteX2" fmla="*/ 1322057 w 1611121"/>
                <a:gd name="connsiteY2" fmla="*/ 2725466 h 3046142"/>
                <a:gd name="connsiteX3" fmla="*/ 0 w 1611121"/>
                <a:gd name="connsiteY3" fmla="*/ 1178606 h 3046142"/>
                <a:gd name="connsiteX4" fmla="*/ 6826 w 1611121"/>
                <a:gd name="connsiteY4" fmla="*/ 1020449 h 3046142"/>
                <a:gd name="connsiteX5" fmla="*/ 0 w 1611121"/>
                <a:gd name="connsiteY5" fmla="*/ 732520 h 3046142"/>
                <a:gd name="connsiteX6" fmla="*/ 684769 w 1611121"/>
                <a:gd name="connsiteY6" fmla="*/ 6298 h 3046142"/>
                <a:gd name="connsiteX7" fmla="*/ 704337 w 1611121"/>
                <a:gd name="connsiteY7" fmla="*/ 0 h 3046142"/>
                <a:gd name="connsiteX0" fmla="*/ 739848 w 1646632"/>
                <a:gd name="connsiteY0" fmla="*/ 0 h 3041854"/>
                <a:gd name="connsiteX1" fmla="*/ 1646632 w 1646632"/>
                <a:gd name="connsiteY1" fmla="*/ 3040773 h 3041854"/>
                <a:gd name="connsiteX2" fmla="*/ 531821 w 1646632"/>
                <a:gd name="connsiteY2" fmla="*/ 2474084 h 3041854"/>
                <a:gd name="connsiteX3" fmla="*/ 35511 w 1646632"/>
                <a:gd name="connsiteY3" fmla="*/ 1178606 h 3041854"/>
                <a:gd name="connsiteX4" fmla="*/ 42337 w 1646632"/>
                <a:gd name="connsiteY4" fmla="*/ 1020449 h 3041854"/>
                <a:gd name="connsiteX5" fmla="*/ 35511 w 1646632"/>
                <a:gd name="connsiteY5" fmla="*/ 732520 h 3041854"/>
                <a:gd name="connsiteX6" fmla="*/ 720280 w 1646632"/>
                <a:gd name="connsiteY6" fmla="*/ 6298 h 3041854"/>
                <a:gd name="connsiteX7" fmla="*/ 739848 w 1646632"/>
                <a:gd name="connsiteY7" fmla="*/ 0 h 3041854"/>
                <a:gd name="connsiteX0" fmla="*/ 728965 w 1635749"/>
                <a:gd name="connsiteY0" fmla="*/ 0 h 3041377"/>
                <a:gd name="connsiteX1" fmla="*/ 1635749 w 1635749"/>
                <a:gd name="connsiteY1" fmla="*/ 3040773 h 3041377"/>
                <a:gd name="connsiteX2" fmla="*/ 373887 w 1635749"/>
                <a:gd name="connsiteY2" fmla="*/ 2240040 h 3041377"/>
                <a:gd name="connsiteX3" fmla="*/ 24628 w 1635749"/>
                <a:gd name="connsiteY3" fmla="*/ 1178606 h 3041377"/>
                <a:gd name="connsiteX4" fmla="*/ 31454 w 1635749"/>
                <a:gd name="connsiteY4" fmla="*/ 1020449 h 3041377"/>
                <a:gd name="connsiteX5" fmla="*/ 24628 w 1635749"/>
                <a:gd name="connsiteY5" fmla="*/ 732520 h 3041377"/>
                <a:gd name="connsiteX6" fmla="*/ 709397 w 1635749"/>
                <a:gd name="connsiteY6" fmla="*/ 6298 h 3041377"/>
                <a:gd name="connsiteX7" fmla="*/ 728965 w 1635749"/>
                <a:gd name="connsiteY7" fmla="*/ 0 h 3041377"/>
                <a:gd name="connsiteX0" fmla="*/ 728965 w 1635749"/>
                <a:gd name="connsiteY0" fmla="*/ 0 h 3041845"/>
                <a:gd name="connsiteX1" fmla="*/ 1635749 w 1635749"/>
                <a:gd name="connsiteY1" fmla="*/ 3040773 h 3041845"/>
                <a:gd name="connsiteX2" fmla="*/ 373887 w 1635749"/>
                <a:gd name="connsiteY2" fmla="*/ 2240040 h 3041845"/>
                <a:gd name="connsiteX3" fmla="*/ 24628 w 1635749"/>
                <a:gd name="connsiteY3" fmla="*/ 1178606 h 3041845"/>
                <a:gd name="connsiteX4" fmla="*/ 31454 w 1635749"/>
                <a:gd name="connsiteY4" fmla="*/ 1020449 h 3041845"/>
                <a:gd name="connsiteX5" fmla="*/ 24628 w 1635749"/>
                <a:gd name="connsiteY5" fmla="*/ 732520 h 3041845"/>
                <a:gd name="connsiteX6" fmla="*/ 709397 w 1635749"/>
                <a:gd name="connsiteY6" fmla="*/ 6298 h 3041845"/>
                <a:gd name="connsiteX7" fmla="*/ 728965 w 1635749"/>
                <a:gd name="connsiteY7" fmla="*/ 0 h 3041845"/>
                <a:gd name="connsiteX0" fmla="*/ 638472 w 1635749"/>
                <a:gd name="connsiteY0" fmla="*/ 305762 h 3035546"/>
                <a:gd name="connsiteX1" fmla="*/ 1635749 w 1635749"/>
                <a:gd name="connsiteY1" fmla="*/ 3034475 h 3035546"/>
                <a:gd name="connsiteX2" fmla="*/ 373887 w 1635749"/>
                <a:gd name="connsiteY2" fmla="*/ 2233742 h 3035546"/>
                <a:gd name="connsiteX3" fmla="*/ 24628 w 1635749"/>
                <a:gd name="connsiteY3" fmla="*/ 1172308 h 3035546"/>
                <a:gd name="connsiteX4" fmla="*/ 31454 w 1635749"/>
                <a:gd name="connsiteY4" fmla="*/ 1014151 h 3035546"/>
                <a:gd name="connsiteX5" fmla="*/ 24628 w 1635749"/>
                <a:gd name="connsiteY5" fmla="*/ 726222 h 3035546"/>
                <a:gd name="connsiteX6" fmla="*/ 709397 w 1635749"/>
                <a:gd name="connsiteY6" fmla="*/ 0 h 3035546"/>
                <a:gd name="connsiteX7" fmla="*/ 638472 w 1635749"/>
                <a:gd name="connsiteY7" fmla="*/ 305762 h 3035546"/>
                <a:gd name="connsiteX0" fmla="*/ 638472 w 1635749"/>
                <a:gd name="connsiteY0" fmla="*/ 115812 h 2845596"/>
                <a:gd name="connsiteX1" fmla="*/ 1635749 w 1635749"/>
                <a:gd name="connsiteY1" fmla="*/ 2844525 h 2845596"/>
                <a:gd name="connsiteX2" fmla="*/ 373887 w 1635749"/>
                <a:gd name="connsiteY2" fmla="*/ 2043792 h 2845596"/>
                <a:gd name="connsiteX3" fmla="*/ 24628 w 1635749"/>
                <a:gd name="connsiteY3" fmla="*/ 982358 h 2845596"/>
                <a:gd name="connsiteX4" fmla="*/ 31454 w 1635749"/>
                <a:gd name="connsiteY4" fmla="*/ 824201 h 2845596"/>
                <a:gd name="connsiteX5" fmla="*/ 24628 w 1635749"/>
                <a:gd name="connsiteY5" fmla="*/ 536272 h 2845596"/>
                <a:gd name="connsiteX6" fmla="*/ 638472 w 1635749"/>
                <a:gd name="connsiteY6" fmla="*/ 115812 h 2845596"/>
                <a:gd name="connsiteX0" fmla="*/ 593226 w 1635749"/>
                <a:gd name="connsiteY0" fmla="*/ 133522 h 2733281"/>
                <a:gd name="connsiteX1" fmla="*/ 1635749 w 1635749"/>
                <a:gd name="connsiteY1" fmla="*/ 2732210 h 2733281"/>
                <a:gd name="connsiteX2" fmla="*/ 373887 w 1635749"/>
                <a:gd name="connsiteY2" fmla="*/ 1931477 h 2733281"/>
                <a:gd name="connsiteX3" fmla="*/ 24628 w 1635749"/>
                <a:gd name="connsiteY3" fmla="*/ 870043 h 2733281"/>
                <a:gd name="connsiteX4" fmla="*/ 31454 w 1635749"/>
                <a:gd name="connsiteY4" fmla="*/ 711886 h 2733281"/>
                <a:gd name="connsiteX5" fmla="*/ 24628 w 1635749"/>
                <a:gd name="connsiteY5" fmla="*/ 423957 h 2733281"/>
                <a:gd name="connsiteX6" fmla="*/ 593226 w 1635749"/>
                <a:gd name="connsiteY6" fmla="*/ 133522 h 2733281"/>
                <a:gd name="connsiteX0" fmla="*/ 593226 w 1635749"/>
                <a:gd name="connsiteY0" fmla="*/ 130863 h 2730622"/>
                <a:gd name="connsiteX1" fmla="*/ 1635749 w 1635749"/>
                <a:gd name="connsiteY1" fmla="*/ 2729551 h 2730622"/>
                <a:gd name="connsiteX2" fmla="*/ 373887 w 1635749"/>
                <a:gd name="connsiteY2" fmla="*/ 1928818 h 2730622"/>
                <a:gd name="connsiteX3" fmla="*/ 24628 w 1635749"/>
                <a:gd name="connsiteY3" fmla="*/ 867384 h 2730622"/>
                <a:gd name="connsiteX4" fmla="*/ 31454 w 1635749"/>
                <a:gd name="connsiteY4" fmla="*/ 709227 h 2730622"/>
                <a:gd name="connsiteX5" fmla="*/ 81187 w 1635749"/>
                <a:gd name="connsiteY5" fmla="*/ 438635 h 2730622"/>
                <a:gd name="connsiteX6" fmla="*/ 593226 w 1635749"/>
                <a:gd name="connsiteY6" fmla="*/ 130863 h 2730622"/>
                <a:gd name="connsiteX0" fmla="*/ 576694 w 1619217"/>
                <a:gd name="connsiteY0" fmla="*/ 130863 h 2730622"/>
                <a:gd name="connsiteX1" fmla="*/ 1619217 w 1619217"/>
                <a:gd name="connsiteY1" fmla="*/ 2729551 h 2730622"/>
                <a:gd name="connsiteX2" fmla="*/ 357355 w 1619217"/>
                <a:gd name="connsiteY2" fmla="*/ 1928818 h 2730622"/>
                <a:gd name="connsiteX3" fmla="*/ 8096 w 1619217"/>
                <a:gd name="connsiteY3" fmla="*/ 867384 h 2730622"/>
                <a:gd name="connsiteX4" fmla="*/ 105415 w 1619217"/>
                <a:gd name="connsiteY4" fmla="*/ 709227 h 2730622"/>
                <a:gd name="connsiteX5" fmla="*/ 64655 w 1619217"/>
                <a:gd name="connsiteY5" fmla="*/ 438635 h 2730622"/>
                <a:gd name="connsiteX6" fmla="*/ 576694 w 1619217"/>
                <a:gd name="connsiteY6" fmla="*/ 130863 h 2730622"/>
                <a:gd name="connsiteX0" fmla="*/ 474252 w 1619217"/>
                <a:gd name="connsiteY0" fmla="*/ 110818 h 2867214"/>
                <a:gd name="connsiteX1" fmla="*/ 1619217 w 1619217"/>
                <a:gd name="connsiteY1" fmla="*/ 2866143 h 2867214"/>
                <a:gd name="connsiteX2" fmla="*/ 357355 w 1619217"/>
                <a:gd name="connsiteY2" fmla="*/ 2065410 h 2867214"/>
                <a:gd name="connsiteX3" fmla="*/ 8096 w 1619217"/>
                <a:gd name="connsiteY3" fmla="*/ 1003976 h 2867214"/>
                <a:gd name="connsiteX4" fmla="*/ 105415 w 1619217"/>
                <a:gd name="connsiteY4" fmla="*/ 845819 h 2867214"/>
                <a:gd name="connsiteX5" fmla="*/ 64655 w 1619217"/>
                <a:gd name="connsiteY5" fmla="*/ 575227 h 2867214"/>
                <a:gd name="connsiteX6" fmla="*/ 474252 w 1619217"/>
                <a:gd name="connsiteY6" fmla="*/ 110818 h 2867214"/>
                <a:gd name="connsiteX0" fmla="*/ 474252 w 1619217"/>
                <a:gd name="connsiteY0" fmla="*/ 110820 h 2867216"/>
                <a:gd name="connsiteX1" fmla="*/ 1619217 w 1619217"/>
                <a:gd name="connsiteY1" fmla="*/ 2866145 h 2867216"/>
                <a:gd name="connsiteX2" fmla="*/ 357355 w 1619217"/>
                <a:gd name="connsiteY2" fmla="*/ 2065412 h 2867216"/>
                <a:gd name="connsiteX3" fmla="*/ 8096 w 1619217"/>
                <a:gd name="connsiteY3" fmla="*/ 1003978 h 2867216"/>
                <a:gd name="connsiteX4" fmla="*/ 105415 w 1619217"/>
                <a:gd name="connsiteY4" fmla="*/ 845821 h 2867216"/>
                <a:gd name="connsiteX5" fmla="*/ 64655 w 1619217"/>
                <a:gd name="connsiteY5" fmla="*/ 575229 h 2867216"/>
                <a:gd name="connsiteX6" fmla="*/ 474252 w 1619217"/>
                <a:gd name="connsiteY6" fmla="*/ 110820 h 2867216"/>
                <a:gd name="connsiteX0" fmla="*/ 486428 w 1631393"/>
                <a:gd name="connsiteY0" fmla="*/ 172667 h 2929063"/>
                <a:gd name="connsiteX1" fmla="*/ 1631393 w 1631393"/>
                <a:gd name="connsiteY1" fmla="*/ 2927992 h 2929063"/>
                <a:gd name="connsiteX2" fmla="*/ 369531 w 1631393"/>
                <a:gd name="connsiteY2" fmla="*/ 2127259 h 2929063"/>
                <a:gd name="connsiteX3" fmla="*/ 20272 w 1631393"/>
                <a:gd name="connsiteY3" fmla="*/ 1065825 h 2929063"/>
                <a:gd name="connsiteX4" fmla="*/ 117591 w 1631393"/>
                <a:gd name="connsiteY4" fmla="*/ 907668 h 2929063"/>
                <a:gd name="connsiteX5" fmla="*/ 0 w 1631393"/>
                <a:gd name="connsiteY5" fmla="*/ 267414 h 2929063"/>
                <a:gd name="connsiteX6" fmla="*/ 486428 w 1631393"/>
                <a:gd name="connsiteY6" fmla="*/ 172667 h 2929063"/>
                <a:gd name="connsiteX0" fmla="*/ 486428 w 1631393"/>
                <a:gd name="connsiteY0" fmla="*/ 172669 h 2929043"/>
                <a:gd name="connsiteX1" fmla="*/ 1631393 w 1631393"/>
                <a:gd name="connsiteY1" fmla="*/ 2927994 h 2929043"/>
                <a:gd name="connsiteX2" fmla="*/ 369531 w 1631393"/>
                <a:gd name="connsiteY2" fmla="*/ 2127261 h 2929043"/>
                <a:gd name="connsiteX3" fmla="*/ 20272 w 1631393"/>
                <a:gd name="connsiteY3" fmla="*/ 1065827 h 2929043"/>
                <a:gd name="connsiteX4" fmla="*/ 117591 w 1631393"/>
                <a:gd name="connsiteY4" fmla="*/ 907670 h 2929043"/>
                <a:gd name="connsiteX5" fmla="*/ 0 w 1631393"/>
                <a:gd name="connsiteY5" fmla="*/ 267416 h 2929043"/>
                <a:gd name="connsiteX6" fmla="*/ 486428 w 1631393"/>
                <a:gd name="connsiteY6" fmla="*/ 172669 h 2929043"/>
                <a:gd name="connsiteX0" fmla="*/ 530597 w 1675562"/>
                <a:gd name="connsiteY0" fmla="*/ 172669 h 2929043"/>
                <a:gd name="connsiteX1" fmla="*/ 1675562 w 1675562"/>
                <a:gd name="connsiteY1" fmla="*/ 2927994 h 2929043"/>
                <a:gd name="connsiteX2" fmla="*/ 413700 w 1675562"/>
                <a:gd name="connsiteY2" fmla="*/ 2127261 h 2929043"/>
                <a:gd name="connsiteX3" fmla="*/ 64441 w 1675562"/>
                <a:gd name="connsiteY3" fmla="*/ 1065827 h 2929043"/>
                <a:gd name="connsiteX4" fmla="*/ 44169 w 1675562"/>
                <a:gd name="connsiteY4" fmla="*/ 267416 h 2929043"/>
                <a:gd name="connsiteX5" fmla="*/ 530597 w 1675562"/>
                <a:gd name="connsiteY5" fmla="*/ 172669 h 2929043"/>
                <a:gd name="connsiteX0" fmla="*/ 515509 w 1660474"/>
                <a:gd name="connsiteY0" fmla="*/ 405100 h 3161474"/>
                <a:gd name="connsiteX1" fmla="*/ 1660474 w 1660474"/>
                <a:gd name="connsiteY1" fmla="*/ 3160425 h 3161474"/>
                <a:gd name="connsiteX2" fmla="*/ 398612 w 1660474"/>
                <a:gd name="connsiteY2" fmla="*/ 2359692 h 3161474"/>
                <a:gd name="connsiteX3" fmla="*/ 49353 w 1660474"/>
                <a:gd name="connsiteY3" fmla="*/ 1298258 h 3161474"/>
                <a:gd name="connsiteX4" fmla="*/ 29081 w 1660474"/>
                <a:gd name="connsiteY4" fmla="*/ 499847 h 3161474"/>
                <a:gd name="connsiteX5" fmla="*/ 452150 w 1660474"/>
                <a:gd name="connsiteY5" fmla="*/ 15585 h 3161474"/>
                <a:gd name="connsiteX6" fmla="*/ 515509 w 1660474"/>
                <a:gd name="connsiteY6" fmla="*/ 405100 h 3161474"/>
                <a:gd name="connsiteX0" fmla="*/ 452150 w 1660537"/>
                <a:gd name="connsiteY0" fmla="*/ 138506 h 3284395"/>
                <a:gd name="connsiteX1" fmla="*/ 1660474 w 1660537"/>
                <a:gd name="connsiteY1" fmla="*/ 3283346 h 3284395"/>
                <a:gd name="connsiteX2" fmla="*/ 398612 w 1660537"/>
                <a:gd name="connsiteY2" fmla="*/ 2482613 h 3284395"/>
                <a:gd name="connsiteX3" fmla="*/ 49353 w 1660537"/>
                <a:gd name="connsiteY3" fmla="*/ 1421179 h 3284395"/>
                <a:gd name="connsiteX4" fmla="*/ 29081 w 1660537"/>
                <a:gd name="connsiteY4" fmla="*/ 622768 h 3284395"/>
                <a:gd name="connsiteX5" fmla="*/ 452150 w 1660537"/>
                <a:gd name="connsiteY5" fmla="*/ 138506 h 3284395"/>
                <a:gd name="connsiteX0" fmla="*/ 452150 w 1660512"/>
                <a:gd name="connsiteY0" fmla="*/ 138506 h 3284395"/>
                <a:gd name="connsiteX1" fmla="*/ 1660474 w 1660512"/>
                <a:gd name="connsiteY1" fmla="*/ 3283346 h 3284395"/>
                <a:gd name="connsiteX2" fmla="*/ 398612 w 1660512"/>
                <a:gd name="connsiteY2" fmla="*/ 2482613 h 3284395"/>
                <a:gd name="connsiteX3" fmla="*/ 49353 w 1660512"/>
                <a:gd name="connsiteY3" fmla="*/ 1421179 h 3284395"/>
                <a:gd name="connsiteX4" fmla="*/ 29081 w 1660512"/>
                <a:gd name="connsiteY4" fmla="*/ 622768 h 3284395"/>
                <a:gd name="connsiteX5" fmla="*/ 452150 w 1660512"/>
                <a:gd name="connsiteY5" fmla="*/ 138506 h 3284395"/>
                <a:gd name="connsiteX0" fmla="*/ 452150 w 1660472"/>
                <a:gd name="connsiteY0" fmla="*/ 138506 h 3284395"/>
                <a:gd name="connsiteX1" fmla="*/ 1660474 w 1660472"/>
                <a:gd name="connsiteY1" fmla="*/ 3283346 h 3284395"/>
                <a:gd name="connsiteX2" fmla="*/ 398612 w 1660472"/>
                <a:gd name="connsiteY2" fmla="*/ 2482613 h 3284395"/>
                <a:gd name="connsiteX3" fmla="*/ 49353 w 1660472"/>
                <a:gd name="connsiteY3" fmla="*/ 1421179 h 3284395"/>
                <a:gd name="connsiteX4" fmla="*/ 29081 w 1660472"/>
                <a:gd name="connsiteY4" fmla="*/ 622768 h 3284395"/>
                <a:gd name="connsiteX5" fmla="*/ 452150 w 1660472"/>
                <a:gd name="connsiteY5" fmla="*/ 138506 h 3284395"/>
                <a:gd name="connsiteX0" fmla="*/ 452150 w 1660476"/>
                <a:gd name="connsiteY0" fmla="*/ 138506 h 3284395"/>
                <a:gd name="connsiteX1" fmla="*/ 1660474 w 1660476"/>
                <a:gd name="connsiteY1" fmla="*/ 3283346 h 3284395"/>
                <a:gd name="connsiteX2" fmla="*/ 398612 w 1660476"/>
                <a:gd name="connsiteY2" fmla="*/ 2482613 h 3284395"/>
                <a:gd name="connsiteX3" fmla="*/ 49353 w 1660476"/>
                <a:gd name="connsiteY3" fmla="*/ 1421179 h 3284395"/>
                <a:gd name="connsiteX4" fmla="*/ 29081 w 1660476"/>
                <a:gd name="connsiteY4" fmla="*/ 622768 h 3284395"/>
                <a:gd name="connsiteX5" fmla="*/ 452150 w 1660476"/>
                <a:gd name="connsiteY5" fmla="*/ 138506 h 3284395"/>
                <a:gd name="connsiteX0" fmla="*/ 452150 w 1660472"/>
                <a:gd name="connsiteY0" fmla="*/ -2 h 3145887"/>
                <a:gd name="connsiteX1" fmla="*/ 1660474 w 1660472"/>
                <a:gd name="connsiteY1" fmla="*/ 3144838 h 3145887"/>
                <a:gd name="connsiteX2" fmla="*/ 398612 w 1660472"/>
                <a:gd name="connsiteY2" fmla="*/ 2344105 h 3145887"/>
                <a:gd name="connsiteX3" fmla="*/ 49353 w 1660472"/>
                <a:gd name="connsiteY3" fmla="*/ 1282671 h 3145887"/>
                <a:gd name="connsiteX4" fmla="*/ 29081 w 1660472"/>
                <a:gd name="connsiteY4" fmla="*/ 484260 h 3145887"/>
                <a:gd name="connsiteX5" fmla="*/ 452150 w 1660472"/>
                <a:gd name="connsiteY5" fmla="*/ -2 h 31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472" h="3145887">
                  <a:moveTo>
                    <a:pt x="452150" y="-2"/>
                  </a:moveTo>
                  <a:cubicBezTo>
                    <a:pt x="-211253" y="1495803"/>
                    <a:pt x="546517" y="2272166"/>
                    <a:pt x="1660474" y="3144838"/>
                  </a:cubicBezTo>
                  <a:cubicBezTo>
                    <a:pt x="1574411" y="3165444"/>
                    <a:pt x="840432" y="2882246"/>
                    <a:pt x="398612" y="2344105"/>
                  </a:cubicBezTo>
                  <a:cubicBezTo>
                    <a:pt x="138195" y="2026914"/>
                    <a:pt x="110942" y="1592645"/>
                    <a:pt x="49353" y="1282671"/>
                  </a:cubicBezTo>
                  <a:cubicBezTo>
                    <a:pt x="-12236" y="972697"/>
                    <a:pt x="-12846" y="664667"/>
                    <a:pt x="29081" y="484260"/>
                  </a:cubicBezTo>
                  <a:cubicBezTo>
                    <a:pt x="71008" y="303853"/>
                    <a:pt x="67946" y="129440"/>
                    <a:pt x="452150" y="-2"/>
                  </a:cubicBezTo>
                  <a:close/>
                </a:path>
              </a:pathLst>
            </a:custGeom>
            <a:solidFill>
              <a:srgbClr val="7239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Szabadkézi sokszög 177"/>
          <p:cNvSpPr/>
          <p:nvPr/>
        </p:nvSpPr>
        <p:spPr>
          <a:xfrm>
            <a:off x="5215374" y="5859501"/>
            <a:ext cx="1004782" cy="538146"/>
          </a:xfrm>
          <a:custGeom>
            <a:avLst/>
            <a:gdLst>
              <a:gd name="connsiteX0" fmla="*/ 1152963 w 2102319"/>
              <a:gd name="connsiteY0" fmla="*/ 608455 h 1555687"/>
              <a:gd name="connsiteX1" fmla="*/ 667410 w 2102319"/>
              <a:gd name="connsiteY1" fmla="*/ 808122 h 1555687"/>
              <a:gd name="connsiteX2" fmla="*/ 1173283 w 2102319"/>
              <a:gd name="connsiteY2" fmla="*/ 1028112 h 1555687"/>
              <a:gd name="connsiteX3" fmla="*/ 1653756 w 2102319"/>
              <a:gd name="connsiteY3" fmla="*/ 747162 h 1555687"/>
              <a:gd name="connsiteX4" fmla="*/ 1152963 w 2102319"/>
              <a:gd name="connsiteY4" fmla="*/ 608455 h 1555687"/>
              <a:gd name="connsiteX5" fmla="*/ 2102319 w 2102319"/>
              <a:gd name="connsiteY5" fmla="*/ 0 h 1555687"/>
              <a:gd name="connsiteX6" fmla="*/ 2031199 w 2102319"/>
              <a:gd name="connsiteY6" fmla="*/ 976622 h 1555687"/>
              <a:gd name="connsiteX7" fmla="*/ 1521672 w 2102319"/>
              <a:gd name="connsiteY7" fmla="*/ 1483481 h 1555687"/>
              <a:gd name="connsiteX8" fmla="*/ 594731 w 2102319"/>
              <a:gd name="connsiteY8" fmla="*/ 1428741 h 1555687"/>
              <a:gd name="connsiteX9" fmla="*/ 5451 w 2102319"/>
              <a:gd name="connsiteY9" fmla="*/ 167640 h 1555687"/>
              <a:gd name="connsiteX10" fmla="*/ 439632 w 2102319"/>
              <a:gd name="connsiteY10" fmla="*/ 716401 h 1555687"/>
              <a:gd name="connsiteX11" fmla="*/ 825713 w 2102319"/>
              <a:gd name="connsiteY11" fmla="*/ 472561 h 1555687"/>
              <a:gd name="connsiteX12" fmla="*/ 1455632 w 2102319"/>
              <a:gd name="connsiteY12" fmla="*/ 472561 h 1555687"/>
              <a:gd name="connsiteX13" fmla="*/ 1821392 w 2102319"/>
              <a:gd name="connsiteY13" fmla="*/ 711321 h 1555687"/>
              <a:gd name="connsiteX0" fmla="*/ 1152963 w 2102319"/>
              <a:gd name="connsiteY0" fmla="*/ 608455 h 1555687"/>
              <a:gd name="connsiteX1" fmla="*/ 667410 w 2102319"/>
              <a:gd name="connsiteY1" fmla="*/ 808122 h 1555687"/>
              <a:gd name="connsiteX2" fmla="*/ 1173283 w 2102319"/>
              <a:gd name="connsiteY2" fmla="*/ 1028112 h 1555687"/>
              <a:gd name="connsiteX3" fmla="*/ 1653756 w 2102319"/>
              <a:gd name="connsiteY3" fmla="*/ 747162 h 1555687"/>
              <a:gd name="connsiteX4" fmla="*/ 1152963 w 2102319"/>
              <a:gd name="connsiteY4" fmla="*/ 608455 h 1555687"/>
              <a:gd name="connsiteX5" fmla="*/ 2102319 w 2102319"/>
              <a:gd name="connsiteY5" fmla="*/ 0 h 1555687"/>
              <a:gd name="connsiteX6" fmla="*/ 2031199 w 2102319"/>
              <a:gd name="connsiteY6" fmla="*/ 976622 h 1555687"/>
              <a:gd name="connsiteX7" fmla="*/ 1521672 w 2102319"/>
              <a:gd name="connsiteY7" fmla="*/ 1483481 h 1555687"/>
              <a:gd name="connsiteX8" fmla="*/ 594731 w 2102319"/>
              <a:gd name="connsiteY8" fmla="*/ 1428741 h 1555687"/>
              <a:gd name="connsiteX9" fmla="*/ 5451 w 2102319"/>
              <a:gd name="connsiteY9" fmla="*/ 167640 h 1555687"/>
              <a:gd name="connsiteX10" fmla="*/ 439632 w 2102319"/>
              <a:gd name="connsiteY10" fmla="*/ 716401 h 1555687"/>
              <a:gd name="connsiteX11" fmla="*/ 825713 w 2102319"/>
              <a:gd name="connsiteY11" fmla="*/ 472561 h 1555687"/>
              <a:gd name="connsiteX12" fmla="*/ 1455632 w 2102319"/>
              <a:gd name="connsiteY12" fmla="*/ 472561 h 1555687"/>
              <a:gd name="connsiteX13" fmla="*/ 1821392 w 2102319"/>
              <a:gd name="connsiteY13" fmla="*/ 711321 h 1555687"/>
              <a:gd name="connsiteX14" fmla="*/ 2102319 w 2102319"/>
              <a:gd name="connsiteY14" fmla="*/ 0 h 1555687"/>
              <a:gd name="connsiteX0" fmla="*/ 1152963 w 2187160"/>
              <a:gd name="connsiteY0" fmla="*/ 693296 h 1640528"/>
              <a:gd name="connsiteX1" fmla="*/ 667410 w 2187160"/>
              <a:gd name="connsiteY1" fmla="*/ 892963 h 1640528"/>
              <a:gd name="connsiteX2" fmla="*/ 1173283 w 2187160"/>
              <a:gd name="connsiteY2" fmla="*/ 1112953 h 1640528"/>
              <a:gd name="connsiteX3" fmla="*/ 1653756 w 2187160"/>
              <a:gd name="connsiteY3" fmla="*/ 832003 h 1640528"/>
              <a:gd name="connsiteX4" fmla="*/ 1152963 w 2187160"/>
              <a:gd name="connsiteY4" fmla="*/ 693296 h 1640528"/>
              <a:gd name="connsiteX5" fmla="*/ 2187160 w 2187160"/>
              <a:gd name="connsiteY5" fmla="*/ 0 h 1640528"/>
              <a:gd name="connsiteX6" fmla="*/ 2031199 w 2187160"/>
              <a:gd name="connsiteY6" fmla="*/ 1061463 h 1640528"/>
              <a:gd name="connsiteX7" fmla="*/ 1521672 w 2187160"/>
              <a:gd name="connsiteY7" fmla="*/ 1568322 h 1640528"/>
              <a:gd name="connsiteX8" fmla="*/ 594731 w 2187160"/>
              <a:gd name="connsiteY8" fmla="*/ 1513582 h 1640528"/>
              <a:gd name="connsiteX9" fmla="*/ 5451 w 2187160"/>
              <a:gd name="connsiteY9" fmla="*/ 252481 h 1640528"/>
              <a:gd name="connsiteX10" fmla="*/ 439632 w 2187160"/>
              <a:gd name="connsiteY10" fmla="*/ 801242 h 1640528"/>
              <a:gd name="connsiteX11" fmla="*/ 825713 w 2187160"/>
              <a:gd name="connsiteY11" fmla="*/ 557402 h 1640528"/>
              <a:gd name="connsiteX12" fmla="*/ 1455632 w 2187160"/>
              <a:gd name="connsiteY12" fmla="*/ 557402 h 1640528"/>
              <a:gd name="connsiteX13" fmla="*/ 1821392 w 2187160"/>
              <a:gd name="connsiteY13" fmla="*/ 796162 h 1640528"/>
              <a:gd name="connsiteX14" fmla="*/ 2187160 w 2187160"/>
              <a:gd name="connsiteY14" fmla="*/ 0 h 1640528"/>
              <a:gd name="connsiteX0" fmla="*/ 1152963 w 2369271"/>
              <a:gd name="connsiteY0" fmla="*/ 529272 h 1476504"/>
              <a:gd name="connsiteX1" fmla="*/ 667410 w 2369271"/>
              <a:gd name="connsiteY1" fmla="*/ 728939 h 1476504"/>
              <a:gd name="connsiteX2" fmla="*/ 1173283 w 2369271"/>
              <a:gd name="connsiteY2" fmla="*/ 948929 h 1476504"/>
              <a:gd name="connsiteX3" fmla="*/ 1653756 w 2369271"/>
              <a:gd name="connsiteY3" fmla="*/ 667979 h 1476504"/>
              <a:gd name="connsiteX4" fmla="*/ 1152963 w 2369271"/>
              <a:gd name="connsiteY4" fmla="*/ 529272 h 1476504"/>
              <a:gd name="connsiteX5" fmla="*/ 2369271 w 2369271"/>
              <a:gd name="connsiteY5" fmla="*/ 0 h 1476504"/>
              <a:gd name="connsiteX6" fmla="*/ 2031199 w 2369271"/>
              <a:gd name="connsiteY6" fmla="*/ 897439 h 1476504"/>
              <a:gd name="connsiteX7" fmla="*/ 1521672 w 2369271"/>
              <a:gd name="connsiteY7" fmla="*/ 1404298 h 1476504"/>
              <a:gd name="connsiteX8" fmla="*/ 594731 w 2369271"/>
              <a:gd name="connsiteY8" fmla="*/ 1349558 h 1476504"/>
              <a:gd name="connsiteX9" fmla="*/ 5451 w 2369271"/>
              <a:gd name="connsiteY9" fmla="*/ 88457 h 1476504"/>
              <a:gd name="connsiteX10" fmla="*/ 439632 w 2369271"/>
              <a:gd name="connsiteY10" fmla="*/ 637218 h 1476504"/>
              <a:gd name="connsiteX11" fmla="*/ 825713 w 2369271"/>
              <a:gd name="connsiteY11" fmla="*/ 393378 h 1476504"/>
              <a:gd name="connsiteX12" fmla="*/ 1455632 w 2369271"/>
              <a:gd name="connsiteY12" fmla="*/ 393378 h 1476504"/>
              <a:gd name="connsiteX13" fmla="*/ 1821392 w 2369271"/>
              <a:gd name="connsiteY13" fmla="*/ 632138 h 1476504"/>
              <a:gd name="connsiteX14" fmla="*/ 2369271 w 2369271"/>
              <a:gd name="connsiteY14" fmla="*/ 0 h 1476504"/>
              <a:gd name="connsiteX0" fmla="*/ 1200111 w 2416419"/>
              <a:gd name="connsiteY0" fmla="*/ 529272 h 1476504"/>
              <a:gd name="connsiteX1" fmla="*/ 714558 w 2416419"/>
              <a:gd name="connsiteY1" fmla="*/ 728939 h 1476504"/>
              <a:gd name="connsiteX2" fmla="*/ 1220431 w 2416419"/>
              <a:gd name="connsiteY2" fmla="*/ 948929 h 1476504"/>
              <a:gd name="connsiteX3" fmla="*/ 1700904 w 2416419"/>
              <a:gd name="connsiteY3" fmla="*/ 667979 h 1476504"/>
              <a:gd name="connsiteX4" fmla="*/ 1200111 w 2416419"/>
              <a:gd name="connsiteY4" fmla="*/ 529272 h 1476504"/>
              <a:gd name="connsiteX5" fmla="*/ 2416419 w 2416419"/>
              <a:gd name="connsiteY5" fmla="*/ 0 h 1476504"/>
              <a:gd name="connsiteX6" fmla="*/ 2078347 w 2416419"/>
              <a:gd name="connsiteY6" fmla="*/ 897439 h 1476504"/>
              <a:gd name="connsiteX7" fmla="*/ 1568820 w 2416419"/>
              <a:gd name="connsiteY7" fmla="*/ 1404298 h 1476504"/>
              <a:gd name="connsiteX8" fmla="*/ 641879 w 2416419"/>
              <a:gd name="connsiteY8" fmla="*/ 1349558 h 1476504"/>
              <a:gd name="connsiteX9" fmla="*/ 4675 w 2416419"/>
              <a:gd name="connsiteY9" fmla="*/ 307156 h 1476504"/>
              <a:gd name="connsiteX10" fmla="*/ 486780 w 2416419"/>
              <a:gd name="connsiteY10" fmla="*/ 637218 h 1476504"/>
              <a:gd name="connsiteX11" fmla="*/ 872861 w 2416419"/>
              <a:gd name="connsiteY11" fmla="*/ 393378 h 1476504"/>
              <a:gd name="connsiteX12" fmla="*/ 1502780 w 2416419"/>
              <a:gd name="connsiteY12" fmla="*/ 393378 h 1476504"/>
              <a:gd name="connsiteX13" fmla="*/ 1868540 w 2416419"/>
              <a:gd name="connsiteY13" fmla="*/ 632138 h 1476504"/>
              <a:gd name="connsiteX14" fmla="*/ 2416419 w 2416419"/>
              <a:gd name="connsiteY14" fmla="*/ 0 h 1476504"/>
              <a:gd name="connsiteX0" fmla="*/ 1200111 w 2416419"/>
              <a:gd name="connsiteY0" fmla="*/ 529272 h 1476504"/>
              <a:gd name="connsiteX1" fmla="*/ 714558 w 2416419"/>
              <a:gd name="connsiteY1" fmla="*/ 728939 h 1476504"/>
              <a:gd name="connsiteX2" fmla="*/ 1220431 w 2416419"/>
              <a:gd name="connsiteY2" fmla="*/ 948929 h 1476504"/>
              <a:gd name="connsiteX3" fmla="*/ 1700904 w 2416419"/>
              <a:gd name="connsiteY3" fmla="*/ 667979 h 1476504"/>
              <a:gd name="connsiteX4" fmla="*/ 1200111 w 2416419"/>
              <a:gd name="connsiteY4" fmla="*/ 529272 h 1476504"/>
              <a:gd name="connsiteX5" fmla="*/ 2416419 w 2416419"/>
              <a:gd name="connsiteY5" fmla="*/ 0 h 1476504"/>
              <a:gd name="connsiteX6" fmla="*/ 2078347 w 2416419"/>
              <a:gd name="connsiteY6" fmla="*/ 897439 h 1476504"/>
              <a:gd name="connsiteX7" fmla="*/ 1568820 w 2416419"/>
              <a:gd name="connsiteY7" fmla="*/ 1404298 h 1476504"/>
              <a:gd name="connsiteX8" fmla="*/ 641879 w 2416419"/>
              <a:gd name="connsiteY8" fmla="*/ 1349558 h 1476504"/>
              <a:gd name="connsiteX9" fmla="*/ 4675 w 2416419"/>
              <a:gd name="connsiteY9" fmla="*/ 307156 h 1476504"/>
              <a:gd name="connsiteX10" fmla="*/ 486780 w 2416419"/>
              <a:gd name="connsiteY10" fmla="*/ 637218 h 1476504"/>
              <a:gd name="connsiteX11" fmla="*/ 872861 w 2416419"/>
              <a:gd name="connsiteY11" fmla="*/ 393378 h 1476504"/>
              <a:gd name="connsiteX12" fmla="*/ 1502780 w 2416419"/>
              <a:gd name="connsiteY12" fmla="*/ 393378 h 1476504"/>
              <a:gd name="connsiteX13" fmla="*/ 1868540 w 2416419"/>
              <a:gd name="connsiteY13" fmla="*/ 632138 h 1476504"/>
              <a:gd name="connsiteX14" fmla="*/ 2416419 w 2416419"/>
              <a:gd name="connsiteY14" fmla="*/ 0 h 1476504"/>
              <a:gd name="connsiteX0" fmla="*/ 1200111 w 2416419"/>
              <a:gd name="connsiteY0" fmla="*/ 529272 h 1476504"/>
              <a:gd name="connsiteX1" fmla="*/ 714558 w 2416419"/>
              <a:gd name="connsiteY1" fmla="*/ 728939 h 1476504"/>
              <a:gd name="connsiteX2" fmla="*/ 1220431 w 2416419"/>
              <a:gd name="connsiteY2" fmla="*/ 948929 h 1476504"/>
              <a:gd name="connsiteX3" fmla="*/ 1700904 w 2416419"/>
              <a:gd name="connsiteY3" fmla="*/ 667979 h 1476504"/>
              <a:gd name="connsiteX4" fmla="*/ 1200111 w 2416419"/>
              <a:gd name="connsiteY4" fmla="*/ 529272 h 1476504"/>
              <a:gd name="connsiteX5" fmla="*/ 2416419 w 2416419"/>
              <a:gd name="connsiteY5" fmla="*/ 0 h 1476504"/>
              <a:gd name="connsiteX6" fmla="*/ 2078347 w 2416419"/>
              <a:gd name="connsiteY6" fmla="*/ 897439 h 1476504"/>
              <a:gd name="connsiteX7" fmla="*/ 1568820 w 2416419"/>
              <a:gd name="connsiteY7" fmla="*/ 1404298 h 1476504"/>
              <a:gd name="connsiteX8" fmla="*/ 641879 w 2416419"/>
              <a:gd name="connsiteY8" fmla="*/ 1349558 h 1476504"/>
              <a:gd name="connsiteX9" fmla="*/ 4675 w 2416419"/>
              <a:gd name="connsiteY9" fmla="*/ 307156 h 1476504"/>
              <a:gd name="connsiteX10" fmla="*/ 486780 w 2416419"/>
              <a:gd name="connsiteY10" fmla="*/ 637218 h 1476504"/>
              <a:gd name="connsiteX11" fmla="*/ 872861 w 2416419"/>
              <a:gd name="connsiteY11" fmla="*/ 393378 h 1476504"/>
              <a:gd name="connsiteX12" fmla="*/ 1502780 w 2416419"/>
              <a:gd name="connsiteY12" fmla="*/ 393378 h 1476504"/>
              <a:gd name="connsiteX13" fmla="*/ 1868540 w 2416419"/>
              <a:gd name="connsiteY13" fmla="*/ 632138 h 1476504"/>
              <a:gd name="connsiteX14" fmla="*/ 2416419 w 2416419"/>
              <a:gd name="connsiteY14" fmla="*/ 0 h 14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6419" h="1476504">
                <a:moveTo>
                  <a:pt x="1200111" y="529272"/>
                </a:moveTo>
                <a:cubicBezTo>
                  <a:pt x="1035720" y="539432"/>
                  <a:pt x="711171" y="658996"/>
                  <a:pt x="714558" y="728939"/>
                </a:cubicBezTo>
                <a:cubicBezTo>
                  <a:pt x="717945" y="798882"/>
                  <a:pt x="963490" y="948929"/>
                  <a:pt x="1220431" y="948929"/>
                </a:cubicBezTo>
                <a:cubicBezTo>
                  <a:pt x="1477372" y="948929"/>
                  <a:pt x="1704291" y="737922"/>
                  <a:pt x="1700904" y="667979"/>
                </a:cubicBezTo>
                <a:cubicBezTo>
                  <a:pt x="1697517" y="598036"/>
                  <a:pt x="1364502" y="519112"/>
                  <a:pt x="1200111" y="529272"/>
                </a:cubicBezTo>
                <a:close/>
                <a:moveTo>
                  <a:pt x="2416419" y="0"/>
                </a:moveTo>
                <a:cubicBezTo>
                  <a:pt x="2326094" y="605325"/>
                  <a:pt x="2130334" y="543618"/>
                  <a:pt x="2078347" y="897439"/>
                </a:cubicBezTo>
                <a:cubicBezTo>
                  <a:pt x="1942625" y="1127752"/>
                  <a:pt x="1802304" y="1338259"/>
                  <a:pt x="1568820" y="1404298"/>
                </a:cubicBezTo>
                <a:cubicBezTo>
                  <a:pt x="1335336" y="1470337"/>
                  <a:pt x="868336" y="1548545"/>
                  <a:pt x="641879" y="1349558"/>
                </a:cubicBezTo>
                <a:cubicBezTo>
                  <a:pt x="369252" y="934271"/>
                  <a:pt x="125687" y="923222"/>
                  <a:pt x="4675" y="307156"/>
                </a:cubicBezTo>
                <a:cubicBezTo>
                  <a:pt x="-40648" y="94452"/>
                  <a:pt x="252703" y="588091"/>
                  <a:pt x="486780" y="637218"/>
                </a:cubicBezTo>
                <a:cubicBezTo>
                  <a:pt x="642116" y="703278"/>
                  <a:pt x="711148" y="435711"/>
                  <a:pt x="872861" y="393378"/>
                </a:cubicBezTo>
                <a:cubicBezTo>
                  <a:pt x="1034574" y="351045"/>
                  <a:pt x="1355461" y="368825"/>
                  <a:pt x="1502780" y="393378"/>
                </a:cubicBezTo>
                <a:cubicBezTo>
                  <a:pt x="1650100" y="417931"/>
                  <a:pt x="1712500" y="608451"/>
                  <a:pt x="1868540" y="632138"/>
                </a:cubicBezTo>
                <a:cubicBezTo>
                  <a:pt x="1990463" y="366751"/>
                  <a:pt x="2294496" y="265387"/>
                  <a:pt x="2416419" y="0"/>
                </a:cubicBezTo>
                <a:close/>
              </a:path>
            </a:pathLst>
          </a:custGeom>
          <a:solidFill>
            <a:srgbClr val="BE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80" name="Lekerekített téglalap 179"/>
          <p:cNvSpPr/>
          <p:nvPr/>
        </p:nvSpPr>
        <p:spPr>
          <a:xfrm>
            <a:off x="225448" y="211562"/>
            <a:ext cx="4366174" cy="956805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latin typeface="AGaramondPro-Regular"/>
              </a:rPr>
              <a:t>Afrika északi részén született. A város neve: </a:t>
            </a:r>
            <a:r>
              <a:rPr lang="hu-HU" sz="2400" dirty="0" err="1">
                <a:latin typeface="AGaramondPro-Regular"/>
              </a:rPr>
              <a:t>Thagaste</a:t>
            </a:r>
            <a:r>
              <a:rPr lang="hu-HU" sz="2400" dirty="0">
                <a:latin typeface="AGaramondPro-Regular"/>
              </a:rPr>
              <a:t> volt.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08090" y="973160"/>
            <a:ext cx="83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dirty="0">
                <a:gradFill flip="none" rotWithShape="1">
                  <a:gsLst>
                    <a:gs pos="1667">
                      <a:schemeClr val="accent6">
                        <a:lumMod val="50000"/>
                      </a:schemeClr>
                    </a:gs>
                    <a:gs pos="98333">
                      <a:schemeClr val="accent6">
                        <a:lumMod val="50000"/>
                      </a:schemeClr>
                    </a:gs>
                    <a:gs pos="53000">
                      <a:srgbClr val="F9E02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Informal Roman" panose="030604020304060B0204" pitchFamily="66" charset="0"/>
              </a:rPr>
              <a:t>AUGUSTINUS</a:t>
            </a:r>
          </a:p>
        </p:txBody>
      </p:sp>
      <p:sp>
        <p:nvSpPr>
          <p:cNvPr id="182" name="Lekerekített téglalap 181"/>
          <p:cNvSpPr/>
          <p:nvPr/>
        </p:nvSpPr>
        <p:spPr>
          <a:xfrm>
            <a:off x="3843182" y="2776281"/>
            <a:ext cx="4366174" cy="557512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latin typeface="AGaramondPro-Regular"/>
              </a:rPr>
              <a:t>Apja városi tisztségviselő volt.</a:t>
            </a:r>
            <a:endParaRPr lang="hu-HU" sz="2400" dirty="0"/>
          </a:p>
        </p:txBody>
      </p:sp>
      <p:sp>
        <p:nvSpPr>
          <p:cNvPr id="183" name="Ellipszis buborék 182"/>
          <p:cNvSpPr/>
          <p:nvPr/>
        </p:nvSpPr>
        <p:spPr>
          <a:xfrm>
            <a:off x="9169540" y="1590921"/>
            <a:ext cx="2614813" cy="1492471"/>
          </a:xfrm>
          <a:prstGeom prst="wedgeEllipseCallout">
            <a:avLst>
              <a:gd name="adj1" fmla="val -75268"/>
              <a:gd name="adj2" fmla="val 33727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Fiam! Szeretném, ha sikeres és híres ember lenne belőled!</a:t>
            </a:r>
          </a:p>
        </p:txBody>
      </p:sp>
      <p:sp>
        <p:nvSpPr>
          <p:cNvPr id="185" name="Lekerekített téglalap 184"/>
          <p:cNvSpPr/>
          <p:nvPr/>
        </p:nvSpPr>
        <p:spPr>
          <a:xfrm>
            <a:off x="3012984" y="3597813"/>
            <a:ext cx="6156556" cy="557512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latin typeface="AGaramondPro-Regular"/>
              </a:rPr>
              <a:t>Anyját Mónikának hívták. Keresztyén volt.</a:t>
            </a:r>
            <a:endParaRPr lang="hu-HU" sz="2400" dirty="0"/>
          </a:p>
        </p:txBody>
      </p:sp>
      <p:sp>
        <p:nvSpPr>
          <p:cNvPr id="186" name="Ellipszis buborék 185"/>
          <p:cNvSpPr/>
          <p:nvPr/>
        </p:nvSpPr>
        <p:spPr>
          <a:xfrm>
            <a:off x="105571" y="2389683"/>
            <a:ext cx="2385715" cy="1712857"/>
          </a:xfrm>
          <a:prstGeom prst="wedgeEllipseCallout">
            <a:avLst>
              <a:gd name="adj1" fmla="val 68510"/>
              <a:gd name="adj2" fmla="val 26594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Fiam, imádkozom érted, hogy Jézust kövesd.</a:t>
            </a:r>
          </a:p>
        </p:txBody>
      </p:sp>
      <p:sp>
        <p:nvSpPr>
          <p:cNvPr id="187" name="Ellipszis buborék 186"/>
          <p:cNvSpPr/>
          <p:nvPr/>
        </p:nvSpPr>
        <p:spPr>
          <a:xfrm>
            <a:off x="2509914" y="4799787"/>
            <a:ext cx="2242911" cy="1634471"/>
          </a:xfrm>
          <a:prstGeom prst="wedgeEllipseCallout">
            <a:avLst>
              <a:gd name="adj1" fmla="val 21282"/>
              <a:gd name="adj2" fmla="val -74539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Uram, Jézus! Kérlek, </a:t>
            </a:r>
            <a:r>
              <a:rPr lang="hu-HU" dirty="0" err="1"/>
              <a:t>térítsd</a:t>
            </a:r>
            <a:r>
              <a:rPr lang="hu-HU" dirty="0"/>
              <a:t> a </a:t>
            </a:r>
            <a:r>
              <a:rPr lang="hu-HU" dirty="0" err="1"/>
              <a:t>fiamat</a:t>
            </a:r>
            <a:r>
              <a:rPr lang="hu-HU" dirty="0"/>
              <a:t> jó útra!</a:t>
            </a:r>
          </a:p>
        </p:txBody>
      </p:sp>
      <p:sp>
        <p:nvSpPr>
          <p:cNvPr id="64" name="Ellipszis buborék 63"/>
          <p:cNvSpPr/>
          <p:nvPr/>
        </p:nvSpPr>
        <p:spPr>
          <a:xfrm>
            <a:off x="82924" y="4336854"/>
            <a:ext cx="2254830" cy="1471275"/>
          </a:xfrm>
          <a:prstGeom prst="wedgeEllipseCallout">
            <a:avLst>
              <a:gd name="adj1" fmla="val 77690"/>
              <a:gd name="adj2" fmla="val -52812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Hiába hullajtom a könnyeimet a fiamért!</a:t>
            </a:r>
          </a:p>
        </p:txBody>
      </p:sp>
      <p:sp>
        <p:nvSpPr>
          <p:cNvPr id="66" name="Ellipszis buborék 65"/>
          <p:cNvSpPr/>
          <p:nvPr/>
        </p:nvSpPr>
        <p:spPr>
          <a:xfrm>
            <a:off x="9635765" y="4212146"/>
            <a:ext cx="2058917" cy="1231639"/>
          </a:xfrm>
          <a:prstGeom prst="wedgeEllipseCallout">
            <a:avLst>
              <a:gd name="adj1" fmla="val -89700"/>
              <a:gd name="adj2" fmla="val -42959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Fiam, fordulj Istenhez!</a:t>
            </a:r>
          </a:p>
        </p:txBody>
      </p:sp>
      <p:sp>
        <p:nvSpPr>
          <p:cNvPr id="69" name="Ellipszis buborék 68"/>
          <p:cNvSpPr/>
          <p:nvPr/>
        </p:nvSpPr>
        <p:spPr>
          <a:xfrm>
            <a:off x="6699427" y="4868824"/>
            <a:ext cx="2242911" cy="1634471"/>
          </a:xfrm>
          <a:prstGeom prst="wedgeEllipseCallout">
            <a:avLst>
              <a:gd name="adj1" fmla="val -30811"/>
              <a:gd name="adj2" fmla="val -91322"/>
            </a:avLst>
          </a:prstGeom>
          <a:solidFill>
            <a:srgbClr val="E19667"/>
          </a:solidFill>
          <a:ln>
            <a:noFill/>
          </a:ln>
          <a:effectLst>
            <a:outerShdw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Uram, Jézus! Kérlek, </a:t>
            </a:r>
            <a:r>
              <a:rPr lang="hu-HU" dirty="0" err="1"/>
              <a:t>térítsd</a:t>
            </a:r>
            <a:r>
              <a:rPr lang="hu-HU" dirty="0"/>
              <a:t> a </a:t>
            </a:r>
            <a:r>
              <a:rPr lang="hu-HU" dirty="0" err="1"/>
              <a:t>fiamat</a:t>
            </a:r>
            <a:r>
              <a:rPr lang="hu-HU" dirty="0"/>
              <a:t> jó útra!</a:t>
            </a:r>
          </a:p>
        </p:txBody>
      </p:sp>
      <p:sp>
        <p:nvSpPr>
          <p:cNvPr id="71" name="Lekerekített téglalap 70"/>
          <p:cNvSpPr/>
          <p:nvPr/>
        </p:nvSpPr>
        <p:spPr>
          <a:xfrm>
            <a:off x="5529864" y="220082"/>
            <a:ext cx="6480884" cy="948285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dirty="0">
                <a:latin typeface="AGaramondPro-Regular"/>
              </a:rPr>
              <a:t>Amikor fiatal felnőtt lett, Augustinus Milánóba költözött, és nagyon könnyelmű életet élt.</a:t>
            </a:r>
            <a:endParaRPr lang="hu-HU" sz="24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9A2B4FD-D91D-40B7-9C68-4B91960407EC}"/>
              </a:ext>
            </a:extLst>
          </p:cNvPr>
          <p:cNvSpPr txBox="1"/>
          <p:nvPr/>
        </p:nvSpPr>
        <p:spPr>
          <a:xfrm>
            <a:off x="4263187" y="2378912"/>
            <a:ext cx="332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Így ejtsd ki: </a:t>
            </a:r>
            <a:r>
              <a:rPr lang="hu-HU" dirty="0" err="1"/>
              <a:t>Augusztinusz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23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0" grpId="0" animBg="1"/>
      <p:bldP spid="182" grpId="0" animBg="1"/>
      <p:bldP spid="183" grpId="0" animBg="1"/>
      <p:bldP spid="185" grpId="0" animBg="1"/>
      <p:bldP spid="186" grpId="0" animBg="1"/>
      <p:bldP spid="187" grpId="0" animBg="1"/>
      <p:bldP spid="64" grpId="0" animBg="1"/>
      <p:bldP spid="66" grpId="0" animBg="1"/>
      <p:bldP spid="69" grpId="0" animBg="1"/>
      <p:bldP spid="71" grpId="0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llipszis buborék 71"/>
          <p:cNvSpPr/>
          <p:nvPr/>
        </p:nvSpPr>
        <p:spPr>
          <a:xfrm>
            <a:off x="5558108" y="2718223"/>
            <a:ext cx="2495864" cy="2052514"/>
          </a:xfrm>
          <a:prstGeom prst="wedgeEllipseCallout">
            <a:avLst>
              <a:gd name="adj1" fmla="val -202102"/>
              <a:gd name="adj2" fmla="val 72644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Az én életem sem fog többet érni!</a:t>
            </a:r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143108" y="4909976"/>
            <a:ext cx="1545280" cy="1948024"/>
            <a:chOff x="7404243" y="4891260"/>
            <a:chExt cx="1545280" cy="1948024"/>
          </a:xfrm>
        </p:grpSpPr>
        <p:grpSp>
          <p:nvGrpSpPr>
            <p:cNvPr id="137" name="Csoportba foglalás 136"/>
            <p:cNvGrpSpPr/>
            <p:nvPr/>
          </p:nvGrpSpPr>
          <p:grpSpPr>
            <a:xfrm>
              <a:off x="7404243" y="4891260"/>
              <a:ext cx="1545280" cy="1948024"/>
              <a:chOff x="8455211" y="4301252"/>
              <a:chExt cx="1969649" cy="2482996"/>
            </a:xfrm>
          </p:grpSpPr>
          <p:grpSp>
            <p:nvGrpSpPr>
              <p:cNvPr id="138" name="Csoportba foglalás 137"/>
              <p:cNvGrpSpPr/>
              <p:nvPr/>
            </p:nvGrpSpPr>
            <p:grpSpPr>
              <a:xfrm>
                <a:off x="8455211" y="4301252"/>
                <a:ext cx="1969649" cy="2482996"/>
                <a:chOff x="9011301" y="3783864"/>
                <a:chExt cx="1969649" cy="2482996"/>
              </a:xfrm>
            </p:grpSpPr>
            <p:sp>
              <p:nvSpPr>
                <p:cNvPr id="140" name="Ellipszis 125"/>
                <p:cNvSpPr/>
                <p:nvPr/>
              </p:nvSpPr>
              <p:spPr>
                <a:xfrm>
                  <a:off x="9094379" y="3783864"/>
                  <a:ext cx="1715733" cy="1671825"/>
                </a:xfrm>
                <a:custGeom>
                  <a:avLst/>
                  <a:gdLst>
                    <a:gd name="connsiteX0" fmla="*/ 0 w 1811471"/>
                    <a:gd name="connsiteY0" fmla="*/ 848555 h 1697109"/>
                    <a:gd name="connsiteX1" fmla="*/ 905736 w 1811471"/>
                    <a:gd name="connsiteY1" fmla="*/ 0 h 1697109"/>
                    <a:gd name="connsiteX2" fmla="*/ 1811472 w 1811471"/>
                    <a:gd name="connsiteY2" fmla="*/ 848555 h 1697109"/>
                    <a:gd name="connsiteX3" fmla="*/ 905736 w 1811471"/>
                    <a:gd name="connsiteY3" fmla="*/ 1697110 h 1697109"/>
                    <a:gd name="connsiteX4" fmla="*/ 0 w 1811471"/>
                    <a:gd name="connsiteY4" fmla="*/ 848555 h 1697109"/>
                    <a:gd name="connsiteX0" fmla="*/ 116 w 1811588"/>
                    <a:gd name="connsiteY0" fmla="*/ 848555 h 1887610"/>
                    <a:gd name="connsiteX1" fmla="*/ 905852 w 1811588"/>
                    <a:gd name="connsiteY1" fmla="*/ 0 h 1887610"/>
                    <a:gd name="connsiteX2" fmla="*/ 1811588 w 1811588"/>
                    <a:gd name="connsiteY2" fmla="*/ 848555 h 1887610"/>
                    <a:gd name="connsiteX3" fmla="*/ 860132 w 1811588"/>
                    <a:gd name="connsiteY3" fmla="*/ 1887610 h 1887610"/>
                    <a:gd name="connsiteX4" fmla="*/ 116 w 1811588"/>
                    <a:gd name="connsiteY4" fmla="*/ 848555 h 1887610"/>
                    <a:gd name="connsiteX0" fmla="*/ 1079 w 1812551"/>
                    <a:gd name="connsiteY0" fmla="*/ 848555 h 1888122"/>
                    <a:gd name="connsiteX1" fmla="*/ 906815 w 1812551"/>
                    <a:gd name="connsiteY1" fmla="*/ 0 h 1888122"/>
                    <a:gd name="connsiteX2" fmla="*/ 1812551 w 1812551"/>
                    <a:gd name="connsiteY2" fmla="*/ 848555 h 1888122"/>
                    <a:gd name="connsiteX3" fmla="*/ 861095 w 1812551"/>
                    <a:gd name="connsiteY3" fmla="*/ 1887610 h 1888122"/>
                    <a:gd name="connsiteX4" fmla="*/ 1079 w 1812551"/>
                    <a:gd name="connsiteY4" fmla="*/ 848555 h 1888122"/>
                    <a:gd name="connsiteX0" fmla="*/ 72 w 1853451"/>
                    <a:gd name="connsiteY0" fmla="*/ 848555 h 1916711"/>
                    <a:gd name="connsiteX1" fmla="*/ 905808 w 1853451"/>
                    <a:gd name="connsiteY1" fmla="*/ 0 h 1916711"/>
                    <a:gd name="connsiteX2" fmla="*/ 1811544 w 1853451"/>
                    <a:gd name="connsiteY2" fmla="*/ 848555 h 1916711"/>
                    <a:gd name="connsiteX3" fmla="*/ 1579254 w 1853451"/>
                    <a:gd name="connsiteY3" fmla="*/ 1561218 h 1916711"/>
                    <a:gd name="connsiteX4" fmla="*/ 860088 w 1853451"/>
                    <a:gd name="connsiteY4" fmla="*/ 1887610 h 1916711"/>
                    <a:gd name="connsiteX5" fmla="*/ 72 w 1853451"/>
                    <a:gd name="connsiteY5" fmla="*/ 848555 h 1916711"/>
                    <a:gd name="connsiteX0" fmla="*/ 72 w 1795673"/>
                    <a:gd name="connsiteY0" fmla="*/ 859231 h 1927387"/>
                    <a:gd name="connsiteX1" fmla="*/ 905808 w 1795673"/>
                    <a:gd name="connsiteY1" fmla="*/ 10676 h 1927387"/>
                    <a:gd name="connsiteX2" fmla="*/ 1742964 w 1795673"/>
                    <a:gd name="connsiteY2" fmla="*/ 455371 h 1927387"/>
                    <a:gd name="connsiteX3" fmla="*/ 1579254 w 1795673"/>
                    <a:gd name="connsiteY3" fmla="*/ 1571894 h 1927387"/>
                    <a:gd name="connsiteX4" fmla="*/ 860088 w 1795673"/>
                    <a:gd name="connsiteY4" fmla="*/ 1898286 h 1927387"/>
                    <a:gd name="connsiteX5" fmla="*/ 72 w 1795673"/>
                    <a:gd name="connsiteY5" fmla="*/ 859231 h 1927387"/>
                    <a:gd name="connsiteX0" fmla="*/ 84 w 1689005"/>
                    <a:gd name="connsiteY0" fmla="*/ 467609 h 1940349"/>
                    <a:gd name="connsiteX1" fmla="*/ 799140 w 1689005"/>
                    <a:gd name="connsiteY1" fmla="*/ 54 h 1940349"/>
                    <a:gd name="connsiteX2" fmla="*/ 1636296 w 1689005"/>
                    <a:gd name="connsiteY2" fmla="*/ 444749 h 1940349"/>
                    <a:gd name="connsiteX3" fmla="*/ 1472586 w 1689005"/>
                    <a:gd name="connsiteY3" fmla="*/ 1561272 h 1940349"/>
                    <a:gd name="connsiteX4" fmla="*/ 753420 w 1689005"/>
                    <a:gd name="connsiteY4" fmla="*/ 1887664 h 1940349"/>
                    <a:gd name="connsiteX5" fmla="*/ 84 w 1689005"/>
                    <a:gd name="connsiteY5" fmla="*/ 467609 h 1940349"/>
                    <a:gd name="connsiteX0" fmla="*/ 96032 w 1784953"/>
                    <a:gd name="connsiteY0" fmla="*/ 467609 h 1887678"/>
                    <a:gd name="connsiteX1" fmla="*/ 895088 w 1784953"/>
                    <a:gd name="connsiteY1" fmla="*/ 54 h 1887678"/>
                    <a:gd name="connsiteX2" fmla="*/ 1732244 w 1784953"/>
                    <a:gd name="connsiteY2" fmla="*/ 444749 h 1887678"/>
                    <a:gd name="connsiteX3" fmla="*/ 1568534 w 1784953"/>
                    <a:gd name="connsiteY3" fmla="*/ 1561272 h 1887678"/>
                    <a:gd name="connsiteX4" fmla="*/ 849368 w 1784953"/>
                    <a:gd name="connsiteY4" fmla="*/ 1887664 h 1887678"/>
                    <a:gd name="connsiteX5" fmla="*/ 97873 w 1784953"/>
                    <a:gd name="connsiteY5" fmla="*/ 1568892 h 1887678"/>
                    <a:gd name="connsiteX6" fmla="*/ 96032 w 1784953"/>
                    <a:gd name="connsiteY6" fmla="*/ 467609 h 1887678"/>
                    <a:gd name="connsiteX0" fmla="*/ 48840 w 1737761"/>
                    <a:gd name="connsiteY0" fmla="*/ 467609 h 1890088"/>
                    <a:gd name="connsiteX1" fmla="*/ 847896 w 1737761"/>
                    <a:gd name="connsiteY1" fmla="*/ 54 h 1890088"/>
                    <a:gd name="connsiteX2" fmla="*/ 1685052 w 1737761"/>
                    <a:gd name="connsiteY2" fmla="*/ 444749 h 1890088"/>
                    <a:gd name="connsiteX3" fmla="*/ 1521342 w 1737761"/>
                    <a:gd name="connsiteY3" fmla="*/ 1561272 h 1890088"/>
                    <a:gd name="connsiteX4" fmla="*/ 802176 w 1737761"/>
                    <a:gd name="connsiteY4" fmla="*/ 1887664 h 1890088"/>
                    <a:gd name="connsiteX5" fmla="*/ 164981 w 1737761"/>
                    <a:gd name="connsiteY5" fmla="*/ 1408872 h 1890088"/>
                    <a:gd name="connsiteX6" fmla="*/ 48840 w 1737761"/>
                    <a:gd name="connsiteY6" fmla="*/ 467609 h 1890088"/>
                    <a:gd name="connsiteX0" fmla="*/ 48840 w 1748053"/>
                    <a:gd name="connsiteY0" fmla="*/ 467609 h 1889530"/>
                    <a:gd name="connsiteX1" fmla="*/ 847896 w 1748053"/>
                    <a:gd name="connsiteY1" fmla="*/ 54 h 1889530"/>
                    <a:gd name="connsiteX2" fmla="*/ 1685052 w 1748053"/>
                    <a:gd name="connsiteY2" fmla="*/ 444749 h 1889530"/>
                    <a:gd name="connsiteX3" fmla="*/ 1567062 w 1748053"/>
                    <a:gd name="connsiteY3" fmla="*/ 1546032 h 1889530"/>
                    <a:gd name="connsiteX4" fmla="*/ 802176 w 1748053"/>
                    <a:gd name="connsiteY4" fmla="*/ 1887664 h 1889530"/>
                    <a:gd name="connsiteX5" fmla="*/ 164981 w 1748053"/>
                    <a:gd name="connsiteY5" fmla="*/ 1408872 h 1889530"/>
                    <a:gd name="connsiteX6" fmla="*/ 48840 w 1748053"/>
                    <a:gd name="connsiteY6" fmla="*/ 467609 h 1889530"/>
                    <a:gd name="connsiteX0" fmla="*/ 48840 w 1748053"/>
                    <a:gd name="connsiteY0" fmla="*/ 467609 h 1755463"/>
                    <a:gd name="connsiteX1" fmla="*/ 847896 w 1748053"/>
                    <a:gd name="connsiteY1" fmla="*/ 54 h 1755463"/>
                    <a:gd name="connsiteX2" fmla="*/ 1685052 w 1748053"/>
                    <a:gd name="connsiteY2" fmla="*/ 444749 h 1755463"/>
                    <a:gd name="connsiteX3" fmla="*/ 1567062 w 1748053"/>
                    <a:gd name="connsiteY3" fmla="*/ 1546032 h 1755463"/>
                    <a:gd name="connsiteX4" fmla="*/ 863136 w 1748053"/>
                    <a:gd name="connsiteY4" fmla="*/ 1750504 h 1755463"/>
                    <a:gd name="connsiteX5" fmla="*/ 164981 w 1748053"/>
                    <a:gd name="connsiteY5" fmla="*/ 1408872 h 1755463"/>
                    <a:gd name="connsiteX6" fmla="*/ 48840 w 1748053"/>
                    <a:gd name="connsiteY6" fmla="*/ 467609 h 1755463"/>
                    <a:gd name="connsiteX0" fmla="*/ 48840 w 1718334"/>
                    <a:gd name="connsiteY0" fmla="*/ 467609 h 1761261"/>
                    <a:gd name="connsiteX1" fmla="*/ 847896 w 1718334"/>
                    <a:gd name="connsiteY1" fmla="*/ 54 h 1761261"/>
                    <a:gd name="connsiteX2" fmla="*/ 1685052 w 1718334"/>
                    <a:gd name="connsiteY2" fmla="*/ 444749 h 1761261"/>
                    <a:gd name="connsiteX3" fmla="*/ 1368942 w 1718334"/>
                    <a:gd name="connsiteY3" fmla="*/ 1584132 h 1761261"/>
                    <a:gd name="connsiteX4" fmla="*/ 863136 w 1718334"/>
                    <a:gd name="connsiteY4" fmla="*/ 1750504 h 1761261"/>
                    <a:gd name="connsiteX5" fmla="*/ 164981 w 1718334"/>
                    <a:gd name="connsiteY5" fmla="*/ 1408872 h 1761261"/>
                    <a:gd name="connsiteX6" fmla="*/ 48840 w 1718334"/>
                    <a:gd name="connsiteY6" fmla="*/ 467609 h 1761261"/>
                    <a:gd name="connsiteX0" fmla="*/ 48840 w 1754266"/>
                    <a:gd name="connsiteY0" fmla="*/ 467609 h 1761261"/>
                    <a:gd name="connsiteX1" fmla="*/ 847896 w 1754266"/>
                    <a:gd name="connsiteY1" fmla="*/ 54 h 1761261"/>
                    <a:gd name="connsiteX2" fmla="*/ 1685052 w 1754266"/>
                    <a:gd name="connsiteY2" fmla="*/ 444749 h 1761261"/>
                    <a:gd name="connsiteX3" fmla="*/ 1368942 w 1754266"/>
                    <a:gd name="connsiteY3" fmla="*/ 1584132 h 1761261"/>
                    <a:gd name="connsiteX4" fmla="*/ 863136 w 1754266"/>
                    <a:gd name="connsiteY4" fmla="*/ 1750504 h 1761261"/>
                    <a:gd name="connsiteX5" fmla="*/ 164981 w 1754266"/>
                    <a:gd name="connsiteY5" fmla="*/ 1408872 h 1761261"/>
                    <a:gd name="connsiteX6" fmla="*/ 48840 w 1754266"/>
                    <a:gd name="connsiteY6" fmla="*/ 467609 h 1761261"/>
                    <a:gd name="connsiteX0" fmla="*/ 76947 w 1782373"/>
                    <a:gd name="connsiteY0" fmla="*/ 467609 h 1758173"/>
                    <a:gd name="connsiteX1" fmla="*/ 876003 w 1782373"/>
                    <a:gd name="connsiteY1" fmla="*/ 54 h 1758173"/>
                    <a:gd name="connsiteX2" fmla="*/ 1713159 w 1782373"/>
                    <a:gd name="connsiteY2" fmla="*/ 444749 h 1758173"/>
                    <a:gd name="connsiteX3" fmla="*/ 1397049 w 1782373"/>
                    <a:gd name="connsiteY3" fmla="*/ 1584132 h 1758173"/>
                    <a:gd name="connsiteX4" fmla="*/ 891243 w 1782373"/>
                    <a:gd name="connsiteY4" fmla="*/ 1750504 h 1758173"/>
                    <a:gd name="connsiteX5" fmla="*/ 116888 w 1782373"/>
                    <a:gd name="connsiteY5" fmla="*/ 1454592 h 1758173"/>
                    <a:gd name="connsiteX6" fmla="*/ 76947 w 1782373"/>
                    <a:gd name="connsiteY6" fmla="*/ 467609 h 1758173"/>
                    <a:gd name="connsiteX0" fmla="*/ 28320 w 1733746"/>
                    <a:gd name="connsiteY0" fmla="*/ 467609 h 1752412"/>
                    <a:gd name="connsiteX1" fmla="*/ 827376 w 1733746"/>
                    <a:gd name="connsiteY1" fmla="*/ 54 h 1752412"/>
                    <a:gd name="connsiteX2" fmla="*/ 1664532 w 1733746"/>
                    <a:gd name="connsiteY2" fmla="*/ 444749 h 1752412"/>
                    <a:gd name="connsiteX3" fmla="*/ 1348422 w 1733746"/>
                    <a:gd name="connsiteY3" fmla="*/ 1584132 h 1752412"/>
                    <a:gd name="connsiteX4" fmla="*/ 842616 w 1733746"/>
                    <a:gd name="connsiteY4" fmla="*/ 1750504 h 1752412"/>
                    <a:gd name="connsiteX5" fmla="*/ 235901 w 1733746"/>
                    <a:gd name="connsiteY5" fmla="*/ 1546032 h 1752412"/>
                    <a:gd name="connsiteX6" fmla="*/ 28320 w 1733746"/>
                    <a:gd name="connsiteY6" fmla="*/ 467609 h 1752412"/>
                    <a:gd name="connsiteX0" fmla="*/ 28320 w 1698278"/>
                    <a:gd name="connsiteY0" fmla="*/ 467609 h 1865725"/>
                    <a:gd name="connsiteX1" fmla="*/ 827376 w 1698278"/>
                    <a:gd name="connsiteY1" fmla="*/ 54 h 1865725"/>
                    <a:gd name="connsiteX2" fmla="*/ 1664532 w 1698278"/>
                    <a:gd name="connsiteY2" fmla="*/ 444749 h 1865725"/>
                    <a:gd name="connsiteX3" fmla="*/ 1112202 w 1698278"/>
                    <a:gd name="connsiteY3" fmla="*/ 1789872 h 1865725"/>
                    <a:gd name="connsiteX4" fmla="*/ 842616 w 1698278"/>
                    <a:gd name="connsiteY4" fmla="*/ 1750504 h 1865725"/>
                    <a:gd name="connsiteX5" fmla="*/ 235901 w 1698278"/>
                    <a:gd name="connsiteY5" fmla="*/ 1546032 h 1865725"/>
                    <a:gd name="connsiteX6" fmla="*/ 28320 w 1698278"/>
                    <a:gd name="connsiteY6" fmla="*/ 467609 h 1865725"/>
                    <a:gd name="connsiteX0" fmla="*/ 28320 w 1775119"/>
                    <a:gd name="connsiteY0" fmla="*/ 467609 h 1751589"/>
                    <a:gd name="connsiteX1" fmla="*/ 827376 w 1775119"/>
                    <a:gd name="connsiteY1" fmla="*/ 54 h 1751589"/>
                    <a:gd name="connsiteX2" fmla="*/ 1664532 w 1775119"/>
                    <a:gd name="connsiteY2" fmla="*/ 444749 h 1751589"/>
                    <a:gd name="connsiteX3" fmla="*/ 1470342 w 1775119"/>
                    <a:gd name="connsiteY3" fmla="*/ 1576512 h 1751589"/>
                    <a:gd name="connsiteX4" fmla="*/ 842616 w 1775119"/>
                    <a:gd name="connsiteY4" fmla="*/ 1750504 h 1751589"/>
                    <a:gd name="connsiteX5" fmla="*/ 235901 w 1775119"/>
                    <a:gd name="connsiteY5" fmla="*/ 1546032 h 1751589"/>
                    <a:gd name="connsiteX6" fmla="*/ 28320 w 1775119"/>
                    <a:gd name="connsiteY6" fmla="*/ 467609 h 1751589"/>
                    <a:gd name="connsiteX0" fmla="*/ 28320 w 1714150"/>
                    <a:gd name="connsiteY0" fmla="*/ 467609 h 1751589"/>
                    <a:gd name="connsiteX1" fmla="*/ 827376 w 1714150"/>
                    <a:gd name="connsiteY1" fmla="*/ 54 h 1751589"/>
                    <a:gd name="connsiteX2" fmla="*/ 1664532 w 1714150"/>
                    <a:gd name="connsiteY2" fmla="*/ 444749 h 1751589"/>
                    <a:gd name="connsiteX3" fmla="*/ 1470342 w 1714150"/>
                    <a:gd name="connsiteY3" fmla="*/ 1576512 h 1751589"/>
                    <a:gd name="connsiteX4" fmla="*/ 842616 w 1714150"/>
                    <a:gd name="connsiteY4" fmla="*/ 1750504 h 1751589"/>
                    <a:gd name="connsiteX5" fmla="*/ 235901 w 1714150"/>
                    <a:gd name="connsiteY5" fmla="*/ 1546032 h 1751589"/>
                    <a:gd name="connsiteX6" fmla="*/ 28320 w 1714150"/>
                    <a:gd name="connsiteY6" fmla="*/ 467609 h 1751589"/>
                    <a:gd name="connsiteX0" fmla="*/ 28320 w 1619395"/>
                    <a:gd name="connsiteY0" fmla="*/ 468124 h 1752104"/>
                    <a:gd name="connsiteX1" fmla="*/ 827376 w 1619395"/>
                    <a:gd name="connsiteY1" fmla="*/ 569 h 1752104"/>
                    <a:gd name="connsiteX2" fmla="*/ 1534992 w 1619395"/>
                    <a:gd name="connsiteY2" fmla="*/ 399544 h 1752104"/>
                    <a:gd name="connsiteX3" fmla="*/ 1470342 w 1619395"/>
                    <a:gd name="connsiteY3" fmla="*/ 1577027 h 1752104"/>
                    <a:gd name="connsiteX4" fmla="*/ 842616 w 1619395"/>
                    <a:gd name="connsiteY4" fmla="*/ 1751019 h 1752104"/>
                    <a:gd name="connsiteX5" fmla="*/ 235901 w 1619395"/>
                    <a:gd name="connsiteY5" fmla="*/ 1546547 h 1752104"/>
                    <a:gd name="connsiteX6" fmla="*/ 28320 w 1619395"/>
                    <a:gd name="connsiteY6" fmla="*/ 468124 h 1752104"/>
                    <a:gd name="connsiteX0" fmla="*/ 28320 w 1688424"/>
                    <a:gd name="connsiteY0" fmla="*/ 468124 h 1752104"/>
                    <a:gd name="connsiteX1" fmla="*/ 827376 w 1688424"/>
                    <a:gd name="connsiteY1" fmla="*/ 569 h 1752104"/>
                    <a:gd name="connsiteX2" fmla="*/ 1534992 w 1688424"/>
                    <a:gd name="connsiteY2" fmla="*/ 399544 h 1752104"/>
                    <a:gd name="connsiteX3" fmla="*/ 1470342 w 1688424"/>
                    <a:gd name="connsiteY3" fmla="*/ 1577027 h 1752104"/>
                    <a:gd name="connsiteX4" fmla="*/ 842616 w 1688424"/>
                    <a:gd name="connsiteY4" fmla="*/ 1751019 h 1752104"/>
                    <a:gd name="connsiteX5" fmla="*/ 235901 w 1688424"/>
                    <a:gd name="connsiteY5" fmla="*/ 1546547 h 1752104"/>
                    <a:gd name="connsiteX6" fmla="*/ 28320 w 1688424"/>
                    <a:gd name="connsiteY6" fmla="*/ 468124 h 1752104"/>
                    <a:gd name="connsiteX0" fmla="*/ 28320 w 1688424"/>
                    <a:gd name="connsiteY0" fmla="*/ 470620 h 1754600"/>
                    <a:gd name="connsiteX1" fmla="*/ 827376 w 1688424"/>
                    <a:gd name="connsiteY1" fmla="*/ 3065 h 1754600"/>
                    <a:gd name="connsiteX2" fmla="*/ 1534992 w 1688424"/>
                    <a:gd name="connsiteY2" fmla="*/ 333460 h 1754600"/>
                    <a:gd name="connsiteX3" fmla="*/ 1470342 w 1688424"/>
                    <a:gd name="connsiteY3" fmla="*/ 1579523 h 1754600"/>
                    <a:gd name="connsiteX4" fmla="*/ 842616 w 1688424"/>
                    <a:gd name="connsiteY4" fmla="*/ 1753515 h 1754600"/>
                    <a:gd name="connsiteX5" fmla="*/ 235901 w 1688424"/>
                    <a:gd name="connsiteY5" fmla="*/ 1549043 h 1754600"/>
                    <a:gd name="connsiteX6" fmla="*/ 28320 w 1688424"/>
                    <a:gd name="connsiteY6" fmla="*/ 470620 h 1754600"/>
                    <a:gd name="connsiteX0" fmla="*/ 28320 w 1692608"/>
                    <a:gd name="connsiteY0" fmla="*/ 470620 h 1754600"/>
                    <a:gd name="connsiteX1" fmla="*/ 827376 w 1692608"/>
                    <a:gd name="connsiteY1" fmla="*/ 3065 h 1754600"/>
                    <a:gd name="connsiteX2" fmla="*/ 1534992 w 1692608"/>
                    <a:gd name="connsiteY2" fmla="*/ 333460 h 1754600"/>
                    <a:gd name="connsiteX3" fmla="*/ 1470342 w 1692608"/>
                    <a:gd name="connsiteY3" fmla="*/ 1579523 h 1754600"/>
                    <a:gd name="connsiteX4" fmla="*/ 842616 w 1692608"/>
                    <a:gd name="connsiteY4" fmla="*/ 1753515 h 1754600"/>
                    <a:gd name="connsiteX5" fmla="*/ 235901 w 1692608"/>
                    <a:gd name="connsiteY5" fmla="*/ 1549043 h 1754600"/>
                    <a:gd name="connsiteX6" fmla="*/ 28320 w 1692608"/>
                    <a:gd name="connsiteY6" fmla="*/ 470620 h 1754600"/>
                    <a:gd name="connsiteX0" fmla="*/ 46664 w 1710952"/>
                    <a:gd name="connsiteY0" fmla="*/ 470620 h 1755364"/>
                    <a:gd name="connsiteX1" fmla="*/ 845720 w 1710952"/>
                    <a:gd name="connsiteY1" fmla="*/ 3065 h 1755364"/>
                    <a:gd name="connsiteX2" fmla="*/ 1553336 w 1710952"/>
                    <a:gd name="connsiteY2" fmla="*/ 333460 h 1755364"/>
                    <a:gd name="connsiteX3" fmla="*/ 1488686 w 1710952"/>
                    <a:gd name="connsiteY3" fmla="*/ 1579523 h 1755364"/>
                    <a:gd name="connsiteX4" fmla="*/ 860960 w 1710952"/>
                    <a:gd name="connsiteY4" fmla="*/ 1753515 h 1755364"/>
                    <a:gd name="connsiteX5" fmla="*/ 170425 w 1710952"/>
                    <a:gd name="connsiteY5" fmla="*/ 1533803 h 1755364"/>
                    <a:gd name="connsiteX6" fmla="*/ 46664 w 1710952"/>
                    <a:gd name="connsiteY6" fmla="*/ 470620 h 1755364"/>
                    <a:gd name="connsiteX0" fmla="*/ 46664 w 1710952"/>
                    <a:gd name="connsiteY0" fmla="*/ 470620 h 1688597"/>
                    <a:gd name="connsiteX1" fmla="*/ 845720 w 1710952"/>
                    <a:gd name="connsiteY1" fmla="*/ 3065 h 1688597"/>
                    <a:gd name="connsiteX2" fmla="*/ 1553336 w 1710952"/>
                    <a:gd name="connsiteY2" fmla="*/ 333460 h 1688597"/>
                    <a:gd name="connsiteX3" fmla="*/ 1488686 w 1710952"/>
                    <a:gd name="connsiteY3" fmla="*/ 1579523 h 1688597"/>
                    <a:gd name="connsiteX4" fmla="*/ 860960 w 1710952"/>
                    <a:gd name="connsiteY4" fmla="*/ 1662075 h 1688597"/>
                    <a:gd name="connsiteX5" fmla="*/ 170425 w 1710952"/>
                    <a:gd name="connsiteY5" fmla="*/ 1533803 h 1688597"/>
                    <a:gd name="connsiteX6" fmla="*/ 46664 w 1710952"/>
                    <a:gd name="connsiteY6" fmla="*/ 470620 h 1688597"/>
                    <a:gd name="connsiteX0" fmla="*/ 76947 w 1741235"/>
                    <a:gd name="connsiteY0" fmla="*/ 470620 h 1693925"/>
                    <a:gd name="connsiteX1" fmla="*/ 876003 w 1741235"/>
                    <a:gd name="connsiteY1" fmla="*/ 3065 h 1693925"/>
                    <a:gd name="connsiteX2" fmla="*/ 1583619 w 1741235"/>
                    <a:gd name="connsiteY2" fmla="*/ 333460 h 1693925"/>
                    <a:gd name="connsiteX3" fmla="*/ 1518969 w 1741235"/>
                    <a:gd name="connsiteY3" fmla="*/ 1579523 h 1693925"/>
                    <a:gd name="connsiteX4" fmla="*/ 891243 w 1741235"/>
                    <a:gd name="connsiteY4" fmla="*/ 1662075 h 1693925"/>
                    <a:gd name="connsiteX5" fmla="*/ 116888 w 1741235"/>
                    <a:gd name="connsiteY5" fmla="*/ 1449983 h 1693925"/>
                    <a:gd name="connsiteX6" fmla="*/ 76947 w 1741235"/>
                    <a:gd name="connsiteY6" fmla="*/ 470620 h 1693925"/>
                    <a:gd name="connsiteX0" fmla="*/ 42606 w 1706894"/>
                    <a:gd name="connsiteY0" fmla="*/ 470620 h 1692454"/>
                    <a:gd name="connsiteX1" fmla="*/ 841662 w 1706894"/>
                    <a:gd name="connsiteY1" fmla="*/ 3065 h 1692454"/>
                    <a:gd name="connsiteX2" fmla="*/ 1549278 w 1706894"/>
                    <a:gd name="connsiteY2" fmla="*/ 333460 h 1692454"/>
                    <a:gd name="connsiteX3" fmla="*/ 1484628 w 1706894"/>
                    <a:gd name="connsiteY3" fmla="*/ 1579523 h 1692454"/>
                    <a:gd name="connsiteX4" fmla="*/ 856902 w 1706894"/>
                    <a:gd name="connsiteY4" fmla="*/ 1662075 h 1692454"/>
                    <a:gd name="connsiteX5" fmla="*/ 181607 w 1706894"/>
                    <a:gd name="connsiteY5" fmla="*/ 1472843 h 1692454"/>
                    <a:gd name="connsiteX6" fmla="*/ 42606 w 1706894"/>
                    <a:gd name="connsiteY6" fmla="*/ 470620 h 1692454"/>
                    <a:gd name="connsiteX0" fmla="*/ 42606 w 1701874"/>
                    <a:gd name="connsiteY0" fmla="*/ 470620 h 1668744"/>
                    <a:gd name="connsiteX1" fmla="*/ 841662 w 1701874"/>
                    <a:gd name="connsiteY1" fmla="*/ 3065 h 1668744"/>
                    <a:gd name="connsiteX2" fmla="*/ 1549278 w 1701874"/>
                    <a:gd name="connsiteY2" fmla="*/ 333460 h 1668744"/>
                    <a:gd name="connsiteX3" fmla="*/ 1469388 w 1701874"/>
                    <a:gd name="connsiteY3" fmla="*/ 1434743 h 1668744"/>
                    <a:gd name="connsiteX4" fmla="*/ 856902 w 1701874"/>
                    <a:gd name="connsiteY4" fmla="*/ 1662075 h 1668744"/>
                    <a:gd name="connsiteX5" fmla="*/ 181607 w 1701874"/>
                    <a:gd name="connsiteY5" fmla="*/ 1472843 h 1668744"/>
                    <a:gd name="connsiteX6" fmla="*/ 42606 w 1701874"/>
                    <a:gd name="connsiteY6" fmla="*/ 470620 h 1668744"/>
                    <a:gd name="connsiteX0" fmla="*/ 42606 w 1730858"/>
                    <a:gd name="connsiteY0" fmla="*/ 470620 h 1668744"/>
                    <a:gd name="connsiteX1" fmla="*/ 841662 w 1730858"/>
                    <a:gd name="connsiteY1" fmla="*/ 3065 h 1668744"/>
                    <a:gd name="connsiteX2" fmla="*/ 1549278 w 1730858"/>
                    <a:gd name="connsiteY2" fmla="*/ 333460 h 1668744"/>
                    <a:gd name="connsiteX3" fmla="*/ 1469388 w 1730858"/>
                    <a:gd name="connsiteY3" fmla="*/ 1434743 h 1668744"/>
                    <a:gd name="connsiteX4" fmla="*/ 856902 w 1730858"/>
                    <a:gd name="connsiteY4" fmla="*/ 1662075 h 1668744"/>
                    <a:gd name="connsiteX5" fmla="*/ 181607 w 1730858"/>
                    <a:gd name="connsiteY5" fmla="*/ 1472843 h 1668744"/>
                    <a:gd name="connsiteX6" fmla="*/ 42606 w 1730858"/>
                    <a:gd name="connsiteY6" fmla="*/ 470620 h 1668744"/>
                    <a:gd name="connsiteX0" fmla="*/ 42606 w 1678107"/>
                    <a:gd name="connsiteY0" fmla="*/ 470620 h 1668744"/>
                    <a:gd name="connsiteX1" fmla="*/ 841662 w 1678107"/>
                    <a:gd name="connsiteY1" fmla="*/ 3065 h 1668744"/>
                    <a:gd name="connsiteX2" fmla="*/ 1549278 w 1678107"/>
                    <a:gd name="connsiteY2" fmla="*/ 333460 h 1668744"/>
                    <a:gd name="connsiteX3" fmla="*/ 1469388 w 1678107"/>
                    <a:gd name="connsiteY3" fmla="*/ 1434743 h 1668744"/>
                    <a:gd name="connsiteX4" fmla="*/ 856902 w 1678107"/>
                    <a:gd name="connsiteY4" fmla="*/ 1662075 h 1668744"/>
                    <a:gd name="connsiteX5" fmla="*/ 181607 w 1678107"/>
                    <a:gd name="connsiteY5" fmla="*/ 1472843 h 1668744"/>
                    <a:gd name="connsiteX6" fmla="*/ 42606 w 1678107"/>
                    <a:gd name="connsiteY6" fmla="*/ 470620 h 1668744"/>
                    <a:gd name="connsiteX0" fmla="*/ 42606 w 1686626"/>
                    <a:gd name="connsiteY0" fmla="*/ 470620 h 1668744"/>
                    <a:gd name="connsiteX1" fmla="*/ 841662 w 1686626"/>
                    <a:gd name="connsiteY1" fmla="*/ 3065 h 1668744"/>
                    <a:gd name="connsiteX2" fmla="*/ 1549278 w 1686626"/>
                    <a:gd name="connsiteY2" fmla="*/ 333460 h 1668744"/>
                    <a:gd name="connsiteX3" fmla="*/ 1469388 w 1686626"/>
                    <a:gd name="connsiteY3" fmla="*/ 1434743 h 1668744"/>
                    <a:gd name="connsiteX4" fmla="*/ 856902 w 1686626"/>
                    <a:gd name="connsiteY4" fmla="*/ 1662075 h 1668744"/>
                    <a:gd name="connsiteX5" fmla="*/ 181607 w 1686626"/>
                    <a:gd name="connsiteY5" fmla="*/ 1472843 h 1668744"/>
                    <a:gd name="connsiteX6" fmla="*/ 42606 w 1686626"/>
                    <a:gd name="connsiteY6" fmla="*/ 470620 h 1668744"/>
                    <a:gd name="connsiteX0" fmla="*/ 42606 w 1695920"/>
                    <a:gd name="connsiteY0" fmla="*/ 470620 h 1668744"/>
                    <a:gd name="connsiteX1" fmla="*/ 841662 w 1695920"/>
                    <a:gd name="connsiteY1" fmla="*/ 3065 h 1668744"/>
                    <a:gd name="connsiteX2" fmla="*/ 1549278 w 1695920"/>
                    <a:gd name="connsiteY2" fmla="*/ 333460 h 1668744"/>
                    <a:gd name="connsiteX3" fmla="*/ 1469388 w 1695920"/>
                    <a:gd name="connsiteY3" fmla="*/ 1434743 h 1668744"/>
                    <a:gd name="connsiteX4" fmla="*/ 856902 w 1695920"/>
                    <a:gd name="connsiteY4" fmla="*/ 1662075 h 1668744"/>
                    <a:gd name="connsiteX5" fmla="*/ 181607 w 1695920"/>
                    <a:gd name="connsiteY5" fmla="*/ 1472843 h 1668744"/>
                    <a:gd name="connsiteX6" fmla="*/ 42606 w 1695920"/>
                    <a:gd name="connsiteY6" fmla="*/ 470620 h 1668744"/>
                    <a:gd name="connsiteX0" fmla="*/ 42606 w 1700666"/>
                    <a:gd name="connsiteY0" fmla="*/ 470620 h 1671825"/>
                    <a:gd name="connsiteX1" fmla="*/ 841662 w 1700666"/>
                    <a:gd name="connsiteY1" fmla="*/ 3065 h 1671825"/>
                    <a:gd name="connsiteX2" fmla="*/ 1549278 w 1700666"/>
                    <a:gd name="connsiteY2" fmla="*/ 333460 h 1671825"/>
                    <a:gd name="connsiteX3" fmla="*/ 1484628 w 1700666"/>
                    <a:gd name="connsiteY3" fmla="*/ 1533803 h 1671825"/>
                    <a:gd name="connsiteX4" fmla="*/ 856902 w 1700666"/>
                    <a:gd name="connsiteY4" fmla="*/ 1662075 h 1671825"/>
                    <a:gd name="connsiteX5" fmla="*/ 181607 w 1700666"/>
                    <a:gd name="connsiteY5" fmla="*/ 1472843 h 1671825"/>
                    <a:gd name="connsiteX6" fmla="*/ 42606 w 1700666"/>
                    <a:gd name="connsiteY6" fmla="*/ 470620 h 167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666" h="1671825">
                      <a:moveTo>
                        <a:pt x="42606" y="470620"/>
                      </a:moveTo>
                      <a:cubicBezTo>
                        <a:pt x="152615" y="225657"/>
                        <a:pt x="590550" y="25925"/>
                        <a:pt x="841662" y="3065"/>
                      </a:cubicBezTo>
                      <a:cubicBezTo>
                        <a:pt x="1092774" y="-19795"/>
                        <a:pt x="1417987" y="84687"/>
                        <a:pt x="1549278" y="333460"/>
                      </a:cubicBezTo>
                      <a:cubicBezTo>
                        <a:pt x="1840589" y="582233"/>
                        <a:pt x="1650824" y="1322527"/>
                        <a:pt x="1484628" y="1533803"/>
                      </a:cubicBezTo>
                      <a:cubicBezTo>
                        <a:pt x="1326052" y="1706979"/>
                        <a:pt x="1074072" y="1672235"/>
                        <a:pt x="856902" y="1662075"/>
                      </a:cubicBezTo>
                      <a:cubicBezTo>
                        <a:pt x="639732" y="1651915"/>
                        <a:pt x="307163" y="1709519"/>
                        <a:pt x="181607" y="1472843"/>
                      </a:cubicBezTo>
                      <a:cubicBezTo>
                        <a:pt x="56051" y="1236167"/>
                        <a:pt x="-67403" y="715583"/>
                        <a:pt x="42606" y="470620"/>
                      </a:cubicBezTo>
                      <a:close/>
                    </a:path>
                  </a:pathLst>
                </a:custGeom>
                <a:solidFill>
                  <a:srgbClr val="6131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41" name="Csoportba foglalás 140"/>
                <p:cNvGrpSpPr/>
                <p:nvPr/>
              </p:nvGrpSpPr>
              <p:grpSpPr>
                <a:xfrm>
                  <a:off x="9011301" y="3844945"/>
                  <a:ext cx="1969649" cy="2421915"/>
                  <a:chOff x="9011899" y="3783864"/>
                  <a:chExt cx="1969649" cy="2421915"/>
                </a:xfrm>
              </p:grpSpPr>
              <p:sp>
                <p:nvSpPr>
                  <p:cNvPr id="142" name="Ellipszis 125"/>
                  <p:cNvSpPr/>
                  <p:nvPr/>
                </p:nvSpPr>
                <p:spPr>
                  <a:xfrm>
                    <a:off x="9166351" y="3876396"/>
                    <a:ext cx="1588147" cy="1568208"/>
                  </a:xfrm>
                  <a:custGeom>
                    <a:avLst/>
                    <a:gdLst>
                      <a:gd name="connsiteX0" fmla="*/ 0 w 1811471"/>
                      <a:gd name="connsiteY0" fmla="*/ 848555 h 1697109"/>
                      <a:gd name="connsiteX1" fmla="*/ 905736 w 1811471"/>
                      <a:gd name="connsiteY1" fmla="*/ 0 h 1697109"/>
                      <a:gd name="connsiteX2" fmla="*/ 1811472 w 1811471"/>
                      <a:gd name="connsiteY2" fmla="*/ 848555 h 1697109"/>
                      <a:gd name="connsiteX3" fmla="*/ 905736 w 1811471"/>
                      <a:gd name="connsiteY3" fmla="*/ 1697110 h 1697109"/>
                      <a:gd name="connsiteX4" fmla="*/ 0 w 1811471"/>
                      <a:gd name="connsiteY4" fmla="*/ 848555 h 1697109"/>
                      <a:gd name="connsiteX0" fmla="*/ 116 w 1811588"/>
                      <a:gd name="connsiteY0" fmla="*/ 848555 h 1887610"/>
                      <a:gd name="connsiteX1" fmla="*/ 905852 w 1811588"/>
                      <a:gd name="connsiteY1" fmla="*/ 0 h 1887610"/>
                      <a:gd name="connsiteX2" fmla="*/ 1811588 w 1811588"/>
                      <a:gd name="connsiteY2" fmla="*/ 848555 h 1887610"/>
                      <a:gd name="connsiteX3" fmla="*/ 860132 w 1811588"/>
                      <a:gd name="connsiteY3" fmla="*/ 1887610 h 1887610"/>
                      <a:gd name="connsiteX4" fmla="*/ 116 w 1811588"/>
                      <a:gd name="connsiteY4" fmla="*/ 848555 h 1887610"/>
                      <a:gd name="connsiteX0" fmla="*/ 1079 w 1812551"/>
                      <a:gd name="connsiteY0" fmla="*/ 848555 h 1888122"/>
                      <a:gd name="connsiteX1" fmla="*/ 906815 w 1812551"/>
                      <a:gd name="connsiteY1" fmla="*/ 0 h 1888122"/>
                      <a:gd name="connsiteX2" fmla="*/ 1812551 w 1812551"/>
                      <a:gd name="connsiteY2" fmla="*/ 848555 h 1888122"/>
                      <a:gd name="connsiteX3" fmla="*/ 861095 w 1812551"/>
                      <a:gd name="connsiteY3" fmla="*/ 1887610 h 1888122"/>
                      <a:gd name="connsiteX4" fmla="*/ 1079 w 1812551"/>
                      <a:gd name="connsiteY4" fmla="*/ 848555 h 1888122"/>
                      <a:gd name="connsiteX0" fmla="*/ 72 w 1853451"/>
                      <a:gd name="connsiteY0" fmla="*/ 848555 h 1916711"/>
                      <a:gd name="connsiteX1" fmla="*/ 905808 w 1853451"/>
                      <a:gd name="connsiteY1" fmla="*/ 0 h 1916711"/>
                      <a:gd name="connsiteX2" fmla="*/ 1811544 w 1853451"/>
                      <a:gd name="connsiteY2" fmla="*/ 848555 h 1916711"/>
                      <a:gd name="connsiteX3" fmla="*/ 1579254 w 1853451"/>
                      <a:gd name="connsiteY3" fmla="*/ 1561218 h 1916711"/>
                      <a:gd name="connsiteX4" fmla="*/ 860088 w 1853451"/>
                      <a:gd name="connsiteY4" fmla="*/ 1887610 h 1916711"/>
                      <a:gd name="connsiteX5" fmla="*/ 72 w 1853451"/>
                      <a:gd name="connsiteY5" fmla="*/ 848555 h 1916711"/>
                      <a:gd name="connsiteX0" fmla="*/ 72 w 1795673"/>
                      <a:gd name="connsiteY0" fmla="*/ 859231 h 1927387"/>
                      <a:gd name="connsiteX1" fmla="*/ 905808 w 1795673"/>
                      <a:gd name="connsiteY1" fmla="*/ 10676 h 1927387"/>
                      <a:gd name="connsiteX2" fmla="*/ 1742964 w 1795673"/>
                      <a:gd name="connsiteY2" fmla="*/ 455371 h 1927387"/>
                      <a:gd name="connsiteX3" fmla="*/ 1579254 w 1795673"/>
                      <a:gd name="connsiteY3" fmla="*/ 1571894 h 1927387"/>
                      <a:gd name="connsiteX4" fmla="*/ 860088 w 1795673"/>
                      <a:gd name="connsiteY4" fmla="*/ 1898286 h 1927387"/>
                      <a:gd name="connsiteX5" fmla="*/ 72 w 1795673"/>
                      <a:gd name="connsiteY5" fmla="*/ 859231 h 1927387"/>
                      <a:gd name="connsiteX0" fmla="*/ 84 w 1689005"/>
                      <a:gd name="connsiteY0" fmla="*/ 467609 h 1940349"/>
                      <a:gd name="connsiteX1" fmla="*/ 799140 w 1689005"/>
                      <a:gd name="connsiteY1" fmla="*/ 54 h 1940349"/>
                      <a:gd name="connsiteX2" fmla="*/ 1636296 w 1689005"/>
                      <a:gd name="connsiteY2" fmla="*/ 444749 h 1940349"/>
                      <a:gd name="connsiteX3" fmla="*/ 1472586 w 1689005"/>
                      <a:gd name="connsiteY3" fmla="*/ 1561272 h 1940349"/>
                      <a:gd name="connsiteX4" fmla="*/ 753420 w 1689005"/>
                      <a:gd name="connsiteY4" fmla="*/ 1887664 h 1940349"/>
                      <a:gd name="connsiteX5" fmla="*/ 84 w 1689005"/>
                      <a:gd name="connsiteY5" fmla="*/ 467609 h 1940349"/>
                      <a:gd name="connsiteX0" fmla="*/ 96032 w 1784953"/>
                      <a:gd name="connsiteY0" fmla="*/ 467609 h 1887678"/>
                      <a:gd name="connsiteX1" fmla="*/ 895088 w 1784953"/>
                      <a:gd name="connsiteY1" fmla="*/ 54 h 1887678"/>
                      <a:gd name="connsiteX2" fmla="*/ 1732244 w 1784953"/>
                      <a:gd name="connsiteY2" fmla="*/ 444749 h 1887678"/>
                      <a:gd name="connsiteX3" fmla="*/ 1568534 w 1784953"/>
                      <a:gd name="connsiteY3" fmla="*/ 1561272 h 1887678"/>
                      <a:gd name="connsiteX4" fmla="*/ 849368 w 1784953"/>
                      <a:gd name="connsiteY4" fmla="*/ 1887664 h 1887678"/>
                      <a:gd name="connsiteX5" fmla="*/ 97873 w 1784953"/>
                      <a:gd name="connsiteY5" fmla="*/ 1568892 h 1887678"/>
                      <a:gd name="connsiteX6" fmla="*/ 96032 w 1784953"/>
                      <a:gd name="connsiteY6" fmla="*/ 467609 h 1887678"/>
                      <a:gd name="connsiteX0" fmla="*/ 48840 w 1737761"/>
                      <a:gd name="connsiteY0" fmla="*/ 467609 h 1890088"/>
                      <a:gd name="connsiteX1" fmla="*/ 847896 w 1737761"/>
                      <a:gd name="connsiteY1" fmla="*/ 54 h 1890088"/>
                      <a:gd name="connsiteX2" fmla="*/ 1685052 w 1737761"/>
                      <a:gd name="connsiteY2" fmla="*/ 444749 h 1890088"/>
                      <a:gd name="connsiteX3" fmla="*/ 1521342 w 1737761"/>
                      <a:gd name="connsiteY3" fmla="*/ 1561272 h 1890088"/>
                      <a:gd name="connsiteX4" fmla="*/ 802176 w 1737761"/>
                      <a:gd name="connsiteY4" fmla="*/ 1887664 h 1890088"/>
                      <a:gd name="connsiteX5" fmla="*/ 164981 w 1737761"/>
                      <a:gd name="connsiteY5" fmla="*/ 1408872 h 1890088"/>
                      <a:gd name="connsiteX6" fmla="*/ 48840 w 1737761"/>
                      <a:gd name="connsiteY6" fmla="*/ 467609 h 1890088"/>
                      <a:gd name="connsiteX0" fmla="*/ 48840 w 1748053"/>
                      <a:gd name="connsiteY0" fmla="*/ 467609 h 1889530"/>
                      <a:gd name="connsiteX1" fmla="*/ 847896 w 1748053"/>
                      <a:gd name="connsiteY1" fmla="*/ 54 h 1889530"/>
                      <a:gd name="connsiteX2" fmla="*/ 1685052 w 1748053"/>
                      <a:gd name="connsiteY2" fmla="*/ 444749 h 1889530"/>
                      <a:gd name="connsiteX3" fmla="*/ 1567062 w 1748053"/>
                      <a:gd name="connsiteY3" fmla="*/ 1546032 h 1889530"/>
                      <a:gd name="connsiteX4" fmla="*/ 802176 w 1748053"/>
                      <a:gd name="connsiteY4" fmla="*/ 1887664 h 1889530"/>
                      <a:gd name="connsiteX5" fmla="*/ 164981 w 1748053"/>
                      <a:gd name="connsiteY5" fmla="*/ 1408872 h 1889530"/>
                      <a:gd name="connsiteX6" fmla="*/ 48840 w 1748053"/>
                      <a:gd name="connsiteY6" fmla="*/ 467609 h 1889530"/>
                      <a:gd name="connsiteX0" fmla="*/ 48840 w 1748053"/>
                      <a:gd name="connsiteY0" fmla="*/ 467609 h 1755463"/>
                      <a:gd name="connsiteX1" fmla="*/ 847896 w 1748053"/>
                      <a:gd name="connsiteY1" fmla="*/ 54 h 1755463"/>
                      <a:gd name="connsiteX2" fmla="*/ 1685052 w 1748053"/>
                      <a:gd name="connsiteY2" fmla="*/ 444749 h 1755463"/>
                      <a:gd name="connsiteX3" fmla="*/ 1567062 w 1748053"/>
                      <a:gd name="connsiteY3" fmla="*/ 1546032 h 1755463"/>
                      <a:gd name="connsiteX4" fmla="*/ 863136 w 1748053"/>
                      <a:gd name="connsiteY4" fmla="*/ 1750504 h 1755463"/>
                      <a:gd name="connsiteX5" fmla="*/ 164981 w 1748053"/>
                      <a:gd name="connsiteY5" fmla="*/ 1408872 h 1755463"/>
                      <a:gd name="connsiteX6" fmla="*/ 48840 w 1748053"/>
                      <a:gd name="connsiteY6" fmla="*/ 467609 h 1755463"/>
                      <a:gd name="connsiteX0" fmla="*/ 48840 w 1718334"/>
                      <a:gd name="connsiteY0" fmla="*/ 467609 h 1761261"/>
                      <a:gd name="connsiteX1" fmla="*/ 847896 w 1718334"/>
                      <a:gd name="connsiteY1" fmla="*/ 54 h 1761261"/>
                      <a:gd name="connsiteX2" fmla="*/ 1685052 w 1718334"/>
                      <a:gd name="connsiteY2" fmla="*/ 444749 h 1761261"/>
                      <a:gd name="connsiteX3" fmla="*/ 1368942 w 1718334"/>
                      <a:gd name="connsiteY3" fmla="*/ 1584132 h 1761261"/>
                      <a:gd name="connsiteX4" fmla="*/ 863136 w 1718334"/>
                      <a:gd name="connsiteY4" fmla="*/ 1750504 h 1761261"/>
                      <a:gd name="connsiteX5" fmla="*/ 164981 w 1718334"/>
                      <a:gd name="connsiteY5" fmla="*/ 1408872 h 1761261"/>
                      <a:gd name="connsiteX6" fmla="*/ 48840 w 1718334"/>
                      <a:gd name="connsiteY6" fmla="*/ 467609 h 1761261"/>
                      <a:gd name="connsiteX0" fmla="*/ 48840 w 1754266"/>
                      <a:gd name="connsiteY0" fmla="*/ 467609 h 1761261"/>
                      <a:gd name="connsiteX1" fmla="*/ 847896 w 1754266"/>
                      <a:gd name="connsiteY1" fmla="*/ 54 h 1761261"/>
                      <a:gd name="connsiteX2" fmla="*/ 1685052 w 1754266"/>
                      <a:gd name="connsiteY2" fmla="*/ 444749 h 1761261"/>
                      <a:gd name="connsiteX3" fmla="*/ 1368942 w 1754266"/>
                      <a:gd name="connsiteY3" fmla="*/ 1584132 h 1761261"/>
                      <a:gd name="connsiteX4" fmla="*/ 863136 w 1754266"/>
                      <a:gd name="connsiteY4" fmla="*/ 1750504 h 1761261"/>
                      <a:gd name="connsiteX5" fmla="*/ 164981 w 1754266"/>
                      <a:gd name="connsiteY5" fmla="*/ 1408872 h 1761261"/>
                      <a:gd name="connsiteX6" fmla="*/ 48840 w 1754266"/>
                      <a:gd name="connsiteY6" fmla="*/ 467609 h 1761261"/>
                      <a:gd name="connsiteX0" fmla="*/ 76947 w 1782373"/>
                      <a:gd name="connsiteY0" fmla="*/ 467609 h 1758173"/>
                      <a:gd name="connsiteX1" fmla="*/ 876003 w 1782373"/>
                      <a:gd name="connsiteY1" fmla="*/ 54 h 1758173"/>
                      <a:gd name="connsiteX2" fmla="*/ 1713159 w 1782373"/>
                      <a:gd name="connsiteY2" fmla="*/ 444749 h 1758173"/>
                      <a:gd name="connsiteX3" fmla="*/ 1397049 w 1782373"/>
                      <a:gd name="connsiteY3" fmla="*/ 1584132 h 1758173"/>
                      <a:gd name="connsiteX4" fmla="*/ 891243 w 1782373"/>
                      <a:gd name="connsiteY4" fmla="*/ 1750504 h 1758173"/>
                      <a:gd name="connsiteX5" fmla="*/ 116888 w 1782373"/>
                      <a:gd name="connsiteY5" fmla="*/ 1454592 h 1758173"/>
                      <a:gd name="connsiteX6" fmla="*/ 76947 w 1782373"/>
                      <a:gd name="connsiteY6" fmla="*/ 467609 h 1758173"/>
                      <a:gd name="connsiteX0" fmla="*/ 28320 w 1733746"/>
                      <a:gd name="connsiteY0" fmla="*/ 467609 h 1752412"/>
                      <a:gd name="connsiteX1" fmla="*/ 827376 w 1733746"/>
                      <a:gd name="connsiteY1" fmla="*/ 54 h 1752412"/>
                      <a:gd name="connsiteX2" fmla="*/ 1664532 w 1733746"/>
                      <a:gd name="connsiteY2" fmla="*/ 444749 h 1752412"/>
                      <a:gd name="connsiteX3" fmla="*/ 1348422 w 1733746"/>
                      <a:gd name="connsiteY3" fmla="*/ 1584132 h 1752412"/>
                      <a:gd name="connsiteX4" fmla="*/ 842616 w 1733746"/>
                      <a:gd name="connsiteY4" fmla="*/ 1750504 h 1752412"/>
                      <a:gd name="connsiteX5" fmla="*/ 235901 w 1733746"/>
                      <a:gd name="connsiteY5" fmla="*/ 1546032 h 1752412"/>
                      <a:gd name="connsiteX6" fmla="*/ 28320 w 1733746"/>
                      <a:gd name="connsiteY6" fmla="*/ 467609 h 1752412"/>
                      <a:gd name="connsiteX0" fmla="*/ 28320 w 1698278"/>
                      <a:gd name="connsiteY0" fmla="*/ 467609 h 1865725"/>
                      <a:gd name="connsiteX1" fmla="*/ 827376 w 1698278"/>
                      <a:gd name="connsiteY1" fmla="*/ 54 h 1865725"/>
                      <a:gd name="connsiteX2" fmla="*/ 1664532 w 1698278"/>
                      <a:gd name="connsiteY2" fmla="*/ 444749 h 1865725"/>
                      <a:gd name="connsiteX3" fmla="*/ 1112202 w 1698278"/>
                      <a:gd name="connsiteY3" fmla="*/ 1789872 h 1865725"/>
                      <a:gd name="connsiteX4" fmla="*/ 842616 w 1698278"/>
                      <a:gd name="connsiteY4" fmla="*/ 1750504 h 1865725"/>
                      <a:gd name="connsiteX5" fmla="*/ 235901 w 1698278"/>
                      <a:gd name="connsiteY5" fmla="*/ 1546032 h 1865725"/>
                      <a:gd name="connsiteX6" fmla="*/ 28320 w 1698278"/>
                      <a:gd name="connsiteY6" fmla="*/ 467609 h 1865725"/>
                      <a:gd name="connsiteX0" fmla="*/ 28320 w 1775119"/>
                      <a:gd name="connsiteY0" fmla="*/ 467609 h 1751589"/>
                      <a:gd name="connsiteX1" fmla="*/ 827376 w 1775119"/>
                      <a:gd name="connsiteY1" fmla="*/ 54 h 1751589"/>
                      <a:gd name="connsiteX2" fmla="*/ 1664532 w 1775119"/>
                      <a:gd name="connsiteY2" fmla="*/ 444749 h 1751589"/>
                      <a:gd name="connsiteX3" fmla="*/ 1470342 w 1775119"/>
                      <a:gd name="connsiteY3" fmla="*/ 1576512 h 1751589"/>
                      <a:gd name="connsiteX4" fmla="*/ 842616 w 1775119"/>
                      <a:gd name="connsiteY4" fmla="*/ 1750504 h 1751589"/>
                      <a:gd name="connsiteX5" fmla="*/ 235901 w 1775119"/>
                      <a:gd name="connsiteY5" fmla="*/ 1546032 h 1751589"/>
                      <a:gd name="connsiteX6" fmla="*/ 28320 w 1775119"/>
                      <a:gd name="connsiteY6" fmla="*/ 467609 h 1751589"/>
                      <a:gd name="connsiteX0" fmla="*/ 28320 w 1714150"/>
                      <a:gd name="connsiteY0" fmla="*/ 467609 h 1751589"/>
                      <a:gd name="connsiteX1" fmla="*/ 827376 w 1714150"/>
                      <a:gd name="connsiteY1" fmla="*/ 54 h 1751589"/>
                      <a:gd name="connsiteX2" fmla="*/ 1664532 w 1714150"/>
                      <a:gd name="connsiteY2" fmla="*/ 444749 h 1751589"/>
                      <a:gd name="connsiteX3" fmla="*/ 1470342 w 1714150"/>
                      <a:gd name="connsiteY3" fmla="*/ 1576512 h 1751589"/>
                      <a:gd name="connsiteX4" fmla="*/ 842616 w 1714150"/>
                      <a:gd name="connsiteY4" fmla="*/ 1750504 h 1751589"/>
                      <a:gd name="connsiteX5" fmla="*/ 235901 w 1714150"/>
                      <a:gd name="connsiteY5" fmla="*/ 1546032 h 1751589"/>
                      <a:gd name="connsiteX6" fmla="*/ 28320 w 1714150"/>
                      <a:gd name="connsiteY6" fmla="*/ 467609 h 1751589"/>
                      <a:gd name="connsiteX0" fmla="*/ 28320 w 1619395"/>
                      <a:gd name="connsiteY0" fmla="*/ 468124 h 1752104"/>
                      <a:gd name="connsiteX1" fmla="*/ 827376 w 1619395"/>
                      <a:gd name="connsiteY1" fmla="*/ 569 h 1752104"/>
                      <a:gd name="connsiteX2" fmla="*/ 1534992 w 1619395"/>
                      <a:gd name="connsiteY2" fmla="*/ 399544 h 1752104"/>
                      <a:gd name="connsiteX3" fmla="*/ 1470342 w 1619395"/>
                      <a:gd name="connsiteY3" fmla="*/ 1577027 h 1752104"/>
                      <a:gd name="connsiteX4" fmla="*/ 842616 w 1619395"/>
                      <a:gd name="connsiteY4" fmla="*/ 1751019 h 1752104"/>
                      <a:gd name="connsiteX5" fmla="*/ 235901 w 1619395"/>
                      <a:gd name="connsiteY5" fmla="*/ 1546547 h 1752104"/>
                      <a:gd name="connsiteX6" fmla="*/ 28320 w 1619395"/>
                      <a:gd name="connsiteY6" fmla="*/ 468124 h 1752104"/>
                      <a:gd name="connsiteX0" fmla="*/ 28320 w 1688424"/>
                      <a:gd name="connsiteY0" fmla="*/ 468124 h 1752104"/>
                      <a:gd name="connsiteX1" fmla="*/ 827376 w 1688424"/>
                      <a:gd name="connsiteY1" fmla="*/ 569 h 1752104"/>
                      <a:gd name="connsiteX2" fmla="*/ 1534992 w 1688424"/>
                      <a:gd name="connsiteY2" fmla="*/ 399544 h 1752104"/>
                      <a:gd name="connsiteX3" fmla="*/ 1470342 w 1688424"/>
                      <a:gd name="connsiteY3" fmla="*/ 1577027 h 1752104"/>
                      <a:gd name="connsiteX4" fmla="*/ 842616 w 1688424"/>
                      <a:gd name="connsiteY4" fmla="*/ 1751019 h 1752104"/>
                      <a:gd name="connsiteX5" fmla="*/ 235901 w 1688424"/>
                      <a:gd name="connsiteY5" fmla="*/ 1546547 h 1752104"/>
                      <a:gd name="connsiteX6" fmla="*/ 28320 w 1688424"/>
                      <a:gd name="connsiteY6" fmla="*/ 468124 h 1752104"/>
                      <a:gd name="connsiteX0" fmla="*/ 28320 w 1688424"/>
                      <a:gd name="connsiteY0" fmla="*/ 470620 h 1754600"/>
                      <a:gd name="connsiteX1" fmla="*/ 827376 w 1688424"/>
                      <a:gd name="connsiteY1" fmla="*/ 3065 h 1754600"/>
                      <a:gd name="connsiteX2" fmla="*/ 1534992 w 1688424"/>
                      <a:gd name="connsiteY2" fmla="*/ 333460 h 1754600"/>
                      <a:gd name="connsiteX3" fmla="*/ 1470342 w 1688424"/>
                      <a:gd name="connsiteY3" fmla="*/ 1579523 h 1754600"/>
                      <a:gd name="connsiteX4" fmla="*/ 842616 w 1688424"/>
                      <a:gd name="connsiteY4" fmla="*/ 1753515 h 1754600"/>
                      <a:gd name="connsiteX5" fmla="*/ 235901 w 1688424"/>
                      <a:gd name="connsiteY5" fmla="*/ 1549043 h 1754600"/>
                      <a:gd name="connsiteX6" fmla="*/ 28320 w 1688424"/>
                      <a:gd name="connsiteY6" fmla="*/ 470620 h 1754600"/>
                      <a:gd name="connsiteX0" fmla="*/ 28320 w 1692608"/>
                      <a:gd name="connsiteY0" fmla="*/ 470620 h 1754600"/>
                      <a:gd name="connsiteX1" fmla="*/ 827376 w 1692608"/>
                      <a:gd name="connsiteY1" fmla="*/ 3065 h 1754600"/>
                      <a:gd name="connsiteX2" fmla="*/ 1534992 w 1692608"/>
                      <a:gd name="connsiteY2" fmla="*/ 333460 h 1754600"/>
                      <a:gd name="connsiteX3" fmla="*/ 1470342 w 1692608"/>
                      <a:gd name="connsiteY3" fmla="*/ 1579523 h 1754600"/>
                      <a:gd name="connsiteX4" fmla="*/ 842616 w 1692608"/>
                      <a:gd name="connsiteY4" fmla="*/ 1753515 h 1754600"/>
                      <a:gd name="connsiteX5" fmla="*/ 235901 w 1692608"/>
                      <a:gd name="connsiteY5" fmla="*/ 1549043 h 1754600"/>
                      <a:gd name="connsiteX6" fmla="*/ 28320 w 1692608"/>
                      <a:gd name="connsiteY6" fmla="*/ 470620 h 1754600"/>
                      <a:gd name="connsiteX0" fmla="*/ 46664 w 1710952"/>
                      <a:gd name="connsiteY0" fmla="*/ 470620 h 1755364"/>
                      <a:gd name="connsiteX1" fmla="*/ 845720 w 1710952"/>
                      <a:gd name="connsiteY1" fmla="*/ 3065 h 1755364"/>
                      <a:gd name="connsiteX2" fmla="*/ 1553336 w 1710952"/>
                      <a:gd name="connsiteY2" fmla="*/ 333460 h 1755364"/>
                      <a:gd name="connsiteX3" fmla="*/ 1488686 w 1710952"/>
                      <a:gd name="connsiteY3" fmla="*/ 1579523 h 1755364"/>
                      <a:gd name="connsiteX4" fmla="*/ 860960 w 1710952"/>
                      <a:gd name="connsiteY4" fmla="*/ 1753515 h 1755364"/>
                      <a:gd name="connsiteX5" fmla="*/ 170425 w 1710952"/>
                      <a:gd name="connsiteY5" fmla="*/ 1533803 h 1755364"/>
                      <a:gd name="connsiteX6" fmla="*/ 46664 w 1710952"/>
                      <a:gd name="connsiteY6" fmla="*/ 470620 h 1755364"/>
                      <a:gd name="connsiteX0" fmla="*/ 46664 w 1710952"/>
                      <a:gd name="connsiteY0" fmla="*/ 470620 h 1688597"/>
                      <a:gd name="connsiteX1" fmla="*/ 845720 w 1710952"/>
                      <a:gd name="connsiteY1" fmla="*/ 3065 h 1688597"/>
                      <a:gd name="connsiteX2" fmla="*/ 1553336 w 1710952"/>
                      <a:gd name="connsiteY2" fmla="*/ 333460 h 1688597"/>
                      <a:gd name="connsiteX3" fmla="*/ 1488686 w 1710952"/>
                      <a:gd name="connsiteY3" fmla="*/ 1579523 h 1688597"/>
                      <a:gd name="connsiteX4" fmla="*/ 860960 w 1710952"/>
                      <a:gd name="connsiteY4" fmla="*/ 1662075 h 1688597"/>
                      <a:gd name="connsiteX5" fmla="*/ 170425 w 1710952"/>
                      <a:gd name="connsiteY5" fmla="*/ 1533803 h 1688597"/>
                      <a:gd name="connsiteX6" fmla="*/ 46664 w 1710952"/>
                      <a:gd name="connsiteY6" fmla="*/ 470620 h 1688597"/>
                      <a:gd name="connsiteX0" fmla="*/ 76947 w 1741235"/>
                      <a:gd name="connsiteY0" fmla="*/ 470620 h 1693925"/>
                      <a:gd name="connsiteX1" fmla="*/ 876003 w 1741235"/>
                      <a:gd name="connsiteY1" fmla="*/ 3065 h 1693925"/>
                      <a:gd name="connsiteX2" fmla="*/ 1583619 w 1741235"/>
                      <a:gd name="connsiteY2" fmla="*/ 333460 h 1693925"/>
                      <a:gd name="connsiteX3" fmla="*/ 1518969 w 1741235"/>
                      <a:gd name="connsiteY3" fmla="*/ 1579523 h 1693925"/>
                      <a:gd name="connsiteX4" fmla="*/ 891243 w 1741235"/>
                      <a:gd name="connsiteY4" fmla="*/ 1662075 h 1693925"/>
                      <a:gd name="connsiteX5" fmla="*/ 116888 w 1741235"/>
                      <a:gd name="connsiteY5" fmla="*/ 1449983 h 1693925"/>
                      <a:gd name="connsiteX6" fmla="*/ 76947 w 1741235"/>
                      <a:gd name="connsiteY6" fmla="*/ 470620 h 1693925"/>
                      <a:gd name="connsiteX0" fmla="*/ 42606 w 1706894"/>
                      <a:gd name="connsiteY0" fmla="*/ 470620 h 1692454"/>
                      <a:gd name="connsiteX1" fmla="*/ 841662 w 1706894"/>
                      <a:gd name="connsiteY1" fmla="*/ 3065 h 1692454"/>
                      <a:gd name="connsiteX2" fmla="*/ 1549278 w 1706894"/>
                      <a:gd name="connsiteY2" fmla="*/ 333460 h 1692454"/>
                      <a:gd name="connsiteX3" fmla="*/ 1484628 w 1706894"/>
                      <a:gd name="connsiteY3" fmla="*/ 1579523 h 1692454"/>
                      <a:gd name="connsiteX4" fmla="*/ 856902 w 1706894"/>
                      <a:gd name="connsiteY4" fmla="*/ 1662075 h 1692454"/>
                      <a:gd name="connsiteX5" fmla="*/ 181607 w 1706894"/>
                      <a:gd name="connsiteY5" fmla="*/ 1472843 h 1692454"/>
                      <a:gd name="connsiteX6" fmla="*/ 42606 w 1706894"/>
                      <a:gd name="connsiteY6" fmla="*/ 470620 h 1692454"/>
                      <a:gd name="connsiteX0" fmla="*/ 42606 w 1701874"/>
                      <a:gd name="connsiteY0" fmla="*/ 470620 h 1668744"/>
                      <a:gd name="connsiteX1" fmla="*/ 841662 w 1701874"/>
                      <a:gd name="connsiteY1" fmla="*/ 3065 h 1668744"/>
                      <a:gd name="connsiteX2" fmla="*/ 1549278 w 1701874"/>
                      <a:gd name="connsiteY2" fmla="*/ 333460 h 1668744"/>
                      <a:gd name="connsiteX3" fmla="*/ 1469388 w 1701874"/>
                      <a:gd name="connsiteY3" fmla="*/ 1434743 h 1668744"/>
                      <a:gd name="connsiteX4" fmla="*/ 856902 w 1701874"/>
                      <a:gd name="connsiteY4" fmla="*/ 1662075 h 1668744"/>
                      <a:gd name="connsiteX5" fmla="*/ 181607 w 1701874"/>
                      <a:gd name="connsiteY5" fmla="*/ 1472843 h 1668744"/>
                      <a:gd name="connsiteX6" fmla="*/ 42606 w 1701874"/>
                      <a:gd name="connsiteY6" fmla="*/ 470620 h 1668744"/>
                      <a:gd name="connsiteX0" fmla="*/ 42606 w 1730858"/>
                      <a:gd name="connsiteY0" fmla="*/ 470620 h 1668744"/>
                      <a:gd name="connsiteX1" fmla="*/ 841662 w 1730858"/>
                      <a:gd name="connsiteY1" fmla="*/ 3065 h 1668744"/>
                      <a:gd name="connsiteX2" fmla="*/ 1549278 w 1730858"/>
                      <a:gd name="connsiteY2" fmla="*/ 333460 h 1668744"/>
                      <a:gd name="connsiteX3" fmla="*/ 1469388 w 1730858"/>
                      <a:gd name="connsiteY3" fmla="*/ 1434743 h 1668744"/>
                      <a:gd name="connsiteX4" fmla="*/ 856902 w 1730858"/>
                      <a:gd name="connsiteY4" fmla="*/ 1662075 h 1668744"/>
                      <a:gd name="connsiteX5" fmla="*/ 181607 w 1730858"/>
                      <a:gd name="connsiteY5" fmla="*/ 1472843 h 1668744"/>
                      <a:gd name="connsiteX6" fmla="*/ 42606 w 1730858"/>
                      <a:gd name="connsiteY6" fmla="*/ 470620 h 1668744"/>
                      <a:gd name="connsiteX0" fmla="*/ 42606 w 1678107"/>
                      <a:gd name="connsiteY0" fmla="*/ 470620 h 1668744"/>
                      <a:gd name="connsiteX1" fmla="*/ 841662 w 1678107"/>
                      <a:gd name="connsiteY1" fmla="*/ 3065 h 1668744"/>
                      <a:gd name="connsiteX2" fmla="*/ 1549278 w 1678107"/>
                      <a:gd name="connsiteY2" fmla="*/ 333460 h 1668744"/>
                      <a:gd name="connsiteX3" fmla="*/ 1469388 w 1678107"/>
                      <a:gd name="connsiteY3" fmla="*/ 1434743 h 1668744"/>
                      <a:gd name="connsiteX4" fmla="*/ 856902 w 1678107"/>
                      <a:gd name="connsiteY4" fmla="*/ 1662075 h 1668744"/>
                      <a:gd name="connsiteX5" fmla="*/ 181607 w 1678107"/>
                      <a:gd name="connsiteY5" fmla="*/ 1472843 h 1668744"/>
                      <a:gd name="connsiteX6" fmla="*/ 42606 w 1678107"/>
                      <a:gd name="connsiteY6" fmla="*/ 470620 h 1668744"/>
                      <a:gd name="connsiteX0" fmla="*/ 42606 w 1686626"/>
                      <a:gd name="connsiteY0" fmla="*/ 470620 h 1668744"/>
                      <a:gd name="connsiteX1" fmla="*/ 841662 w 1686626"/>
                      <a:gd name="connsiteY1" fmla="*/ 3065 h 1668744"/>
                      <a:gd name="connsiteX2" fmla="*/ 1549278 w 1686626"/>
                      <a:gd name="connsiteY2" fmla="*/ 333460 h 1668744"/>
                      <a:gd name="connsiteX3" fmla="*/ 1469388 w 1686626"/>
                      <a:gd name="connsiteY3" fmla="*/ 1434743 h 1668744"/>
                      <a:gd name="connsiteX4" fmla="*/ 856902 w 1686626"/>
                      <a:gd name="connsiteY4" fmla="*/ 1662075 h 1668744"/>
                      <a:gd name="connsiteX5" fmla="*/ 181607 w 1686626"/>
                      <a:gd name="connsiteY5" fmla="*/ 1472843 h 1668744"/>
                      <a:gd name="connsiteX6" fmla="*/ 42606 w 1686626"/>
                      <a:gd name="connsiteY6" fmla="*/ 470620 h 1668744"/>
                      <a:gd name="connsiteX0" fmla="*/ 42606 w 1695920"/>
                      <a:gd name="connsiteY0" fmla="*/ 470620 h 1668744"/>
                      <a:gd name="connsiteX1" fmla="*/ 841662 w 1695920"/>
                      <a:gd name="connsiteY1" fmla="*/ 3065 h 1668744"/>
                      <a:gd name="connsiteX2" fmla="*/ 1549278 w 1695920"/>
                      <a:gd name="connsiteY2" fmla="*/ 333460 h 1668744"/>
                      <a:gd name="connsiteX3" fmla="*/ 1469388 w 1695920"/>
                      <a:gd name="connsiteY3" fmla="*/ 1434743 h 1668744"/>
                      <a:gd name="connsiteX4" fmla="*/ 856902 w 1695920"/>
                      <a:gd name="connsiteY4" fmla="*/ 1662075 h 1668744"/>
                      <a:gd name="connsiteX5" fmla="*/ 181607 w 1695920"/>
                      <a:gd name="connsiteY5" fmla="*/ 1472843 h 1668744"/>
                      <a:gd name="connsiteX6" fmla="*/ 42606 w 1695920"/>
                      <a:gd name="connsiteY6" fmla="*/ 470620 h 1668744"/>
                      <a:gd name="connsiteX0" fmla="*/ 42606 w 1700666"/>
                      <a:gd name="connsiteY0" fmla="*/ 470620 h 1671825"/>
                      <a:gd name="connsiteX1" fmla="*/ 841662 w 1700666"/>
                      <a:gd name="connsiteY1" fmla="*/ 3065 h 1671825"/>
                      <a:gd name="connsiteX2" fmla="*/ 1549278 w 1700666"/>
                      <a:gd name="connsiteY2" fmla="*/ 333460 h 1671825"/>
                      <a:gd name="connsiteX3" fmla="*/ 1484628 w 1700666"/>
                      <a:gd name="connsiteY3" fmla="*/ 1533803 h 1671825"/>
                      <a:gd name="connsiteX4" fmla="*/ 856902 w 1700666"/>
                      <a:gd name="connsiteY4" fmla="*/ 1662075 h 1671825"/>
                      <a:gd name="connsiteX5" fmla="*/ 181607 w 1700666"/>
                      <a:gd name="connsiteY5" fmla="*/ 1472843 h 1671825"/>
                      <a:gd name="connsiteX6" fmla="*/ 42606 w 1700666"/>
                      <a:gd name="connsiteY6" fmla="*/ 470620 h 1671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0666" h="1671825">
                        <a:moveTo>
                          <a:pt x="42606" y="470620"/>
                        </a:moveTo>
                        <a:cubicBezTo>
                          <a:pt x="152615" y="225657"/>
                          <a:pt x="590550" y="25925"/>
                          <a:pt x="841662" y="3065"/>
                        </a:cubicBezTo>
                        <a:cubicBezTo>
                          <a:pt x="1092774" y="-19795"/>
                          <a:pt x="1417987" y="84687"/>
                          <a:pt x="1549278" y="333460"/>
                        </a:cubicBezTo>
                        <a:cubicBezTo>
                          <a:pt x="1840589" y="582233"/>
                          <a:pt x="1650824" y="1322527"/>
                          <a:pt x="1484628" y="1533803"/>
                        </a:cubicBezTo>
                        <a:cubicBezTo>
                          <a:pt x="1326052" y="1706979"/>
                          <a:pt x="1074072" y="1672235"/>
                          <a:pt x="856902" y="1662075"/>
                        </a:cubicBezTo>
                        <a:cubicBezTo>
                          <a:pt x="639732" y="1651915"/>
                          <a:pt x="307163" y="1709519"/>
                          <a:pt x="181607" y="1472843"/>
                        </a:cubicBezTo>
                        <a:cubicBezTo>
                          <a:pt x="56051" y="1236167"/>
                          <a:pt x="-67403" y="715583"/>
                          <a:pt x="42606" y="470620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143" name="Csoportba foglalás 142"/>
                  <p:cNvGrpSpPr/>
                  <p:nvPr/>
                </p:nvGrpSpPr>
                <p:grpSpPr>
                  <a:xfrm>
                    <a:off x="9011899" y="3783864"/>
                    <a:ext cx="1969649" cy="2421915"/>
                    <a:chOff x="4301956" y="2947735"/>
                    <a:chExt cx="2680675" cy="3672302"/>
                  </a:xfrm>
                </p:grpSpPr>
                <p:sp>
                  <p:nvSpPr>
                    <p:cNvPr id="144" name="Szabadkézi sokszög 143"/>
                    <p:cNvSpPr/>
                    <p:nvPr/>
                  </p:nvSpPr>
                  <p:spPr>
                    <a:xfrm>
                      <a:off x="4301956" y="5636138"/>
                      <a:ext cx="2680675" cy="976365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C7CF3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" name="Szabadkézi sokszög 144"/>
                    <p:cNvSpPr/>
                    <p:nvPr/>
                  </p:nvSpPr>
                  <p:spPr>
                    <a:xfrm rot="10800000">
                      <a:off x="5088078" y="5766844"/>
                      <a:ext cx="1010642" cy="367068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BAC13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Téglalap 10"/>
                    <p:cNvSpPr/>
                    <p:nvPr/>
                  </p:nvSpPr>
                  <p:spPr>
                    <a:xfrm>
                      <a:off x="5173783" y="4816528"/>
                      <a:ext cx="870395" cy="121427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856921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319514" y="1634323"/>
                          </a:lnTo>
                          <a:cubicBezTo>
                            <a:pt x="747596" y="1979763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Ellipszis 146"/>
                    <p:cNvSpPr/>
                    <p:nvPr/>
                  </p:nvSpPr>
                  <p:spPr>
                    <a:xfrm rot="20209470" flipH="1">
                      <a:off x="4567327" y="4453463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Ellipszis 147"/>
                    <p:cNvSpPr/>
                    <p:nvPr/>
                  </p:nvSpPr>
                  <p:spPr>
                    <a:xfrm rot="20209470" flipH="1">
                      <a:off x="4670922" y="4572720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Téglalap 10"/>
                    <p:cNvSpPr/>
                    <p:nvPr/>
                  </p:nvSpPr>
                  <p:spPr>
                    <a:xfrm>
                      <a:off x="5184324" y="5301573"/>
                      <a:ext cx="379462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Ellipszis 38"/>
                    <p:cNvSpPr/>
                    <p:nvPr/>
                  </p:nvSpPr>
                  <p:spPr>
                    <a:xfrm flipH="1">
                      <a:off x="4493754" y="2947735"/>
                      <a:ext cx="2150486" cy="1631428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61311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Ellipszis 150"/>
                    <p:cNvSpPr/>
                    <p:nvPr/>
                  </p:nvSpPr>
                  <p:spPr>
                    <a:xfrm rot="1390530">
                      <a:off x="6340945" y="4472330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Ellipszis 151"/>
                    <p:cNvSpPr/>
                    <p:nvPr/>
                  </p:nvSpPr>
                  <p:spPr>
                    <a:xfrm rot="1390530">
                      <a:off x="6381288" y="4591587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Téglalap 10"/>
                    <p:cNvSpPr/>
                    <p:nvPr/>
                  </p:nvSpPr>
                  <p:spPr>
                    <a:xfrm>
                      <a:off x="5179256" y="5261760"/>
                      <a:ext cx="194799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Ellipszis 38"/>
                    <p:cNvSpPr/>
                    <p:nvPr/>
                  </p:nvSpPr>
                  <p:spPr>
                    <a:xfrm flipH="1">
                      <a:off x="4591708" y="3028889"/>
                      <a:ext cx="2016896" cy="1508155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Szabadkézi sokszög 154"/>
                    <p:cNvSpPr/>
                    <p:nvPr/>
                  </p:nvSpPr>
                  <p:spPr>
                    <a:xfrm>
                      <a:off x="4694965" y="3526189"/>
                      <a:ext cx="1749652" cy="2133125"/>
                    </a:xfrm>
                    <a:custGeom>
                      <a:avLst/>
                      <a:gdLst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6860 w 2657238"/>
                        <a:gd name="connsiteY10" fmla="*/ 1705018 h 3539806"/>
                        <a:gd name="connsiteX11" fmla="*/ 0 w 2657238"/>
                        <a:gd name="connsiteY11" fmla="*/ 1546860 h 3539806"/>
                        <a:gd name="connsiteX12" fmla="*/ 1328619 w 2657238"/>
                        <a:gd name="connsiteY12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0 w 2657238"/>
                        <a:gd name="connsiteY10" fmla="*/ 1546860 h 3539806"/>
                        <a:gd name="connsiteX11" fmla="*/ 1328619 w 2657238"/>
                        <a:gd name="connsiteY11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0 w 2657238"/>
                        <a:gd name="connsiteY9" fmla="*/ 1546860 h 3539806"/>
                        <a:gd name="connsiteX10" fmla="*/ 1328619 w 2657238"/>
                        <a:gd name="connsiteY10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44114 w 2657238"/>
                        <a:gd name="connsiteY4" fmla="*/ 1992946 h 3539806"/>
                        <a:gd name="connsiteX5" fmla="*/ 1322057 w 2657238"/>
                        <a:gd name="connsiteY5" fmla="*/ 3539806 h 3539806"/>
                        <a:gd name="connsiteX6" fmla="*/ 0 w 2657238"/>
                        <a:gd name="connsiteY6" fmla="*/ 1992946 h 3539806"/>
                        <a:gd name="connsiteX7" fmla="*/ 6826 w 2657238"/>
                        <a:gd name="connsiteY7" fmla="*/ 1834789 h 3539806"/>
                        <a:gd name="connsiteX8" fmla="*/ 0 w 2657238"/>
                        <a:gd name="connsiteY8" fmla="*/ 1546860 h 3539806"/>
                        <a:gd name="connsiteX9" fmla="*/ 1328619 w 2657238"/>
                        <a:gd name="connsiteY9" fmla="*/ 0 h 3539806"/>
                        <a:gd name="connsiteX0" fmla="*/ 2021956 w 2703033"/>
                        <a:gd name="connsiteY0" fmla="*/ 0 h 3007243"/>
                        <a:gd name="connsiteX1" fmla="*/ 2657238 w 2703033"/>
                        <a:gd name="connsiteY1" fmla="*/ 1014297 h 3007243"/>
                        <a:gd name="connsiteX2" fmla="*/ 2650379 w 2703033"/>
                        <a:gd name="connsiteY2" fmla="*/ 1172455 h 3007243"/>
                        <a:gd name="connsiteX3" fmla="*/ 2635333 w 2703033"/>
                        <a:gd name="connsiteY3" fmla="*/ 1287233 h 3007243"/>
                        <a:gd name="connsiteX4" fmla="*/ 2644114 w 2703033"/>
                        <a:gd name="connsiteY4" fmla="*/ 1460383 h 3007243"/>
                        <a:gd name="connsiteX5" fmla="*/ 1322057 w 2703033"/>
                        <a:gd name="connsiteY5" fmla="*/ 3007243 h 3007243"/>
                        <a:gd name="connsiteX6" fmla="*/ 0 w 2703033"/>
                        <a:gd name="connsiteY6" fmla="*/ 1460383 h 3007243"/>
                        <a:gd name="connsiteX7" fmla="*/ 6826 w 2703033"/>
                        <a:gd name="connsiteY7" fmla="*/ 1302226 h 3007243"/>
                        <a:gd name="connsiteX8" fmla="*/ 0 w 2703033"/>
                        <a:gd name="connsiteY8" fmla="*/ 1014297 h 3007243"/>
                        <a:gd name="connsiteX9" fmla="*/ 2021956 w 2703033"/>
                        <a:gd name="connsiteY9" fmla="*/ 0 h 3007243"/>
                        <a:gd name="connsiteX0" fmla="*/ 2021956 w 2703033"/>
                        <a:gd name="connsiteY0" fmla="*/ 90146 h 3097389"/>
                        <a:gd name="connsiteX1" fmla="*/ 2657238 w 2703033"/>
                        <a:gd name="connsiteY1" fmla="*/ 1104443 h 3097389"/>
                        <a:gd name="connsiteX2" fmla="*/ 2650379 w 2703033"/>
                        <a:gd name="connsiteY2" fmla="*/ 1262601 h 3097389"/>
                        <a:gd name="connsiteX3" fmla="*/ 2635333 w 2703033"/>
                        <a:gd name="connsiteY3" fmla="*/ 1377379 h 3097389"/>
                        <a:gd name="connsiteX4" fmla="*/ 2644114 w 2703033"/>
                        <a:gd name="connsiteY4" fmla="*/ 1550529 h 3097389"/>
                        <a:gd name="connsiteX5" fmla="*/ 1322057 w 2703033"/>
                        <a:gd name="connsiteY5" fmla="*/ 3097389 h 3097389"/>
                        <a:gd name="connsiteX6" fmla="*/ 0 w 2703033"/>
                        <a:gd name="connsiteY6" fmla="*/ 1550529 h 3097389"/>
                        <a:gd name="connsiteX7" fmla="*/ 6826 w 2703033"/>
                        <a:gd name="connsiteY7" fmla="*/ 1392372 h 3097389"/>
                        <a:gd name="connsiteX8" fmla="*/ 0 w 2703033"/>
                        <a:gd name="connsiteY8" fmla="*/ 1104443 h 3097389"/>
                        <a:gd name="connsiteX9" fmla="*/ 2021956 w 2703033"/>
                        <a:gd name="connsiteY9" fmla="*/ 90146 h 3097389"/>
                        <a:gd name="connsiteX0" fmla="*/ 2021956 w 2703033"/>
                        <a:gd name="connsiteY0" fmla="*/ 68442 h 3075685"/>
                        <a:gd name="connsiteX1" fmla="*/ 2657238 w 2703033"/>
                        <a:gd name="connsiteY1" fmla="*/ 1082739 h 3075685"/>
                        <a:gd name="connsiteX2" fmla="*/ 2650379 w 2703033"/>
                        <a:gd name="connsiteY2" fmla="*/ 1240897 h 3075685"/>
                        <a:gd name="connsiteX3" fmla="*/ 2635333 w 2703033"/>
                        <a:gd name="connsiteY3" fmla="*/ 1355675 h 3075685"/>
                        <a:gd name="connsiteX4" fmla="*/ 2644114 w 2703033"/>
                        <a:gd name="connsiteY4" fmla="*/ 1528825 h 3075685"/>
                        <a:gd name="connsiteX5" fmla="*/ 1322057 w 2703033"/>
                        <a:gd name="connsiteY5" fmla="*/ 3075685 h 3075685"/>
                        <a:gd name="connsiteX6" fmla="*/ 0 w 2703033"/>
                        <a:gd name="connsiteY6" fmla="*/ 1528825 h 3075685"/>
                        <a:gd name="connsiteX7" fmla="*/ 6826 w 2703033"/>
                        <a:gd name="connsiteY7" fmla="*/ 1370668 h 3075685"/>
                        <a:gd name="connsiteX8" fmla="*/ 0 w 2703033"/>
                        <a:gd name="connsiteY8" fmla="*/ 1082739 h 3075685"/>
                        <a:gd name="connsiteX9" fmla="*/ 2021956 w 2703033"/>
                        <a:gd name="connsiteY9" fmla="*/ 68442 h 3075685"/>
                        <a:gd name="connsiteX0" fmla="*/ 2021956 w 2652462"/>
                        <a:gd name="connsiteY0" fmla="*/ 42275 h 3049518"/>
                        <a:gd name="connsiteX1" fmla="*/ 2556754 w 2652462"/>
                        <a:gd name="connsiteY1" fmla="*/ 292898 h 3049518"/>
                        <a:gd name="connsiteX2" fmla="*/ 2650379 w 2652462"/>
                        <a:gd name="connsiteY2" fmla="*/ 1214730 h 3049518"/>
                        <a:gd name="connsiteX3" fmla="*/ 2635333 w 2652462"/>
                        <a:gd name="connsiteY3" fmla="*/ 1329508 h 3049518"/>
                        <a:gd name="connsiteX4" fmla="*/ 2644114 w 2652462"/>
                        <a:gd name="connsiteY4" fmla="*/ 1502658 h 3049518"/>
                        <a:gd name="connsiteX5" fmla="*/ 1322057 w 2652462"/>
                        <a:gd name="connsiteY5" fmla="*/ 3049518 h 3049518"/>
                        <a:gd name="connsiteX6" fmla="*/ 0 w 2652462"/>
                        <a:gd name="connsiteY6" fmla="*/ 1502658 h 3049518"/>
                        <a:gd name="connsiteX7" fmla="*/ 6826 w 2652462"/>
                        <a:gd name="connsiteY7" fmla="*/ 1344501 h 3049518"/>
                        <a:gd name="connsiteX8" fmla="*/ 0 w 2652462"/>
                        <a:gd name="connsiteY8" fmla="*/ 1056572 h 3049518"/>
                        <a:gd name="connsiteX9" fmla="*/ 2021956 w 2652462"/>
                        <a:gd name="connsiteY9" fmla="*/ 42275 h 3049518"/>
                        <a:gd name="connsiteX0" fmla="*/ 2021956 w 2652462"/>
                        <a:gd name="connsiteY0" fmla="*/ 42275 h 3049660"/>
                        <a:gd name="connsiteX1" fmla="*/ 2556754 w 2652462"/>
                        <a:gd name="connsiteY1" fmla="*/ 292898 h 3049660"/>
                        <a:gd name="connsiteX2" fmla="*/ 2650379 w 2652462"/>
                        <a:gd name="connsiteY2" fmla="*/ 1214730 h 3049660"/>
                        <a:gd name="connsiteX3" fmla="*/ 2635333 w 2652462"/>
                        <a:gd name="connsiteY3" fmla="*/ 1329508 h 3049660"/>
                        <a:gd name="connsiteX4" fmla="*/ 2644114 w 2652462"/>
                        <a:gd name="connsiteY4" fmla="*/ 1502658 h 3049660"/>
                        <a:gd name="connsiteX5" fmla="*/ 1322057 w 2652462"/>
                        <a:gd name="connsiteY5" fmla="*/ 3049518 h 3049660"/>
                        <a:gd name="connsiteX6" fmla="*/ 0 w 2652462"/>
                        <a:gd name="connsiteY6" fmla="*/ 1502658 h 3049660"/>
                        <a:gd name="connsiteX7" fmla="*/ 6826 w 2652462"/>
                        <a:gd name="connsiteY7" fmla="*/ 1344501 h 3049660"/>
                        <a:gd name="connsiteX8" fmla="*/ 0 w 2652462"/>
                        <a:gd name="connsiteY8" fmla="*/ 1056572 h 3049660"/>
                        <a:gd name="connsiteX9" fmla="*/ 2021956 w 2652462"/>
                        <a:gd name="connsiteY9" fmla="*/ 42275 h 3049660"/>
                        <a:gd name="connsiteX0" fmla="*/ 2021956 w 2652462"/>
                        <a:gd name="connsiteY0" fmla="*/ 42275 h 3049535"/>
                        <a:gd name="connsiteX1" fmla="*/ 2556754 w 2652462"/>
                        <a:gd name="connsiteY1" fmla="*/ 292898 h 3049535"/>
                        <a:gd name="connsiteX2" fmla="*/ 2650379 w 2652462"/>
                        <a:gd name="connsiteY2" fmla="*/ 1214730 h 3049535"/>
                        <a:gd name="connsiteX3" fmla="*/ 2635333 w 2652462"/>
                        <a:gd name="connsiteY3" fmla="*/ 1329508 h 3049535"/>
                        <a:gd name="connsiteX4" fmla="*/ 2644114 w 2652462"/>
                        <a:gd name="connsiteY4" fmla="*/ 1502658 h 3049535"/>
                        <a:gd name="connsiteX5" fmla="*/ 1322057 w 2652462"/>
                        <a:gd name="connsiteY5" fmla="*/ 3049518 h 3049535"/>
                        <a:gd name="connsiteX6" fmla="*/ 0 w 2652462"/>
                        <a:gd name="connsiteY6" fmla="*/ 1502658 h 3049535"/>
                        <a:gd name="connsiteX7" fmla="*/ 6826 w 2652462"/>
                        <a:gd name="connsiteY7" fmla="*/ 1344501 h 3049535"/>
                        <a:gd name="connsiteX8" fmla="*/ 0 w 2652462"/>
                        <a:gd name="connsiteY8" fmla="*/ 1056572 h 3049535"/>
                        <a:gd name="connsiteX9" fmla="*/ 2021956 w 2652462"/>
                        <a:gd name="connsiteY9" fmla="*/ 42275 h 3049535"/>
                        <a:gd name="connsiteX0" fmla="*/ 2021956 w 2652462"/>
                        <a:gd name="connsiteY0" fmla="*/ 42275 h 3049781"/>
                        <a:gd name="connsiteX1" fmla="*/ 2556754 w 2652462"/>
                        <a:gd name="connsiteY1" fmla="*/ 292898 h 3049781"/>
                        <a:gd name="connsiteX2" fmla="*/ 2650379 w 2652462"/>
                        <a:gd name="connsiteY2" fmla="*/ 1214730 h 3049781"/>
                        <a:gd name="connsiteX3" fmla="*/ 2635333 w 2652462"/>
                        <a:gd name="connsiteY3" fmla="*/ 1329508 h 3049781"/>
                        <a:gd name="connsiteX4" fmla="*/ 2644114 w 2652462"/>
                        <a:gd name="connsiteY4" fmla="*/ 1502658 h 3049781"/>
                        <a:gd name="connsiteX5" fmla="*/ 1322057 w 2652462"/>
                        <a:gd name="connsiteY5" fmla="*/ 3049518 h 3049781"/>
                        <a:gd name="connsiteX6" fmla="*/ 84714 w 2652462"/>
                        <a:gd name="connsiteY6" fmla="*/ 1591996 h 3049781"/>
                        <a:gd name="connsiteX7" fmla="*/ 6826 w 2652462"/>
                        <a:gd name="connsiteY7" fmla="*/ 1344501 h 3049781"/>
                        <a:gd name="connsiteX8" fmla="*/ 0 w 2652462"/>
                        <a:gd name="connsiteY8" fmla="*/ 1056572 h 3049781"/>
                        <a:gd name="connsiteX9" fmla="*/ 2021956 w 2652462"/>
                        <a:gd name="connsiteY9" fmla="*/ 42275 h 3049781"/>
                        <a:gd name="connsiteX0" fmla="*/ 2061419 w 2691925"/>
                        <a:gd name="connsiteY0" fmla="*/ 42275 h 3181710"/>
                        <a:gd name="connsiteX1" fmla="*/ 2596217 w 2691925"/>
                        <a:gd name="connsiteY1" fmla="*/ 292898 h 3181710"/>
                        <a:gd name="connsiteX2" fmla="*/ 2689842 w 2691925"/>
                        <a:gd name="connsiteY2" fmla="*/ 1214730 h 3181710"/>
                        <a:gd name="connsiteX3" fmla="*/ 2674796 w 2691925"/>
                        <a:gd name="connsiteY3" fmla="*/ 1329508 h 3181710"/>
                        <a:gd name="connsiteX4" fmla="*/ 2683577 w 2691925"/>
                        <a:gd name="connsiteY4" fmla="*/ 1502658 h 3181710"/>
                        <a:gd name="connsiteX5" fmla="*/ 1361520 w 2691925"/>
                        <a:gd name="connsiteY5" fmla="*/ 3181583 h 3181710"/>
                        <a:gd name="connsiteX6" fmla="*/ 124177 w 2691925"/>
                        <a:gd name="connsiteY6" fmla="*/ 1591996 h 3181710"/>
                        <a:gd name="connsiteX7" fmla="*/ 46289 w 2691925"/>
                        <a:gd name="connsiteY7" fmla="*/ 1344501 h 3181710"/>
                        <a:gd name="connsiteX8" fmla="*/ 39463 w 2691925"/>
                        <a:gd name="connsiteY8" fmla="*/ 1056572 h 3181710"/>
                        <a:gd name="connsiteX9" fmla="*/ 2061419 w 2691925"/>
                        <a:gd name="connsiteY9" fmla="*/ 42275 h 3181710"/>
                        <a:gd name="connsiteX0" fmla="*/ 2021956 w 2652462"/>
                        <a:gd name="connsiteY0" fmla="*/ 42275 h 3181760"/>
                        <a:gd name="connsiteX1" fmla="*/ 2556754 w 2652462"/>
                        <a:gd name="connsiteY1" fmla="*/ 292898 h 3181760"/>
                        <a:gd name="connsiteX2" fmla="*/ 2650379 w 2652462"/>
                        <a:gd name="connsiteY2" fmla="*/ 1214730 h 3181760"/>
                        <a:gd name="connsiteX3" fmla="*/ 2635333 w 2652462"/>
                        <a:gd name="connsiteY3" fmla="*/ 1329508 h 3181760"/>
                        <a:gd name="connsiteX4" fmla="*/ 2644114 w 2652462"/>
                        <a:gd name="connsiteY4" fmla="*/ 1502658 h 3181760"/>
                        <a:gd name="connsiteX5" fmla="*/ 1322057 w 2652462"/>
                        <a:gd name="connsiteY5" fmla="*/ 3181583 h 3181760"/>
                        <a:gd name="connsiteX6" fmla="*/ 84714 w 2652462"/>
                        <a:gd name="connsiteY6" fmla="*/ 1591996 h 3181760"/>
                        <a:gd name="connsiteX7" fmla="*/ 6826 w 2652462"/>
                        <a:gd name="connsiteY7" fmla="*/ 1344501 h 3181760"/>
                        <a:gd name="connsiteX8" fmla="*/ 0 w 2652462"/>
                        <a:gd name="connsiteY8" fmla="*/ 1056572 h 3181760"/>
                        <a:gd name="connsiteX9" fmla="*/ 2021956 w 2652462"/>
                        <a:gd name="connsiteY9" fmla="*/ 42275 h 3181760"/>
                        <a:gd name="connsiteX0" fmla="*/ 2021956 w 2652462"/>
                        <a:gd name="connsiteY0" fmla="*/ 42275 h 3183035"/>
                        <a:gd name="connsiteX1" fmla="*/ 2556754 w 2652462"/>
                        <a:gd name="connsiteY1" fmla="*/ 292898 h 3183035"/>
                        <a:gd name="connsiteX2" fmla="*/ 2650379 w 2652462"/>
                        <a:gd name="connsiteY2" fmla="*/ 1214730 h 3183035"/>
                        <a:gd name="connsiteX3" fmla="*/ 2635333 w 2652462"/>
                        <a:gd name="connsiteY3" fmla="*/ 1329508 h 3183035"/>
                        <a:gd name="connsiteX4" fmla="*/ 2644114 w 2652462"/>
                        <a:gd name="connsiteY4" fmla="*/ 1502658 h 3183035"/>
                        <a:gd name="connsiteX5" fmla="*/ 1322057 w 2652462"/>
                        <a:gd name="connsiteY5" fmla="*/ 3181583 h 3183035"/>
                        <a:gd name="connsiteX6" fmla="*/ 61610 w 2652462"/>
                        <a:gd name="connsiteY6" fmla="*/ 1743482 h 3183035"/>
                        <a:gd name="connsiteX7" fmla="*/ 6826 w 2652462"/>
                        <a:gd name="connsiteY7" fmla="*/ 1344501 h 3183035"/>
                        <a:gd name="connsiteX8" fmla="*/ 0 w 2652462"/>
                        <a:gd name="connsiteY8" fmla="*/ 1056572 h 3183035"/>
                        <a:gd name="connsiteX9" fmla="*/ 2021956 w 2652462"/>
                        <a:gd name="connsiteY9" fmla="*/ 42275 h 3183035"/>
                        <a:gd name="connsiteX0" fmla="*/ 2021956 w 2652462"/>
                        <a:gd name="connsiteY0" fmla="*/ 42275 h 3183026"/>
                        <a:gd name="connsiteX1" fmla="*/ 2556754 w 2652462"/>
                        <a:gd name="connsiteY1" fmla="*/ 292898 h 3183026"/>
                        <a:gd name="connsiteX2" fmla="*/ 2650379 w 2652462"/>
                        <a:gd name="connsiteY2" fmla="*/ 1214730 h 3183026"/>
                        <a:gd name="connsiteX3" fmla="*/ 2635333 w 2652462"/>
                        <a:gd name="connsiteY3" fmla="*/ 1329508 h 3183026"/>
                        <a:gd name="connsiteX4" fmla="*/ 2644114 w 2652462"/>
                        <a:gd name="connsiteY4" fmla="*/ 1502658 h 3183026"/>
                        <a:gd name="connsiteX5" fmla="*/ 1322057 w 2652462"/>
                        <a:gd name="connsiteY5" fmla="*/ 3181583 h 3183026"/>
                        <a:gd name="connsiteX6" fmla="*/ 61610 w 2652462"/>
                        <a:gd name="connsiteY6" fmla="*/ 1743482 h 3183026"/>
                        <a:gd name="connsiteX7" fmla="*/ 6826 w 2652462"/>
                        <a:gd name="connsiteY7" fmla="*/ 1344501 h 3183026"/>
                        <a:gd name="connsiteX8" fmla="*/ 0 w 2652462"/>
                        <a:gd name="connsiteY8" fmla="*/ 1056572 h 3183026"/>
                        <a:gd name="connsiteX9" fmla="*/ 2021956 w 2652462"/>
                        <a:gd name="connsiteY9" fmla="*/ 42275 h 3183026"/>
                        <a:gd name="connsiteX0" fmla="*/ 2021956 w 2652462"/>
                        <a:gd name="connsiteY0" fmla="*/ 42275 h 3183196"/>
                        <a:gd name="connsiteX1" fmla="*/ 2556754 w 2652462"/>
                        <a:gd name="connsiteY1" fmla="*/ 292898 h 3183196"/>
                        <a:gd name="connsiteX2" fmla="*/ 2650379 w 2652462"/>
                        <a:gd name="connsiteY2" fmla="*/ 1214730 h 3183196"/>
                        <a:gd name="connsiteX3" fmla="*/ 2635333 w 2652462"/>
                        <a:gd name="connsiteY3" fmla="*/ 1329508 h 3183196"/>
                        <a:gd name="connsiteX4" fmla="*/ 2644114 w 2652462"/>
                        <a:gd name="connsiteY4" fmla="*/ 1502658 h 3183196"/>
                        <a:gd name="connsiteX5" fmla="*/ 1322057 w 2652462"/>
                        <a:gd name="connsiteY5" fmla="*/ 3181583 h 3183196"/>
                        <a:gd name="connsiteX6" fmla="*/ 61610 w 2652462"/>
                        <a:gd name="connsiteY6" fmla="*/ 1743482 h 3183196"/>
                        <a:gd name="connsiteX7" fmla="*/ 6826 w 2652462"/>
                        <a:gd name="connsiteY7" fmla="*/ 1344501 h 3183196"/>
                        <a:gd name="connsiteX8" fmla="*/ 0 w 2652462"/>
                        <a:gd name="connsiteY8" fmla="*/ 1056572 h 3183196"/>
                        <a:gd name="connsiteX9" fmla="*/ 2021956 w 2652462"/>
                        <a:gd name="connsiteY9" fmla="*/ 42275 h 3183196"/>
                        <a:gd name="connsiteX0" fmla="*/ 2021956 w 2652462"/>
                        <a:gd name="connsiteY0" fmla="*/ 42275 h 3187973"/>
                        <a:gd name="connsiteX1" fmla="*/ 2556754 w 2652462"/>
                        <a:gd name="connsiteY1" fmla="*/ 292898 h 3187973"/>
                        <a:gd name="connsiteX2" fmla="*/ 2650379 w 2652462"/>
                        <a:gd name="connsiteY2" fmla="*/ 1214730 h 3187973"/>
                        <a:gd name="connsiteX3" fmla="*/ 2635333 w 2652462"/>
                        <a:gd name="connsiteY3" fmla="*/ 1329508 h 3187973"/>
                        <a:gd name="connsiteX4" fmla="*/ 2644114 w 2652462"/>
                        <a:gd name="connsiteY4" fmla="*/ 1502658 h 3187973"/>
                        <a:gd name="connsiteX5" fmla="*/ 1322057 w 2652462"/>
                        <a:gd name="connsiteY5" fmla="*/ 3181583 h 3187973"/>
                        <a:gd name="connsiteX6" fmla="*/ 61610 w 2652462"/>
                        <a:gd name="connsiteY6" fmla="*/ 1743482 h 3187973"/>
                        <a:gd name="connsiteX7" fmla="*/ 6826 w 2652462"/>
                        <a:gd name="connsiteY7" fmla="*/ 1344501 h 3187973"/>
                        <a:gd name="connsiteX8" fmla="*/ 0 w 2652462"/>
                        <a:gd name="connsiteY8" fmla="*/ 1056572 h 3187973"/>
                        <a:gd name="connsiteX9" fmla="*/ 2021956 w 2652462"/>
                        <a:gd name="connsiteY9" fmla="*/ 42275 h 3187973"/>
                        <a:gd name="connsiteX0" fmla="*/ 2021956 w 2652462"/>
                        <a:gd name="connsiteY0" fmla="*/ 42275 h 3183280"/>
                        <a:gd name="connsiteX1" fmla="*/ 2556754 w 2652462"/>
                        <a:gd name="connsiteY1" fmla="*/ 292898 h 3183280"/>
                        <a:gd name="connsiteX2" fmla="*/ 2650379 w 2652462"/>
                        <a:gd name="connsiteY2" fmla="*/ 1214730 h 3183280"/>
                        <a:gd name="connsiteX3" fmla="*/ 2635333 w 2652462"/>
                        <a:gd name="connsiteY3" fmla="*/ 1329508 h 3183280"/>
                        <a:gd name="connsiteX4" fmla="*/ 2644114 w 2652462"/>
                        <a:gd name="connsiteY4" fmla="*/ 1502658 h 3183280"/>
                        <a:gd name="connsiteX5" fmla="*/ 1322057 w 2652462"/>
                        <a:gd name="connsiteY5" fmla="*/ 3181583 h 3183280"/>
                        <a:gd name="connsiteX6" fmla="*/ 61610 w 2652462"/>
                        <a:gd name="connsiteY6" fmla="*/ 1743482 h 3183280"/>
                        <a:gd name="connsiteX7" fmla="*/ 6826 w 2652462"/>
                        <a:gd name="connsiteY7" fmla="*/ 1344501 h 3183280"/>
                        <a:gd name="connsiteX8" fmla="*/ 0 w 2652462"/>
                        <a:gd name="connsiteY8" fmla="*/ 1056572 h 3183280"/>
                        <a:gd name="connsiteX9" fmla="*/ 2021956 w 2652462"/>
                        <a:gd name="connsiteY9" fmla="*/ 42275 h 3183280"/>
                        <a:gd name="connsiteX0" fmla="*/ 2082280 w 2712786"/>
                        <a:gd name="connsiteY0" fmla="*/ 42275 h 3400471"/>
                        <a:gd name="connsiteX1" fmla="*/ 2617078 w 2712786"/>
                        <a:gd name="connsiteY1" fmla="*/ 292898 h 3400471"/>
                        <a:gd name="connsiteX2" fmla="*/ 2710703 w 2712786"/>
                        <a:gd name="connsiteY2" fmla="*/ 1214730 h 3400471"/>
                        <a:gd name="connsiteX3" fmla="*/ 2695657 w 2712786"/>
                        <a:gd name="connsiteY3" fmla="*/ 1329508 h 3400471"/>
                        <a:gd name="connsiteX4" fmla="*/ 2704438 w 2712786"/>
                        <a:gd name="connsiteY4" fmla="*/ 1502658 h 3400471"/>
                        <a:gd name="connsiteX5" fmla="*/ 1474796 w 2712786"/>
                        <a:gd name="connsiteY5" fmla="*/ 3399101 h 3400471"/>
                        <a:gd name="connsiteX6" fmla="*/ 121934 w 2712786"/>
                        <a:gd name="connsiteY6" fmla="*/ 1743482 h 3400471"/>
                        <a:gd name="connsiteX7" fmla="*/ 67150 w 2712786"/>
                        <a:gd name="connsiteY7" fmla="*/ 1344501 h 3400471"/>
                        <a:gd name="connsiteX8" fmla="*/ 60324 w 2712786"/>
                        <a:gd name="connsiteY8" fmla="*/ 1056572 h 3400471"/>
                        <a:gd name="connsiteX9" fmla="*/ 2082280 w 2712786"/>
                        <a:gd name="connsiteY9" fmla="*/ 42275 h 3400471"/>
                        <a:gd name="connsiteX0" fmla="*/ 2024880 w 2655386"/>
                        <a:gd name="connsiteY0" fmla="*/ 42275 h 3420981"/>
                        <a:gd name="connsiteX1" fmla="*/ 2559678 w 2655386"/>
                        <a:gd name="connsiteY1" fmla="*/ 292898 h 3420981"/>
                        <a:gd name="connsiteX2" fmla="*/ 2653303 w 2655386"/>
                        <a:gd name="connsiteY2" fmla="*/ 1214730 h 3420981"/>
                        <a:gd name="connsiteX3" fmla="*/ 2638257 w 2655386"/>
                        <a:gd name="connsiteY3" fmla="*/ 1329508 h 3420981"/>
                        <a:gd name="connsiteX4" fmla="*/ 2647038 w 2655386"/>
                        <a:gd name="connsiteY4" fmla="*/ 1502658 h 3420981"/>
                        <a:gd name="connsiteX5" fmla="*/ 1417396 w 2655386"/>
                        <a:gd name="connsiteY5" fmla="*/ 3399101 h 3420981"/>
                        <a:gd name="connsiteX6" fmla="*/ 569918 w 2655386"/>
                        <a:gd name="connsiteY6" fmla="*/ 2485802 h 3420981"/>
                        <a:gd name="connsiteX7" fmla="*/ 64534 w 2655386"/>
                        <a:gd name="connsiteY7" fmla="*/ 1743482 h 3420981"/>
                        <a:gd name="connsiteX8" fmla="*/ 9750 w 2655386"/>
                        <a:gd name="connsiteY8" fmla="*/ 1344501 h 3420981"/>
                        <a:gd name="connsiteX9" fmla="*/ 2924 w 2655386"/>
                        <a:gd name="connsiteY9" fmla="*/ 1056572 h 3420981"/>
                        <a:gd name="connsiteX10" fmla="*/ 2024880 w 2655386"/>
                        <a:gd name="connsiteY10" fmla="*/ 42275 h 3420981"/>
                        <a:gd name="connsiteX0" fmla="*/ 2021956 w 2652462"/>
                        <a:gd name="connsiteY0" fmla="*/ 42275 h 3431042"/>
                        <a:gd name="connsiteX1" fmla="*/ 2556754 w 2652462"/>
                        <a:gd name="connsiteY1" fmla="*/ 292898 h 3431042"/>
                        <a:gd name="connsiteX2" fmla="*/ 2650379 w 2652462"/>
                        <a:gd name="connsiteY2" fmla="*/ 1214730 h 3431042"/>
                        <a:gd name="connsiteX3" fmla="*/ 2635333 w 2652462"/>
                        <a:gd name="connsiteY3" fmla="*/ 1329508 h 3431042"/>
                        <a:gd name="connsiteX4" fmla="*/ 2644114 w 2652462"/>
                        <a:gd name="connsiteY4" fmla="*/ 1502658 h 3431042"/>
                        <a:gd name="connsiteX5" fmla="*/ 1414472 w 2652462"/>
                        <a:gd name="connsiteY5" fmla="*/ 3399101 h 3431042"/>
                        <a:gd name="connsiteX6" fmla="*/ 274347 w 2652462"/>
                        <a:gd name="connsiteY6" fmla="*/ 2625636 h 3431042"/>
                        <a:gd name="connsiteX7" fmla="*/ 61610 w 2652462"/>
                        <a:gd name="connsiteY7" fmla="*/ 1743482 h 3431042"/>
                        <a:gd name="connsiteX8" fmla="*/ 6826 w 2652462"/>
                        <a:gd name="connsiteY8" fmla="*/ 1344501 h 3431042"/>
                        <a:gd name="connsiteX9" fmla="*/ 0 w 2652462"/>
                        <a:gd name="connsiteY9" fmla="*/ 1056572 h 3431042"/>
                        <a:gd name="connsiteX10" fmla="*/ 2021956 w 2652462"/>
                        <a:gd name="connsiteY10" fmla="*/ 42275 h 3431042"/>
                        <a:gd name="connsiteX0" fmla="*/ 2021956 w 2652462"/>
                        <a:gd name="connsiteY0" fmla="*/ 42275 h 3408649"/>
                        <a:gd name="connsiteX1" fmla="*/ 2556754 w 2652462"/>
                        <a:gd name="connsiteY1" fmla="*/ 292898 h 3408649"/>
                        <a:gd name="connsiteX2" fmla="*/ 2650379 w 2652462"/>
                        <a:gd name="connsiteY2" fmla="*/ 1214730 h 3408649"/>
                        <a:gd name="connsiteX3" fmla="*/ 2635333 w 2652462"/>
                        <a:gd name="connsiteY3" fmla="*/ 1329508 h 3408649"/>
                        <a:gd name="connsiteX4" fmla="*/ 2644114 w 2652462"/>
                        <a:gd name="connsiteY4" fmla="*/ 1502658 h 3408649"/>
                        <a:gd name="connsiteX5" fmla="*/ 1460680 w 2652462"/>
                        <a:gd name="connsiteY5" fmla="*/ 3375795 h 3408649"/>
                        <a:gd name="connsiteX6" fmla="*/ 274347 w 2652462"/>
                        <a:gd name="connsiteY6" fmla="*/ 2625636 h 3408649"/>
                        <a:gd name="connsiteX7" fmla="*/ 61610 w 2652462"/>
                        <a:gd name="connsiteY7" fmla="*/ 1743482 h 3408649"/>
                        <a:gd name="connsiteX8" fmla="*/ 6826 w 2652462"/>
                        <a:gd name="connsiteY8" fmla="*/ 1344501 h 3408649"/>
                        <a:gd name="connsiteX9" fmla="*/ 0 w 2652462"/>
                        <a:gd name="connsiteY9" fmla="*/ 1056572 h 3408649"/>
                        <a:gd name="connsiteX10" fmla="*/ 2021956 w 2652462"/>
                        <a:gd name="connsiteY10" fmla="*/ 42275 h 3408649"/>
                        <a:gd name="connsiteX0" fmla="*/ 2021956 w 2652462"/>
                        <a:gd name="connsiteY0" fmla="*/ 42275 h 3376156"/>
                        <a:gd name="connsiteX1" fmla="*/ 2556754 w 2652462"/>
                        <a:gd name="connsiteY1" fmla="*/ 292898 h 3376156"/>
                        <a:gd name="connsiteX2" fmla="*/ 2650379 w 2652462"/>
                        <a:gd name="connsiteY2" fmla="*/ 1214730 h 3376156"/>
                        <a:gd name="connsiteX3" fmla="*/ 2635333 w 2652462"/>
                        <a:gd name="connsiteY3" fmla="*/ 1329508 h 3376156"/>
                        <a:gd name="connsiteX4" fmla="*/ 2644114 w 2652462"/>
                        <a:gd name="connsiteY4" fmla="*/ 1502658 h 3376156"/>
                        <a:gd name="connsiteX5" fmla="*/ 1460680 w 2652462"/>
                        <a:gd name="connsiteY5" fmla="*/ 3375795 h 3376156"/>
                        <a:gd name="connsiteX6" fmla="*/ 274347 w 2652462"/>
                        <a:gd name="connsiteY6" fmla="*/ 2625636 h 3376156"/>
                        <a:gd name="connsiteX7" fmla="*/ 61610 w 2652462"/>
                        <a:gd name="connsiteY7" fmla="*/ 1743482 h 3376156"/>
                        <a:gd name="connsiteX8" fmla="*/ 6826 w 2652462"/>
                        <a:gd name="connsiteY8" fmla="*/ 1344501 h 3376156"/>
                        <a:gd name="connsiteX9" fmla="*/ 0 w 2652462"/>
                        <a:gd name="connsiteY9" fmla="*/ 1056572 h 3376156"/>
                        <a:gd name="connsiteX10" fmla="*/ 2021956 w 2652462"/>
                        <a:gd name="connsiteY10" fmla="*/ 42275 h 3376156"/>
                        <a:gd name="connsiteX0" fmla="*/ 2021956 w 2652462"/>
                        <a:gd name="connsiteY0" fmla="*/ 42275 h 3401346"/>
                        <a:gd name="connsiteX1" fmla="*/ 2556754 w 2652462"/>
                        <a:gd name="connsiteY1" fmla="*/ 292898 h 3401346"/>
                        <a:gd name="connsiteX2" fmla="*/ 2650379 w 2652462"/>
                        <a:gd name="connsiteY2" fmla="*/ 1214730 h 3401346"/>
                        <a:gd name="connsiteX3" fmla="*/ 2635333 w 2652462"/>
                        <a:gd name="connsiteY3" fmla="*/ 1329508 h 3401346"/>
                        <a:gd name="connsiteX4" fmla="*/ 2644114 w 2652462"/>
                        <a:gd name="connsiteY4" fmla="*/ 1502658 h 3401346"/>
                        <a:gd name="connsiteX5" fmla="*/ 1460680 w 2652462"/>
                        <a:gd name="connsiteY5" fmla="*/ 3375795 h 3401346"/>
                        <a:gd name="connsiteX6" fmla="*/ 343658 w 2652462"/>
                        <a:gd name="connsiteY6" fmla="*/ 2532413 h 3401346"/>
                        <a:gd name="connsiteX7" fmla="*/ 61610 w 2652462"/>
                        <a:gd name="connsiteY7" fmla="*/ 1743482 h 3401346"/>
                        <a:gd name="connsiteX8" fmla="*/ 6826 w 2652462"/>
                        <a:gd name="connsiteY8" fmla="*/ 1344501 h 3401346"/>
                        <a:gd name="connsiteX9" fmla="*/ 0 w 2652462"/>
                        <a:gd name="connsiteY9" fmla="*/ 1056572 h 3401346"/>
                        <a:gd name="connsiteX10" fmla="*/ 2021956 w 2652462"/>
                        <a:gd name="connsiteY10" fmla="*/ 42275 h 3401346"/>
                        <a:gd name="connsiteX0" fmla="*/ 2021956 w 2652462"/>
                        <a:gd name="connsiteY0" fmla="*/ 42275 h 3348655"/>
                        <a:gd name="connsiteX1" fmla="*/ 2556754 w 2652462"/>
                        <a:gd name="connsiteY1" fmla="*/ 292898 h 3348655"/>
                        <a:gd name="connsiteX2" fmla="*/ 2650379 w 2652462"/>
                        <a:gd name="connsiteY2" fmla="*/ 1214730 h 3348655"/>
                        <a:gd name="connsiteX3" fmla="*/ 2635333 w 2652462"/>
                        <a:gd name="connsiteY3" fmla="*/ 1329508 h 3348655"/>
                        <a:gd name="connsiteX4" fmla="*/ 2644114 w 2652462"/>
                        <a:gd name="connsiteY4" fmla="*/ 1502658 h 3348655"/>
                        <a:gd name="connsiteX5" fmla="*/ 1583900 w 2652462"/>
                        <a:gd name="connsiteY5" fmla="*/ 3321416 h 3348655"/>
                        <a:gd name="connsiteX6" fmla="*/ 343658 w 2652462"/>
                        <a:gd name="connsiteY6" fmla="*/ 2532413 h 3348655"/>
                        <a:gd name="connsiteX7" fmla="*/ 61610 w 2652462"/>
                        <a:gd name="connsiteY7" fmla="*/ 1743482 h 3348655"/>
                        <a:gd name="connsiteX8" fmla="*/ 6826 w 2652462"/>
                        <a:gd name="connsiteY8" fmla="*/ 1344501 h 3348655"/>
                        <a:gd name="connsiteX9" fmla="*/ 0 w 2652462"/>
                        <a:gd name="connsiteY9" fmla="*/ 1056572 h 3348655"/>
                        <a:gd name="connsiteX10" fmla="*/ 2021956 w 2652462"/>
                        <a:gd name="connsiteY10" fmla="*/ 42275 h 3348655"/>
                        <a:gd name="connsiteX0" fmla="*/ 2021956 w 2652462"/>
                        <a:gd name="connsiteY0" fmla="*/ 42275 h 3266342"/>
                        <a:gd name="connsiteX1" fmla="*/ 2556754 w 2652462"/>
                        <a:gd name="connsiteY1" fmla="*/ 292898 h 3266342"/>
                        <a:gd name="connsiteX2" fmla="*/ 2650379 w 2652462"/>
                        <a:gd name="connsiteY2" fmla="*/ 1214730 h 3266342"/>
                        <a:gd name="connsiteX3" fmla="*/ 2635333 w 2652462"/>
                        <a:gd name="connsiteY3" fmla="*/ 1329508 h 3266342"/>
                        <a:gd name="connsiteX4" fmla="*/ 2644114 w 2652462"/>
                        <a:gd name="connsiteY4" fmla="*/ 1502658 h 3266342"/>
                        <a:gd name="connsiteX5" fmla="*/ 1499186 w 2652462"/>
                        <a:gd name="connsiteY5" fmla="*/ 3235962 h 3266342"/>
                        <a:gd name="connsiteX6" fmla="*/ 343658 w 2652462"/>
                        <a:gd name="connsiteY6" fmla="*/ 2532413 h 3266342"/>
                        <a:gd name="connsiteX7" fmla="*/ 61610 w 2652462"/>
                        <a:gd name="connsiteY7" fmla="*/ 1743482 h 3266342"/>
                        <a:gd name="connsiteX8" fmla="*/ 6826 w 2652462"/>
                        <a:gd name="connsiteY8" fmla="*/ 1344501 h 3266342"/>
                        <a:gd name="connsiteX9" fmla="*/ 0 w 2652462"/>
                        <a:gd name="connsiteY9" fmla="*/ 1056572 h 3266342"/>
                        <a:gd name="connsiteX10" fmla="*/ 2021956 w 2652462"/>
                        <a:gd name="connsiteY10" fmla="*/ 42275 h 3266342"/>
                        <a:gd name="connsiteX0" fmla="*/ 2021956 w 2652462"/>
                        <a:gd name="connsiteY0" fmla="*/ 42275 h 3262054"/>
                        <a:gd name="connsiteX1" fmla="*/ 2556754 w 2652462"/>
                        <a:gd name="connsiteY1" fmla="*/ 292898 h 3262054"/>
                        <a:gd name="connsiteX2" fmla="*/ 2650379 w 2652462"/>
                        <a:gd name="connsiteY2" fmla="*/ 1214730 h 3262054"/>
                        <a:gd name="connsiteX3" fmla="*/ 2635333 w 2652462"/>
                        <a:gd name="connsiteY3" fmla="*/ 1329508 h 3262054"/>
                        <a:gd name="connsiteX4" fmla="*/ 2644114 w 2652462"/>
                        <a:gd name="connsiteY4" fmla="*/ 1502658 h 3262054"/>
                        <a:gd name="connsiteX5" fmla="*/ 1499186 w 2652462"/>
                        <a:gd name="connsiteY5" fmla="*/ 3235962 h 3262054"/>
                        <a:gd name="connsiteX6" fmla="*/ 343658 w 2652462"/>
                        <a:gd name="connsiteY6" fmla="*/ 2532413 h 3262054"/>
                        <a:gd name="connsiteX7" fmla="*/ 61610 w 2652462"/>
                        <a:gd name="connsiteY7" fmla="*/ 1743482 h 3262054"/>
                        <a:gd name="connsiteX8" fmla="*/ 6826 w 2652462"/>
                        <a:gd name="connsiteY8" fmla="*/ 1344501 h 3262054"/>
                        <a:gd name="connsiteX9" fmla="*/ 0 w 2652462"/>
                        <a:gd name="connsiteY9" fmla="*/ 1056572 h 3262054"/>
                        <a:gd name="connsiteX10" fmla="*/ 2021956 w 2652462"/>
                        <a:gd name="connsiteY10" fmla="*/ 42275 h 3262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652462" h="3262054">
                          <a:moveTo>
                            <a:pt x="2021956" y="42275"/>
                          </a:moveTo>
                          <a:cubicBezTo>
                            <a:pt x="2448082" y="-85004"/>
                            <a:pt x="2452017" y="97489"/>
                            <a:pt x="2556754" y="292898"/>
                          </a:cubicBezTo>
                          <a:cubicBezTo>
                            <a:pt x="2661491" y="488307"/>
                            <a:pt x="2654915" y="1162729"/>
                            <a:pt x="2650379" y="1214730"/>
                          </a:cubicBezTo>
                          <a:lnTo>
                            <a:pt x="2635333" y="1329508"/>
                          </a:lnTo>
                          <a:lnTo>
                            <a:pt x="2644114" y="1502658"/>
                          </a:lnTo>
                          <a:cubicBezTo>
                            <a:pt x="2644114" y="2356965"/>
                            <a:pt x="2036620" y="3079873"/>
                            <a:pt x="1499186" y="3235962"/>
                          </a:cubicBezTo>
                          <a:cubicBezTo>
                            <a:pt x="961752" y="3392051"/>
                            <a:pt x="569135" y="2808349"/>
                            <a:pt x="343658" y="2532413"/>
                          </a:cubicBezTo>
                          <a:cubicBezTo>
                            <a:pt x="118181" y="2256477"/>
                            <a:pt x="117749" y="1941467"/>
                            <a:pt x="61610" y="1743482"/>
                          </a:cubicBezTo>
                          <a:cubicBezTo>
                            <a:pt x="5471" y="1545497"/>
                            <a:pt x="2312" y="1396502"/>
                            <a:pt x="6826" y="1344501"/>
                          </a:cubicBezTo>
                          <a:lnTo>
                            <a:pt x="0" y="1056572"/>
                          </a:lnTo>
                          <a:cubicBezTo>
                            <a:pt x="0" y="202265"/>
                            <a:pt x="1595830" y="169554"/>
                            <a:pt x="2021956" y="42275"/>
                          </a:cubicBezTo>
                          <a:close/>
                        </a:path>
                      </a:pathLst>
                    </a:custGeom>
                    <a:solidFill>
                      <a:srgbClr val="DC834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Szabadkézi sokszög 155"/>
                    <p:cNvSpPr/>
                    <p:nvPr/>
                  </p:nvSpPr>
                  <p:spPr>
                    <a:xfrm>
                      <a:off x="4700472" y="3845407"/>
                      <a:ext cx="728095" cy="1781135"/>
                    </a:xfrm>
                    <a:custGeom>
                      <a:avLst/>
                      <a:gdLst>
                        <a:gd name="connsiteX0" fmla="*/ 704337 w 1645384"/>
                        <a:gd name="connsiteY0" fmla="*/ 0 h 2725466"/>
                        <a:gd name="connsiteX1" fmla="*/ 1645384 w 1645384"/>
                        <a:gd name="connsiteY1" fmla="*/ 2676925 h 2725466"/>
                        <a:gd name="connsiteX2" fmla="*/ 1588498 w 1645384"/>
                        <a:gd name="connsiteY2" fmla="*/ 2694039 h 2725466"/>
                        <a:gd name="connsiteX3" fmla="*/ 1322057 w 1645384"/>
                        <a:gd name="connsiteY3" fmla="*/ 2725466 h 2725466"/>
                        <a:gd name="connsiteX4" fmla="*/ 0 w 1645384"/>
                        <a:gd name="connsiteY4" fmla="*/ 1178606 h 2725466"/>
                        <a:gd name="connsiteX5" fmla="*/ 6826 w 1645384"/>
                        <a:gd name="connsiteY5" fmla="*/ 1020449 h 2725466"/>
                        <a:gd name="connsiteX6" fmla="*/ 0 w 1645384"/>
                        <a:gd name="connsiteY6" fmla="*/ 732520 h 2725466"/>
                        <a:gd name="connsiteX7" fmla="*/ 684769 w 1645384"/>
                        <a:gd name="connsiteY7" fmla="*/ 6298 h 2725466"/>
                        <a:gd name="connsiteX8" fmla="*/ 704337 w 1645384"/>
                        <a:gd name="connsiteY8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611121"/>
                        <a:gd name="connsiteY0" fmla="*/ 0 h 3046142"/>
                        <a:gd name="connsiteX1" fmla="*/ 1611121 w 1611121"/>
                        <a:gd name="connsiteY1" fmla="*/ 3040773 h 3046142"/>
                        <a:gd name="connsiteX2" fmla="*/ 1322057 w 1611121"/>
                        <a:gd name="connsiteY2" fmla="*/ 2725466 h 3046142"/>
                        <a:gd name="connsiteX3" fmla="*/ 0 w 1611121"/>
                        <a:gd name="connsiteY3" fmla="*/ 1178606 h 3046142"/>
                        <a:gd name="connsiteX4" fmla="*/ 6826 w 1611121"/>
                        <a:gd name="connsiteY4" fmla="*/ 1020449 h 3046142"/>
                        <a:gd name="connsiteX5" fmla="*/ 0 w 1611121"/>
                        <a:gd name="connsiteY5" fmla="*/ 732520 h 3046142"/>
                        <a:gd name="connsiteX6" fmla="*/ 684769 w 1611121"/>
                        <a:gd name="connsiteY6" fmla="*/ 6298 h 3046142"/>
                        <a:gd name="connsiteX7" fmla="*/ 704337 w 1611121"/>
                        <a:gd name="connsiteY7" fmla="*/ 0 h 3046142"/>
                        <a:gd name="connsiteX0" fmla="*/ 739848 w 1646632"/>
                        <a:gd name="connsiteY0" fmla="*/ 0 h 3041854"/>
                        <a:gd name="connsiteX1" fmla="*/ 1646632 w 1646632"/>
                        <a:gd name="connsiteY1" fmla="*/ 3040773 h 3041854"/>
                        <a:gd name="connsiteX2" fmla="*/ 531821 w 1646632"/>
                        <a:gd name="connsiteY2" fmla="*/ 2474084 h 3041854"/>
                        <a:gd name="connsiteX3" fmla="*/ 35511 w 1646632"/>
                        <a:gd name="connsiteY3" fmla="*/ 1178606 h 3041854"/>
                        <a:gd name="connsiteX4" fmla="*/ 42337 w 1646632"/>
                        <a:gd name="connsiteY4" fmla="*/ 1020449 h 3041854"/>
                        <a:gd name="connsiteX5" fmla="*/ 35511 w 1646632"/>
                        <a:gd name="connsiteY5" fmla="*/ 732520 h 3041854"/>
                        <a:gd name="connsiteX6" fmla="*/ 720280 w 1646632"/>
                        <a:gd name="connsiteY6" fmla="*/ 6298 h 3041854"/>
                        <a:gd name="connsiteX7" fmla="*/ 739848 w 1646632"/>
                        <a:gd name="connsiteY7" fmla="*/ 0 h 3041854"/>
                        <a:gd name="connsiteX0" fmla="*/ 728965 w 1635749"/>
                        <a:gd name="connsiteY0" fmla="*/ 0 h 3041377"/>
                        <a:gd name="connsiteX1" fmla="*/ 1635749 w 1635749"/>
                        <a:gd name="connsiteY1" fmla="*/ 3040773 h 3041377"/>
                        <a:gd name="connsiteX2" fmla="*/ 373887 w 1635749"/>
                        <a:gd name="connsiteY2" fmla="*/ 2240040 h 3041377"/>
                        <a:gd name="connsiteX3" fmla="*/ 24628 w 1635749"/>
                        <a:gd name="connsiteY3" fmla="*/ 1178606 h 3041377"/>
                        <a:gd name="connsiteX4" fmla="*/ 31454 w 1635749"/>
                        <a:gd name="connsiteY4" fmla="*/ 1020449 h 3041377"/>
                        <a:gd name="connsiteX5" fmla="*/ 24628 w 1635749"/>
                        <a:gd name="connsiteY5" fmla="*/ 732520 h 3041377"/>
                        <a:gd name="connsiteX6" fmla="*/ 709397 w 1635749"/>
                        <a:gd name="connsiteY6" fmla="*/ 6298 h 3041377"/>
                        <a:gd name="connsiteX7" fmla="*/ 728965 w 1635749"/>
                        <a:gd name="connsiteY7" fmla="*/ 0 h 3041377"/>
                        <a:gd name="connsiteX0" fmla="*/ 728965 w 1635749"/>
                        <a:gd name="connsiteY0" fmla="*/ 0 h 3041845"/>
                        <a:gd name="connsiteX1" fmla="*/ 1635749 w 1635749"/>
                        <a:gd name="connsiteY1" fmla="*/ 3040773 h 3041845"/>
                        <a:gd name="connsiteX2" fmla="*/ 373887 w 1635749"/>
                        <a:gd name="connsiteY2" fmla="*/ 2240040 h 3041845"/>
                        <a:gd name="connsiteX3" fmla="*/ 24628 w 1635749"/>
                        <a:gd name="connsiteY3" fmla="*/ 1178606 h 3041845"/>
                        <a:gd name="connsiteX4" fmla="*/ 31454 w 1635749"/>
                        <a:gd name="connsiteY4" fmla="*/ 1020449 h 3041845"/>
                        <a:gd name="connsiteX5" fmla="*/ 24628 w 1635749"/>
                        <a:gd name="connsiteY5" fmla="*/ 732520 h 3041845"/>
                        <a:gd name="connsiteX6" fmla="*/ 709397 w 1635749"/>
                        <a:gd name="connsiteY6" fmla="*/ 6298 h 3041845"/>
                        <a:gd name="connsiteX7" fmla="*/ 728965 w 1635749"/>
                        <a:gd name="connsiteY7" fmla="*/ 0 h 3041845"/>
                        <a:gd name="connsiteX0" fmla="*/ 638472 w 1635749"/>
                        <a:gd name="connsiteY0" fmla="*/ 305762 h 3035546"/>
                        <a:gd name="connsiteX1" fmla="*/ 1635749 w 1635749"/>
                        <a:gd name="connsiteY1" fmla="*/ 3034475 h 3035546"/>
                        <a:gd name="connsiteX2" fmla="*/ 373887 w 1635749"/>
                        <a:gd name="connsiteY2" fmla="*/ 2233742 h 3035546"/>
                        <a:gd name="connsiteX3" fmla="*/ 24628 w 1635749"/>
                        <a:gd name="connsiteY3" fmla="*/ 1172308 h 3035546"/>
                        <a:gd name="connsiteX4" fmla="*/ 31454 w 1635749"/>
                        <a:gd name="connsiteY4" fmla="*/ 1014151 h 3035546"/>
                        <a:gd name="connsiteX5" fmla="*/ 24628 w 1635749"/>
                        <a:gd name="connsiteY5" fmla="*/ 726222 h 3035546"/>
                        <a:gd name="connsiteX6" fmla="*/ 709397 w 1635749"/>
                        <a:gd name="connsiteY6" fmla="*/ 0 h 3035546"/>
                        <a:gd name="connsiteX7" fmla="*/ 638472 w 1635749"/>
                        <a:gd name="connsiteY7" fmla="*/ 305762 h 3035546"/>
                        <a:gd name="connsiteX0" fmla="*/ 638472 w 1635749"/>
                        <a:gd name="connsiteY0" fmla="*/ 115812 h 2845596"/>
                        <a:gd name="connsiteX1" fmla="*/ 1635749 w 1635749"/>
                        <a:gd name="connsiteY1" fmla="*/ 2844525 h 2845596"/>
                        <a:gd name="connsiteX2" fmla="*/ 373887 w 1635749"/>
                        <a:gd name="connsiteY2" fmla="*/ 2043792 h 2845596"/>
                        <a:gd name="connsiteX3" fmla="*/ 24628 w 1635749"/>
                        <a:gd name="connsiteY3" fmla="*/ 982358 h 2845596"/>
                        <a:gd name="connsiteX4" fmla="*/ 31454 w 1635749"/>
                        <a:gd name="connsiteY4" fmla="*/ 824201 h 2845596"/>
                        <a:gd name="connsiteX5" fmla="*/ 24628 w 1635749"/>
                        <a:gd name="connsiteY5" fmla="*/ 536272 h 2845596"/>
                        <a:gd name="connsiteX6" fmla="*/ 638472 w 1635749"/>
                        <a:gd name="connsiteY6" fmla="*/ 115812 h 2845596"/>
                        <a:gd name="connsiteX0" fmla="*/ 593226 w 1635749"/>
                        <a:gd name="connsiteY0" fmla="*/ 133522 h 2733281"/>
                        <a:gd name="connsiteX1" fmla="*/ 1635749 w 1635749"/>
                        <a:gd name="connsiteY1" fmla="*/ 2732210 h 2733281"/>
                        <a:gd name="connsiteX2" fmla="*/ 373887 w 1635749"/>
                        <a:gd name="connsiteY2" fmla="*/ 1931477 h 2733281"/>
                        <a:gd name="connsiteX3" fmla="*/ 24628 w 1635749"/>
                        <a:gd name="connsiteY3" fmla="*/ 870043 h 2733281"/>
                        <a:gd name="connsiteX4" fmla="*/ 31454 w 1635749"/>
                        <a:gd name="connsiteY4" fmla="*/ 711886 h 2733281"/>
                        <a:gd name="connsiteX5" fmla="*/ 24628 w 1635749"/>
                        <a:gd name="connsiteY5" fmla="*/ 423957 h 2733281"/>
                        <a:gd name="connsiteX6" fmla="*/ 593226 w 1635749"/>
                        <a:gd name="connsiteY6" fmla="*/ 133522 h 2733281"/>
                        <a:gd name="connsiteX0" fmla="*/ 593226 w 1635749"/>
                        <a:gd name="connsiteY0" fmla="*/ 130863 h 2730622"/>
                        <a:gd name="connsiteX1" fmla="*/ 1635749 w 1635749"/>
                        <a:gd name="connsiteY1" fmla="*/ 2729551 h 2730622"/>
                        <a:gd name="connsiteX2" fmla="*/ 373887 w 1635749"/>
                        <a:gd name="connsiteY2" fmla="*/ 1928818 h 2730622"/>
                        <a:gd name="connsiteX3" fmla="*/ 24628 w 1635749"/>
                        <a:gd name="connsiteY3" fmla="*/ 867384 h 2730622"/>
                        <a:gd name="connsiteX4" fmla="*/ 31454 w 1635749"/>
                        <a:gd name="connsiteY4" fmla="*/ 709227 h 2730622"/>
                        <a:gd name="connsiteX5" fmla="*/ 81187 w 1635749"/>
                        <a:gd name="connsiteY5" fmla="*/ 438635 h 2730622"/>
                        <a:gd name="connsiteX6" fmla="*/ 593226 w 1635749"/>
                        <a:gd name="connsiteY6" fmla="*/ 130863 h 2730622"/>
                        <a:gd name="connsiteX0" fmla="*/ 576694 w 1619217"/>
                        <a:gd name="connsiteY0" fmla="*/ 130863 h 2730622"/>
                        <a:gd name="connsiteX1" fmla="*/ 1619217 w 1619217"/>
                        <a:gd name="connsiteY1" fmla="*/ 2729551 h 2730622"/>
                        <a:gd name="connsiteX2" fmla="*/ 357355 w 1619217"/>
                        <a:gd name="connsiteY2" fmla="*/ 1928818 h 2730622"/>
                        <a:gd name="connsiteX3" fmla="*/ 8096 w 1619217"/>
                        <a:gd name="connsiteY3" fmla="*/ 867384 h 2730622"/>
                        <a:gd name="connsiteX4" fmla="*/ 105415 w 1619217"/>
                        <a:gd name="connsiteY4" fmla="*/ 709227 h 2730622"/>
                        <a:gd name="connsiteX5" fmla="*/ 64655 w 1619217"/>
                        <a:gd name="connsiteY5" fmla="*/ 438635 h 2730622"/>
                        <a:gd name="connsiteX6" fmla="*/ 576694 w 1619217"/>
                        <a:gd name="connsiteY6" fmla="*/ 130863 h 2730622"/>
                        <a:gd name="connsiteX0" fmla="*/ 474252 w 1619217"/>
                        <a:gd name="connsiteY0" fmla="*/ 110818 h 2867214"/>
                        <a:gd name="connsiteX1" fmla="*/ 1619217 w 1619217"/>
                        <a:gd name="connsiteY1" fmla="*/ 2866143 h 2867214"/>
                        <a:gd name="connsiteX2" fmla="*/ 357355 w 1619217"/>
                        <a:gd name="connsiteY2" fmla="*/ 2065410 h 2867214"/>
                        <a:gd name="connsiteX3" fmla="*/ 8096 w 1619217"/>
                        <a:gd name="connsiteY3" fmla="*/ 1003976 h 2867214"/>
                        <a:gd name="connsiteX4" fmla="*/ 105415 w 1619217"/>
                        <a:gd name="connsiteY4" fmla="*/ 845819 h 2867214"/>
                        <a:gd name="connsiteX5" fmla="*/ 64655 w 1619217"/>
                        <a:gd name="connsiteY5" fmla="*/ 575227 h 2867214"/>
                        <a:gd name="connsiteX6" fmla="*/ 474252 w 1619217"/>
                        <a:gd name="connsiteY6" fmla="*/ 110818 h 2867214"/>
                        <a:gd name="connsiteX0" fmla="*/ 474252 w 1619217"/>
                        <a:gd name="connsiteY0" fmla="*/ 110820 h 2867216"/>
                        <a:gd name="connsiteX1" fmla="*/ 1619217 w 1619217"/>
                        <a:gd name="connsiteY1" fmla="*/ 2866145 h 2867216"/>
                        <a:gd name="connsiteX2" fmla="*/ 357355 w 1619217"/>
                        <a:gd name="connsiteY2" fmla="*/ 2065412 h 2867216"/>
                        <a:gd name="connsiteX3" fmla="*/ 8096 w 1619217"/>
                        <a:gd name="connsiteY3" fmla="*/ 1003978 h 2867216"/>
                        <a:gd name="connsiteX4" fmla="*/ 105415 w 1619217"/>
                        <a:gd name="connsiteY4" fmla="*/ 845821 h 2867216"/>
                        <a:gd name="connsiteX5" fmla="*/ 64655 w 1619217"/>
                        <a:gd name="connsiteY5" fmla="*/ 575229 h 2867216"/>
                        <a:gd name="connsiteX6" fmla="*/ 474252 w 1619217"/>
                        <a:gd name="connsiteY6" fmla="*/ 110820 h 2867216"/>
                        <a:gd name="connsiteX0" fmla="*/ 486428 w 1631393"/>
                        <a:gd name="connsiteY0" fmla="*/ 172667 h 2929063"/>
                        <a:gd name="connsiteX1" fmla="*/ 1631393 w 1631393"/>
                        <a:gd name="connsiteY1" fmla="*/ 2927992 h 2929063"/>
                        <a:gd name="connsiteX2" fmla="*/ 369531 w 1631393"/>
                        <a:gd name="connsiteY2" fmla="*/ 2127259 h 2929063"/>
                        <a:gd name="connsiteX3" fmla="*/ 20272 w 1631393"/>
                        <a:gd name="connsiteY3" fmla="*/ 1065825 h 2929063"/>
                        <a:gd name="connsiteX4" fmla="*/ 117591 w 1631393"/>
                        <a:gd name="connsiteY4" fmla="*/ 907668 h 2929063"/>
                        <a:gd name="connsiteX5" fmla="*/ 0 w 1631393"/>
                        <a:gd name="connsiteY5" fmla="*/ 267414 h 2929063"/>
                        <a:gd name="connsiteX6" fmla="*/ 486428 w 1631393"/>
                        <a:gd name="connsiteY6" fmla="*/ 172667 h 2929063"/>
                        <a:gd name="connsiteX0" fmla="*/ 486428 w 1631393"/>
                        <a:gd name="connsiteY0" fmla="*/ 172669 h 2929043"/>
                        <a:gd name="connsiteX1" fmla="*/ 1631393 w 1631393"/>
                        <a:gd name="connsiteY1" fmla="*/ 2927994 h 2929043"/>
                        <a:gd name="connsiteX2" fmla="*/ 369531 w 1631393"/>
                        <a:gd name="connsiteY2" fmla="*/ 2127261 h 2929043"/>
                        <a:gd name="connsiteX3" fmla="*/ 20272 w 1631393"/>
                        <a:gd name="connsiteY3" fmla="*/ 1065827 h 2929043"/>
                        <a:gd name="connsiteX4" fmla="*/ 117591 w 1631393"/>
                        <a:gd name="connsiteY4" fmla="*/ 907670 h 2929043"/>
                        <a:gd name="connsiteX5" fmla="*/ 0 w 1631393"/>
                        <a:gd name="connsiteY5" fmla="*/ 267416 h 2929043"/>
                        <a:gd name="connsiteX6" fmla="*/ 486428 w 1631393"/>
                        <a:gd name="connsiteY6" fmla="*/ 172669 h 2929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1393" h="2929043">
                          <a:moveTo>
                            <a:pt x="486428" y="172669"/>
                          </a:moveTo>
                          <a:cubicBezTo>
                            <a:pt x="12505" y="1177362"/>
                            <a:pt x="170813" y="2136661"/>
                            <a:pt x="1631393" y="2927994"/>
                          </a:cubicBezTo>
                          <a:cubicBezTo>
                            <a:pt x="1545330" y="2948600"/>
                            <a:pt x="811351" y="2665402"/>
                            <a:pt x="369531" y="2127261"/>
                          </a:cubicBezTo>
                          <a:cubicBezTo>
                            <a:pt x="109114" y="1810070"/>
                            <a:pt x="62262" y="1269092"/>
                            <a:pt x="20272" y="1065827"/>
                          </a:cubicBezTo>
                          <a:cubicBezTo>
                            <a:pt x="-21718" y="862562"/>
                            <a:pt x="113077" y="959671"/>
                            <a:pt x="117591" y="907670"/>
                          </a:cubicBezTo>
                          <a:lnTo>
                            <a:pt x="0" y="267416"/>
                          </a:lnTo>
                          <a:cubicBezTo>
                            <a:pt x="101170" y="149351"/>
                            <a:pt x="217908" y="-212040"/>
                            <a:pt x="486428" y="172669"/>
                          </a:cubicBezTo>
                          <a:close/>
                        </a:path>
                      </a:pathLst>
                    </a:custGeom>
                    <a:solidFill>
                      <a:srgbClr val="CA713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Szabadkézi sokszög 156"/>
                    <p:cNvSpPr>
                      <a:spLocks noChangeAspect="1"/>
                    </p:cNvSpPr>
                    <p:nvPr/>
                  </p:nvSpPr>
                  <p:spPr>
                    <a:xfrm rot="17415529" flipH="1">
                      <a:off x="4980956" y="4069765"/>
                      <a:ext cx="183551" cy="275884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58" name="Csoportba foglalás 157"/>
                    <p:cNvGrpSpPr/>
                    <p:nvPr/>
                  </p:nvGrpSpPr>
                  <p:grpSpPr>
                    <a:xfrm>
                      <a:off x="5021258" y="4299521"/>
                      <a:ext cx="1217632" cy="215177"/>
                      <a:chOff x="5637437" y="2395297"/>
                      <a:chExt cx="1845919" cy="329057"/>
                    </a:xfrm>
                  </p:grpSpPr>
                  <p:sp>
                    <p:nvSpPr>
                      <p:cNvPr id="172" name="Ellipszis 171"/>
                      <p:cNvSpPr/>
                      <p:nvPr/>
                    </p:nvSpPr>
                    <p:spPr>
                      <a:xfrm flipH="1" flipV="1">
                        <a:off x="5637437" y="2438255"/>
                        <a:ext cx="423052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3" name="Ellipszis 172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4" name="Ellipszis 173"/>
                      <p:cNvSpPr/>
                      <p:nvPr/>
                    </p:nvSpPr>
                    <p:spPr>
                      <a:xfrm flipH="1" flipV="1">
                        <a:off x="5682636" y="2524073"/>
                        <a:ext cx="191309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5" name="Ellipszis 174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5797366" y="2561718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6" name="Ellipszis 175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7199185" y="2538347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7" name="Ellipszis 176"/>
                      <p:cNvSpPr/>
                      <p:nvPr/>
                    </p:nvSpPr>
                    <p:spPr>
                      <a:xfrm flipH="1" flipV="1">
                        <a:off x="7060303" y="2395297"/>
                        <a:ext cx="423053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9" name="Szabadkézi sokszög 158"/>
                    <p:cNvSpPr>
                      <a:spLocks noChangeAspect="1"/>
                    </p:cNvSpPr>
                    <p:nvPr/>
                  </p:nvSpPr>
                  <p:spPr>
                    <a:xfrm rot="4184471">
                      <a:off x="6033680" y="4035031"/>
                      <a:ext cx="195435" cy="293747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Ellipszis 60"/>
                    <p:cNvSpPr/>
                    <p:nvPr/>
                  </p:nvSpPr>
                  <p:spPr>
                    <a:xfrm rot="21031973" flipH="1">
                      <a:off x="4545416" y="3225240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1" name="Csoportba foglalás 160"/>
                    <p:cNvGrpSpPr/>
                    <p:nvPr/>
                  </p:nvGrpSpPr>
                  <p:grpSpPr>
                    <a:xfrm>
                      <a:off x="5972524" y="4359320"/>
                      <a:ext cx="162300" cy="113620"/>
                      <a:chOff x="5682634" y="2508487"/>
                      <a:chExt cx="246045" cy="173753"/>
                    </a:xfrm>
                  </p:grpSpPr>
                  <p:sp>
                    <p:nvSpPr>
                      <p:cNvPr id="170" name="Ellipszis 169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1" name="Ellipszis 170"/>
                      <p:cNvSpPr/>
                      <p:nvPr/>
                    </p:nvSpPr>
                    <p:spPr>
                      <a:xfrm flipH="1" flipV="1">
                        <a:off x="5682635" y="2524072"/>
                        <a:ext cx="191310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2" name="Szabadkézi sokszög 161"/>
                    <p:cNvSpPr/>
                    <p:nvPr/>
                  </p:nvSpPr>
                  <p:spPr>
                    <a:xfrm flipH="1" flipV="1">
                      <a:off x="5467009" y="4314366"/>
                      <a:ext cx="350570" cy="543805"/>
                    </a:xfrm>
                    <a:custGeom>
                      <a:avLst/>
                      <a:gdLst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43336 w 365371"/>
                        <a:gd name="connsiteY18" fmla="*/ 576245 h 610535"/>
                        <a:gd name="connsiteX19" fmla="*/ 209046 w 365371"/>
                        <a:gd name="connsiteY19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09046 w 365371"/>
                        <a:gd name="connsiteY18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159587 h 610535"/>
                        <a:gd name="connsiteX3" fmla="*/ 95655 w 365371"/>
                        <a:gd name="connsiteY3" fmla="*/ 165268 h 610535"/>
                        <a:gd name="connsiteX4" fmla="*/ 0 w 365371"/>
                        <a:gd name="connsiteY4" fmla="*/ 86184 h 610535"/>
                        <a:gd name="connsiteX5" fmla="*/ 95655 w 365371"/>
                        <a:gd name="connsiteY5" fmla="*/ 7100 h 610535"/>
                        <a:gd name="connsiteX6" fmla="*/ 132888 w 365371"/>
                        <a:gd name="connsiteY6" fmla="*/ 13315 h 610535"/>
                        <a:gd name="connsiteX7" fmla="*/ 137349 w 365371"/>
                        <a:gd name="connsiteY7" fmla="*/ 15801 h 610535"/>
                        <a:gd name="connsiteX8" fmla="*/ 139734 w 365371"/>
                        <a:gd name="connsiteY8" fmla="*/ 10044 h 610535"/>
                        <a:gd name="connsiteX9" fmla="*/ 163980 w 365371"/>
                        <a:gd name="connsiteY9" fmla="*/ 0 h 610535"/>
                        <a:gd name="connsiteX10" fmla="*/ 209046 w 365371"/>
                        <a:gd name="connsiteY10" fmla="*/ 0 h 610535"/>
                        <a:gd name="connsiteX11" fmla="*/ 233292 w 365371"/>
                        <a:gd name="connsiteY11" fmla="*/ 10044 h 610535"/>
                        <a:gd name="connsiteX12" fmla="*/ 234507 w 365371"/>
                        <a:gd name="connsiteY12" fmla="*/ 12977 h 610535"/>
                        <a:gd name="connsiteX13" fmla="*/ 269716 w 365371"/>
                        <a:gd name="connsiteY13" fmla="*/ 7100 h 610535"/>
                        <a:gd name="connsiteX14" fmla="*/ 365371 w 365371"/>
                        <a:gd name="connsiteY14" fmla="*/ 86184 h 610535"/>
                        <a:gd name="connsiteX15" fmla="*/ 269716 w 365371"/>
                        <a:gd name="connsiteY15" fmla="*/ 165268 h 610535"/>
                        <a:gd name="connsiteX16" fmla="*/ 243336 w 365371"/>
                        <a:gd name="connsiteY16" fmla="*/ 160865 h 610535"/>
                        <a:gd name="connsiteX17" fmla="*/ 209046 w 365371"/>
                        <a:gd name="connsiteY17" fmla="*/ 610535 h 610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371" h="610535">
                          <a:moveTo>
                            <a:pt x="209046" y="610535"/>
                          </a:moveTo>
                          <a:lnTo>
                            <a:pt x="163980" y="610535"/>
                          </a:lnTo>
                          <a:cubicBezTo>
                            <a:pt x="150754" y="535377"/>
                            <a:pt x="141077" y="233798"/>
                            <a:pt x="129690" y="159587"/>
                          </a:cubicBezTo>
                          <a:lnTo>
                            <a:pt x="95655" y="165268"/>
                          </a:lnTo>
                          <a:cubicBezTo>
                            <a:pt x="42826" y="165268"/>
                            <a:pt x="0" y="129861"/>
                            <a:pt x="0" y="86184"/>
                          </a:cubicBezTo>
                          <a:cubicBezTo>
                            <a:pt x="0" y="42507"/>
                            <a:pt x="42826" y="7100"/>
                            <a:pt x="95655" y="7100"/>
                          </a:cubicBezTo>
                          <a:cubicBezTo>
                            <a:pt x="108862" y="7100"/>
                            <a:pt x="121444" y="9313"/>
                            <a:pt x="132888" y="13315"/>
                          </a:cubicBezTo>
                          <a:lnTo>
                            <a:pt x="137349" y="15801"/>
                          </a:lnTo>
                          <a:lnTo>
                            <a:pt x="139734" y="10044"/>
                          </a:lnTo>
                          <a:cubicBezTo>
                            <a:pt x="145939" y="3838"/>
                            <a:pt x="154511" y="0"/>
                            <a:pt x="163980" y="0"/>
                          </a:cubicBezTo>
                          <a:lnTo>
                            <a:pt x="209046" y="0"/>
                          </a:lnTo>
                          <a:cubicBezTo>
                            <a:pt x="218515" y="0"/>
                            <a:pt x="227087" y="3838"/>
                            <a:pt x="233292" y="10044"/>
                          </a:cubicBezTo>
                          <a:lnTo>
                            <a:pt x="234507" y="12977"/>
                          </a:lnTo>
                          <a:lnTo>
                            <a:pt x="269716" y="7100"/>
                          </a:lnTo>
                          <a:cubicBezTo>
                            <a:pt x="322545" y="7100"/>
                            <a:pt x="365371" y="42507"/>
                            <a:pt x="365371" y="86184"/>
                          </a:cubicBezTo>
                          <a:cubicBezTo>
                            <a:pt x="365371" y="129861"/>
                            <a:pt x="322545" y="165268"/>
                            <a:pt x="269716" y="165268"/>
                          </a:cubicBezTo>
                          <a:lnTo>
                            <a:pt x="243336" y="160865"/>
                          </a:lnTo>
                          <a:lnTo>
                            <a:pt x="209046" y="610535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Ellipszis 89"/>
                    <p:cNvSpPr/>
                    <p:nvPr/>
                  </p:nvSpPr>
                  <p:spPr>
                    <a:xfrm rot="16200000" flipH="1">
                      <a:off x="4366206" y="4031698"/>
                      <a:ext cx="693701" cy="242670"/>
                    </a:xfrm>
                    <a:custGeom>
                      <a:avLst/>
                      <a:gdLst>
                        <a:gd name="connsiteX0" fmla="*/ 0 w 1326323"/>
                        <a:gd name="connsiteY0" fmla="*/ 181460 h 362919"/>
                        <a:gd name="connsiteX1" fmla="*/ 663162 w 1326323"/>
                        <a:gd name="connsiteY1" fmla="*/ 0 h 362919"/>
                        <a:gd name="connsiteX2" fmla="*/ 1326324 w 1326323"/>
                        <a:gd name="connsiteY2" fmla="*/ 181460 h 362919"/>
                        <a:gd name="connsiteX3" fmla="*/ 663162 w 1326323"/>
                        <a:gd name="connsiteY3" fmla="*/ 362920 h 362919"/>
                        <a:gd name="connsiteX4" fmla="*/ 0 w 1326323"/>
                        <a:gd name="connsiteY4" fmla="*/ 181460 h 362919"/>
                        <a:gd name="connsiteX0" fmla="*/ 925 w 1327249"/>
                        <a:gd name="connsiteY0" fmla="*/ 181460 h 241313"/>
                        <a:gd name="connsiteX1" fmla="*/ 664087 w 1327249"/>
                        <a:gd name="connsiteY1" fmla="*/ 0 h 241313"/>
                        <a:gd name="connsiteX2" fmla="*/ 1327249 w 1327249"/>
                        <a:gd name="connsiteY2" fmla="*/ 181460 h 241313"/>
                        <a:gd name="connsiteX3" fmla="*/ 786007 w 1327249"/>
                        <a:gd name="connsiteY3" fmla="*/ 225760 h 241313"/>
                        <a:gd name="connsiteX4" fmla="*/ 925 w 1327249"/>
                        <a:gd name="connsiteY4" fmla="*/ 181460 h 241313"/>
                        <a:gd name="connsiteX0" fmla="*/ 1209 w 1060833"/>
                        <a:gd name="connsiteY0" fmla="*/ 361489 h 367887"/>
                        <a:gd name="connsiteX1" fmla="*/ 397671 w 1060833"/>
                        <a:gd name="connsiteY1" fmla="*/ 4769 h 367887"/>
                        <a:gd name="connsiteX2" fmla="*/ 1060833 w 1060833"/>
                        <a:gd name="connsiteY2" fmla="*/ 186229 h 367887"/>
                        <a:gd name="connsiteX3" fmla="*/ 519591 w 1060833"/>
                        <a:gd name="connsiteY3" fmla="*/ 230529 h 367887"/>
                        <a:gd name="connsiteX4" fmla="*/ 1209 w 1060833"/>
                        <a:gd name="connsiteY4" fmla="*/ 361489 h 367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833" h="367887">
                          <a:moveTo>
                            <a:pt x="1209" y="361489"/>
                          </a:moveTo>
                          <a:cubicBezTo>
                            <a:pt x="-19111" y="323862"/>
                            <a:pt x="221067" y="33979"/>
                            <a:pt x="397671" y="4769"/>
                          </a:cubicBezTo>
                          <a:cubicBezTo>
                            <a:pt x="574275" y="-24441"/>
                            <a:pt x="1060833" y="86011"/>
                            <a:pt x="1060833" y="186229"/>
                          </a:cubicBezTo>
                          <a:cubicBezTo>
                            <a:pt x="1060833" y="286447"/>
                            <a:pt x="696195" y="201319"/>
                            <a:pt x="519591" y="230529"/>
                          </a:cubicBezTo>
                          <a:cubicBezTo>
                            <a:pt x="342987" y="259739"/>
                            <a:pt x="21529" y="399116"/>
                            <a:pt x="1209" y="361489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Ellipszis 96"/>
                    <p:cNvSpPr/>
                    <p:nvPr/>
                  </p:nvSpPr>
                  <p:spPr>
                    <a:xfrm flipH="1">
                      <a:off x="5380832" y="5051509"/>
                      <a:ext cx="494088" cy="191744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  <a:gd name="connsiteX0" fmla="*/ 444 w 640018"/>
                        <a:gd name="connsiteY0" fmla="*/ 69426 h 419076"/>
                        <a:gd name="connsiteX1" fmla="*/ 310367 w 640018"/>
                        <a:gd name="connsiteY1" fmla="*/ 12608 h 419076"/>
                        <a:gd name="connsiteX2" fmla="*/ 640018 w 640018"/>
                        <a:gd name="connsiteY2" fmla="*/ 122766 h 419076"/>
                        <a:gd name="connsiteX3" fmla="*/ 251651 w 640018"/>
                        <a:gd name="connsiteY3" fmla="*/ 418600 h 419076"/>
                        <a:gd name="connsiteX4" fmla="*/ 444 w 640018"/>
                        <a:gd name="connsiteY4" fmla="*/ 69426 h 419076"/>
                        <a:gd name="connsiteX0" fmla="*/ 76 w 639650"/>
                        <a:gd name="connsiteY0" fmla="*/ 69426 h 461775"/>
                        <a:gd name="connsiteX1" fmla="*/ 309999 w 639650"/>
                        <a:gd name="connsiteY1" fmla="*/ 12608 h 461775"/>
                        <a:gd name="connsiteX2" fmla="*/ 639650 w 639650"/>
                        <a:gd name="connsiteY2" fmla="*/ 122766 h 461775"/>
                        <a:gd name="connsiteX3" fmla="*/ 284166 w 639650"/>
                        <a:gd name="connsiteY3" fmla="*/ 461419 h 461775"/>
                        <a:gd name="connsiteX4" fmla="*/ 76 w 639650"/>
                        <a:gd name="connsiteY4" fmla="*/ 69426 h 461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650" h="461775">
                          <a:moveTo>
                            <a:pt x="76" y="69426"/>
                          </a:moveTo>
                          <a:cubicBezTo>
                            <a:pt x="4382" y="-5376"/>
                            <a:pt x="203403" y="3718"/>
                            <a:pt x="309999" y="12608"/>
                          </a:cubicBezTo>
                          <a:cubicBezTo>
                            <a:pt x="416595" y="21498"/>
                            <a:pt x="639650" y="-65869"/>
                            <a:pt x="639650" y="122766"/>
                          </a:cubicBezTo>
                          <a:cubicBezTo>
                            <a:pt x="639650" y="311401"/>
                            <a:pt x="390762" y="470309"/>
                            <a:pt x="284166" y="461419"/>
                          </a:cubicBezTo>
                          <a:cubicBezTo>
                            <a:pt x="177570" y="452529"/>
                            <a:pt x="-4230" y="144228"/>
                            <a:pt x="76" y="69426"/>
                          </a:cubicBezTo>
                          <a:close/>
                        </a:path>
                      </a:pathLst>
                    </a:custGeom>
                    <a:solidFill>
                      <a:srgbClr val="B65C2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Ellipszis 96"/>
                    <p:cNvSpPr/>
                    <p:nvPr/>
                  </p:nvSpPr>
                  <p:spPr>
                    <a:xfrm rot="11104293" flipH="1">
                      <a:off x="5454225" y="5414742"/>
                      <a:ext cx="320053" cy="29897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0167" h="388493">
                          <a:moveTo>
                            <a:pt x="593" y="38843"/>
                          </a:moveTo>
                          <a:cubicBezTo>
                            <a:pt x="12023" y="-16588"/>
                            <a:pt x="213784" y="46539"/>
                            <a:pt x="320380" y="55429"/>
                          </a:cubicBezTo>
                          <a:cubicBezTo>
                            <a:pt x="426976" y="64319"/>
                            <a:pt x="640167" y="-96452"/>
                            <a:pt x="640167" y="92183"/>
                          </a:cubicBezTo>
                          <a:cubicBezTo>
                            <a:pt x="640167" y="280818"/>
                            <a:pt x="358396" y="396907"/>
                            <a:pt x="251800" y="388017"/>
                          </a:cubicBezTo>
                          <a:cubicBezTo>
                            <a:pt x="145204" y="379127"/>
                            <a:pt x="-10837" y="94274"/>
                            <a:pt x="593" y="38843"/>
                          </a:cubicBezTo>
                          <a:close/>
                        </a:path>
                      </a:pathLst>
                    </a:custGeom>
                    <a:solidFill>
                      <a:srgbClr val="DB8149">
                        <a:alpha val="7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Ellipszis 165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049641" y="4383468"/>
                      <a:ext cx="23747" cy="2354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Háromszög 5119"/>
                    <p:cNvSpPr/>
                    <p:nvPr/>
                  </p:nvSpPr>
                  <p:spPr>
                    <a:xfrm>
                      <a:off x="6332570" y="5820803"/>
                      <a:ext cx="623338" cy="799234"/>
                    </a:xfrm>
                    <a:custGeom>
                      <a:avLst/>
                      <a:gdLst>
                        <a:gd name="connsiteX0" fmla="*/ 0 w 1410843"/>
                        <a:gd name="connsiteY0" fmla="*/ 1516998 h 1516998"/>
                        <a:gd name="connsiteX1" fmla="*/ 705422 w 1410843"/>
                        <a:gd name="connsiteY1" fmla="*/ 0 h 1516998"/>
                        <a:gd name="connsiteX2" fmla="*/ 1410843 w 1410843"/>
                        <a:gd name="connsiteY2" fmla="*/ 1516998 h 1516998"/>
                        <a:gd name="connsiteX3" fmla="*/ 0 w 1410843"/>
                        <a:gd name="connsiteY3" fmla="*/ 1516998 h 1516998"/>
                        <a:gd name="connsiteX0" fmla="*/ 0 w 1197483"/>
                        <a:gd name="connsiteY0" fmla="*/ 1120758 h 1516998"/>
                        <a:gd name="connsiteX1" fmla="*/ 492062 w 1197483"/>
                        <a:gd name="connsiteY1" fmla="*/ 0 h 1516998"/>
                        <a:gd name="connsiteX2" fmla="*/ 1197483 w 1197483"/>
                        <a:gd name="connsiteY2" fmla="*/ 1516998 h 1516998"/>
                        <a:gd name="connsiteX3" fmla="*/ 0 w 1197483"/>
                        <a:gd name="connsiteY3" fmla="*/ 1120758 h 1516998"/>
                        <a:gd name="connsiteX0" fmla="*/ 0 w 685419"/>
                        <a:gd name="connsiteY0" fmla="*/ 1120758 h 1181718"/>
                        <a:gd name="connsiteX1" fmla="*/ 492062 w 685419"/>
                        <a:gd name="connsiteY1" fmla="*/ 0 h 1181718"/>
                        <a:gd name="connsiteX2" fmla="*/ 685419 w 685419"/>
                        <a:gd name="connsiteY2" fmla="*/ 1181718 h 1181718"/>
                        <a:gd name="connsiteX3" fmla="*/ 0 w 685419"/>
                        <a:gd name="connsiteY3" fmla="*/ 1120758 h 1181718"/>
                        <a:gd name="connsiteX0" fmla="*/ 0 w 719359"/>
                        <a:gd name="connsiteY0" fmla="*/ 1120758 h 1181718"/>
                        <a:gd name="connsiteX1" fmla="*/ 492062 w 719359"/>
                        <a:gd name="connsiteY1" fmla="*/ 0 h 1181718"/>
                        <a:gd name="connsiteX2" fmla="*/ 685419 w 719359"/>
                        <a:gd name="connsiteY2" fmla="*/ 1181718 h 1181718"/>
                        <a:gd name="connsiteX3" fmla="*/ 0 w 719359"/>
                        <a:gd name="connsiteY3" fmla="*/ 1120758 h 1181718"/>
                        <a:gd name="connsiteX0" fmla="*/ 0 w 713964"/>
                        <a:gd name="connsiteY0" fmla="*/ 984183 h 1045143"/>
                        <a:gd name="connsiteX1" fmla="*/ 426152 w 713964"/>
                        <a:gd name="connsiteY1" fmla="*/ 0 h 1045143"/>
                        <a:gd name="connsiteX2" fmla="*/ 685419 w 713964"/>
                        <a:gd name="connsiteY2" fmla="*/ 1045143 h 1045143"/>
                        <a:gd name="connsiteX3" fmla="*/ 0 w 713964"/>
                        <a:gd name="connsiteY3" fmla="*/ 984183 h 1045143"/>
                        <a:gd name="connsiteX0" fmla="*/ 0 w 735860"/>
                        <a:gd name="connsiteY0" fmla="*/ 984183 h 1045143"/>
                        <a:gd name="connsiteX1" fmla="*/ 426152 w 735860"/>
                        <a:gd name="connsiteY1" fmla="*/ 0 h 1045143"/>
                        <a:gd name="connsiteX2" fmla="*/ 685419 w 735860"/>
                        <a:gd name="connsiteY2" fmla="*/ 1045143 h 1045143"/>
                        <a:gd name="connsiteX3" fmla="*/ 0 w 735860"/>
                        <a:gd name="connsiteY3" fmla="*/ 984183 h 1045143"/>
                        <a:gd name="connsiteX0" fmla="*/ 0 w 734376"/>
                        <a:gd name="connsiteY0" fmla="*/ 954917 h 1015877"/>
                        <a:gd name="connsiteX1" fmla="*/ 417913 w 734376"/>
                        <a:gd name="connsiteY1" fmla="*/ 0 h 1015877"/>
                        <a:gd name="connsiteX2" fmla="*/ 685419 w 734376"/>
                        <a:gd name="connsiteY2" fmla="*/ 1015877 h 1015877"/>
                        <a:gd name="connsiteX3" fmla="*/ 0 w 734376"/>
                        <a:gd name="connsiteY3" fmla="*/ 954917 h 1015877"/>
                        <a:gd name="connsiteX0" fmla="*/ 0 w 750852"/>
                        <a:gd name="connsiteY0" fmla="*/ 1023205 h 1023205"/>
                        <a:gd name="connsiteX1" fmla="*/ 434391 w 750852"/>
                        <a:gd name="connsiteY1" fmla="*/ 0 h 1023205"/>
                        <a:gd name="connsiteX2" fmla="*/ 701897 w 750852"/>
                        <a:gd name="connsiteY2" fmla="*/ 1015877 h 1023205"/>
                        <a:gd name="connsiteX3" fmla="*/ 0 w 750852"/>
                        <a:gd name="connsiteY3" fmla="*/ 1023205 h 1023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0852" h="1023205">
                          <a:moveTo>
                            <a:pt x="0" y="1023205"/>
                          </a:moveTo>
                          <a:lnTo>
                            <a:pt x="434391" y="0"/>
                          </a:lnTo>
                          <a:cubicBezTo>
                            <a:pt x="704812" y="228064"/>
                            <a:pt x="826421" y="451283"/>
                            <a:pt x="701897" y="1015877"/>
                          </a:cubicBezTo>
                          <a:lnTo>
                            <a:pt x="0" y="102320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alpha val="14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Ellipszis 90"/>
                    <p:cNvSpPr/>
                    <p:nvPr/>
                  </p:nvSpPr>
                  <p:spPr>
                    <a:xfrm rot="16200000" flipH="1">
                      <a:off x="5824720" y="3653260"/>
                      <a:ext cx="1168426" cy="494952"/>
                    </a:xfrm>
                    <a:custGeom>
                      <a:avLst/>
                      <a:gdLst>
                        <a:gd name="connsiteX0" fmla="*/ 0 w 1629173"/>
                        <a:gd name="connsiteY0" fmla="*/ 181460 h 362919"/>
                        <a:gd name="connsiteX1" fmla="*/ 814587 w 1629173"/>
                        <a:gd name="connsiteY1" fmla="*/ 0 h 362919"/>
                        <a:gd name="connsiteX2" fmla="*/ 1629174 w 1629173"/>
                        <a:gd name="connsiteY2" fmla="*/ 181460 h 362919"/>
                        <a:gd name="connsiteX3" fmla="*/ 814587 w 1629173"/>
                        <a:gd name="connsiteY3" fmla="*/ 362920 h 362919"/>
                        <a:gd name="connsiteX4" fmla="*/ 0 w 1629173"/>
                        <a:gd name="connsiteY4" fmla="*/ 181460 h 362919"/>
                        <a:gd name="connsiteX0" fmla="*/ 0 w 1591074"/>
                        <a:gd name="connsiteY0" fmla="*/ 51647 h 421094"/>
                        <a:gd name="connsiteX1" fmla="*/ 776487 w 1591074"/>
                        <a:gd name="connsiteY1" fmla="*/ 53067 h 421094"/>
                        <a:gd name="connsiteX2" fmla="*/ 1591074 w 1591074"/>
                        <a:gd name="connsiteY2" fmla="*/ 234527 h 421094"/>
                        <a:gd name="connsiteX3" fmla="*/ 776487 w 1591074"/>
                        <a:gd name="connsiteY3" fmla="*/ 415987 h 421094"/>
                        <a:gd name="connsiteX4" fmla="*/ 0 w 1591074"/>
                        <a:gd name="connsiteY4" fmla="*/ 51647 h 421094"/>
                        <a:gd name="connsiteX0" fmla="*/ 4512 w 1595586"/>
                        <a:gd name="connsiteY0" fmla="*/ 217038 h 586485"/>
                        <a:gd name="connsiteX1" fmla="*/ 780999 w 1595586"/>
                        <a:gd name="connsiteY1" fmla="*/ 218458 h 586485"/>
                        <a:gd name="connsiteX2" fmla="*/ 1595586 w 1595586"/>
                        <a:gd name="connsiteY2" fmla="*/ 399918 h 586485"/>
                        <a:gd name="connsiteX3" fmla="*/ 780999 w 1595586"/>
                        <a:gd name="connsiteY3" fmla="*/ 581378 h 586485"/>
                        <a:gd name="connsiteX4" fmla="*/ 4512 w 1595586"/>
                        <a:gd name="connsiteY4" fmla="*/ 217038 h 586485"/>
                        <a:gd name="connsiteX0" fmla="*/ 40 w 1591114"/>
                        <a:gd name="connsiteY0" fmla="*/ 44294 h 548365"/>
                        <a:gd name="connsiteX1" fmla="*/ 776527 w 1591114"/>
                        <a:gd name="connsiteY1" fmla="*/ 45714 h 548365"/>
                        <a:gd name="connsiteX2" fmla="*/ 1591114 w 1591114"/>
                        <a:gd name="connsiteY2" fmla="*/ 227174 h 548365"/>
                        <a:gd name="connsiteX3" fmla="*/ 746050 w 1591114"/>
                        <a:gd name="connsiteY3" fmla="*/ 545797 h 548365"/>
                        <a:gd name="connsiteX4" fmla="*/ 40 w 1591114"/>
                        <a:gd name="connsiteY4" fmla="*/ 44294 h 548365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4484"/>
                        <a:gd name="connsiteY0" fmla="*/ 13901 h 518221"/>
                        <a:gd name="connsiteX1" fmla="*/ 723174 w 1594484"/>
                        <a:gd name="connsiteY1" fmla="*/ 144864 h 518221"/>
                        <a:gd name="connsiteX2" fmla="*/ 1591098 w 1594484"/>
                        <a:gd name="connsiteY2" fmla="*/ 196781 h 518221"/>
                        <a:gd name="connsiteX3" fmla="*/ 746034 w 1594484"/>
                        <a:gd name="connsiteY3" fmla="*/ 515404 h 518221"/>
                        <a:gd name="connsiteX4" fmla="*/ 24 w 1594484"/>
                        <a:gd name="connsiteY4" fmla="*/ 13901 h 518221"/>
                        <a:gd name="connsiteX0" fmla="*/ 7956 w 1601310"/>
                        <a:gd name="connsiteY0" fmla="*/ 14489 h 529183"/>
                        <a:gd name="connsiteX1" fmla="*/ 731106 w 1601310"/>
                        <a:gd name="connsiteY1" fmla="*/ 145452 h 529183"/>
                        <a:gd name="connsiteX2" fmla="*/ 1599030 w 1601310"/>
                        <a:gd name="connsiteY2" fmla="*/ 197369 h 529183"/>
                        <a:gd name="connsiteX3" fmla="*/ 424153 w 1601310"/>
                        <a:gd name="connsiteY3" fmla="*/ 526479 h 529183"/>
                        <a:gd name="connsiteX4" fmla="*/ 7956 w 1601310"/>
                        <a:gd name="connsiteY4" fmla="*/ 14489 h 529183"/>
                        <a:gd name="connsiteX0" fmla="*/ 41937 w 1636265"/>
                        <a:gd name="connsiteY0" fmla="*/ 14489 h 538379"/>
                        <a:gd name="connsiteX1" fmla="*/ 765087 w 1636265"/>
                        <a:gd name="connsiteY1" fmla="*/ 145452 h 538379"/>
                        <a:gd name="connsiteX2" fmla="*/ 1633011 w 1636265"/>
                        <a:gd name="connsiteY2" fmla="*/ 197369 h 538379"/>
                        <a:gd name="connsiteX3" fmla="*/ 458134 w 1636265"/>
                        <a:gd name="connsiteY3" fmla="*/ 526479 h 538379"/>
                        <a:gd name="connsiteX4" fmla="*/ 41937 w 1636265"/>
                        <a:gd name="connsiteY4" fmla="*/ 14489 h 538379"/>
                        <a:gd name="connsiteX0" fmla="*/ 4904 w 1786798"/>
                        <a:gd name="connsiteY0" fmla="*/ 7714 h 750343"/>
                        <a:gd name="connsiteX1" fmla="*/ 916522 w 1786798"/>
                        <a:gd name="connsiteY1" fmla="*/ 358786 h 750343"/>
                        <a:gd name="connsiteX2" fmla="*/ 1784446 w 1786798"/>
                        <a:gd name="connsiteY2" fmla="*/ 410703 h 750343"/>
                        <a:gd name="connsiteX3" fmla="*/ 609569 w 1786798"/>
                        <a:gd name="connsiteY3" fmla="*/ 739813 h 750343"/>
                        <a:gd name="connsiteX4" fmla="*/ 4904 w 1786798"/>
                        <a:gd name="connsiteY4" fmla="*/ 7714 h 75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6798" h="750343">
                          <a:moveTo>
                            <a:pt x="4904" y="7714"/>
                          </a:moveTo>
                          <a:cubicBezTo>
                            <a:pt x="56063" y="-55790"/>
                            <a:pt x="619932" y="291621"/>
                            <a:pt x="916522" y="358786"/>
                          </a:cubicBezTo>
                          <a:cubicBezTo>
                            <a:pt x="1213112" y="425951"/>
                            <a:pt x="1273906" y="516225"/>
                            <a:pt x="1784446" y="410703"/>
                          </a:cubicBezTo>
                          <a:cubicBezTo>
                            <a:pt x="1839691" y="535686"/>
                            <a:pt x="906159" y="806978"/>
                            <a:pt x="609569" y="739813"/>
                          </a:cubicBezTo>
                          <a:cubicBezTo>
                            <a:pt x="312979" y="672648"/>
                            <a:pt x="-46255" y="71218"/>
                            <a:pt x="4904" y="7714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Ellipszis 60"/>
                    <p:cNvSpPr/>
                    <p:nvPr/>
                  </p:nvSpPr>
                  <p:spPr>
                    <a:xfrm rot="1856876" flipH="1">
                      <a:off x="5422844" y="3115962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39" name="Szabadkézi sokszög 138"/>
              <p:cNvSpPr/>
              <p:nvPr/>
            </p:nvSpPr>
            <p:spPr>
              <a:xfrm rot="15517205">
                <a:off x="8826238" y="4286796"/>
                <a:ext cx="459418" cy="847798"/>
              </a:xfrm>
              <a:custGeom>
                <a:avLst/>
                <a:gdLst>
                  <a:gd name="connsiteX0" fmla="*/ 704337 w 1645384"/>
                  <a:gd name="connsiteY0" fmla="*/ 0 h 2725466"/>
                  <a:gd name="connsiteX1" fmla="*/ 1645384 w 1645384"/>
                  <a:gd name="connsiteY1" fmla="*/ 2676925 h 2725466"/>
                  <a:gd name="connsiteX2" fmla="*/ 1588498 w 1645384"/>
                  <a:gd name="connsiteY2" fmla="*/ 2694039 h 2725466"/>
                  <a:gd name="connsiteX3" fmla="*/ 1322057 w 1645384"/>
                  <a:gd name="connsiteY3" fmla="*/ 2725466 h 2725466"/>
                  <a:gd name="connsiteX4" fmla="*/ 0 w 1645384"/>
                  <a:gd name="connsiteY4" fmla="*/ 1178606 h 2725466"/>
                  <a:gd name="connsiteX5" fmla="*/ 6826 w 1645384"/>
                  <a:gd name="connsiteY5" fmla="*/ 1020449 h 2725466"/>
                  <a:gd name="connsiteX6" fmla="*/ 0 w 1645384"/>
                  <a:gd name="connsiteY6" fmla="*/ 732520 h 2725466"/>
                  <a:gd name="connsiteX7" fmla="*/ 684769 w 1645384"/>
                  <a:gd name="connsiteY7" fmla="*/ 6298 h 2725466"/>
                  <a:gd name="connsiteX8" fmla="*/ 704337 w 1645384"/>
                  <a:gd name="connsiteY8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611121"/>
                  <a:gd name="connsiteY0" fmla="*/ 0 h 3046142"/>
                  <a:gd name="connsiteX1" fmla="*/ 1611121 w 1611121"/>
                  <a:gd name="connsiteY1" fmla="*/ 3040773 h 3046142"/>
                  <a:gd name="connsiteX2" fmla="*/ 1322057 w 1611121"/>
                  <a:gd name="connsiteY2" fmla="*/ 2725466 h 3046142"/>
                  <a:gd name="connsiteX3" fmla="*/ 0 w 1611121"/>
                  <a:gd name="connsiteY3" fmla="*/ 1178606 h 3046142"/>
                  <a:gd name="connsiteX4" fmla="*/ 6826 w 1611121"/>
                  <a:gd name="connsiteY4" fmla="*/ 1020449 h 3046142"/>
                  <a:gd name="connsiteX5" fmla="*/ 0 w 1611121"/>
                  <a:gd name="connsiteY5" fmla="*/ 732520 h 3046142"/>
                  <a:gd name="connsiteX6" fmla="*/ 684769 w 1611121"/>
                  <a:gd name="connsiteY6" fmla="*/ 6298 h 3046142"/>
                  <a:gd name="connsiteX7" fmla="*/ 704337 w 1611121"/>
                  <a:gd name="connsiteY7" fmla="*/ 0 h 3046142"/>
                  <a:gd name="connsiteX0" fmla="*/ 739848 w 1646632"/>
                  <a:gd name="connsiteY0" fmla="*/ 0 h 3041854"/>
                  <a:gd name="connsiteX1" fmla="*/ 1646632 w 1646632"/>
                  <a:gd name="connsiteY1" fmla="*/ 3040773 h 3041854"/>
                  <a:gd name="connsiteX2" fmla="*/ 531821 w 1646632"/>
                  <a:gd name="connsiteY2" fmla="*/ 2474084 h 3041854"/>
                  <a:gd name="connsiteX3" fmla="*/ 35511 w 1646632"/>
                  <a:gd name="connsiteY3" fmla="*/ 1178606 h 3041854"/>
                  <a:gd name="connsiteX4" fmla="*/ 42337 w 1646632"/>
                  <a:gd name="connsiteY4" fmla="*/ 1020449 h 3041854"/>
                  <a:gd name="connsiteX5" fmla="*/ 35511 w 1646632"/>
                  <a:gd name="connsiteY5" fmla="*/ 732520 h 3041854"/>
                  <a:gd name="connsiteX6" fmla="*/ 720280 w 1646632"/>
                  <a:gd name="connsiteY6" fmla="*/ 6298 h 3041854"/>
                  <a:gd name="connsiteX7" fmla="*/ 739848 w 1646632"/>
                  <a:gd name="connsiteY7" fmla="*/ 0 h 3041854"/>
                  <a:gd name="connsiteX0" fmla="*/ 728965 w 1635749"/>
                  <a:gd name="connsiteY0" fmla="*/ 0 h 3041377"/>
                  <a:gd name="connsiteX1" fmla="*/ 1635749 w 1635749"/>
                  <a:gd name="connsiteY1" fmla="*/ 3040773 h 3041377"/>
                  <a:gd name="connsiteX2" fmla="*/ 373887 w 1635749"/>
                  <a:gd name="connsiteY2" fmla="*/ 2240040 h 3041377"/>
                  <a:gd name="connsiteX3" fmla="*/ 24628 w 1635749"/>
                  <a:gd name="connsiteY3" fmla="*/ 1178606 h 3041377"/>
                  <a:gd name="connsiteX4" fmla="*/ 31454 w 1635749"/>
                  <a:gd name="connsiteY4" fmla="*/ 1020449 h 3041377"/>
                  <a:gd name="connsiteX5" fmla="*/ 24628 w 1635749"/>
                  <a:gd name="connsiteY5" fmla="*/ 732520 h 3041377"/>
                  <a:gd name="connsiteX6" fmla="*/ 709397 w 1635749"/>
                  <a:gd name="connsiteY6" fmla="*/ 6298 h 3041377"/>
                  <a:gd name="connsiteX7" fmla="*/ 728965 w 1635749"/>
                  <a:gd name="connsiteY7" fmla="*/ 0 h 3041377"/>
                  <a:gd name="connsiteX0" fmla="*/ 728965 w 1635749"/>
                  <a:gd name="connsiteY0" fmla="*/ 0 h 3041845"/>
                  <a:gd name="connsiteX1" fmla="*/ 1635749 w 1635749"/>
                  <a:gd name="connsiteY1" fmla="*/ 3040773 h 3041845"/>
                  <a:gd name="connsiteX2" fmla="*/ 373887 w 1635749"/>
                  <a:gd name="connsiteY2" fmla="*/ 2240040 h 3041845"/>
                  <a:gd name="connsiteX3" fmla="*/ 24628 w 1635749"/>
                  <a:gd name="connsiteY3" fmla="*/ 1178606 h 3041845"/>
                  <a:gd name="connsiteX4" fmla="*/ 31454 w 1635749"/>
                  <a:gd name="connsiteY4" fmla="*/ 1020449 h 3041845"/>
                  <a:gd name="connsiteX5" fmla="*/ 24628 w 1635749"/>
                  <a:gd name="connsiteY5" fmla="*/ 732520 h 3041845"/>
                  <a:gd name="connsiteX6" fmla="*/ 709397 w 1635749"/>
                  <a:gd name="connsiteY6" fmla="*/ 6298 h 3041845"/>
                  <a:gd name="connsiteX7" fmla="*/ 728965 w 1635749"/>
                  <a:gd name="connsiteY7" fmla="*/ 0 h 3041845"/>
                  <a:gd name="connsiteX0" fmla="*/ 638472 w 1635749"/>
                  <a:gd name="connsiteY0" fmla="*/ 305762 h 3035546"/>
                  <a:gd name="connsiteX1" fmla="*/ 1635749 w 1635749"/>
                  <a:gd name="connsiteY1" fmla="*/ 3034475 h 3035546"/>
                  <a:gd name="connsiteX2" fmla="*/ 373887 w 1635749"/>
                  <a:gd name="connsiteY2" fmla="*/ 2233742 h 3035546"/>
                  <a:gd name="connsiteX3" fmla="*/ 24628 w 1635749"/>
                  <a:gd name="connsiteY3" fmla="*/ 1172308 h 3035546"/>
                  <a:gd name="connsiteX4" fmla="*/ 31454 w 1635749"/>
                  <a:gd name="connsiteY4" fmla="*/ 1014151 h 3035546"/>
                  <a:gd name="connsiteX5" fmla="*/ 24628 w 1635749"/>
                  <a:gd name="connsiteY5" fmla="*/ 726222 h 3035546"/>
                  <a:gd name="connsiteX6" fmla="*/ 709397 w 1635749"/>
                  <a:gd name="connsiteY6" fmla="*/ 0 h 3035546"/>
                  <a:gd name="connsiteX7" fmla="*/ 638472 w 1635749"/>
                  <a:gd name="connsiteY7" fmla="*/ 305762 h 3035546"/>
                  <a:gd name="connsiteX0" fmla="*/ 638472 w 1635749"/>
                  <a:gd name="connsiteY0" fmla="*/ 115812 h 2845596"/>
                  <a:gd name="connsiteX1" fmla="*/ 1635749 w 1635749"/>
                  <a:gd name="connsiteY1" fmla="*/ 2844525 h 2845596"/>
                  <a:gd name="connsiteX2" fmla="*/ 373887 w 1635749"/>
                  <a:gd name="connsiteY2" fmla="*/ 2043792 h 2845596"/>
                  <a:gd name="connsiteX3" fmla="*/ 24628 w 1635749"/>
                  <a:gd name="connsiteY3" fmla="*/ 982358 h 2845596"/>
                  <a:gd name="connsiteX4" fmla="*/ 31454 w 1635749"/>
                  <a:gd name="connsiteY4" fmla="*/ 824201 h 2845596"/>
                  <a:gd name="connsiteX5" fmla="*/ 24628 w 1635749"/>
                  <a:gd name="connsiteY5" fmla="*/ 536272 h 2845596"/>
                  <a:gd name="connsiteX6" fmla="*/ 638472 w 1635749"/>
                  <a:gd name="connsiteY6" fmla="*/ 115812 h 2845596"/>
                  <a:gd name="connsiteX0" fmla="*/ 593226 w 1635749"/>
                  <a:gd name="connsiteY0" fmla="*/ 133522 h 2733281"/>
                  <a:gd name="connsiteX1" fmla="*/ 1635749 w 1635749"/>
                  <a:gd name="connsiteY1" fmla="*/ 2732210 h 2733281"/>
                  <a:gd name="connsiteX2" fmla="*/ 373887 w 1635749"/>
                  <a:gd name="connsiteY2" fmla="*/ 1931477 h 2733281"/>
                  <a:gd name="connsiteX3" fmla="*/ 24628 w 1635749"/>
                  <a:gd name="connsiteY3" fmla="*/ 870043 h 2733281"/>
                  <a:gd name="connsiteX4" fmla="*/ 31454 w 1635749"/>
                  <a:gd name="connsiteY4" fmla="*/ 711886 h 2733281"/>
                  <a:gd name="connsiteX5" fmla="*/ 24628 w 1635749"/>
                  <a:gd name="connsiteY5" fmla="*/ 423957 h 2733281"/>
                  <a:gd name="connsiteX6" fmla="*/ 593226 w 1635749"/>
                  <a:gd name="connsiteY6" fmla="*/ 133522 h 2733281"/>
                  <a:gd name="connsiteX0" fmla="*/ 593226 w 1635749"/>
                  <a:gd name="connsiteY0" fmla="*/ 130863 h 2730622"/>
                  <a:gd name="connsiteX1" fmla="*/ 1635749 w 1635749"/>
                  <a:gd name="connsiteY1" fmla="*/ 2729551 h 2730622"/>
                  <a:gd name="connsiteX2" fmla="*/ 373887 w 1635749"/>
                  <a:gd name="connsiteY2" fmla="*/ 1928818 h 2730622"/>
                  <a:gd name="connsiteX3" fmla="*/ 24628 w 1635749"/>
                  <a:gd name="connsiteY3" fmla="*/ 867384 h 2730622"/>
                  <a:gd name="connsiteX4" fmla="*/ 31454 w 1635749"/>
                  <a:gd name="connsiteY4" fmla="*/ 709227 h 2730622"/>
                  <a:gd name="connsiteX5" fmla="*/ 81187 w 1635749"/>
                  <a:gd name="connsiteY5" fmla="*/ 438635 h 2730622"/>
                  <a:gd name="connsiteX6" fmla="*/ 593226 w 1635749"/>
                  <a:gd name="connsiteY6" fmla="*/ 130863 h 2730622"/>
                  <a:gd name="connsiteX0" fmla="*/ 576694 w 1619217"/>
                  <a:gd name="connsiteY0" fmla="*/ 130863 h 2730622"/>
                  <a:gd name="connsiteX1" fmla="*/ 1619217 w 1619217"/>
                  <a:gd name="connsiteY1" fmla="*/ 2729551 h 2730622"/>
                  <a:gd name="connsiteX2" fmla="*/ 357355 w 1619217"/>
                  <a:gd name="connsiteY2" fmla="*/ 1928818 h 2730622"/>
                  <a:gd name="connsiteX3" fmla="*/ 8096 w 1619217"/>
                  <a:gd name="connsiteY3" fmla="*/ 867384 h 2730622"/>
                  <a:gd name="connsiteX4" fmla="*/ 105415 w 1619217"/>
                  <a:gd name="connsiteY4" fmla="*/ 709227 h 2730622"/>
                  <a:gd name="connsiteX5" fmla="*/ 64655 w 1619217"/>
                  <a:gd name="connsiteY5" fmla="*/ 438635 h 2730622"/>
                  <a:gd name="connsiteX6" fmla="*/ 576694 w 1619217"/>
                  <a:gd name="connsiteY6" fmla="*/ 130863 h 2730622"/>
                  <a:gd name="connsiteX0" fmla="*/ 474252 w 1619217"/>
                  <a:gd name="connsiteY0" fmla="*/ 110818 h 2867214"/>
                  <a:gd name="connsiteX1" fmla="*/ 1619217 w 1619217"/>
                  <a:gd name="connsiteY1" fmla="*/ 2866143 h 2867214"/>
                  <a:gd name="connsiteX2" fmla="*/ 357355 w 1619217"/>
                  <a:gd name="connsiteY2" fmla="*/ 2065410 h 2867214"/>
                  <a:gd name="connsiteX3" fmla="*/ 8096 w 1619217"/>
                  <a:gd name="connsiteY3" fmla="*/ 1003976 h 2867214"/>
                  <a:gd name="connsiteX4" fmla="*/ 105415 w 1619217"/>
                  <a:gd name="connsiteY4" fmla="*/ 845819 h 2867214"/>
                  <a:gd name="connsiteX5" fmla="*/ 64655 w 1619217"/>
                  <a:gd name="connsiteY5" fmla="*/ 575227 h 2867214"/>
                  <a:gd name="connsiteX6" fmla="*/ 474252 w 1619217"/>
                  <a:gd name="connsiteY6" fmla="*/ 110818 h 2867214"/>
                  <a:gd name="connsiteX0" fmla="*/ 474252 w 1619217"/>
                  <a:gd name="connsiteY0" fmla="*/ 110820 h 2867216"/>
                  <a:gd name="connsiteX1" fmla="*/ 1619217 w 1619217"/>
                  <a:gd name="connsiteY1" fmla="*/ 2866145 h 2867216"/>
                  <a:gd name="connsiteX2" fmla="*/ 357355 w 1619217"/>
                  <a:gd name="connsiteY2" fmla="*/ 2065412 h 2867216"/>
                  <a:gd name="connsiteX3" fmla="*/ 8096 w 1619217"/>
                  <a:gd name="connsiteY3" fmla="*/ 1003978 h 2867216"/>
                  <a:gd name="connsiteX4" fmla="*/ 105415 w 1619217"/>
                  <a:gd name="connsiteY4" fmla="*/ 845821 h 2867216"/>
                  <a:gd name="connsiteX5" fmla="*/ 64655 w 1619217"/>
                  <a:gd name="connsiteY5" fmla="*/ 575229 h 2867216"/>
                  <a:gd name="connsiteX6" fmla="*/ 474252 w 1619217"/>
                  <a:gd name="connsiteY6" fmla="*/ 110820 h 2867216"/>
                  <a:gd name="connsiteX0" fmla="*/ 486428 w 1631393"/>
                  <a:gd name="connsiteY0" fmla="*/ 172667 h 2929063"/>
                  <a:gd name="connsiteX1" fmla="*/ 1631393 w 1631393"/>
                  <a:gd name="connsiteY1" fmla="*/ 2927992 h 2929063"/>
                  <a:gd name="connsiteX2" fmla="*/ 369531 w 1631393"/>
                  <a:gd name="connsiteY2" fmla="*/ 2127259 h 2929063"/>
                  <a:gd name="connsiteX3" fmla="*/ 20272 w 1631393"/>
                  <a:gd name="connsiteY3" fmla="*/ 1065825 h 2929063"/>
                  <a:gd name="connsiteX4" fmla="*/ 117591 w 1631393"/>
                  <a:gd name="connsiteY4" fmla="*/ 907668 h 2929063"/>
                  <a:gd name="connsiteX5" fmla="*/ 0 w 1631393"/>
                  <a:gd name="connsiteY5" fmla="*/ 267414 h 2929063"/>
                  <a:gd name="connsiteX6" fmla="*/ 486428 w 1631393"/>
                  <a:gd name="connsiteY6" fmla="*/ 172667 h 2929063"/>
                  <a:gd name="connsiteX0" fmla="*/ 486428 w 1631393"/>
                  <a:gd name="connsiteY0" fmla="*/ 172669 h 2929043"/>
                  <a:gd name="connsiteX1" fmla="*/ 1631393 w 1631393"/>
                  <a:gd name="connsiteY1" fmla="*/ 2927994 h 2929043"/>
                  <a:gd name="connsiteX2" fmla="*/ 369531 w 1631393"/>
                  <a:gd name="connsiteY2" fmla="*/ 2127261 h 2929043"/>
                  <a:gd name="connsiteX3" fmla="*/ 20272 w 1631393"/>
                  <a:gd name="connsiteY3" fmla="*/ 1065827 h 2929043"/>
                  <a:gd name="connsiteX4" fmla="*/ 117591 w 1631393"/>
                  <a:gd name="connsiteY4" fmla="*/ 907670 h 2929043"/>
                  <a:gd name="connsiteX5" fmla="*/ 0 w 1631393"/>
                  <a:gd name="connsiteY5" fmla="*/ 267416 h 2929043"/>
                  <a:gd name="connsiteX6" fmla="*/ 486428 w 1631393"/>
                  <a:gd name="connsiteY6" fmla="*/ 172669 h 2929043"/>
                  <a:gd name="connsiteX0" fmla="*/ 530597 w 1675562"/>
                  <a:gd name="connsiteY0" fmla="*/ 172669 h 2929043"/>
                  <a:gd name="connsiteX1" fmla="*/ 1675562 w 1675562"/>
                  <a:gd name="connsiteY1" fmla="*/ 2927994 h 2929043"/>
                  <a:gd name="connsiteX2" fmla="*/ 413700 w 1675562"/>
                  <a:gd name="connsiteY2" fmla="*/ 2127261 h 2929043"/>
                  <a:gd name="connsiteX3" fmla="*/ 64441 w 1675562"/>
                  <a:gd name="connsiteY3" fmla="*/ 1065827 h 2929043"/>
                  <a:gd name="connsiteX4" fmla="*/ 44169 w 1675562"/>
                  <a:gd name="connsiteY4" fmla="*/ 267416 h 2929043"/>
                  <a:gd name="connsiteX5" fmla="*/ 530597 w 1675562"/>
                  <a:gd name="connsiteY5" fmla="*/ 172669 h 2929043"/>
                  <a:gd name="connsiteX0" fmla="*/ 515509 w 1660474"/>
                  <a:gd name="connsiteY0" fmla="*/ 405100 h 3161474"/>
                  <a:gd name="connsiteX1" fmla="*/ 1660474 w 1660474"/>
                  <a:gd name="connsiteY1" fmla="*/ 3160425 h 3161474"/>
                  <a:gd name="connsiteX2" fmla="*/ 398612 w 1660474"/>
                  <a:gd name="connsiteY2" fmla="*/ 2359692 h 3161474"/>
                  <a:gd name="connsiteX3" fmla="*/ 49353 w 1660474"/>
                  <a:gd name="connsiteY3" fmla="*/ 1298258 h 3161474"/>
                  <a:gd name="connsiteX4" fmla="*/ 29081 w 1660474"/>
                  <a:gd name="connsiteY4" fmla="*/ 499847 h 3161474"/>
                  <a:gd name="connsiteX5" fmla="*/ 452150 w 1660474"/>
                  <a:gd name="connsiteY5" fmla="*/ 15585 h 3161474"/>
                  <a:gd name="connsiteX6" fmla="*/ 515509 w 1660474"/>
                  <a:gd name="connsiteY6" fmla="*/ 405100 h 3161474"/>
                  <a:gd name="connsiteX0" fmla="*/ 452150 w 1660537"/>
                  <a:gd name="connsiteY0" fmla="*/ 138506 h 3284395"/>
                  <a:gd name="connsiteX1" fmla="*/ 1660474 w 1660537"/>
                  <a:gd name="connsiteY1" fmla="*/ 3283346 h 3284395"/>
                  <a:gd name="connsiteX2" fmla="*/ 398612 w 1660537"/>
                  <a:gd name="connsiteY2" fmla="*/ 2482613 h 3284395"/>
                  <a:gd name="connsiteX3" fmla="*/ 49353 w 1660537"/>
                  <a:gd name="connsiteY3" fmla="*/ 1421179 h 3284395"/>
                  <a:gd name="connsiteX4" fmla="*/ 29081 w 1660537"/>
                  <a:gd name="connsiteY4" fmla="*/ 622768 h 3284395"/>
                  <a:gd name="connsiteX5" fmla="*/ 452150 w 1660537"/>
                  <a:gd name="connsiteY5" fmla="*/ 138506 h 3284395"/>
                  <a:gd name="connsiteX0" fmla="*/ 452150 w 1660512"/>
                  <a:gd name="connsiteY0" fmla="*/ 138506 h 3284395"/>
                  <a:gd name="connsiteX1" fmla="*/ 1660474 w 1660512"/>
                  <a:gd name="connsiteY1" fmla="*/ 3283346 h 3284395"/>
                  <a:gd name="connsiteX2" fmla="*/ 398612 w 1660512"/>
                  <a:gd name="connsiteY2" fmla="*/ 2482613 h 3284395"/>
                  <a:gd name="connsiteX3" fmla="*/ 49353 w 1660512"/>
                  <a:gd name="connsiteY3" fmla="*/ 1421179 h 3284395"/>
                  <a:gd name="connsiteX4" fmla="*/ 29081 w 1660512"/>
                  <a:gd name="connsiteY4" fmla="*/ 622768 h 3284395"/>
                  <a:gd name="connsiteX5" fmla="*/ 452150 w 1660512"/>
                  <a:gd name="connsiteY5" fmla="*/ 138506 h 3284395"/>
                  <a:gd name="connsiteX0" fmla="*/ 452150 w 1660472"/>
                  <a:gd name="connsiteY0" fmla="*/ 138506 h 3284395"/>
                  <a:gd name="connsiteX1" fmla="*/ 1660474 w 1660472"/>
                  <a:gd name="connsiteY1" fmla="*/ 3283346 h 3284395"/>
                  <a:gd name="connsiteX2" fmla="*/ 398612 w 1660472"/>
                  <a:gd name="connsiteY2" fmla="*/ 2482613 h 3284395"/>
                  <a:gd name="connsiteX3" fmla="*/ 49353 w 1660472"/>
                  <a:gd name="connsiteY3" fmla="*/ 1421179 h 3284395"/>
                  <a:gd name="connsiteX4" fmla="*/ 29081 w 1660472"/>
                  <a:gd name="connsiteY4" fmla="*/ 622768 h 3284395"/>
                  <a:gd name="connsiteX5" fmla="*/ 452150 w 1660472"/>
                  <a:gd name="connsiteY5" fmla="*/ 138506 h 3284395"/>
                  <a:gd name="connsiteX0" fmla="*/ 452150 w 1660476"/>
                  <a:gd name="connsiteY0" fmla="*/ 138506 h 3284395"/>
                  <a:gd name="connsiteX1" fmla="*/ 1660474 w 1660476"/>
                  <a:gd name="connsiteY1" fmla="*/ 3283346 h 3284395"/>
                  <a:gd name="connsiteX2" fmla="*/ 398612 w 1660476"/>
                  <a:gd name="connsiteY2" fmla="*/ 2482613 h 3284395"/>
                  <a:gd name="connsiteX3" fmla="*/ 49353 w 1660476"/>
                  <a:gd name="connsiteY3" fmla="*/ 1421179 h 3284395"/>
                  <a:gd name="connsiteX4" fmla="*/ 29081 w 1660476"/>
                  <a:gd name="connsiteY4" fmla="*/ 622768 h 3284395"/>
                  <a:gd name="connsiteX5" fmla="*/ 452150 w 1660476"/>
                  <a:gd name="connsiteY5" fmla="*/ 138506 h 3284395"/>
                  <a:gd name="connsiteX0" fmla="*/ 452150 w 1660472"/>
                  <a:gd name="connsiteY0" fmla="*/ -2 h 3145887"/>
                  <a:gd name="connsiteX1" fmla="*/ 1660474 w 1660472"/>
                  <a:gd name="connsiteY1" fmla="*/ 3144838 h 3145887"/>
                  <a:gd name="connsiteX2" fmla="*/ 398612 w 1660472"/>
                  <a:gd name="connsiteY2" fmla="*/ 2344105 h 3145887"/>
                  <a:gd name="connsiteX3" fmla="*/ 49353 w 1660472"/>
                  <a:gd name="connsiteY3" fmla="*/ 1282671 h 3145887"/>
                  <a:gd name="connsiteX4" fmla="*/ 29081 w 1660472"/>
                  <a:gd name="connsiteY4" fmla="*/ 484260 h 3145887"/>
                  <a:gd name="connsiteX5" fmla="*/ 452150 w 1660472"/>
                  <a:gd name="connsiteY5" fmla="*/ -2 h 31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472" h="3145887">
                    <a:moveTo>
                      <a:pt x="452150" y="-2"/>
                    </a:moveTo>
                    <a:cubicBezTo>
                      <a:pt x="-211253" y="1495803"/>
                      <a:pt x="546517" y="2272166"/>
                      <a:pt x="1660474" y="3144838"/>
                    </a:cubicBezTo>
                    <a:cubicBezTo>
                      <a:pt x="1574411" y="3165444"/>
                      <a:pt x="840432" y="2882246"/>
                      <a:pt x="398612" y="2344105"/>
                    </a:cubicBezTo>
                    <a:cubicBezTo>
                      <a:pt x="138195" y="2026914"/>
                      <a:pt x="110942" y="1592645"/>
                      <a:pt x="49353" y="1282671"/>
                    </a:cubicBezTo>
                    <a:cubicBezTo>
                      <a:pt x="-12236" y="972697"/>
                      <a:pt x="-12846" y="664667"/>
                      <a:pt x="29081" y="484260"/>
                    </a:cubicBezTo>
                    <a:cubicBezTo>
                      <a:pt x="71008" y="303853"/>
                      <a:pt x="67946" y="129440"/>
                      <a:pt x="452150" y="-2"/>
                    </a:cubicBezTo>
                    <a:close/>
                  </a:path>
                </a:pathLst>
              </a:custGeom>
              <a:solidFill>
                <a:srgbClr val="72391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8" name="Szabadkézi sokszög 177"/>
            <p:cNvSpPr/>
            <p:nvPr/>
          </p:nvSpPr>
          <p:spPr>
            <a:xfrm>
              <a:off x="7673324" y="5852754"/>
              <a:ext cx="1004782" cy="538146"/>
            </a:xfrm>
            <a:custGeom>
              <a:avLst/>
              <a:gdLst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14" fmla="*/ 2102319 w 2102319"/>
                <a:gd name="connsiteY14" fmla="*/ 0 h 1555687"/>
                <a:gd name="connsiteX0" fmla="*/ 1152963 w 2187160"/>
                <a:gd name="connsiteY0" fmla="*/ 693296 h 1640528"/>
                <a:gd name="connsiteX1" fmla="*/ 667410 w 2187160"/>
                <a:gd name="connsiteY1" fmla="*/ 892963 h 1640528"/>
                <a:gd name="connsiteX2" fmla="*/ 1173283 w 2187160"/>
                <a:gd name="connsiteY2" fmla="*/ 1112953 h 1640528"/>
                <a:gd name="connsiteX3" fmla="*/ 1653756 w 2187160"/>
                <a:gd name="connsiteY3" fmla="*/ 832003 h 1640528"/>
                <a:gd name="connsiteX4" fmla="*/ 1152963 w 2187160"/>
                <a:gd name="connsiteY4" fmla="*/ 693296 h 1640528"/>
                <a:gd name="connsiteX5" fmla="*/ 2187160 w 2187160"/>
                <a:gd name="connsiteY5" fmla="*/ 0 h 1640528"/>
                <a:gd name="connsiteX6" fmla="*/ 2031199 w 2187160"/>
                <a:gd name="connsiteY6" fmla="*/ 1061463 h 1640528"/>
                <a:gd name="connsiteX7" fmla="*/ 1521672 w 2187160"/>
                <a:gd name="connsiteY7" fmla="*/ 1568322 h 1640528"/>
                <a:gd name="connsiteX8" fmla="*/ 594731 w 2187160"/>
                <a:gd name="connsiteY8" fmla="*/ 1513582 h 1640528"/>
                <a:gd name="connsiteX9" fmla="*/ 5451 w 2187160"/>
                <a:gd name="connsiteY9" fmla="*/ 252481 h 1640528"/>
                <a:gd name="connsiteX10" fmla="*/ 439632 w 2187160"/>
                <a:gd name="connsiteY10" fmla="*/ 801242 h 1640528"/>
                <a:gd name="connsiteX11" fmla="*/ 825713 w 2187160"/>
                <a:gd name="connsiteY11" fmla="*/ 557402 h 1640528"/>
                <a:gd name="connsiteX12" fmla="*/ 1455632 w 2187160"/>
                <a:gd name="connsiteY12" fmla="*/ 557402 h 1640528"/>
                <a:gd name="connsiteX13" fmla="*/ 1821392 w 2187160"/>
                <a:gd name="connsiteY13" fmla="*/ 796162 h 1640528"/>
                <a:gd name="connsiteX14" fmla="*/ 2187160 w 2187160"/>
                <a:gd name="connsiteY14" fmla="*/ 0 h 1640528"/>
                <a:gd name="connsiteX0" fmla="*/ 1152963 w 2369271"/>
                <a:gd name="connsiteY0" fmla="*/ 529272 h 1476504"/>
                <a:gd name="connsiteX1" fmla="*/ 667410 w 2369271"/>
                <a:gd name="connsiteY1" fmla="*/ 728939 h 1476504"/>
                <a:gd name="connsiteX2" fmla="*/ 1173283 w 2369271"/>
                <a:gd name="connsiteY2" fmla="*/ 948929 h 1476504"/>
                <a:gd name="connsiteX3" fmla="*/ 1653756 w 2369271"/>
                <a:gd name="connsiteY3" fmla="*/ 667979 h 1476504"/>
                <a:gd name="connsiteX4" fmla="*/ 1152963 w 2369271"/>
                <a:gd name="connsiteY4" fmla="*/ 529272 h 1476504"/>
                <a:gd name="connsiteX5" fmla="*/ 2369271 w 2369271"/>
                <a:gd name="connsiteY5" fmla="*/ 0 h 1476504"/>
                <a:gd name="connsiteX6" fmla="*/ 2031199 w 2369271"/>
                <a:gd name="connsiteY6" fmla="*/ 897439 h 1476504"/>
                <a:gd name="connsiteX7" fmla="*/ 1521672 w 2369271"/>
                <a:gd name="connsiteY7" fmla="*/ 1404298 h 1476504"/>
                <a:gd name="connsiteX8" fmla="*/ 594731 w 2369271"/>
                <a:gd name="connsiteY8" fmla="*/ 1349558 h 1476504"/>
                <a:gd name="connsiteX9" fmla="*/ 5451 w 2369271"/>
                <a:gd name="connsiteY9" fmla="*/ 88457 h 1476504"/>
                <a:gd name="connsiteX10" fmla="*/ 439632 w 2369271"/>
                <a:gd name="connsiteY10" fmla="*/ 637218 h 1476504"/>
                <a:gd name="connsiteX11" fmla="*/ 825713 w 2369271"/>
                <a:gd name="connsiteY11" fmla="*/ 393378 h 1476504"/>
                <a:gd name="connsiteX12" fmla="*/ 1455632 w 2369271"/>
                <a:gd name="connsiteY12" fmla="*/ 393378 h 1476504"/>
                <a:gd name="connsiteX13" fmla="*/ 1821392 w 2369271"/>
                <a:gd name="connsiteY13" fmla="*/ 632138 h 1476504"/>
                <a:gd name="connsiteX14" fmla="*/ 2369271 w 2369271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419" h="1476504">
                  <a:moveTo>
                    <a:pt x="1200111" y="529272"/>
                  </a:moveTo>
                  <a:cubicBezTo>
                    <a:pt x="1035720" y="539432"/>
                    <a:pt x="711171" y="658996"/>
                    <a:pt x="714558" y="728939"/>
                  </a:cubicBezTo>
                  <a:cubicBezTo>
                    <a:pt x="717945" y="798882"/>
                    <a:pt x="963490" y="948929"/>
                    <a:pt x="1220431" y="948929"/>
                  </a:cubicBezTo>
                  <a:cubicBezTo>
                    <a:pt x="1477372" y="948929"/>
                    <a:pt x="1704291" y="737922"/>
                    <a:pt x="1700904" y="667979"/>
                  </a:cubicBezTo>
                  <a:cubicBezTo>
                    <a:pt x="1697517" y="598036"/>
                    <a:pt x="1364502" y="519112"/>
                    <a:pt x="1200111" y="529272"/>
                  </a:cubicBezTo>
                  <a:close/>
                  <a:moveTo>
                    <a:pt x="2416419" y="0"/>
                  </a:moveTo>
                  <a:cubicBezTo>
                    <a:pt x="2326094" y="605325"/>
                    <a:pt x="2130334" y="543618"/>
                    <a:pt x="2078347" y="897439"/>
                  </a:cubicBezTo>
                  <a:cubicBezTo>
                    <a:pt x="1942625" y="1127752"/>
                    <a:pt x="1802304" y="1338259"/>
                    <a:pt x="1568820" y="1404298"/>
                  </a:cubicBezTo>
                  <a:cubicBezTo>
                    <a:pt x="1335336" y="1470337"/>
                    <a:pt x="868336" y="1548545"/>
                    <a:pt x="641879" y="1349558"/>
                  </a:cubicBezTo>
                  <a:cubicBezTo>
                    <a:pt x="369252" y="934271"/>
                    <a:pt x="125687" y="923222"/>
                    <a:pt x="4675" y="307156"/>
                  </a:cubicBezTo>
                  <a:cubicBezTo>
                    <a:pt x="-40648" y="94452"/>
                    <a:pt x="252703" y="588091"/>
                    <a:pt x="486780" y="637218"/>
                  </a:cubicBezTo>
                  <a:cubicBezTo>
                    <a:pt x="642116" y="703278"/>
                    <a:pt x="711148" y="435711"/>
                    <a:pt x="872861" y="393378"/>
                  </a:cubicBezTo>
                  <a:cubicBezTo>
                    <a:pt x="1034574" y="351045"/>
                    <a:pt x="1355461" y="368825"/>
                    <a:pt x="1502780" y="393378"/>
                  </a:cubicBezTo>
                  <a:cubicBezTo>
                    <a:pt x="1650100" y="417931"/>
                    <a:pt x="1712500" y="608451"/>
                    <a:pt x="1868540" y="632138"/>
                  </a:cubicBezTo>
                  <a:cubicBezTo>
                    <a:pt x="1990463" y="366751"/>
                    <a:pt x="2294496" y="265387"/>
                    <a:pt x="2416419" y="0"/>
                  </a:cubicBezTo>
                  <a:close/>
                </a:path>
              </a:pathLst>
            </a:custGeom>
            <a:solidFill>
              <a:srgbClr val="BE6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189" name="Lekerekített téglalap 188"/>
          <p:cNvSpPr/>
          <p:nvPr/>
        </p:nvSpPr>
        <p:spPr>
          <a:xfrm>
            <a:off x="4659172" y="455286"/>
            <a:ext cx="6602995" cy="722710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000" dirty="0"/>
              <a:t>Egy idő után járni kezdett istentiszteletre. Megértette az igehirdetésekből, hogy másképpen is lehet élni.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90" name="Lekerekített téglalap 189"/>
          <p:cNvSpPr/>
          <p:nvPr/>
        </p:nvSpPr>
        <p:spPr>
          <a:xfrm>
            <a:off x="2660899" y="1568927"/>
            <a:ext cx="5578625" cy="691013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dir="2700000" sx="102000" sy="102000" algn="tl" rotWithShape="0">
              <a:srgbClr val="9C9F33">
                <a:alpha val="85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hu-HU" dirty="0"/>
              <a:t>Egyszer egy részeg koldust látott, akivel mások tréfálkoztak. </a:t>
            </a:r>
            <a:br>
              <a:rPr lang="hu-HU" dirty="0"/>
            </a:br>
            <a:endParaRPr lang="hu-HU" dirty="0"/>
          </a:p>
        </p:txBody>
      </p:sp>
      <p:sp>
        <p:nvSpPr>
          <p:cNvPr id="64" name="Lekerekített téglalap 63"/>
          <p:cNvSpPr/>
          <p:nvPr/>
        </p:nvSpPr>
        <p:spPr>
          <a:xfrm>
            <a:off x="393222" y="455286"/>
            <a:ext cx="3873937" cy="722710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000" dirty="0"/>
              <a:t>Augustinus nem hallgatott anyja figyelmeztetéseire.  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Ellipszis buborék 2"/>
          <p:cNvSpPr/>
          <p:nvPr/>
        </p:nvSpPr>
        <p:spPr>
          <a:xfrm>
            <a:off x="9251412" y="3222693"/>
            <a:ext cx="2425740" cy="1740771"/>
          </a:xfrm>
          <a:prstGeom prst="wedgeEllipseCallout">
            <a:avLst>
              <a:gd name="adj1" fmla="val 63354"/>
              <a:gd name="adj2" fmla="val -62984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Milyen nyomorult!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Ha-ha-ha!</a:t>
            </a:r>
          </a:p>
        </p:txBody>
      </p:sp>
      <p:sp>
        <p:nvSpPr>
          <p:cNvPr id="66" name="Ellipszis buborék 65"/>
          <p:cNvSpPr/>
          <p:nvPr/>
        </p:nvSpPr>
        <p:spPr>
          <a:xfrm>
            <a:off x="8680783" y="1269271"/>
            <a:ext cx="2425740" cy="1740771"/>
          </a:xfrm>
          <a:prstGeom prst="wedgeEllipseCallout">
            <a:avLst>
              <a:gd name="adj1" fmla="val 81783"/>
              <a:gd name="adj2" fmla="val -18627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Nézzétek azt a koldust! 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Ha-ha-ha!</a:t>
            </a:r>
          </a:p>
        </p:txBody>
      </p:sp>
      <p:sp>
        <p:nvSpPr>
          <p:cNvPr id="69" name="Ellipszis buborék 68"/>
          <p:cNvSpPr/>
          <p:nvPr/>
        </p:nvSpPr>
        <p:spPr>
          <a:xfrm>
            <a:off x="1951609" y="4770737"/>
            <a:ext cx="2425740" cy="1740771"/>
          </a:xfrm>
          <a:prstGeom prst="wedgeEllipseCallout">
            <a:avLst>
              <a:gd name="adj1" fmla="val -55640"/>
              <a:gd name="adj2" fmla="val 29247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Hiábavaló a tudásom!</a:t>
            </a:r>
          </a:p>
        </p:txBody>
      </p:sp>
      <p:sp>
        <p:nvSpPr>
          <p:cNvPr id="74" name="Szövegdoboz 73"/>
          <p:cNvSpPr txBox="1"/>
          <p:nvPr/>
        </p:nvSpPr>
        <p:spPr>
          <a:xfrm>
            <a:off x="4659172" y="5180064"/>
            <a:ext cx="747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gradFill flip="none" rotWithShape="1">
                  <a:gsLst>
                    <a:gs pos="1667">
                      <a:schemeClr val="accent6">
                        <a:lumMod val="50000"/>
                      </a:schemeClr>
                    </a:gs>
                    <a:gs pos="98333">
                      <a:schemeClr val="accent6">
                        <a:lumMod val="50000"/>
                      </a:schemeClr>
                    </a:gs>
                    <a:gs pos="53000">
                      <a:srgbClr val="F9E02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Informal Roman" panose="030604020304060B0204" pitchFamily="66" charset="0"/>
              </a:rPr>
              <a:t>AUGUSTINUS</a:t>
            </a:r>
          </a:p>
        </p:txBody>
      </p:sp>
      <p:sp>
        <p:nvSpPr>
          <p:cNvPr id="70" name="Ellipszis buborék 69"/>
          <p:cNvSpPr/>
          <p:nvPr/>
        </p:nvSpPr>
        <p:spPr>
          <a:xfrm>
            <a:off x="206437" y="1825898"/>
            <a:ext cx="2425740" cy="1740771"/>
          </a:xfrm>
          <a:prstGeom prst="wedgeEllipseCallout">
            <a:avLst>
              <a:gd name="adj1" fmla="val 5437"/>
              <a:gd name="adj2" fmla="val 75791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Hiábavaló minden, ha ez lesz velem is!</a:t>
            </a:r>
          </a:p>
        </p:txBody>
      </p:sp>
      <p:sp>
        <p:nvSpPr>
          <p:cNvPr id="71" name="Ellipszis buborék 70"/>
          <p:cNvSpPr/>
          <p:nvPr/>
        </p:nvSpPr>
        <p:spPr>
          <a:xfrm>
            <a:off x="2679120" y="2568406"/>
            <a:ext cx="2495864" cy="2052514"/>
          </a:xfrm>
          <a:prstGeom prst="wedgeEllipseCallout">
            <a:avLst>
              <a:gd name="adj1" fmla="val -50918"/>
              <a:gd name="adj2" fmla="val 42756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Egyszer én is így járok, mint ez a koldus!</a:t>
            </a:r>
          </a:p>
        </p:txBody>
      </p:sp>
      <p:sp>
        <p:nvSpPr>
          <p:cNvPr id="73" name="Lekerekített téglalap 72"/>
          <p:cNvSpPr/>
          <p:nvPr/>
        </p:nvSpPr>
        <p:spPr>
          <a:xfrm>
            <a:off x="4938026" y="5473498"/>
            <a:ext cx="6739126" cy="722710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000" dirty="0"/>
              <a:t>Ezután még nagyobb vágyakozással olvasta Augustinus a Szentírást, és elhatározta, hogy megkeresztelkedik. </a:t>
            </a:r>
          </a:p>
        </p:txBody>
      </p:sp>
    </p:spTree>
    <p:extLst>
      <p:ext uri="{BB962C8B-B14F-4D97-AF65-F5344CB8AC3E}">
        <p14:creationId xmlns:p14="http://schemas.microsoft.com/office/powerpoint/2010/main" val="39702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89" grpId="0" animBg="1"/>
      <p:bldP spid="190" grpId="0" animBg="1"/>
      <p:bldP spid="64" grpId="0" animBg="1"/>
      <p:bldP spid="3" grpId="0" animBg="1"/>
      <p:bldP spid="66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6634">
            <a:off x="-227617" y="2167676"/>
            <a:ext cx="3688448" cy="5570702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65948">
            <a:off x="-1184714" y="860432"/>
            <a:ext cx="6392654" cy="5412578"/>
          </a:xfrm>
          <a:prstGeom prst="rect">
            <a:avLst/>
          </a:prstGeom>
        </p:spPr>
      </p:pic>
      <p:grpSp>
        <p:nvGrpSpPr>
          <p:cNvPr id="60" name="Csoportba foglalás 59"/>
          <p:cNvGrpSpPr/>
          <p:nvPr/>
        </p:nvGrpSpPr>
        <p:grpSpPr>
          <a:xfrm flipH="1">
            <a:off x="4537276" y="5139159"/>
            <a:ext cx="1574156" cy="1857737"/>
            <a:chOff x="7404243" y="4891260"/>
            <a:chExt cx="1545280" cy="1948024"/>
          </a:xfrm>
        </p:grpSpPr>
        <p:grpSp>
          <p:nvGrpSpPr>
            <p:cNvPr id="61" name="Csoportba foglalás 60"/>
            <p:cNvGrpSpPr/>
            <p:nvPr/>
          </p:nvGrpSpPr>
          <p:grpSpPr>
            <a:xfrm>
              <a:off x="7404243" y="4891260"/>
              <a:ext cx="1545280" cy="1948024"/>
              <a:chOff x="8455211" y="4301252"/>
              <a:chExt cx="1969649" cy="2482996"/>
            </a:xfrm>
          </p:grpSpPr>
          <p:grpSp>
            <p:nvGrpSpPr>
              <p:cNvPr id="63" name="Csoportba foglalás 62"/>
              <p:cNvGrpSpPr/>
              <p:nvPr/>
            </p:nvGrpSpPr>
            <p:grpSpPr>
              <a:xfrm>
                <a:off x="8455211" y="4301252"/>
                <a:ext cx="1969649" cy="2482996"/>
                <a:chOff x="9011301" y="3783864"/>
                <a:chExt cx="1969649" cy="2482996"/>
              </a:xfrm>
            </p:grpSpPr>
            <p:sp>
              <p:nvSpPr>
                <p:cNvPr id="67" name="Ellipszis 125"/>
                <p:cNvSpPr/>
                <p:nvPr/>
              </p:nvSpPr>
              <p:spPr>
                <a:xfrm>
                  <a:off x="9094379" y="3783864"/>
                  <a:ext cx="1715733" cy="1671825"/>
                </a:xfrm>
                <a:custGeom>
                  <a:avLst/>
                  <a:gdLst>
                    <a:gd name="connsiteX0" fmla="*/ 0 w 1811471"/>
                    <a:gd name="connsiteY0" fmla="*/ 848555 h 1697109"/>
                    <a:gd name="connsiteX1" fmla="*/ 905736 w 1811471"/>
                    <a:gd name="connsiteY1" fmla="*/ 0 h 1697109"/>
                    <a:gd name="connsiteX2" fmla="*/ 1811472 w 1811471"/>
                    <a:gd name="connsiteY2" fmla="*/ 848555 h 1697109"/>
                    <a:gd name="connsiteX3" fmla="*/ 905736 w 1811471"/>
                    <a:gd name="connsiteY3" fmla="*/ 1697110 h 1697109"/>
                    <a:gd name="connsiteX4" fmla="*/ 0 w 1811471"/>
                    <a:gd name="connsiteY4" fmla="*/ 848555 h 1697109"/>
                    <a:gd name="connsiteX0" fmla="*/ 116 w 1811588"/>
                    <a:gd name="connsiteY0" fmla="*/ 848555 h 1887610"/>
                    <a:gd name="connsiteX1" fmla="*/ 905852 w 1811588"/>
                    <a:gd name="connsiteY1" fmla="*/ 0 h 1887610"/>
                    <a:gd name="connsiteX2" fmla="*/ 1811588 w 1811588"/>
                    <a:gd name="connsiteY2" fmla="*/ 848555 h 1887610"/>
                    <a:gd name="connsiteX3" fmla="*/ 860132 w 1811588"/>
                    <a:gd name="connsiteY3" fmla="*/ 1887610 h 1887610"/>
                    <a:gd name="connsiteX4" fmla="*/ 116 w 1811588"/>
                    <a:gd name="connsiteY4" fmla="*/ 848555 h 1887610"/>
                    <a:gd name="connsiteX0" fmla="*/ 1079 w 1812551"/>
                    <a:gd name="connsiteY0" fmla="*/ 848555 h 1888122"/>
                    <a:gd name="connsiteX1" fmla="*/ 906815 w 1812551"/>
                    <a:gd name="connsiteY1" fmla="*/ 0 h 1888122"/>
                    <a:gd name="connsiteX2" fmla="*/ 1812551 w 1812551"/>
                    <a:gd name="connsiteY2" fmla="*/ 848555 h 1888122"/>
                    <a:gd name="connsiteX3" fmla="*/ 861095 w 1812551"/>
                    <a:gd name="connsiteY3" fmla="*/ 1887610 h 1888122"/>
                    <a:gd name="connsiteX4" fmla="*/ 1079 w 1812551"/>
                    <a:gd name="connsiteY4" fmla="*/ 848555 h 1888122"/>
                    <a:gd name="connsiteX0" fmla="*/ 72 w 1853451"/>
                    <a:gd name="connsiteY0" fmla="*/ 848555 h 1916711"/>
                    <a:gd name="connsiteX1" fmla="*/ 905808 w 1853451"/>
                    <a:gd name="connsiteY1" fmla="*/ 0 h 1916711"/>
                    <a:gd name="connsiteX2" fmla="*/ 1811544 w 1853451"/>
                    <a:gd name="connsiteY2" fmla="*/ 848555 h 1916711"/>
                    <a:gd name="connsiteX3" fmla="*/ 1579254 w 1853451"/>
                    <a:gd name="connsiteY3" fmla="*/ 1561218 h 1916711"/>
                    <a:gd name="connsiteX4" fmla="*/ 860088 w 1853451"/>
                    <a:gd name="connsiteY4" fmla="*/ 1887610 h 1916711"/>
                    <a:gd name="connsiteX5" fmla="*/ 72 w 1853451"/>
                    <a:gd name="connsiteY5" fmla="*/ 848555 h 1916711"/>
                    <a:gd name="connsiteX0" fmla="*/ 72 w 1795673"/>
                    <a:gd name="connsiteY0" fmla="*/ 859231 h 1927387"/>
                    <a:gd name="connsiteX1" fmla="*/ 905808 w 1795673"/>
                    <a:gd name="connsiteY1" fmla="*/ 10676 h 1927387"/>
                    <a:gd name="connsiteX2" fmla="*/ 1742964 w 1795673"/>
                    <a:gd name="connsiteY2" fmla="*/ 455371 h 1927387"/>
                    <a:gd name="connsiteX3" fmla="*/ 1579254 w 1795673"/>
                    <a:gd name="connsiteY3" fmla="*/ 1571894 h 1927387"/>
                    <a:gd name="connsiteX4" fmla="*/ 860088 w 1795673"/>
                    <a:gd name="connsiteY4" fmla="*/ 1898286 h 1927387"/>
                    <a:gd name="connsiteX5" fmla="*/ 72 w 1795673"/>
                    <a:gd name="connsiteY5" fmla="*/ 859231 h 1927387"/>
                    <a:gd name="connsiteX0" fmla="*/ 84 w 1689005"/>
                    <a:gd name="connsiteY0" fmla="*/ 467609 h 1940349"/>
                    <a:gd name="connsiteX1" fmla="*/ 799140 w 1689005"/>
                    <a:gd name="connsiteY1" fmla="*/ 54 h 1940349"/>
                    <a:gd name="connsiteX2" fmla="*/ 1636296 w 1689005"/>
                    <a:gd name="connsiteY2" fmla="*/ 444749 h 1940349"/>
                    <a:gd name="connsiteX3" fmla="*/ 1472586 w 1689005"/>
                    <a:gd name="connsiteY3" fmla="*/ 1561272 h 1940349"/>
                    <a:gd name="connsiteX4" fmla="*/ 753420 w 1689005"/>
                    <a:gd name="connsiteY4" fmla="*/ 1887664 h 1940349"/>
                    <a:gd name="connsiteX5" fmla="*/ 84 w 1689005"/>
                    <a:gd name="connsiteY5" fmla="*/ 467609 h 1940349"/>
                    <a:gd name="connsiteX0" fmla="*/ 96032 w 1784953"/>
                    <a:gd name="connsiteY0" fmla="*/ 467609 h 1887678"/>
                    <a:gd name="connsiteX1" fmla="*/ 895088 w 1784953"/>
                    <a:gd name="connsiteY1" fmla="*/ 54 h 1887678"/>
                    <a:gd name="connsiteX2" fmla="*/ 1732244 w 1784953"/>
                    <a:gd name="connsiteY2" fmla="*/ 444749 h 1887678"/>
                    <a:gd name="connsiteX3" fmla="*/ 1568534 w 1784953"/>
                    <a:gd name="connsiteY3" fmla="*/ 1561272 h 1887678"/>
                    <a:gd name="connsiteX4" fmla="*/ 849368 w 1784953"/>
                    <a:gd name="connsiteY4" fmla="*/ 1887664 h 1887678"/>
                    <a:gd name="connsiteX5" fmla="*/ 97873 w 1784953"/>
                    <a:gd name="connsiteY5" fmla="*/ 1568892 h 1887678"/>
                    <a:gd name="connsiteX6" fmla="*/ 96032 w 1784953"/>
                    <a:gd name="connsiteY6" fmla="*/ 467609 h 1887678"/>
                    <a:gd name="connsiteX0" fmla="*/ 48840 w 1737761"/>
                    <a:gd name="connsiteY0" fmla="*/ 467609 h 1890088"/>
                    <a:gd name="connsiteX1" fmla="*/ 847896 w 1737761"/>
                    <a:gd name="connsiteY1" fmla="*/ 54 h 1890088"/>
                    <a:gd name="connsiteX2" fmla="*/ 1685052 w 1737761"/>
                    <a:gd name="connsiteY2" fmla="*/ 444749 h 1890088"/>
                    <a:gd name="connsiteX3" fmla="*/ 1521342 w 1737761"/>
                    <a:gd name="connsiteY3" fmla="*/ 1561272 h 1890088"/>
                    <a:gd name="connsiteX4" fmla="*/ 802176 w 1737761"/>
                    <a:gd name="connsiteY4" fmla="*/ 1887664 h 1890088"/>
                    <a:gd name="connsiteX5" fmla="*/ 164981 w 1737761"/>
                    <a:gd name="connsiteY5" fmla="*/ 1408872 h 1890088"/>
                    <a:gd name="connsiteX6" fmla="*/ 48840 w 1737761"/>
                    <a:gd name="connsiteY6" fmla="*/ 467609 h 1890088"/>
                    <a:gd name="connsiteX0" fmla="*/ 48840 w 1748053"/>
                    <a:gd name="connsiteY0" fmla="*/ 467609 h 1889530"/>
                    <a:gd name="connsiteX1" fmla="*/ 847896 w 1748053"/>
                    <a:gd name="connsiteY1" fmla="*/ 54 h 1889530"/>
                    <a:gd name="connsiteX2" fmla="*/ 1685052 w 1748053"/>
                    <a:gd name="connsiteY2" fmla="*/ 444749 h 1889530"/>
                    <a:gd name="connsiteX3" fmla="*/ 1567062 w 1748053"/>
                    <a:gd name="connsiteY3" fmla="*/ 1546032 h 1889530"/>
                    <a:gd name="connsiteX4" fmla="*/ 802176 w 1748053"/>
                    <a:gd name="connsiteY4" fmla="*/ 1887664 h 1889530"/>
                    <a:gd name="connsiteX5" fmla="*/ 164981 w 1748053"/>
                    <a:gd name="connsiteY5" fmla="*/ 1408872 h 1889530"/>
                    <a:gd name="connsiteX6" fmla="*/ 48840 w 1748053"/>
                    <a:gd name="connsiteY6" fmla="*/ 467609 h 1889530"/>
                    <a:gd name="connsiteX0" fmla="*/ 48840 w 1748053"/>
                    <a:gd name="connsiteY0" fmla="*/ 467609 h 1755463"/>
                    <a:gd name="connsiteX1" fmla="*/ 847896 w 1748053"/>
                    <a:gd name="connsiteY1" fmla="*/ 54 h 1755463"/>
                    <a:gd name="connsiteX2" fmla="*/ 1685052 w 1748053"/>
                    <a:gd name="connsiteY2" fmla="*/ 444749 h 1755463"/>
                    <a:gd name="connsiteX3" fmla="*/ 1567062 w 1748053"/>
                    <a:gd name="connsiteY3" fmla="*/ 1546032 h 1755463"/>
                    <a:gd name="connsiteX4" fmla="*/ 863136 w 1748053"/>
                    <a:gd name="connsiteY4" fmla="*/ 1750504 h 1755463"/>
                    <a:gd name="connsiteX5" fmla="*/ 164981 w 1748053"/>
                    <a:gd name="connsiteY5" fmla="*/ 1408872 h 1755463"/>
                    <a:gd name="connsiteX6" fmla="*/ 48840 w 1748053"/>
                    <a:gd name="connsiteY6" fmla="*/ 467609 h 1755463"/>
                    <a:gd name="connsiteX0" fmla="*/ 48840 w 1718334"/>
                    <a:gd name="connsiteY0" fmla="*/ 467609 h 1761261"/>
                    <a:gd name="connsiteX1" fmla="*/ 847896 w 1718334"/>
                    <a:gd name="connsiteY1" fmla="*/ 54 h 1761261"/>
                    <a:gd name="connsiteX2" fmla="*/ 1685052 w 1718334"/>
                    <a:gd name="connsiteY2" fmla="*/ 444749 h 1761261"/>
                    <a:gd name="connsiteX3" fmla="*/ 1368942 w 1718334"/>
                    <a:gd name="connsiteY3" fmla="*/ 1584132 h 1761261"/>
                    <a:gd name="connsiteX4" fmla="*/ 863136 w 1718334"/>
                    <a:gd name="connsiteY4" fmla="*/ 1750504 h 1761261"/>
                    <a:gd name="connsiteX5" fmla="*/ 164981 w 1718334"/>
                    <a:gd name="connsiteY5" fmla="*/ 1408872 h 1761261"/>
                    <a:gd name="connsiteX6" fmla="*/ 48840 w 1718334"/>
                    <a:gd name="connsiteY6" fmla="*/ 467609 h 1761261"/>
                    <a:gd name="connsiteX0" fmla="*/ 48840 w 1754266"/>
                    <a:gd name="connsiteY0" fmla="*/ 467609 h 1761261"/>
                    <a:gd name="connsiteX1" fmla="*/ 847896 w 1754266"/>
                    <a:gd name="connsiteY1" fmla="*/ 54 h 1761261"/>
                    <a:gd name="connsiteX2" fmla="*/ 1685052 w 1754266"/>
                    <a:gd name="connsiteY2" fmla="*/ 444749 h 1761261"/>
                    <a:gd name="connsiteX3" fmla="*/ 1368942 w 1754266"/>
                    <a:gd name="connsiteY3" fmla="*/ 1584132 h 1761261"/>
                    <a:gd name="connsiteX4" fmla="*/ 863136 w 1754266"/>
                    <a:gd name="connsiteY4" fmla="*/ 1750504 h 1761261"/>
                    <a:gd name="connsiteX5" fmla="*/ 164981 w 1754266"/>
                    <a:gd name="connsiteY5" fmla="*/ 1408872 h 1761261"/>
                    <a:gd name="connsiteX6" fmla="*/ 48840 w 1754266"/>
                    <a:gd name="connsiteY6" fmla="*/ 467609 h 1761261"/>
                    <a:gd name="connsiteX0" fmla="*/ 76947 w 1782373"/>
                    <a:gd name="connsiteY0" fmla="*/ 467609 h 1758173"/>
                    <a:gd name="connsiteX1" fmla="*/ 876003 w 1782373"/>
                    <a:gd name="connsiteY1" fmla="*/ 54 h 1758173"/>
                    <a:gd name="connsiteX2" fmla="*/ 1713159 w 1782373"/>
                    <a:gd name="connsiteY2" fmla="*/ 444749 h 1758173"/>
                    <a:gd name="connsiteX3" fmla="*/ 1397049 w 1782373"/>
                    <a:gd name="connsiteY3" fmla="*/ 1584132 h 1758173"/>
                    <a:gd name="connsiteX4" fmla="*/ 891243 w 1782373"/>
                    <a:gd name="connsiteY4" fmla="*/ 1750504 h 1758173"/>
                    <a:gd name="connsiteX5" fmla="*/ 116888 w 1782373"/>
                    <a:gd name="connsiteY5" fmla="*/ 1454592 h 1758173"/>
                    <a:gd name="connsiteX6" fmla="*/ 76947 w 1782373"/>
                    <a:gd name="connsiteY6" fmla="*/ 467609 h 1758173"/>
                    <a:gd name="connsiteX0" fmla="*/ 28320 w 1733746"/>
                    <a:gd name="connsiteY0" fmla="*/ 467609 h 1752412"/>
                    <a:gd name="connsiteX1" fmla="*/ 827376 w 1733746"/>
                    <a:gd name="connsiteY1" fmla="*/ 54 h 1752412"/>
                    <a:gd name="connsiteX2" fmla="*/ 1664532 w 1733746"/>
                    <a:gd name="connsiteY2" fmla="*/ 444749 h 1752412"/>
                    <a:gd name="connsiteX3" fmla="*/ 1348422 w 1733746"/>
                    <a:gd name="connsiteY3" fmla="*/ 1584132 h 1752412"/>
                    <a:gd name="connsiteX4" fmla="*/ 842616 w 1733746"/>
                    <a:gd name="connsiteY4" fmla="*/ 1750504 h 1752412"/>
                    <a:gd name="connsiteX5" fmla="*/ 235901 w 1733746"/>
                    <a:gd name="connsiteY5" fmla="*/ 1546032 h 1752412"/>
                    <a:gd name="connsiteX6" fmla="*/ 28320 w 1733746"/>
                    <a:gd name="connsiteY6" fmla="*/ 467609 h 1752412"/>
                    <a:gd name="connsiteX0" fmla="*/ 28320 w 1698278"/>
                    <a:gd name="connsiteY0" fmla="*/ 467609 h 1865725"/>
                    <a:gd name="connsiteX1" fmla="*/ 827376 w 1698278"/>
                    <a:gd name="connsiteY1" fmla="*/ 54 h 1865725"/>
                    <a:gd name="connsiteX2" fmla="*/ 1664532 w 1698278"/>
                    <a:gd name="connsiteY2" fmla="*/ 444749 h 1865725"/>
                    <a:gd name="connsiteX3" fmla="*/ 1112202 w 1698278"/>
                    <a:gd name="connsiteY3" fmla="*/ 1789872 h 1865725"/>
                    <a:gd name="connsiteX4" fmla="*/ 842616 w 1698278"/>
                    <a:gd name="connsiteY4" fmla="*/ 1750504 h 1865725"/>
                    <a:gd name="connsiteX5" fmla="*/ 235901 w 1698278"/>
                    <a:gd name="connsiteY5" fmla="*/ 1546032 h 1865725"/>
                    <a:gd name="connsiteX6" fmla="*/ 28320 w 1698278"/>
                    <a:gd name="connsiteY6" fmla="*/ 467609 h 1865725"/>
                    <a:gd name="connsiteX0" fmla="*/ 28320 w 1775119"/>
                    <a:gd name="connsiteY0" fmla="*/ 467609 h 1751589"/>
                    <a:gd name="connsiteX1" fmla="*/ 827376 w 1775119"/>
                    <a:gd name="connsiteY1" fmla="*/ 54 h 1751589"/>
                    <a:gd name="connsiteX2" fmla="*/ 1664532 w 1775119"/>
                    <a:gd name="connsiteY2" fmla="*/ 444749 h 1751589"/>
                    <a:gd name="connsiteX3" fmla="*/ 1470342 w 1775119"/>
                    <a:gd name="connsiteY3" fmla="*/ 1576512 h 1751589"/>
                    <a:gd name="connsiteX4" fmla="*/ 842616 w 1775119"/>
                    <a:gd name="connsiteY4" fmla="*/ 1750504 h 1751589"/>
                    <a:gd name="connsiteX5" fmla="*/ 235901 w 1775119"/>
                    <a:gd name="connsiteY5" fmla="*/ 1546032 h 1751589"/>
                    <a:gd name="connsiteX6" fmla="*/ 28320 w 1775119"/>
                    <a:gd name="connsiteY6" fmla="*/ 467609 h 1751589"/>
                    <a:gd name="connsiteX0" fmla="*/ 28320 w 1714150"/>
                    <a:gd name="connsiteY0" fmla="*/ 467609 h 1751589"/>
                    <a:gd name="connsiteX1" fmla="*/ 827376 w 1714150"/>
                    <a:gd name="connsiteY1" fmla="*/ 54 h 1751589"/>
                    <a:gd name="connsiteX2" fmla="*/ 1664532 w 1714150"/>
                    <a:gd name="connsiteY2" fmla="*/ 444749 h 1751589"/>
                    <a:gd name="connsiteX3" fmla="*/ 1470342 w 1714150"/>
                    <a:gd name="connsiteY3" fmla="*/ 1576512 h 1751589"/>
                    <a:gd name="connsiteX4" fmla="*/ 842616 w 1714150"/>
                    <a:gd name="connsiteY4" fmla="*/ 1750504 h 1751589"/>
                    <a:gd name="connsiteX5" fmla="*/ 235901 w 1714150"/>
                    <a:gd name="connsiteY5" fmla="*/ 1546032 h 1751589"/>
                    <a:gd name="connsiteX6" fmla="*/ 28320 w 1714150"/>
                    <a:gd name="connsiteY6" fmla="*/ 467609 h 1751589"/>
                    <a:gd name="connsiteX0" fmla="*/ 28320 w 1619395"/>
                    <a:gd name="connsiteY0" fmla="*/ 468124 h 1752104"/>
                    <a:gd name="connsiteX1" fmla="*/ 827376 w 1619395"/>
                    <a:gd name="connsiteY1" fmla="*/ 569 h 1752104"/>
                    <a:gd name="connsiteX2" fmla="*/ 1534992 w 1619395"/>
                    <a:gd name="connsiteY2" fmla="*/ 399544 h 1752104"/>
                    <a:gd name="connsiteX3" fmla="*/ 1470342 w 1619395"/>
                    <a:gd name="connsiteY3" fmla="*/ 1577027 h 1752104"/>
                    <a:gd name="connsiteX4" fmla="*/ 842616 w 1619395"/>
                    <a:gd name="connsiteY4" fmla="*/ 1751019 h 1752104"/>
                    <a:gd name="connsiteX5" fmla="*/ 235901 w 1619395"/>
                    <a:gd name="connsiteY5" fmla="*/ 1546547 h 1752104"/>
                    <a:gd name="connsiteX6" fmla="*/ 28320 w 1619395"/>
                    <a:gd name="connsiteY6" fmla="*/ 468124 h 1752104"/>
                    <a:gd name="connsiteX0" fmla="*/ 28320 w 1688424"/>
                    <a:gd name="connsiteY0" fmla="*/ 468124 h 1752104"/>
                    <a:gd name="connsiteX1" fmla="*/ 827376 w 1688424"/>
                    <a:gd name="connsiteY1" fmla="*/ 569 h 1752104"/>
                    <a:gd name="connsiteX2" fmla="*/ 1534992 w 1688424"/>
                    <a:gd name="connsiteY2" fmla="*/ 399544 h 1752104"/>
                    <a:gd name="connsiteX3" fmla="*/ 1470342 w 1688424"/>
                    <a:gd name="connsiteY3" fmla="*/ 1577027 h 1752104"/>
                    <a:gd name="connsiteX4" fmla="*/ 842616 w 1688424"/>
                    <a:gd name="connsiteY4" fmla="*/ 1751019 h 1752104"/>
                    <a:gd name="connsiteX5" fmla="*/ 235901 w 1688424"/>
                    <a:gd name="connsiteY5" fmla="*/ 1546547 h 1752104"/>
                    <a:gd name="connsiteX6" fmla="*/ 28320 w 1688424"/>
                    <a:gd name="connsiteY6" fmla="*/ 468124 h 1752104"/>
                    <a:gd name="connsiteX0" fmla="*/ 28320 w 1688424"/>
                    <a:gd name="connsiteY0" fmla="*/ 470620 h 1754600"/>
                    <a:gd name="connsiteX1" fmla="*/ 827376 w 1688424"/>
                    <a:gd name="connsiteY1" fmla="*/ 3065 h 1754600"/>
                    <a:gd name="connsiteX2" fmla="*/ 1534992 w 1688424"/>
                    <a:gd name="connsiteY2" fmla="*/ 333460 h 1754600"/>
                    <a:gd name="connsiteX3" fmla="*/ 1470342 w 1688424"/>
                    <a:gd name="connsiteY3" fmla="*/ 1579523 h 1754600"/>
                    <a:gd name="connsiteX4" fmla="*/ 842616 w 1688424"/>
                    <a:gd name="connsiteY4" fmla="*/ 1753515 h 1754600"/>
                    <a:gd name="connsiteX5" fmla="*/ 235901 w 1688424"/>
                    <a:gd name="connsiteY5" fmla="*/ 1549043 h 1754600"/>
                    <a:gd name="connsiteX6" fmla="*/ 28320 w 1688424"/>
                    <a:gd name="connsiteY6" fmla="*/ 470620 h 1754600"/>
                    <a:gd name="connsiteX0" fmla="*/ 28320 w 1692608"/>
                    <a:gd name="connsiteY0" fmla="*/ 470620 h 1754600"/>
                    <a:gd name="connsiteX1" fmla="*/ 827376 w 1692608"/>
                    <a:gd name="connsiteY1" fmla="*/ 3065 h 1754600"/>
                    <a:gd name="connsiteX2" fmla="*/ 1534992 w 1692608"/>
                    <a:gd name="connsiteY2" fmla="*/ 333460 h 1754600"/>
                    <a:gd name="connsiteX3" fmla="*/ 1470342 w 1692608"/>
                    <a:gd name="connsiteY3" fmla="*/ 1579523 h 1754600"/>
                    <a:gd name="connsiteX4" fmla="*/ 842616 w 1692608"/>
                    <a:gd name="connsiteY4" fmla="*/ 1753515 h 1754600"/>
                    <a:gd name="connsiteX5" fmla="*/ 235901 w 1692608"/>
                    <a:gd name="connsiteY5" fmla="*/ 1549043 h 1754600"/>
                    <a:gd name="connsiteX6" fmla="*/ 28320 w 1692608"/>
                    <a:gd name="connsiteY6" fmla="*/ 470620 h 1754600"/>
                    <a:gd name="connsiteX0" fmla="*/ 46664 w 1710952"/>
                    <a:gd name="connsiteY0" fmla="*/ 470620 h 1755364"/>
                    <a:gd name="connsiteX1" fmla="*/ 845720 w 1710952"/>
                    <a:gd name="connsiteY1" fmla="*/ 3065 h 1755364"/>
                    <a:gd name="connsiteX2" fmla="*/ 1553336 w 1710952"/>
                    <a:gd name="connsiteY2" fmla="*/ 333460 h 1755364"/>
                    <a:gd name="connsiteX3" fmla="*/ 1488686 w 1710952"/>
                    <a:gd name="connsiteY3" fmla="*/ 1579523 h 1755364"/>
                    <a:gd name="connsiteX4" fmla="*/ 860960 w 1710952"/>
                    <a:gd name="connsiteY4" fmla="*/ 1753515 h 1755364"/>
                    <a:gd name="connsiteX5" fmla="*/ 170425 w 1710952"/>
                    <a:gd name="connsiteY5" fmla="*/ 1533803 h 1755364"/>
                    <a:gd name="connsiteX6" fmla="*/ 46664 w 1710952"/>
                    <a:gd name="connsiteY6" fmla="*/ 470620 h 1755364"/>
                    <a:gd name="connsiteX0" fmla="*/ 46664 w 1710952"/>
                    <a:gd name="connsiteY0" fmla="*/ 470620 h 1688597"/>
                    <a:gd name="connsiteX1" fmla="*/ 845720 w 1710952"/>
                    <a:gd name="connsiteY1" fmla="*/ 3065 h 1688597"/>
                    <a:gd name="connsiteX2" fmla="*/ 1553336 w 1710952"/>
                    <a:gd name="connsiteY2" fmla="*/ 333460 h 1688597"/>
                    <a:gd name="connsiteX3" fmla="*/ 1488686 w 1710952"/>
                    <a:gd name="connsiteY3" fmla="*/ 1579523 h 1688597"/>
                    <a:gd name="connsiteX4" fmla="*/ 860960 w 1710952"/>
                    <a:gd name="connsiteY4" fmla="*/ 1662075 h 1688597"/>
                    <a:gd name="connsiteX5" fmla="*/ 170425 w 1710952"/>
                    <a:gd name="connsiteY5" fmla="*/ 1533803 h 1688597"/>
                    <a:gd name="connsiteX6" fmla="*/ 46664 w 1710952"/>
                    <a:gd name="connsiteY6" fmla="*/ 470620 h 1688597"/>
                    <a:gd name="connsiteX0" fmla="*/ 76947 w 1741235"/>
                    <a:gd name="connsiteY0" fmla="*/ 470620 h 1693925"/>
                    <a:gd name="connsiteX1" fmla="*/ 876003 w 1741235"/>
                    <a:gd name="connsiteY1" fmla="*/ 3065 h 1693925"/>
                    <a:gd name="connsiteX2" fmla="*/ 1583619 w 1741235"/>
                    <a:gd name="connsiteY2" fmla="*/ 333460 h 1693925"/>
                    <a:gd name="connsiteX3" fmla="*/ 1518969 w 1741235"/>
                    <a:gd name="connsiteY3" fmla="*/ 1579523 h 1693925"/>
                    <a:gd name="connsiteX4" fmla="*/ 891243 w 1741235"/>
                    <a:gd name="connsiteY4" fmla="*/ 1662075 h 1693925"/>
                    <a:gd name="connsiteX5" fmla="*/ 116888 w 1741235"/>
                    <a:gd name="connsiteY5" fmla="*/ 1449983 h 1693925"/>
                    <a:gd name="connsiteX6" fmla="*/ 76947 w 1741235"/>
                    <a:gd name="connsiteY6" fmla="*/ 470620 h 1693925"/>
                    <a:gd name="connsiteX0" fmla="*/ 42606 w 1706894"/>
                    <a:gd name="connsiteY0" fmla="*/ 470620 h 1692454"/>
                    <a:gd name="connsiteX1" fmla="*/ 841662 w 1706894"/>
                    <a:gd name="connsiteY1" fmla="*/ 3065 h 1692454"/>
                    <a:gd name="connsiteX2" fmla="*/ 1549278 w 1706894"/>
                    <a:gd name="connsiteY2" fmla="*/ 333460 h 1692454"/>
                    <a:gd name="connsiteX3" fmla="*/ 1484628 w 1706894"/>
                    <a:gd name="connsiteY3" fmla="*/ 1579523 h 1692454"/>
                    <a:gd name="connsiteX4" fmla="*/ 856902 w 1706894"/>
                    <a:gd name="connsiteY4" fmla="*/ 1662075 h 1692454"/>
                    <a:gd name="connsiteX5" fmla="*/ 181607 w 1706894"/>
                    <a:gd name="connsiteY5" fmla="*/ 1472843 h 1692454"/>
                    <a:gd name="connsiteX6" fmla="*/ 42606 w 1706894"/>
                    <a:gd name="connsiteY6" fmla="*/ 470620 h 1692454"/>
                    <a:gd name="connsiteX0" fmla="*/ 42606 w 1701874"/>
                    <a:gd name="connsiteY0" fmla="*/ 470620 h 1668744"/>
                    <a:gd name="connsiteX1" fmla="*/ 841662 w 1701874"/>
                    <a:gd name="connsiteY1" fmla="*/ 3065 h 1668744"/>
                    <a:gd name="connsiteX2" fmla="*/ 1549278 w 1701874"/>
                    <a:gd name="connsiteY2" fmla="*/ 333460 h 1668744"/>
                    <a:gd name="connsiteX3" fmla="*/ 1469388 w 1701874"/>
                    <a:gd name="connsiteY3" fmla="*/ 1434743 h 1668744"/>
                    <a:gd name="connsiteX4" fmla="*/ 856902 w 1701874"/>
                    <a:gd name="connsiteY4" fmla="*/ 1662075 h 1668744"/>
                    <a:gd name="connsiteX5" fmla="*/ 181607 w 1701874"/>
                    <a:gd name="connsiteY5" fmla="*/ 1472843 h 1668744"/>
                    <a:gd name="connsiteX6" fmla="*/ 42606 w 1701874"/>
                    <a:gd name="connsiteY6" fmla="*/ 470620 h 1668744"/>
                    <a:gd name="connsiteX0" fmla="*/ 42606 w 1730858"/>
                    <a:gd name="connsiteY0" fmla="*/ 470620 h 1668744"/>
                    <a:gd name="connsiteX1" fmla="*/ 841662 w 1730858"/>
                    <a:gd name="connsiteY1" fmla="*/ 3065 h 1668744"/>
                    <a:gd name="connsiteX2" fmla="*/ 1549278 w 1730858"/>
                    <a:gd name="connsiteY2" fmla="*/ 333460 h 1668744"/>
                    <a:gd name="connsiteX3" fmla="*/ 1469388 w 1730858"/>
                    <a:gd name="connsiteY3" fmla="*/ 1434743 h 1668744"/>
                    <a:gd name="connsiteX4" fmla="*/ 856902 w 1730858"/>
                    <a:gd name="connsiteY4" fmla="*/ 1662075 h 1668744"/>
                    <a:gd name="connsiteX5" fmla="*/ 181607 w 1730858"/>
                    <a:gd name="connsiteY5" fmla="*/ 1472843 h 1668744"/>
                    <a:gd name="connsiteX6" fmla="*/ 42606 w 1730858"/>
                    <a:gd name="connsiteY6" fmla="*/ 470620 h 1668744"/>
                    <a:gd name="connsiteX0" fmla="*/ 42606 w 1678107"/>
                    <a:gd name="connsiteY0" fmla="*/ 470620 h 1668744"/>
                    <a:gd name="connsiteX1" fmla="*/ 841662 w 1678107"/>
                    <a:gd name="connsiteY1" fmla="*/ 3065 h 1668744"/>
                    <a:gd name="connsiteX2" fmla="*/ 1549278 w 1678107"/>
                    <a:gd name="connsiteY2" fmla="*/ 333460 h 1668744"/>
                    <a:gd name="connsiteX3" fmla="*/ 1469388 w 1678107"/>
                    <a:gd name="connsiteY3" fmla="*/ 1434743 h 1668744"/>
                    <a:gd name="connsiteX4" fmla="*/ 856902 w 1678107"/>
                    <a:gd name="connsiteY4" fmla="*/ 1662075 h 1668744"/>
                    <a:gd name="connsiteX5" fmla="*/ 181607 w 1678107"/>
                    <a:gd name="connsiteY5" fmla="*/ 1472843 h 1668744"/>
                    <a:gd name="connsiteX6" fmla="*/ 42606 w 1678107"/>
                    <a:gd name="connsiteY6" fmla="*/ 470620 h 1668744"/>
                    <a:gd name="connsiteX0" fmla="*/ 42606 w 1686626"/>
                    <a:gd name="connsiteY0" fmla="*/ 470620 h 1668744"/>
                    <a:gd name="connsiteX1" fmla="*/ 841662 w 1686626"/>
                    <a:gd name="connsiteY1" fmla="*/ 3065 h 1668744"/>
                    <a:gd name="connsiteX2" fmla="*/ 1549278 w 1686626"/>
                    <a:gd name="connsiteY2" fmla="*/ 333460 h 1668744"/>
                    <a:gd name="connsiteX3" fmla="*/ 1469388 w 1686626"/>
                    <a:gd name="connsiteY3" fmla="*/ 1434743 h 1668744"/>
                    <a:gd name="connsiteX4" fmla="*/ 856902 w 1686626"/>
                    <a:gd name="connsiteY4" fmla="*/ 1662075 h 1668744"/>
                    <a:gd name="connsiteX5" fmla="*/ 181607 w 1686626"/>
                    <a:gd name="connsiteY5" fmla="*/ 1472843 h 1668744"/>
                    <a:gd name="connsiteX6" fmla="*/ 42606 w 1686626"/>
                    <a:gd name="connsiteY6" fmla="*/ 470620 h 1668744"/>
                    <a:gd name="connsiteX0" fmla="*/ 42606 w 1695920"/>
                    <a:gd name="connsiteY0" fmla="*/ 470620 h 1668744"/>
                    <a:gd name="connsiteX1" fmla="*/ 841662 w 1695920"/>
                    <a:gd name="connsiteY1" fmla="*/ 3065 h 1668744"/>
                    <a:gd name="connsiteX2" fmla="*/ 1549278 w 1695920"/>
                    <a:gd name="connsiteY2" fmla="*/ 333460 h 1668744"/>
                    <a:gd name="connsiteX3" fmla="*/ 1469388 w 1695920"/>
                    <a:gd name="connsiteY3" fmla="*/ 1434743 h 1668744"/>
                    <a:gd name="connsiteX4" fmla="*/ 856902 w 1695920"/>
                    <a:gd name="connsiteY4" fmla="*/ 1662075 h 1668744"/>
                    <a:gd name="connsiteX5" fmla="*/ 181607 w 1695920"/>
                    <a:gd name="connsiteY5" fmla="*/ 1472843 h 1668744"/>
                    <a:gd name="connsiteX6" fmla="*/ 42606 w 1695920"/>
                    <a:gd name="connsiteY6" fmla="*/ 470620 h 1668744"/>
                    <a:gd name="connsiteX0" fmla="*/ 42606 w 1700666"/>
                    <a:gd name="connsiteY0" fmla="*/ 470620 h 1671825"/>
                    <a:gd name="connsiteX1" fmla="*/ 841662 w 1700666"/>
                    <a:gd name="connsiteY1" fmla="*/ 3065 h 1671825"/>
                    <a:gd name="connsiteX2" fmla="*/ 1549278 w 1700666"/>
                    <a:gd name="connsiteY2" fmla="*/ 333460 h 1671825"/>
                    <a:gd name="connsiteX3" fmla="*/ 1484628 w 1700666"/>
                    <a:gd name="connsiteY3" fmla="*/ 1533803 h 1671825"/>
                    <a:gd name="connsiteX4" fmla="*/ 856902 w 1700666"/>
                    <a:gd name="connsiteY4" fmla="*/ 1662075 h 1671825"/>
                    <a:gd name="connsiteX5" fmla="*/ 181607 w 1700666"/>
                    <a:gd name="connsiteY5" fmla="*/ 1472843 h 1671825"/>
                    <a:gd name="connsiteX6" fmla="*/ 42606 w 1700666"/>
                    <a:gd name="connsiteY6" fmla="*/ 470620 h 167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666" h="1671825">
                      <a:moveTo>
                        <a:pt x="42606" y="470620"/>
                      </a:moveTo>
                      <a:cubicBezTo>
                        <a:pt x="152615" y="225657"/>
                        <a:pt x="590550" y="25925"/>
                        <a:pt x="841662" y="3065"/>
                      </a:cubicBezTo>
                      <a:cubicBezTo>
                        <a:pt x="1092774" y="-19795"/>
                        <a:pt x="1417987" y="84687"/>
                        <a:pt x="1549278" y="333460"/>
                      </a:cubicBezTo>
                      <a:cubicBezTo>
                        <a:pt x="1840589" y="582233"/>
                        <a:pt x="1650824" y="1322527"/>
                        <a:pt x="1484628" y="1533803"/>
                      </a:cubicBezTo>
                      <a:cubicBezTo>
                        <a:pt x="1326052" y="1706979"/>
                        <a:pt x="1074072" y="1672235"/>
                        <a:pt x="856902" y="1662075"/>
                      </a:cubicBezTo>
                      <a:cubicBezTo>
                        <a:pt x="639732" y="1651915"/>
                        <a:pt x="307163" y="1709519"/>
                        <a:pt x="181607" y="1472843"/>
                      </a:cubicBezTo>
                      <a:cubicBezTo>
                        <a:pt x="56051" y="1236167"/>
                        <a:pt x="-67403" y="715583"/>
                        <a:pt x="42606" y="470620"/>
                      </a:cubicBezTo>
                      <a:close/>
                    </a:path>
                  </a:pathLst>
                </a:custGeom>
                <a:solidFill>
                  <a:srgbClr val="6131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8" name="Csoportba foglalás 67"/>
                <p:cNvGrpSpPr/>
                <p:nvPr/>
              </p:nvGrpSpPr>
              <p:grpSpPr>
                <a:xfrm>
                  <a:off x="9011301" y="3844945"/>
                  <a:ext cx="1969649" cy="2421915"/>
                  <a:chOff x="9011899" y="3783864"/>
                  <a:chExt cx="1969649" cy="2421915"/>
                </a:xfrm>
              </p:grpSpPr>
              <p:sp>
                <p:nvSpPr>
                  <p:cNvPr id="74" name="Ellipszis 125"/>
                  <p:cNvSpPr/>
                  <p:nvPr/>
                </p:nvSpPr>
                <p:spPr>
                  <a:xfrm>
                    <a:off x="9166351" y="3876396"/>
                    <a:ext cx="1588147" cy="1568208"/>
                  </a:xfrm>
                  <a:custGeom>
                    <a:avLst/>
                    <a:gdLst>
                      <a:gd name="connsiteX0" fmla="*/ 0 w 1811471"/>
                      <a:gd name="connsiteY0" fmla="*/ 848555 h 1697109"/>
                      <a:gd name="connsiteX1" fmla="*/ 905736 w 1811471"/>
                      <a:gd name="connsiteY1" fmla="*/ 0 h 1697109"/>
                      <a:gd name="connsiteX2" fmla="*/ 1811472 w 1811471"/>
                      <a:gd name="connsiteY2" fmla="*/ 848555 h 1697109"/>
                      <a:gd name="connsiteX3" fmla="*/ 905736 w 1811471"/>
                      <a:gd name="connsiteY3" fmla="*/ 1697110 h 1697109"/>
                      <a:gd name="connsiteX4" fmla="*/ 0 w 1811471"/>
                      <a:gd name="connsiteY4" fmla="*/ 848555 h 1697109"/>
                      <a:gd name="connsiteX0" fmla="*/ 116 w 1811588"/>
                      <a:gd name="connsiteY0" fmla="*/ 848555 h 1887610"/>
                      <a:gd name="connsiteX1" fmla="*/ 905852 w 1811588"/>
                      <a:gd name="connsiteY1" fmla="*/ 0 h 1887610"/>
                      <a:gd name="connsiteX2" fmla="*/ 1811588 w 1811588"/>
                      <a:gd name="connsiteY2" fmla="*/ 848555 h 1887610"/>
                      <a:gd name="connsiteX3" fmla="*/ 860132 w 1811588"/>
                      <a:gd name="connsiteY3" fmla="*/ 1887610 h 1887610"/>
                      <a:gd name="connsiteX4" fmla="*/ 116 w 1811588"/>
                      <a:gd name="connsiteY4" fmla="*/ 848555 h 1887610"/>
                      <a:gd name="connsiteX0" fmla="*/ 1079 w 1812551"/>
                      <a:gd name="connsiteY0" fmla="*/ 848555 h 1888122"/>
                      <a:gd name="connsiteX1" fmla="*/ 906815 w 1812551"/>
                      <a:gd name="connsiteY1" fmla="*/ 0 h 1888122"/>
                      <a:gd name="connsiteX2" fmla="*/ 1812551 w 1812551"/>
                      <a:gd name="connsiteY2" fmla="*/ 848555 h 1888122"/>
                      <a:gd name="connsiteX3" fmla="*/ 861095 w 1812551"/>
                      <a:gd name="connsiteY3" fmla="*/ 1887610 h 1888122"/>
                      <a:gd name="connsiteX4" fmla="*/ 1079 w 1812551"/>
                      <a:gd name="connsiteY4" fmla="*/ 848555 h 1888122"/>
                      <a:gd name="connsiteX0" fmla="*/ 72 w 1853451"/>
                      <a:gd name="connsiteY0" fmla="*/ 848555 h 1916711"/>
                      <a:gd name="connsiteX1" fmla="*/ 905808 w 1853451"/>
                      <a:gd name="connsiteY1" fmla="*/ 0 h 1916711"/>
                      <a:gd name="connsiteX2" fmla="*/ 1811544 w 1853451"/>
                      <a:gd name="connsiteY2" fmla="*/ 848555 h 1916711"/>
                      <a:gd name="connsiteX3" fmla="*/ 1579254 w 1853451"/>
                      <a:gd name="connsiteY3" fmla="*/ 1561218 h 1916711"/>
                      <a:gd name="connsiteX4" fmla="*/ 860088 w 1853451"/>
                      <a:gd name="connsiteY4" fmla="*/ 1887610 h 1916711"/>
                      <a:gd name="connsiteX5" fmla="*/ 72 w 1853451"/>
                      <a:gd name="connsiteY5" fmla="*/ 848555 h 1916711"/>
                      <a:gd name="connsiteX0" fmla="*/ 72 w 1795673"/>
                      <a:gd name="connsiteY0" fmla="*/ 859231 h 1927387"/>
                      <a:gd name="connsiteX1" fmla="*/ 905808 w 1795673"/>
                      <a:gd name="connsiteY1" fmla="*/ 10676 h 1927387"/>
                      <a:gd name="connsiteX2" fmla="*/ 1742964 w 1795673"/>
                      <a:gd name="connsiteY2" fmla="*/ 455371 h 1927387"/>
                      <a:gd name="connsiteX3" fmla="*/ 1579254 w 1795673"/>
                      <a:gd name="connsiteY3" fmla="*/ 1571894 h 1927387"/>
                      <a:gd name="connsiteX4" fmla="*/ 860088 w 1795673"/>
                      <a:gd name="connsiteY4" fmla="*/ 1898286 h 1927387"/>
                      <a:gd name="connsiteX5" fmla="*/ 72 w 1795673"/>
                      <a:gd name="connsiteY5" fmla="*/ 859231 h 1927387"/>
                      <a:gd name="connsiteX0" fmla="*/ 84 w 1689005"/>
                      <a:gd name="connsiteY0" fmla="*/ 467609 h 1940349"/>
                      <a:gd name="connsiteX1" fmla="*/ 799140 w 1689005"/>
                      <a:gd name="connsiteY1" fmla="*/ 54 h 1940349"/>
                      <a:gd name="connsiteX2" fmla="*/ 1636296 w 1689005"/>
                      <a:gd name="connsiteY2" fmla="*/ 444749 h 1940349"/>
                      <a:gd name="connsiteX3" fmla="*/ 1472586 w 1689005"/>
                      <a:gd name="connsiteY3" fmla="*/ 1561272 h 1940349"/>
                      <a:gd name="connsiteX4" fmla="*/ 753420 w 1689005"/>
                      <a:gd name="connsiteY4" fmla="*/ 1887664 h 1940349"/>
                      <a:gd name="connsiteX5" fmla="*/ 84 w 1689005"/>
                      <a:gd name="connsiteY5" fmla="*/ 467609 h 1940349"/>
                      <a:gd name="connsiteX0" fmla="*/ 96032 w 1784953"/>
                      <a:gd name="connsiteY0" fmla="*/ 467609 h 1887678"/>
                      <a:gd name="connsiteX1" fmla="*/ 895088 w 1784953"/>
                      <a:gd name="connsiteY1" fmla="*/ 54 h 1887678"/>
                      <a:gd name="connsiteX2" fmla="*/ 1732244 w 1784953"/>
                      <a:gd name="connsiteY2" fmla="*/ 444749 h 1887678"/>
                      <a:gd name="connsiteX3" fmla="*/ 1568534 w 1784953"/>
                      <a:gd name="connsiteY3" fmla="*/ 1561272 h 1887678"/>
                      <a:gd name="connsiteX4" fmla="*/ 849368 w 1784953"/>
                      <a:gd name="connsiteY4" fmla="*/ 1887664 h 1887678"/>
                      <a:gd name="connsiteX5" fmla="*/ 97873 w 1784953"/>
                      <a:gd name="connsiteY5" fmla="*/ 1568892 h 1887678"/>
                      <a:gd name="connsiteX6" fmla="*/ 96032 w 1784953"/>
                      <a:gd name="connsiteY6" fmla="*/ 467609 h 1887678"/>
                      <a:gd name="connsiteX0" fmla="*/ 48840 w 1737761"/>
                      <a:gd name="connsiteY0" fmla="*/ 467609 h 1890088"/>
                      <a:gd name="connsiteX1" fmla="*/ 847896 w 1737761"/>
                      <a:gd name="connsiteY1" fmla="*/ 54 h 1890088"/>
                      <a:gd name="connsiteX2" fmla="*/ 1685052 w 1737761"/>
                      <a:gd name="connsiteY2" fmla="*/ 444749 h 1890088"/>
                      <a:gd name="connsiteX3" fmla="*/ 1521342 w 1737761"/>
                      <a:gd name="connsiteY3" fmla="*/ 1561272 h 1890088"/>
                      <a:gd name="connsiteX4" fmla="*/ 802176 w 1737761"/>
                      <a:gd name="connsiteY4" fmla="*/ 1887664 h 1890088"/>
                      <a:gd name="connsiteX5" fmla="*/ 164981 w 1737761"/>
                      <a:gd name="connsiteY5" fmla="*/ 1408872 h 1890088"/>
                      <a:gd name="connsiteX6" fmla="*/ 48840 w 1737761"/>
                      <a:gd name="connsiteY6" fmla="*/ 467609 h 1890088"/>
                      <a:gd name="connsiteX0" fmla="*/ 48840 w 1748053"/>
                      <a:gd name="connsiteY0" fmla="*/ 467609 h 1889530"/>
                      <a:gd name="connsiteX1" fmla="*/ 847896 w 1748053"/>
                      <a:gd name="connsiteY1" fmla="*/ 54 h 1889530"/>
                      <a:gd name="connsiteX2" fmla="*/ 1685052 w 1748053"/>
                      <a:gd name="connsiteY2" fmla="*/ 444749 h 1889530"/>
                      <a:gd name="connsiteX3" fmla="*/ 1567062 w 1748053"/>
                      <a:gd name="connsiteY3" fmla="*/ 1546032 h 1889530"/>
                      <a:gd name="connsiteX4" fmla="*/ 802176 w 1748053"/>
                      <a:gd name="connsiteY4" fmla="*/ 1887664 h 1889530"/>
                      <a:gd name="connsiteX5" fmla="*/ 164981 w 1748053"/>
                      <a:gd name="connsiteY5" fmla="*/ 1408872 h 1889530"/>
                      <a:gd name="connsiteX6" fmla="*/ 48840 w 1748053"/>
                      <a:gd name="connsiteY6" fmla="*/ 467609 h 1889530"/>
                      <a:gd name="connsiteX0" fmla="*/ 48840 w 1748053"/>
                      <a:gd name="connsiteY0" fmla="*/ 467609 h 1755463"/>
                      <a:gd name="connsiteX1" fmla="*/ 847896 w 1748053"/>
                      <a:gd name="connsiteY1" fmla="*/ 54 h 1755463"/>
                      <a:gd name="connsiteX2" fmla="*/ 1685052 w 1748053"/>
                      <a:gd name="connsiteY2" fmla="*/ 444749 h 1755463"/>
                      <a:gd name="connsiteX3" fmla="*/ 1567062 w 1748053"/>
                      <a:gd name="connsiteY3" fmla="*/ 1546032 h 1755463"/>
                      <a:gd name="connsiteX4" fmla="*/ 863136 w 1748053"/>
                      <a:gd name="connsiteY4" fmla="*/ 1750504 h 1755463"/>
                      <a:gd name="connsiteX5" fmla="*/ 164981 w 1748053"/>
                      <a:gd name="connsiteY5" fmla="*/ 1408872 h 1755463"/>
                      <a:gd name="connsiteX6" fmla="*/ 48840 w 1748053"/>
                      <a:gd name="connsiteY6" fmla="*/ 467609 h 1755463"/>
                      <a:gd name="connsiteX0" fmla="*/ 48840 w 1718334"/>
                      <a:gd name="connsiteY0" fmla="*/ 467609 h 1761261"/>
                      <a:gd name="connsiteX1" fmla="*/ 847896 w 1718334"/>
                      <a:gd name="connsiteY1" fmla="*/ 54 h 1761261"/>
                      <a:gd name="connsiteX2" fmla="*/ 1685052 w 1718334"/>
                      <a:gd name="connsiteY2" fmla="*/ 444749 h 1761261"/>
                      <a:gd name="connsiteX3" fmla="*/ 1368942 w 1718334"/>
                      <a:gd name="connsiteY3" fmla="*/ 1584132 h 1761261"/>
                      <a:gd name="connsiteX4" fmla="*/ 863136 w 1718334"/>
                      <a:gd name="connsiteY4" fmla="*/ 1750504 h 1761261"/>
                      <a:gd name="connsiteX5" fmla="*/ 164981 w 1718334"/>
                      <a:gd name="connsiteY5" fmla="*/ 1408872 h 1761261"/>
                      <a:gd name="connsiteX6" fmla="*/ 48840 w 1718334"/>
                      <a:gd name="connsiteY6" fmla="*/ 467609 h 1761261"/>
                      <a:gd name="connsiteX0" fmla="*/ 48840 w 1754266"/>
                      <a:gd name="connsiteY0" fmla="*/ 467609 h 1761261"/>
                      <a:gd name="connsiteX1" fmla="*/ 847896 w 1754266"/>
                      <a:gd name="connsiteY1" fmla="*/ 54 h 1761261"/>
                      <a:gd name="connsiteX2" fmla="*/ 1685052 w 1754266"/>
                      <a:gd name="connsiteY2" fmla="*/ 444749 h 1761261"/>
                      <a:gd name="connsiteX3" fmla="*/ 1368942 w 1754266"/>
                      <a:gd name="connsiteY3" fmla="*/ 1584132 h 1761261"/>
                      <a:gd name="connsiteX4" fmla="*/ 863136 w 1754266"/>
                      <a:gd name="connsiteY4" fmla="*/ 1750504 h 1761261"/>
                      <a:gd name="connsiteX5" fmla="*/ 164981 w 1754266"/>
                      <a:gd name="connsiteY5" fmla="*/ 1408872 h 1761261"/>
                      <a:gd name="connsiteX6" fmla="*/ 48840 w 1754266"/>
                      <a:gd name="connsiteY6" fmla="*/ 467609 h 1761261"/>
                      <a:gd name="connsiteX0" fmla="*/ 76947 w 1782373"/>
                      <a:gd name="connsiteY0" fmla="*/ 467609 h 1758173"/>
                      <a:gd name="connsiteX1" fmla="*/ 876003 w 1782373"/>
                      <a:gd name="connsiteY1" fmla="*/ 54 h 1758173"/>
                      <a:gd name="connsiteX2" fmla="*/ 1713159 w 1782373"/>
                      <a:gd name="connsiteY2" fmla="*/ 444749 h 1758173"/>
                      <a:gd name="connsiteX3" fmla="*/ 1397049 w 1782373"/>
                      <a:gd name="connsiteY3" fmla="*/ 1584132 h 1758173"/>
                      <a:gd name="connsiteX4" fmla="*/ 891243 w 1782373"/>
                      <a:gd name="connsiteY4" fmla="*/ 1750504 h 1758173"/>
                      <a:gd name="connsiteX5" fmla="*/ 116888 w 1782373"/>
                      <a:gd name="connsiteY5" fmla="*/ 1454592 h 1758173"/>
                      <a:gd name="connsiteX6" fmla="*/ 76947 w 1782373"/>
                      <a:gd name="connsiteY6" fmla="*/ 467609 h 1758173"/>
                      <a:gd name="connsiteX0" fmla="*/ 28320 w 1733746"/>
                      <a:gd name="connsiteY0" fmla="*/ 467609 h 1752412"/>
                      <a:gd name="connsiteX1" fmla="*/ 827376 w 1733746"/>
                      <a:gd name="connsiteY1" fmla="*/ 54 h 1752412"/>
                      <a:gd name="connsiteX2" fmla="*/ 1664532 w 1733746"/>
                      <a:gd name="connsiteY2" fmla="*/ 444749 h 1752412"/>
                      <a:gd name="connsiteX3" fmla="*/ 1348422 w 1733746"/>
                      <a:gd name="connsiteY3" fmla="*/ 1584132 h 1752412"/>
                      <a:gd name="connsiteX4" fmla="*/ 842616 w 1733746"/>
                      <a:gd name="connsiteY4" fmla="*/ 1750504 h 1752412"/>
                      <a:gd name="connsiteX5" fmla="*/ 235901 w 1733746"/>
                      <a:gd name="connsiteY5" fmla="*/ 1546032 h 1752412"/>
                      <a:gd name="connsiteX6" fmla="*/ 28320 w 1733746"/>
                      <a:gd name="connsiteY6" fmla="*/ 467609 h 1752412"/>
                      <a:gd name="connsiteX0" fmla="*/ 28320 w 1698278"/>
                      <a:gd name="connsiteY0" fmla="*/ 467609 h 1865725"/>
                      <a:gd name="connsiteX1" fmla="*/ 827376 w 1698278"/>
                      <a:gd name="connsiteY1" fmla="*/ 54 h 1865725"/>
                      <a:gd name="connsiteX2" fmla="*/ 1664532 w 1698278"/>
                      <a:gd name="connsiteY2" fmla="*/ 444749 h 1865725"/>
                      <a:gd name="connsiteX3" fmla="*/ 1112202 w 1698278"/>
                      <a:gd name="connsiteY3" fmla="*/ 1789872 h 1865725"/>
                      <a:gd name="connsiteX4" fmla="*/ 842616 w 1698278"/>
                      <a:gd name="connsiteY4" fmla="*/ 1750504 h 1865725"/>
                      <a:gd name="connsiteX5" fmla="*/ 235901 w 1698278"/>
                      <a:gd name="connsiteY5" fmla="*/ 1546032 h 1865725"/>
                      <a:gd name="connsiteX6" fmla="*/ 28320 w 1698278"/>
                      <a:gd name="connsiteY6" fmla="*/ 467609 h 1865725"/>
                      <a:gd name="connsiteX0" fmla="*/ 28320 w 1775119"/>
                      <a:gd name="connsiteY0" fmla="*/ 467609 h 1751589"/>
                      <a:gd name="connsiteX1" fmla="*/ 827376 w 1775119"/>
                      <a:gd name="connsiteY1" fmla="*/ 54 h 1751589"/>
                      <a:gd name="connsiteX2" fmla="*/ 1664532 w 1775119"/>
                      <a:gd name="connsiteY2" fmla="*/ 444749 h 1751589"/>
                      <a:gd name="connsiteX3" fmla="*/ 1470342 w 1775119"/>
                      <a:gd name="connsiteY3" fmla="*/ 1576512 h 1751589"/>
                      <a:gd name="connsiteX4" fmla="*/ 842616 w 1775119"/>
                      <a:gd name="connsiteY4" fmla="*/ 1750504 h 1751589"/>
                      <a:gd name="connsiteX5" fmla="*/ 235901 w 1775119"/>
                      <a:gd name="connsiteY5" fmla="*/ 1546032 h 1751589"/>
                      <a:gd name="connsiteX6" fmla="*/ 28320 w 1775119"/>
                      <a:gd name="connsiteY6" fmla="*/ 467609 h 1751589"/>
                      <a:gd name="connsiteX0" fmla="*/ 28320 w 1714150"/>
                      <a:gd name="connsiteY0" fmla="*/ 467609 h 1751589"/>
                      <a:gd name="connsiteX1" fmla="*/ 827376 w 1714150"/>
                      <a:gd name="connsiteY1" fmla="*/ 54 h 1751589"/>
                      <a:gd name="connsiteX2" fmla="*/ 1664532 w 1714150"/>
                      <a:gd name="connsiteY2" fmla="*/ 444749 h 1751589"/>
                      <a:gd name="connsiteX3" fmla="*/ 1470342 w 1714150"/>
                      <a:gd name="connsiteY3" fmla="*/ 1576512 h 1751589"/>
                      <a:gd name="connsiteX4" fmla="*/ 842616 w 1714150"/>
                      <a:gd name="connsiteY4" fmla="*/ 1750504 h 1751589"/>
                      <a:gd name="connsiteX5" fmla="*/ 235901 w 1714150"/>
                      <a:gd name="connsiteY5" fmla="*/ 1546032 h 1751589"/>
                      <a:gd name="connsiteX6" fmla="*/ 28320 w 1714150"/>
                      <a:gd name="connsiteY6" fmla="*/ 467609 h 1751589"/>
                      <a:gd name="connsiteX0" fmla="*/ 28320 w 1619395"/>
                      <a:gd name="connsiteY0" fmla="*/ 468124 h 1752104"/>
                      <a:gd name="connsiteX1" fmla="*/ 827376 w 1619395"/>
                      <a:gd name="connsiteY1" fmla="*/ 569 h 1752104"/>
                      <a:gd name="connsiteX2" fmla="*/ 1534992 w 1619395"/>
                      <a:gd name="connsiteY2" fmla="*/ 399544 h 1752104"/>
                      <a:gd name="connsiteX3" fmla="*/ 1470342 w 1619395"/>
                      <a:gd name="connsiteY3" fmla="*/ 1577027 h 1752104"/>
                      <a:gd name="connsiteX4" fmla="*/ 842616 w 1619395"/>
                      <a:gd name="connsiteY4" fmla="*/ 1751019 h 1752104"/>
                      <a:gd name="connsiteX5" fmla="*/ 235901 w 1619395"/>
                      <a:gd name="connsiteY5" fmla="*/ 1546547 h 1752104"/>
                      <a:gd name="connsiteX6" fmla="*/ 28320 w 1619395"/>
                      <a:gd name="connsiteY6" fmla="*/ 468124 h 1752104"/>
                      <a:gd name="connsiteX0" fmla="*/ 28320 w 1688424"/>
                      <a:gd name="connsiteY0" fmla="*/ 468124 h 1752104"/>
                      <a:gd name="connsiteX1" fmla="*/ 827376 w 1688424"/>
                      <a:gd name="connsiteY1" fmla="*/ 569 h 1752104"/>
                      <a:gd name="connsiteX2" fmla="*/ 1534992 w 1688424"/>
                      <a:gd name="connsiteY2" fmla="*/ 399544 h 1752104"/>
                      <a:gd name="connsiteX3" fmla="*/ 1470342 w 1688424"/>
                      <a:gd name="connsiteY3" fmla="*/ 1577027 h 1752104"/>
                      <a:gd name="connsiteX4" fmla="*/ 842616 w 1688424"/>
                      <a:gd name="connsiteY4" fmla="*/ 1751019 h 1752104"/>
                      <a:gd name="connsiteX5" fmla="*/ 235901 w 1688424"/>
                      <a:gd name="connsiteY5" fmla="*/ 1546547 h 1752104"/>
                      <a:gd name="connsiteX6" fmla="*/ 28320 w 1688424"/>
                      <a:gd name="connsiteY6" fmla="*/ 468124 h 1752104"/>
                      <a:gd name="connsiteX0" fmla="*/ 28320 w 1688424"/>
                      <a:gd name="connsiteY0" fmla="*/ 470620 h 1754600"/>
                      <a:gd name="connsiteX1" fmla="*/ 827376 w 1688424"/>
                      <a:gd name="connsiteY1" fmla="*/ 3065 h 1754600"/>
                      <a:gd name="connsiteX2" fmla="*/ 1534992 w 1688424"/>
                      <a:gd name="connsiteY2" fmla="*/ 333460 h 1754600"/>
                      <a:gd name="connsiteX3" fmla="*/ 1470342 w 1688424"/>
                      <a:gd name="connsiteY3" fmla="*/ 1579523 h 1754600"/>
                      <a:gd name="connsiteX4" fmla="*/ 842616 w 1688424"/>
                      <a:gd name="connsiteY4" fmla="*/ 1753515 h 1754600"/>
                      <a:gd name="connsiteX5" fmla="*/ 235901 w 1688424"/>
                      <a:gd name="connsiteY5" fmla="*/ 1549043 h 1754600"/>
                      <a:gd name="connsiteX6" fmla="*/ 28320 w 1688424"/>
                      <a:gd name="connsiteY6" fmla="*/ 470620 h 1754600"/>
                      <a:gd name="connsiteX0" fmla="*/ 28320 w 1692608"/>
                      <a:gd name="connsiteY0" fmla="*/ 470620 h 1754600"/>
                      <a:gd name="connsiteX1" fmla="*/ 827376 w 1692608"/>
                      <a:gd name="connsiteY1" fmla="*/ 3065 h 1754600"/>
                      <a:gd name="connsiteX2" fmla="*/ 1534992 w 1692608"/>
                      <a:gd name="connsiteY2" fmla="*/ 333460 h 1754600"/>
                      <a:gd name="connsiteX3" fmla="*/ 1470342 w 1692608"/>
                      <a:gd name="connsiteY3" fmla="*/ 1579523 h 1754600"/>
                      <a:gd name="connsiteX4" fmla="*/ 842616 w 1692608"/>
                      <a:gd name="connsiteY4" fmla="*/ 1753515 h 1754600"/>
                      <a:gd name="connsiteX5" fmla="*/ 235901 w 1692608"/>
                      <a:gd name="connsiteY5" fmla="*/ 1549043 h 1754600"/>
                      <a:gd name="connsiteX6" fmla="*/ 28320 w 1692608"/>
                      <a:gd name="connsiteY6" fmla="*/ 470620 h 1754600"/>
                      <a:gd name="connsiteX0" fmla="*/ 46664 w 1710952"/>
                      <a:gd name="connsiteY0" fmla="*/ 470620 h 1755364"/>
                      <a:gd name="connsiteX1" fmla="*/ 845720 w 1710952"/>
                      <a:gd name="connsiteY1" fmla="*/ 3065 h 1755364"/>
                      <a:gd name="connsiteX2" fmla="*/ 1553336 w 1710952"/>
                      <a:gd name="connsiteY2" fmla="*/ 333460 h 1755364"/>
                      <a:gd name="connsiteX3" fmla="*/ 1488686 w 1710952"/>
                      <a:gd name="connsiteY3" fmla="*/ 1579523 h 1755364"/>
                      <a:gd name="connsiteX4" fmla="*/ 860960 w 1710952"/>
                      <a:gd name="connsiteY4" fmla="*/ 1753515 h 1755364"/>
                      <a:gd name="connsiteX5" fmla="*/ 170425 w 1710952"/>
                      <a:gd name="connsiteY5" fmla="*/ 1533803 h 1755364"/>
                      <a:gd name="connsiteX6" fmla="*/ 46664 w 1710952"/>
                      <a:gd name="connsiteY6" fmla="*/ 470620 h 1755364"/>
                      <a:gd name="connsiteX0" fmla="*/ 46664 w 1710952"/>
                      <a:gd name="connsiteY0" fmla="*/ 470620 h 1688597"/>
                      <a:gd name="connsiteX1" fmla="*/ 845720 w 1710952"/>
                      <a:gd name="connsiteY1" fmla="*/ 3065 h 1688597"/>
                      <a:gd name="connsiteX2" fmla="*/ 1553336 w 1710952"/>
                      <a:gd name="connsiteY2" fmla="*/ 333460 h 1688597"/>
                      <a:gd name="connsiteX3" fmla="*/ 1488686 w 1710952"/>
                      <a:gd name="connsiteY3" fmla="*/ 1579523 h 1688597"/>
                      <a:gd name="connsiteX4" fmla="*/ 860960 w 1710952"/>
                      <a:gd name="connsiteY4" fmla="*/ 1662075 h 1688597"/>
                      <a:gd name="connsiteX5" fmla="*/ 170425 w 1710952"/>
                      <a:gd name="connsiteY5" fmla="*/ 1533803 h 1688597"/>
                      <a:gd name="connsiteX6" fmla="*/ 46664 w 1710952"/>
                      <a:gd name="connsiteY6" fmla="*/ 470620 h 1688597"/>
                      <a:gd name="connsiteX0" fmla="*/ 76947 w 1741235"/>
                      <a:gd name="connsiteY0" fmla="*/ 470620 h 1693925"/>
                      <a:gd name="connsiteX1" fmla="*/ 876003 w 1741235"/>
                      <a:gd name="connsiteY1" fmla="*/ 3065 h 1693925"/>
                      <a:gd name="connsiteX2" fmla="*/ 1583619 w 1741235"/>
                      <a:gd name="connsiteY2" fmla="*/ 333460 h 1693925"/>
                      <a:gd name="connsiteX3" fmla="*/ 1518969 w 1741235"/>
                      <a:gd name="connsiteY3" fmla="*/ 1579523 h 1693925"/>
                      <a:gd name="connsiteX4" fmla="*/ 891243 w 1741235"/>
                      <a:gd name="connsiteY4" fmla="*/ 1662075 h 1693925"/>
                      <a:gd name="connsiteX5" fmla="*/ 116888 w 1741235"/>
                      <a:gd name="connsiteY5" fmla="*/ 1449983 h 1693925"/>
                      <a:gd name="connsiteX6" fmla="*/ 76947 w 1741235"/>
                      <a:gd name="connsiteY6" fmla="*/ 470620 h 1693925"/>
                      <a:gd name="connsiteX0" fmla="*/ 42606 w 1706894"/>
                      <a:gd name="connsiteY0" fmla="*/ 470620 h 1692454"/>
                      <a:gd name="connsiteX1" fmla="*/ 841662 w 1706894"/>
                      <a:gd name="connsiteY1" fmla="*/ 3065 h 1692454"/>
                      <a:gd name="connsiteX2" fmla="*/ 1549278 w 1706894"/>
                      <a:gd name="connsiteY2" fmla="*/ 333460 h 1692454"/>
                      <a:gd name="connsiteX3" fmla="*/ 1484628 w 1706894"/>
                      <a:gd name="connsiteY3" fmla="*/ 1579523 h 1692454"/>
                      <a:gd name="connsiteX4" fmla="*/ 856902 w 1706894"/>
                      <a:gd name="connsiteY4" fmla="*/ 1662075 h 1692454"/>
                      <a:gd name="connsiteX5" fmla="*/ 181607 w 1706894"/>
                      <a:gd name="connsiteY5" fmla="*/ 1472843 h 1692454"/>
                      <a:gd name="connsiteX6" fmla="*/ 42606 w 1706894"/>
                      <a:gd name="connsiteY6" fmla="*/ 470620 h 1692454"/>
                      <a:gd name="connsiteX0" fmla="*/ 42606 w 1701874"/>
                      <a:gd name="connsiteY0" fmla="*/ 470620 h 1668744"/>
                      <a:gd name="connsiteX1" fmla="*/ 841662 w 1701874"/>
                      <a:gd name="connsiteY1" fmla="*/ 3065 h 1668744"/>
                      <a:gd name="connsiteX2" fmla="*/ 1549278 w 1701874"/>
                      <a:gd name="connsiteY2" fmla="*/ 333460 h 1668744"/>
                      <a:gd name="connsiteX3" fmla="*/ 1469388 w 1701874"/>
                      <a:gd name="connsiteY3" fmla="*/ 1434743 h 1668744"/>
                      <a:gd name="connsiteX4" fmla="*/ 856902 w 1701874"/>
                      <a:gd name="connsiteY4" fmla="*/ 1662075 h 1668744"/>
                      <a:gd name="connsiteX5" fmla="*/ 181607 w 1701874"/>
                      <a:gd name="connsiteY5" fmla="*/ 1472843 h 1668744"/>
                      <a:gd name="connsiteX6" fmla="*/ 42606 w 1701874"/>
                      <a:gd name="connsiteY6" fmla="*/ 470620 h 1668744"/>
                      <a:gd name="connsiteX0" fmla="*/ 42606 w 1730858"/>
                      <a:gd name="connsiteY0" fmla="*/ 470620 h 1668744"/>
                      <a:gd name="connsiteX1" fmla="*/ 841662 w 1730858"/>
                      <a:gd name="connsiteY1" fmla="*/ 3065 h 1668744"/>
                      <a:gd name="connsiteX2" fmla="*/ 1549278 w 1730858"/>
                      <a:gd name="connsiteY2" fmla="*/ 333460 h 1668744"/>
                      <a:gd name="connsiteX3" fmla="*/ 1469388 w 1730858"/>
                      <a:gd name="connsiteY3" fmla="*/ 1434743 h 1668744"/>
                      <a:gd name="connsiteX4" fmla="*/ 856902 w 1730858"/>
                      <a:gd name="connsiteY4" fmla="*/ 1662075 h 1668744"/>
                      <a:gd name="connsiteX5" fmla="*/ 181607 w 1730858"/>
                      <a:gd name="connsiteY5" fmla="*/ 1472843 h 1668744"/>
                      <a:gd name="connsiteX6" fmla="*/ 42606 w 1730858"/>
                      <a:gd name="connsiteY6" fmla="*/ 470620 h 1668744"/>
                      <a:gd name="connsiteX0" fmla="*/ 42606 w 1678107"/>
                      <a:gd name="connsiteY0" fmla="*/ 470620 h 1668744"/>
                      <a:gd name="connsiteX1" fmla="*/ 841662 w 1678107"/>
                      <a:gd name="connsiteY1" fmla="*/ 3065 h 1668744"/>
                      <a:gd name="connsiteX2" fmla="*/ 1549278 w 1678107"/>
                      <a:gd name="connsiteY2" fmla="*/ 333460 h 1668744"/>
                      <a:gd name="connsiteX3" fmla="*/ 1469388 w 1678107"/>
                      <a:gd name="connsiteY3" fmla="*/ 1434743 h 1668744"/>
                      <a:gd name="connsiteX4" fmla="*/ 856902 w 1678107"/>
                      <a:gd name="connsiteY4" fmla="*/ 1662075 h 1668744"/>
                      <a:gd name="connsiteX5" fmla="*/ 181607 w 1678107"/>
                      <a:gd name="connsiteY5" fmla="*/ 1472843 h 1668744"/>
                      <a:gd name="connsiteX6" fmla="*/ 42606 w 1678107"/>
                      <a:gd name="connsiteY6" fmla="*/ 470620 h 1668744"/>
                      <a:gd name="connsiteX0" fmla="*/ 42606 w 1686626"/>
                      <a:gd name="connsiteY0" fmla="*/ 470620 h 1668744"/>
                      <a:gd name="connsiteX1" fmla="*/ 841662 w 1686626"/>
                      <a:gd name="connsiteY1" fmla="*/ 3065 h 1668744"/>
                      <a:gd name="connsiteX2" fmla="*/ 1549278 w 1686626"/>
                      <a:gd name="connsiteY2" fmla="*/ 333460 h 1668744"/>
                      <a:gd name="connsiteX3" fmla="*/ 1469388 w 1686626"/>
                      <a:gd name="connsiteY3" fmla="*/ 1434743 h 1668744"/>
                      <a:gd name="connsiteX4" fmla="*/ 856902 w 1686626"/>
                      <a:gd name="connsiteY4" fmla="*/ 1662075 h 1668744"/>
                      <a:gd name="connsiteX5" fmla="*/ 181607 w 1686626"/>
                      <a:gd name="connsiteY5" fmla="*/ 1472843 h 1668744"/>
                      <a:gd name="connsiteX6" fmla="*/ 42606 w 1686626"/>
                      <a:gd name="connsiteY6" fmla="*/ 470620 h 1668744"/>
                      <a:gd name="connsiteX0" fmla="*/ 42606 w 1695920"/>
                      <a:gd name="connsiteY0" fmla="*/ 470620 h 1668744"/>
                      <a:gd name="connsiteX1" fmla="*/ 841662 w 1695920"/>
                      <a:gd name="connsiteY1" fmla="*/ 3065 h 1668744"/>
                      <a:gd name="connsiteX2" fmla="*/ 1549278 w 1695920"/>
                      <a:gd name="connsiteY2" fmla="*/ 333460 h 1668744"/>
                      <a:gd name="connsiteX3" fmla="*/ 1469388 w 1695920"/>
                      <a:gd name="connsiteY3" fmla="*/ 1434743 h 1668744"/>
                      <a:gd name="connsiteX4" fmla="*/ 856902 w 1695920"/>
                      <a:gd name="connsiteY4" fmla="*/ 1662075 h 1668744"/>
                      <a:gd name="connsiteX5" fmla="*/ 181607 w 1695920"/>
                      <a:gd name="connsiteY5" fmla="*/ 1472843 h 1668744"/>
                      <a:gd name="connsiteX6" fmla="*/ 42606 w 1695920"/>
                      <a:gd name="connsiteY6" fmla="*/ 470620 h 1668744"/>
                      <a:gd name="connsiteX0" fmla="*/ 42606 w 1700666"/>
                      <a:gd name="connsiteY0" fmla="*/ 470620 h 1671825"/>
                      <a:gd name="connsiteX1" fmla="*/ 841662 w 1700666"/>
                      <a:gd name="connsiteY1" fmla="*/ 3065 h 1671825"/>
                      <a:gd name="connsiteX2" fmla="*/ 1549278 w 1700666"/>
                      <a:gd name="connsiteY2" fmla="*/ 333460 h 1671825"/>
                      <a:gd name="connsiteX3" fmla="*/ 1484628 w 1700666"/>
                      <a:gd name="connsiteY3" fmla="*/ 1533803 h 1671825"/>
                      <a:gd name="connsiteX4" fmla="*/ 856902 w 1700666"/>
                      <a:gd name="connsiteY4" fmla="*/ 1662075 h 1671825"/>
                      <a:gd name="connsiteX5" fmla="*/ 181607 w 1700666"/>
                      <a:gd name="connsiteY5" fmla="*/ 1472843 h 1671825"/>
                      <a:gd name="connsiteX6" fmla="*/ 42606 w 1700666"/>
                      <a:gd name="connsiteY6" fmla="*/ 470620 h 1671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0666" h="1671825">
                        <a:moveTo>
                          <a:pt x="42606" y="470620"/>
                        </a:moveTo>
                        <a:cubicBezTo>
                          <a:pt x="152615" y="225657"/>
                          <a:pt x="590550" y="25925"/>
                          <a:pt x="841662" y="3065"/>
                        </a:cubicBezTo>
                        <a:cubicBezTo>
                          <a:pt x="1092774" y="-19795"/>
                          <a:pt x="1417987" y="84687"/>
                          <a:pt x="1549278" y="333460"/>
                        </a:cubicBezTo>
                        <a:cubicBezTo>
                          <a:pt x="1840589" y="582233"/>
                          <a:pt x="1650824" y="1322527"/>
                          <a:pt x="1484628" y="1533803"/>
                        </a:cubicBezTo>
                        <a:cubicBezTo>
                          <a:pt x="1326052" y="1706979"/>
                          <a:pt x="1074072" y="1672235"/>
                          <a:pt x="856902" y="1662075"/>
                        </a:cubicBezTo>
                        <a:cubicBezTo>
                          <a:pt x="639732" y="1651915"/>
                          <a:pt x="307163" y="1709519"/>
                          <a:pt x="181607" y="1472843"/>
                        </a:cubicBezTo>
                        <a:cubicBezTo>
                          <a:pt x="56051" y="1236167"/>
                          <a:pt x="-67403" y="715583"/>
                          <a:pt x="42606" y="470620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75" name="Csoportba foglalás 74"/>
                  <p:cNvGrpSpPr/>
                  <p:nvPr/>
                </p:nvGrpSpPr>
                <p:grpSpPr>
                  <a:xfrm>
                    <a:off x="9011899" y="3783864"/>
                    <a:ext cx="1969649" cy="2421915"/>
                    <a:chOff x="4301956" y="2947735"/>
                    <a:chExt cx="2680675" cy="3672302"/>
                  </a:xfrm>
                </p:grpSpPr>
                <p:sp>
                  <p:nvSpPr>
                    <p:cNvPr id="76" name="Szabadkézi sokszög 75"/>
                    <p:cNvSpPr/>
                    <p:nvPr/>
                  </p:nvSpPr>
                  <p:spPr>
                    <a:xfrm>
                      <a:off x="4301956" y="5636138"/>
                      <a:ext cx="2680675" cy="976365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C7CF3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Szabadkézi sokszög 76"/>
                    <p:cNvSpPr/>
                    <p:nvPr/>
                  </p:nvSpPr>
                  <p:spPr>
                    <a:xfrm rot="10800000">
                      <a:off x="5088078" y="5766844"/>
                      <a:ext cx="1010642" cy="367068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BAC13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Téglalap 10"/>
                    <p:cNvSpPr/>
                    <p:nvPr/>
                  </p:nvSpPr>
                  <p:spPr>
                    <a:xfrm>
                      <a:off x="5173783" y="4816528"/>
                      <a:ext cx="870395" cy="121427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856921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319514" y="1634323"/>
                          </a:lnTo>
                          <a:cubicBezTo>
                            <a:pt x="747596" y="1979763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Ellipszis 78"/>
                    <p:cNvSpPr/>
                    <p:nvPr/>
                  </p:nvSpPr>
                  <p:spPr>
                    <a:xfrm rot="20209470" flipH="1">
                      <a:off x="4567327" y="4453463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Ellipszis 79"/>
                    <p:cNvSpPr/>
                    <p:nvPr/>
                  </p:nvSpPr>
                  <p:spPr>
                    <a:xfrm rot="20209470" flipH="1">
                      <a:off x="4670922" y="4572720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Téglalap 10"/>
                    <p:cNvSpPr/>
                    <p:nvPr/>
                  </p:nvSpPr>
                  <p:spPr>
                    <a:xfrm>
                      <a:off x="5184324" y="5301573"/>
                      <a:ext cx="379462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Ellipszis 38"/>
                    <p:cNvSpPr/>
                    <p:nvPr/>
                  </p:nvSpPr>
                  <p:spPr>
                    <a:xfrm flipH="1">
                      <a:off x="4493754" y="2947735"/>
                      <a:ext cx="2150486" cy="1631428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61311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Ellipszis 82"/>
                    <p:cNvSpPr/>
                    <p:nvPr/>
                  </p:nvSpPr>
                  <p:spPr>
                    <a:xfrm rot="1390530">
                      <a:off x="6340945" y="4472330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Ellipszis 83"/>
                    <p:cNvSpPr/>
                    <p:nvPr/>
                  </p:nvSpPr>
                  <p:spPr>
                    <a:xfrm rot="1390530">
                      <a:off x="6381288" y="4591587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" name="Téglalap 10"/>
                    <p:cNvSpPr/>
                    <p:nvPr/>
                  </p:nvSpPr>
                  <p:spPr>
                    <a:xfrm>
                      <a:off x="5179256" y="5261760"/>
                      <a:ext cx="194799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Ellipszis 38"/>
                    <p:cNvSpPr/>
                    <p:nvPr/>
                  </p:nvSpPr>
                  <p:spPr>
                    <a:xfrm flipH="1">
                      <a:off x="4591708" y="3028889"/>
                      <a:ext cx="2016896" cy="1508155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Szabadkézi sokszög 86"/>
                    <p:cNvSpPr/>
                    <p:nvPr/>
                  </p:nvSpPr>
                  <p:spPr>
                    <a:xfrm>
                      <a:off x="4694965" y="3526189"/>
                      <a:ext cx="1749652" cy="2133125"/>
                    </a:xfrm>
                    <a:custGeom>
                      <a:avLst/>
                      <a:gdLst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6860 w 2657238"/>
                        <a:gd name="connsiteY10" fmla="*/ 1705018 h 3539806"/>
                        <a:gd name="connsiteX11" fmla="*/ 0 w 2657238"/>
                        <a:gd name="connsiteY11" fmla="*/ 1546860 h 3539806"/>
                        <a:gd name="connsiteX12" fmla="*/ 1328619 w 2657238"/>
                        <a:gd name="connsiteY12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0 w 2657238"/>
                        <a:gd name="connsiteY10" fmla="*/ 1546860 h 3539806"/>
                        <a:gd name="connsiteX11" fmla="*/ 1328619 w 2657238"/>
                        <a:gd name="connsiteY11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0 w 2657238"/>
                        <a:gd name="connsiteY9" fmla="*/ 1546860 h 3539806"/>
                        <a:gd name="connsiteX10" fmla="*/ 1328619 w 2657238"/>
                        <a:gd name="connsiteY10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44114 w 2657238"/>
                        <a:gd name="connsiteY4" fmla="*/ 1992946 h 3539806"/>
                        <a:gd name="connsiteX5" fmla="*/ 1322057 w 2657238"/>
                        <a:gd name="connsiteY5" fmla="*/ 3539806 h 3539806"/>
                        <a:gd name="connsiteX6" fmla="*/ 0 w 2657238"/>
                        <a:gd name="connsiteY6" fmla="*/ 1992946 h 3539806"/>
                        <a:gd name="connsiteX7" fmla="*/ 6826 w 2657238"/>
                        <a:gd name="connsiteY7" fmla="*/ 1834789 h 3539806"/>
                        <a:gd name="connsiteX8" fmla="*/ 0 w 2657238"/>
                        <a:gd name="connsiteY8" fmla="*/ 1546860 h 3539806"/>
                        <a:gd name="connsiteX9" fmla="*/ 1328619 w 2657238"/>
                        <a:gd name="connsiteY9" fmla="*/ 0 h 3539806"/>
                        <a:gd name="connsiteX0" fmla="*/ 2021956 w 2703033"/>
                        <a:gd name="connsiteY0" fmla="*/ 0 h 3007243"/>
                        <a:gd name="connsiteX1" fmla="*/ 2657238 w 2703033"/>
                        <a:gd name="connsiteY1" fmla="*/ 1014297 h 3007243"/>
                        <a:gd name="connsiteX2" fmla="*/ 2650379 w 2703033"/>
                        <a:gd name="connsiteY2" fmla="*/ 1172455 h 3007243"/>
                        <a:gd name="connsiteX3" fmla="*/ 2635333 w 2703033"/>
                        <a:gd name="connsiteY3" fmla="*/ 1287233 h 3007243"/>
                        <a:gd name="connsiteX4" fmla="*/ 2644114 w 2703033"/>
                        <a:gd name="connsiteY4" fmla="*/ 1460383 h 3007243"/>
                        <a:gd name="connsiteX5" fmla="*/ 1322057 w 2703033"/>
                        <a:gd name="connsiteY5" fmla="*/ 3007243 h 3007243"/>
                        <a:gd name="connsiteX6" fmla="*/ 0 w 2703033"/>
                        <a:gd name="connsiteY6" fmla="*/ 1460383 h 3007243"/>
                        <a:gd name="connsiteX7" fmla="*/ 6826 w 2703033"/>
                        <a:gd name="connsiteY7" fmla="*/ 1302226 h 3007243"/>
                        <a:gd name="connsiteX8" fmla="*/ 0 w 2703033"/>
                        <a:gd name="connsiteY8" fmla="*/ 1014297 h 3007243"/>
                        <a:gd name="connsiteX9" fmla="*/ 2021956 w 2703033"/>
                        <a:gd name="connsiteY9" fmla="*/ 0 h 3007243"/>
                        <a:gd name="connsiteX0" fmla="*/ 2021956 w 2703033"/>
                        <a:gd name="connsiteY0" fmla="*/ 90146 h 3097389"/>
                        <a:gd name="connsiteX1" fmla="*/ 2657238 w 2703033"/>
                        <a:gd name="connsiteY1" fmla="*/ 1104443 h 3097389"/>
                        <a:gd name="connsiteX2" fmla="*/ 2650379 w 2703033"/>
                        <a:gd name="connsiteY2" fmla="*/ 1262601 h 3097389"/>
                        <a:gd name="connsiteX3" fmla="*/ 2635333 w 2703033"/>
                        <a:gd name="connsiteY3" fmla="*/ 1377379 h 3097389"/>
                        <a:gd name="connsiteX4" fmla="*/ 2644114 w 2703033"/>
                        <a:gd name="connsiteY4" fmla="*/ 1550529 h 3097389"/>
                        <a:gd name="connsiteX5" fmla="*/ 1322057 w 2703033"/>
                        <a:gd name="connsiteY5" fmla="*/ 3097389 h 3097389"/>
                        <a:gd name="connsiteX6" fmla="*/ 0 w 2703033"/>
                        <a:gd name="connsiteY6" fmla="*/ 1550529 h 3097389"/>
                        <a:gd name="connsiteX7" fmla="*/ 6826 w 2703033"/>
                        <a:gd name="connsiteY7" fmla="*/ 1392372 h 3097389"/>
                        <a:gd name="connsiteX8" fmla="*/ 0 w 2703033"/>
                        <a:gd name="connsiteY8" fmla="*/ 1104443 h 3097389"/>
                        <a:gd name="connsiteX9" fmla="*/ 2021956 w 2703033"/>
                        <a:gd name="connsiteY9" fmla="*/ 90146 h 3097389"/>
                        <a:gd name="connsiteX0" fmla="*/ 2021956 w 2703033"/>
                        <a:gd name="connsiteY0" fmla="*/ 68442 h 3075685"/>
                        <a:gd name="connsiteX1" fmla="*/ 2657238 w 2703033"/>
                        <a:gd name="connsiteY1" fmla="*/ 1082739 h 3075685"/>
                        <a:gd name="connsiteX2" fmla="*/ 2650379 w 2703033"/>
                        <a:gd name="connsiteY2" fmla="*/ 1240897 h 3075685"/>
                        <a:gd name="connsiteX3" fmla="*/ 2635333 w 2703033"/>
                        <a:gd name="connsiteY3" fmla="*/ 1355675 h 3075685"/>
                        <a:gd name="connsiteX4" fmla="*/ 2644114 w 2703033"/>
                        <a:gd name="connsiteY4" fmla="*/ 1528825 h 3075685"/>
                        <a:gd name="connsiteX5" fmla="*/ 1322057 w 2703033"/>
                        <a:gd name="connsiteY5" fmla="*/ 3075685 h 3075685"/>
                        <a:gd name="connsiteX6" fmla="*/ 0 w 2703033"/>
                        <a:gd name="connsiteY6" fmla="*/ 1528825 h 3075685"/>
                        <a:gd name="connsiteX7" fmla="*/ 6826 w 2703033"/>
                        <a:gd name="connsiteY7" fmla="*/ 1370668 h 3075685"/>
                        <a:gd name="connsiteX8" fmla="*/ 0 w 2703033"/>
                        <a:gd name="connsiteY8" fmla="*/ 1082739 h 3075685"/>
                        <a:gd name="connsiteX9" fmla="*/ 2021956 w 2703033"/>
                        <a:gd name="connsiteY9" fmla="*/ 68442 h 3075685"/>
                        <a:gd name="connsiteX0" fmla="*/ 2021956 w 2652462"/>
                        <a:gd name="connsiteY0" fmla="*/ 42275 h 3049518"/>
                        <a:gd name="connsiteX1" fmla="*/ 2556754 w 2652462"/>
                        <a:gd name="connsiteY1" fmla="*/ 292898 h 3049518"/>
                        <a:gd name="connsiteX2" fmla="*/ 2650379 w 2652462"/>
                        <a:gd name="connsiteY2" fmla="*/ 1214730 h 3049518"/>
                        <a:gd name="connsiteX3" fmla="*/ 2635333 w 2652462"/>
                        <a:gd name="connsiteY3" fmla="*/ 1329508 h 3049518"/>
                        <a:gd name="connsiteX4" fmla="*/ 2644114 w 2652462"/>
                        <a:gd name="connsiteY4" fmla="*/ 1502658 h 3049518"/>
                        <a:gd name="connsiteX5" fmla="*/ 1322057 w 2652462"/>
                        <a:gd name="connsiteY5" fmla="*/ 3049518 h 3049518"/>
                        <a:gd name="connsiteX6" fmla="*/ 0 w 2652462"/>
                        <a:gd name="connsiteY6" fmla="*/ 1502658 h 3049518"/>
                        <a:gd name="connsiteX7" fmla="*/ 6826 w 2652462"/>
                        <a:gd name="connsiteY7" fmla="*/ 1344501 h 3049518"/>
                        <a:gd name="connsiteX8" fmla="*/ 0 w 2652462"/>
                        <a:gd name="connsiteY8" fmla="*/ 1056572 h 3049518"/>
                        <a:gd name="connsiteX9" fmla="*/ 2021956 w 2652462"/>
                        <a:gd name="connsiteY9" fmla="*/ 42275 h 3049518"/>
                        <a:gd name="connsiteX0" fmla="*/ 2021956 w 2652462"/>
                        <a:gd name="connsiteY0" fmla="*/ 42275 h 3049660"/>
                        <a:gd name="connsiteX1" fmla="*/ 2556754 w 2652462"/>
                        <a:gd name="connsiteY1" fmla="*/ 292898 h 3049660"/>
                        <a:gd name="connsiteX2" fmla="*/ 2650379 w 2652462"/>
                        <a:gd name="connsiteY2" fmla="*/ 1214730 h 3049660"/>
                        <a:gd name="connsiteX3" fmla="*/ 2635333 w 2652462"/>
                        <a:gd name="connsiteY3" fmla="*/ 1329508 h 3049660"/>
                        <a:gd name="connsiteX4" fmla="*/ 2644114 w 2652462"/>
                        <a:gd name="connsiteY4" fmla="*/ 1502658 h 3049660"/>
                        <a:gd name="connsiteX5" fmla="*/ 1322057 w 2652462"/>
                        <a:gd name="connsiteY5" fmla="*/ 3049518 h 3049660"/>
                        <a:gd name="connsiteX6" fmla="*/ 0 w 2652462"/>
                        <a:gd name="connsiteY6" fmla="*/ 1502658 h 3049660"/>
                        <a:gd name="connsiteX7" fmla="*/ 6826 w 2652462"/>
                        <a:gd name="connsiteY7" fmla="*/ 1344501 h 3049660"/>
                        <a:gd name="connsiteX8" fmla="*/ 0 w 2652462"/>
                        <a:gd name="connsiteY8" fmla="*/ 1056572 h 3049660"/>
                        <a:gd name="connsiteX9" fmla="*/ 2021956 w 2652462"/>
                        <a:gd name="connsiteY9" fmla="*/ 42275 h 3049660"/>
                        <a:gd name="connsiteX0" fmla="*/ 2021956 w 2652462"/>
                        <a:gd name="connsiteY0" fmla="*/ 42275 h 3049535"/>
                        <a:gd name="connsiteX1" fmla="*/ 2556754 w 2652462"/>
                        <a:gd name="connsiteY1" fmla="*/ 292898 h 3049535"/>
                        <a:gd name="connsiteX2" fmla="*/ 2650379 w 2652462"/>
                        <a:gd name="connsiteY2" fmla="*/ 1214730 h 3049535"/>
                        <a:gd name="connsiteX3" fmla="*/ 2635333 w 2652462"/>
                        <a:gd name="connsiteY3" fmla="*/ 1329508 h 3049535"/>
                        <a:gd name="connsiteX4" fmla="*/ 2644114 w 2652462"/>
                        <a:gd name="connsiteY4" fmla="*/ 1502658 h 3049535"/>
                        <a:gd name="connsiteX5" fmla="*/ 1322057 w 2652462"/>
                        <a:gd name="connsiteY5" fmla="*/ 3049518 h 3049535"/>
                        <a:gd name="connsiteX6" fmla="*/ 0 w 2652462"/>
                        <a:gd name="connsiteY6" fmla="*/ 1502658 h 3049535"/>
                        <a:gd name="connsiteX7" fmla="*/ 6826 w 2652462"/>
                        <a:gd name="connsiteY7" fmla="*/ 1344501 h 3049535"/>
                        <a:gd name="connsiteX8" fmla="*/ 0 w 2652462"/>
                        <a:gd name="connsiteY8" fmla="*/ 1056572 h 3049535"/>
                        <a:gd name="connsiteX9" fmla="*/ 2021956 w 2652462"/>
                        <a:gd name="connsiteY9" fmla="*/ 42275 h 3049535"/>
                        <a:gd name="connsiteX0" fmla="*/ 2021956 w 2652462"/>
                        <a:gd name="connsiteY0" fmla="*/ 42275 h 3049781"/>
                        <a:gd name="connsiteX1" fmla="*/ 2556754 w 2652462"/>
                        <a:gd name="connsiteY1" fmla="*/ 292898 h 3049781"/>
                        <a:gd name="connsiteX2" fmla="*/ 2650379 w 2652462"/>
                        <a:gd name="connsiteY2" fmla="*/ 1214730 h 3049781"/>
                        <a:gd name="connsiteX3" fmla="*/ 2635333 w 2652462"/>
                        <a:gd name="connsiteY3" fmla="*/ 1329508 h 3049781"/>
                        <a:gd name="connsiteX4" fmla="*/ 2644114 w 2652462"/>
                        <a:gd name="connsiteY4" fmla="*/ 1502658 h 3049781"/>
                        <a:gd name="connsiteX5" fmla="*/ 1322057 w 2652462"/>
                        <a:gd name="connsiteY5" fmla="*/ 3049518 h 3049781"/>
                        <a:gd name="connsiteX6" fmla="*/ 84714 w 2652462"/>
                        <a:gd name="connsiteY6" fmla="*/ 1591996 h 3049781"/>
                        <a:gd name="connsiteX7" fmla="*/ 6826 w 2652462"/>
                        <a:gd name="connsiteY7" fmla="*/ 1344501 h 3049781"/>
                        <a:gd name="connsiteX8" fmla="*/ 0 w 2652462"/>
                        <a:gd name="connsiteY8" fmla="*/ 1056572 h 3049781"/>
                        <a:gd name="connsiteX9" fmla="*/ 2021956 w 2652462"/>
                        <a:gd name="connsiteY9" fmla="*/ 42275 h 3049781"/>
                        <a:gd name="connsiteX0" fmla="*/ 2061419 w 2691925"/>
                        <a:gd name="connsiteY0" fmla="*/ 42275 h 3181710"/>
                        <a:gd name="connsiteX1" fmla="*/ 2596217 w 2691925"/>
                        <a:gd name="connsiteY1" fmla="*/ 292898 h 3181710"/>
                        <a:gd name="connsiteX2" fmla="*/ 2689842 w 2691925"/>
                        <a:gd name="connsiteY2" fmla="*/ 1214730 h 3181710"/>
                        <a:gd name="connsiteX3" fmla="*/ 2674796 w 2691925"/>
                        <a:gd name="connsiteY3" fmla="*/ 1329508 h 3181710"/>
                        <a:gd name="connsiteX4" fmla="*/ 2683577 w 2691925"/>
                        <a:gd name="connsiteY4" fmla="*/ 1502658 h 3181710"/>
                        <a:gd name="connsiteX5" fmla="*/ 1361520 w 2691925"/>
                        <a:gd name="connsiteY5" fmla="*/ 3181583 h 3181710"/>
                        <a:gd name="connsiteX6" fmla="*/ 124177 w 2691925"/>
                        <a:gd name="connsiteY6" fmla="*/ 1591996 h 3181710"/>
                        <a:gd name="connsiteX7" fmla="*/ 46289 w 2691925"/>
                        <a:gd name="connsiteY7" fmla="*/ 1344501 h 3181710"/>
                        <a:gd name="connsiteX8" fmla="*/ 39463 w 2691925"/>
                        <a:gd name="connsiteY8" fmla="*/ 1056572 h 3181710"/>
                        <a:gd name="connsiteX9" fmla="*/ 2061419 w 2691925"/>
                        <a:gd name="connsiteY9" fmla="*/ 42275 h 3181710"/>
                        <a:gd name="connsiteX0" fmla="*/ 2021956 w 2652462"/>
                        <a:gd name="connsiteY0" fmla="*/ 42275 h 3181760"/>
                        <a:gd name="connsiteX1" fmla="*/ 2556754 w 2652462"/>
                        <a:gd name="connsiteY1" fmla="*/ 292898 h 3181760"/>
                        <a:gd name="connsiteX2" fmla="*/ 2650379 w 2652462"/>
                        <a:gd name="connsiteY2" fmla="*/ 1214730 h 3181760"/>
                        <a:gd name="connsiteX3" fmla="*/ 2635333 w 2652462"/>
                        <a:gd name="connsiteY3" fmla="*/ 1329508 h 3181760"/>
                        <a:gd name="connsiteX4" fmla="*/ 2644114 w 2652462"/>
                        <a:gd name="connsiteY4" fmla="*/ 1502658 h 3181760"/>
                        <a:gd name="connsiteX5" fmla="*/ 1322057 w 2652462"/>
                        <a:gd name="connsiteY5" fmla="*/ 3181583 h 3181760"/>
                        <a:gd name="connsiteX6" fmla="*/ 84714 w 2652462"/>
                        <a:gd name="connsiteY6" fmla="*/ 1591996 h 3181760"/>
                        <a:gd name="connsiteX7" fmla="*/ 6826 w 2652462"/>
                        <a:gd name="connsiteY7" fmla="*/ 1344501 h 3181760"/>
                        <a:gd name="connsiteX8" fmla="*/ 0 w 2652462"/>
                        <a:gd name="connsiteY8" fmla="*/ 1056572 h 3181760"/>
                        <a:gd name="connsiteX9" fmla="*/ 2021956 w 2652462"/>
                        <a:gd name="connsiteY9" fmla="*/ 42275 h 3181760"/>
                        <a:gd name="connsiteX0" fmla="*/ 2021956 w 2652462"/>
                        <a:gd name="connsiteY0" fmla="*/ 42275 h 3183035"/>
                        <a:gd name="connsiteX1" fmla="*/ 2556754 w 2652462"/>
                        <a:gd name="connsiteY1" fmla="*/ 292898 h 3183035"/>
                        <a:gd name="connsiteX2" fmla="*/ 2650379 w 2652462"/>
                        <a:gd name="connsiteY2" fmla="*/ 1214730 h 3183035"/>
                        <a:gd name="connsiteX3" fmla="*/ 2635333 w 2652462"/>
                        <a:gd name="connsiteY3" fmla="*/ 1329508 h 3183035"/>
                        <a:gd name="connsiteX4" fmla="*/ 2644114 w 2652462"/>
                        <a:gd name="connsiteY4" fmla="*/ 1502658 h 3183035"/>
                        <a:gd name="connsiteX5" fmla="*/ 1322057 w 2652462"/>
                        <a:gd name="connsiteY5" fmla="*/ 3181583 h 3183035"/>
                        <a:gd name="connsiteX6" fmla="*/ 61610 w 2652462"/>
                        <a:gd name="connsiteY6" fmla="*/ 1743482 h 3183035"/>
                        <a:gd name="connsiteX7" fmla="*/ 6826 w 2652462"/>
                        <a:gd name="connsiteY7" fmla="*/ 1344501 h 3183035"/>
                        <a:gd name="connsiteX8" fmla="*/ 0 w 2652462"/>
                        <a:gd name="connsiteY8" fmla="*/ 1056572 h 3183035"/>
                        <a:gd name="connsiteX9" fmla="*/ 2021956 w 2652462"/>
                        <a:gd name="connsiteY9" fmla="*/ 42275 h 3183035"/>
                        <a:gd name="connsiteX0" fmla="*/ 2021956 w 2652462"/>
                        <a:gd name="connsiteY0" fmla="*/ 42275 h 3183026"/>
                        <a:gd name="connsiteX1" fmla="*/ 2556754 w 2652462"/>
                        <a:gd name="connsiteY1" fmla="*/ 292898 h 3183026"/>
                        <a:gd name="connsiteX2" fmla="*/ 2650379 w 2652462"/>
                        <a:gd name="connsiteY2" fmla="*/ 1214730 h 3183026"/>
                        <a:gd name="connsiteX3" fmla="*/ 2635333 w 2652462"/>
                        <a:gd name="connsiteY3" fmla="*/ 1329508 h 3183026"/>
                        <a:gd name="connsiteX4" fmla="*/ 2644114 w 2652462"/>
                        <a:gd name="connsiteY4" fmla="*/ 1502658 h 3183026"/>
                        <a:gd name="connsiteX5" fmla="*/ 1322057 w 2652462"/>
                        <a:gd name="connsiteY5" fmla="*/ 3181583 h 3183026"/>
                        <a:gd name="connsiteX6" fmla="*/ 61610 w 2652462"/>
                        <a:gd name="connsiteY6" fmla="*/ 1743482 h 3183026"/>
                        <a:gd name="connsiteX7" fmla="*/ 6826 w 2652462"/>
                        <a:gd name="connsiteY7" fmla="*/ 1344501 h 3183026"/>
                        <a:gd name="connsiteX8" fmla="*/ 0 w 2652462"/>
                        <a:gd name="connsiteY8" fmla="*/ 1056572 h 3183026"/>
                        <a:gd name="connsiteX9" fmla="*/ 2021956 w 2652462"/>
                        <a:gd name="connsiteY9" fmla="*/ 42275 h 3183026"/>
                        <a:gd name="connsiteX0" fmla="*/ 2021956 w 2652462"/>
                        <a:gd name="connsiteY0" fmla="*/ 42275 h 3183196"/>
                        <a:gd name="connsiteX1" fmla="*/ 2556754 w 2652462"/>
                        <a:gd name="connsiteY1" fmla="*/ 292898 h 3183196"/>
                        <a:gd name="connsiteX2" fmla="*/ 2650379 w 2652462"/>
                        <a:gd name="connsiteY2" fmla="*/ 1214730 h 3183196"/>
                        <a:gd name="connsiteX3" fmla="*/ 2635333 w 2652462"/>
                        <a:gd name="connsiteY3" fmla="*/ 1329508 h 3183196"/>
                        <a:gd name="connsiteX4" fmla="*/ 2644114 w 2652462"/>
                        <a:gd name="connsiteY4" fmla="*/ 1502658 h 3183196"/>
                        <a:gd name="connsiteX5" fmla="*/ 1322057 w 2652462"/>
                        <a:gd name="connsiteY5" fmla="*/ 3181583 h 3183196"/>
                        <a:gd name="connsiteX6" fmla="*/ 61610 w 2652462"/>
                        <a:gd name="connsiteY6" fmla="*/ 1743482 h 3183196"/>
                        <a:gd name="connsiteX7" fmla="*/ 6826 w 2652462"/>
                        <a:gd name="connsiteY7" fmla="*/ 1344501 h 3183196"/>
                        <a:gd name="connsiteX8" fmla="*/ 0 w 2652462"/>
                        <a:gd name="connsiteY8" fmla="*/ 1056572 h 3183196"/>
                        <a:gd name="connsiteX9" fmla="*/ 2021956 w 2652462"/>
                        <a:gd name="connsiteY9" fmla="*/ 42275 h 3183196"/>
                        <a:gd name="connsiteX0" fmla="*/ 2021956 w 2652462"/>
                        <a:gd name="connsiteY0" fmla="*/ 42275 h 3187973"/>
                        <a:gd name="connsiteX1" fmla="*/ 2556754 w 2652462"/>
                        <a:gd name="connsiteY1" fmla="*/ 292898 h 3187973"/>
                        <a:gd name="connsiteX2" fmla="*/ 2650379 w 2652462"/>
                        <a:gd name="connsiteY2" fmla="*/ 1214730 h 3187973"/>
                        <a:gd name="connsiteX3" fmla="*/ 2635333 w 2652462"/>
                        <a:gd name="connsiteY3" fmla="*/ 1329508 h 3187973"/>
                        <a:gd name="connsiteX4" fmla="*/ 2644114 w 2652462"/>
                        <a:gd name="connsiteY4" fmla="*/ 1502658 h 3187973"/>
                        <a:gd name="connsiteX5" fmla="*/ 1322057 w 2652462"/>
                        <a:gd name="connsiteY5" fmla="*/ 3181583 h 3187973"/>
                        <a:gd name="connsiteX6" fmla="*/ 61610 w 2652462"/>
                        <a:gd name="connsiteY6" fmla="*/ 1743482 h 3187973"/>
                        <a:gd name="connsiteX7" fmla="*/ 6826 w 2652462"/>
                        <a:gd name="connsiteY7" fmla="*/ 1344501 h 3187973"/>
                        <a:gd name="connsiteX8" fmla="*/ 0 w 2652462"/>
                        <a:gd name="connsiteY8" fmla="*/ 1056572 h 3187973"/>
                        <a:gd name="connsiteX9" fmla="*/ 2021956 w 2652462"/>
                        <a:gd name="connsiteY9" fmla="*/ 42275 h 3187973"/>
                        <a:gd name="connsiteX0" fmla="*/ 2021956 w 2652462"/>
                        <a:gd name="connsiteY0" fmla="*/ 42275 h 3183280"/>
                        <a:gd name="connsiteX1" fmla="*/ 2556754 w 2652462"/>
                        <a:gd name="connsiteY1" fmla="*/ 292898 h 3183280"/>
                        <a:gd name="connsiteX2" fmla="*/ 2650379 w 2652462"/>
                        <a:gd name="connsiteY2" fmla="*/ 1214730 h 3183280"/>
                        <a:gd name="connsiteX3" fmla="*/ 2635333 w 2652462"/>
                        <a:gd name="connsiteY3" fmla="*/ 1329508 h 3183280"/>
                        <a:gd name="connsiteX4" fmla="*/ 2644114 w 2652462"/>
                        <a:gd name="connsiteY4" fmla="*/ 1502658 h 3183280"/>
                        <a:gd name="connsiteX5" fmla="*/ 1322057 w 2652462"/>
                        <a:gd name="connsiteY5" fmla="*/ 3181583 h 3183280"/>
                        <a:gd name="connsiteX6" fmla="*/ 61610 w 2652462"/>
                        <a:gd name="connsiteY6" fmla="*/ 1743482 h 3183280"/>
                        <a:gd name="connsiteX7" fmla="*/ 6826 w 2652462"/>
                        <a:gd name="connsiteY7" fmla="*/ 1344501 h 3183280"/>
                        <a:gd name="connsiteX8" fmla="*/ 0 w 2652462"/>
                        <a:gd name="connsiteY8" fmla="*/ 1056572 h 3183280"/>
                        <a:gd name="connsiteX9" fmla="*/ 2021956 w 2652462"/>
                        <a:gd name="connsiteY9" fmla="*/ 42275 h 3183280"/>
                        <a:gd name="connsiteX0" fmla="*/ 2082280 w 2712786"/>
                        <a:gd name="connsiteY0" fmla="*/ 42275 h 3400471"/>
                        <a:gd name="connsiteX1" fmla="*/ 2617078 w 2712786"/>
                        <a:gd name="connsiteY1" fmla="*/ 292898 h 3400471"/>
                        <a:gd name="connsiteX2" fmla="*/ 2710703 w 2712786"/>
                        <a:gd name="connsiteY2" fmla="*/ 1214730 h 3400471"/>
                        <a:gd name="connsiteX3" fmla="*/ 2695657 w 2712786"/>
                        <a:gd name="connsiteY3" fmla="*/ 1329508 h 3400471"/>
                        <a:gd name="connsiteX4" fmla="*/ 2704438 w 2712786"/>
                        <a:gd name="connsiteY4" fmla="*/ 1502658 h 3400471"/>
                        <a:gd name="connsiteX5" fmla="*/ 1474796 w 2712786"/>
                        <a:gd name="connsiteY5" fmla="*/ 3399101 h 3400471"/>
                        <a:gd name="connsiteX6" fmla="*/ 121934 w 2712786"/>
                        <a:gd name="connsiteY6" fmla="*/ 1743482 h 3400471"/>
                        <a:gd name="connsiteX7" fmla="*/ 67150 w 2712786"/>
                        <a:gd name="connsiteY7" fmla="*/ 1344501 h 3400471"/>
                        <a:gd name="connsiteX8" fmla="*/ 60324 w 2712786"/>
                        <a:gd name="connsiteY8" fmla="*/ 1056572 h 3400471"/>
                        <a:gd name="connsiteX9" fmla="*/ 2082280 w 2712786"/>
                        <a:gd name="connsiteY9" fmla="*/ 42275 h 3400471"/>
                        <a:gd name="connsiteX0" fmla="*/ 2024880 w 2655386"/>
                        <a:gd name="connsiteY0" fmla="*/ 42275 h 3420981"/>
                        <a:gd name="connsiteX1" fmla="*/ 2559678 w 2655386"/>
                        <a:gd name="connsiteY1" fmla="*/ 292898 h 3420981"/>
                        <a:gd name="connsiteX2" fmla="*/ 2653303 w 2655386"/>
                        <a:gd name="connsiteY2" fmla="*/ 1214730 h 3420981"/>
                        <a:gd name="connsiteX3" fmla="*/ 2638257 w 2655386"/>
                        <a:gd name="connsiteY3" fmla="*/ 1329508 h 3420981"/>
                        <a:gd name="connsiteX4" fmla="*/ 2647038 w 2655386"/>
                        <a:gd name="connsiteY4" fmla="*/ 1502658 h 3420981"/>
                        <a:gd name="connsiteX5" fmla="*/ 1417396 w 2655386"/>
                        <a:gd name="connsiteY5" fmla="*/ 3399101 h 3420981"/>
                        <a:gd name="connsiteX6" fmla="*/ 569918 w 2655386"/>
                        <a:gd name="connsiteY6" fmla="*/ 2485802 h 3420981"/>
                        <a:gd name="connsiteX7" fmla="*/ 64534 w 2655386"/>
                        <a:gd name="connsiteY7" fmla="*/ 1743482 h 3420981"/>
                        <a:gd name="connsiteX8" fmla="*/ 9750 w 2655386"/>
                        <a:gd name="connsiteY8" fmla="*/ 1344501 h 3420981"/>
                        <a:gd name="connsiteX9" fmla="*/ 2924 w 2655386"/>
                        <a:gd name="connsiteY9" fmla="*/ 1056572 h 3420981"/>
                        <a:gd name="connsiteX10" fmla="*/ 2024880 w 2655386"/>
                        <a:gd name="connsiteY10" fmla="*/ 42275 h 3420981"/>
                        <a:gd name="connsiteX0" fmla="*/ 2021956 w 2652462"/>
                        <a:gd name="connsiteY0" fmla="*/ 42275 h 3431042"/>
                        <a:gd name="connsiteX1" fmla="*/ 2556754 w 2652462"/>
                        <a:gd name="connsiteY1" fmla="*/ 292898 h 3431042"/>
                        <a:gd name="connsiteX2" fmla="*/ 2650379 w 2652462"/>
                        <a:gd name="connsiteY2" fmla="*/ 1214730 h 3431042"/>
                        <a:gd name="connsiteX3" fmla="*/ 2635333 w 2652462"/>
                        <a:gd name="connsiteY3" fmla="*/ 1329508 h 3431042"/>
                        <a:gd name="connsiteX4" fmla="*/ 2644114 w 2652462"/>
                        <a:gd name="connsiteY4" fmla="*/ 1502658 h 3431042"/>
                        <a:gd name="connsiteX5" fmla="*/ 1414472 w 2652462"/>
                        <a:gd name="connsiteY5" fmla="*/ 3399101 h 3431042"/>
                        <a:gd name="connsiteX6" fmla="*/ 274347 w 2652462"/>
                        <a:gd name="connsiteY6" fmla="*/ 2625636 h 3431042"/>
                        <a:gd name="connsiteX7" fmla="*/ 61610 w 2652462"/>
                        <a:gd name="connsiteY7" fmla="*/ 1743482 h 3431042"/>
                        <a:gd name="connsiteX8" fmla="*/ 6826 w 2652462"/>
                        <a:gd name="connsiteY8" fmla="*/ 1344501 h 3431042"/>
                        <a:gd name="connsiteX9" fmla="*/ 0 w 2652462"/>
                        <a:gd name="connsiteY9" fmla="*/ 1056572 h 3431042"/>
                        <a:gd name="connsiteX10" fmla="*/ 2021956 w 2652462"/>
                        <a:gd name="connsiteY10" fmla="*/ 42275 h 3431042"/>
                        <a:gd name="connsiteX0" fmla="*/ 2021956 w 2652462"/>
                        <a:gd name="connsiteY0" fmla="*/ 42275 h 3408649"/>
                        <a:gd name="connsiteX1" fmla="*/ 2556754 w 2652462"/>
                        <a:gd name="connsiteY1" fmla="*/ 292898 h 3408649"/>
                        <a:gd name="connsiteX2" fmla="*/ 2650379 w 2652462"/>
                        <a:gd name="connsiteY2" fmla="*/ 1214730 h 3408649"/>
                        <a:gd name="connsiteX3" fmla="*/ 2635333 w 2652462"/>
                        <a:gd name="connsiteY3" fmla="*/ 1329508 h 3408649"/>
                        <a:gd name="connsiteX4" fmla="*/ 2644114 w 2652462"/>
                        <a:gd name="connsiteY4" fmla="*/ 1502658 h 3408649"/>
                        <a:gd name="connsiteX5" fmla="*/ 1460680 w 2652462"/>
                        <a:gd name="connsiteY5" fmla="*/ 3375795 h 3408649"/>
                        <a:gd name="connsiteX6" fmla="*/ 274347 w 2652462"/>
                        <a:gd name="connsiteY6" fmla="*/ 2625636 h 3408649"/>
                        <a:gd name="connsiteX7" fmla="*/ 61610 w 2652462"/>
                        <a:gd name="connsiteY7" fmla="*/ 1743482 h 3408649"/>
                        <a:gd name="connsiteX8" fmla="*/ 6826 w 2652462"/>
                        <a:gd name="connsiteY8" fmla="*/ 1344501 h 3408649"/>
                        <a:gd name="connsiteX9" fmla="*/ 0 w 2652462"/>
                        <a:gd name="connsiteY9" fmla="*/ 1056572 h 3408649"/>
                        <a:gd name="connsiteX10" fmla="*/ 2021956 w 2652462"/>
                        <a:gd name="connsiteY10" fmla="*/ 42275 h 3408649"/>
                        <a:gd name="connsiteX0" fmla="*/ 2021956 w 2652462"/>
                        <a:gd name="connsiteY0" fmla="*/ 42275 h 3376156"/>
                        <a:gd name="connsiteX1" fmla="*/ 2556754 w 2652462"/>
                        <a:gd name="connsiteY1" fmla="*/ 292898 h 3376156"/>
                        <a:gd name="connsiteX2" fmla="*/ 2650379 w 2652462"/>
                        <a:gd name="connsiteY2" fmla="*/ 1214730 h 3376156"/>
                        <a:gd name="connsiteX3" fmla="*/ 2635333 w 2652462"/>
                        <a:gd name="connsiteY3" fmla="*/ 1329508 h 3376156"/>
                        <a:gd name="connsiteX4" fmla="*/ 2644114 w 2652462"/>
                        <a:gd name="connsiteY4" fmla="*/ 1502658 h 3376156"/>
                        <a:gd name="connsiteX5" fmla="*/ 1460680 w 2652462"/>
                        <a:gd name="connsiteY5" fmla="*/ 3375795 h 3376156"/>
                        <a:gd name="connsiteX6" fmla="*/ 274347 w 2652462"/>
                        <a:gd name="connsiteY6" fmla="*/ 2625636 h 3376156"/>
                        <a:gd name="connsiteX7" fmla="*/ 61610 w 2652462"/>
                        <a:gd name="connsiteY7" fmla="*/ 1743482 h 3376156"/>
                        <a:gd name="connsiteX8" fmla="*/ 6826 w 2652462"/>
                        <a:gd name="connsiteY8" fmla="*/ 1344501 h 3376156"/>
                        <a:gd name="connsiteX9" fmla="*/ 0 w 2652462"/>
                        <a:gd name="connsiteY9" fmla="*/ 1056572 h 3376156"/>
                        <a:gd name="connsiteX10" fmla="*/ 2021956 w 2652462"/>
                        <a:gd name="connsiteY10" fmla="*/ 42275 h 3376156"/>
                        <a:gd name="connsiteX0" fmla="*/ 2021956 w 2652462"/>
                        <a:gd name="connsiteY0" fmla="*/ 42275 h 3401346"/>
                        <a:gd name="connsiteX1" fmla="*/ 2556754 w 2652462"/>
                        <a:gd name="connsiteY1" fmla="*/ 292898 h 3401346"/>
                        <a:gd name="connsiteX2" fmla="*/ 2650379 w 2652462"/>
                        <a:gd name="connsiteY2" fmla="*/ 1214730 h 3401346"/>
                        <a:gd name="connsiteX3" fmla="*/ 2635333 w 2652462"/>
                        <a:gd name="connsiteY3" fmla="*/ 1329508 h 3401346"/>
                        <a:gd name="connsiteX4" fmla="*/ 2644114 w 2652462"/>
                        <a:gd name="connsiteY4" fmla="*/ 1502658 h 3401346"/>
                        <a:gd name="connsiteX5" fmla="*/ 1460680 w 2652462"/>
                        <a:gd name="connsiteY5" fmla="*/ 3375795 h 3401346"/>
                        <a:gd name="connsiteX6" fmla="*/ 343658 w 2652462"/>
                        <a:gd name="connsiteY6" fmla="*/ 2532413 h 3401346"/>
                        <a:gd name="connsiteX7" fmla="*/ 61610 w 2652462"/>
                        <a:gd name="connsiteY7" fmla="*/ 1743482 h 3401346"/>
                        <a:gd name="connsiteX8" fmla="*/ 6826 w 2652462"/>
                        <a:gd name="connsiteY8" fmla="*/ 1344501 h 3401346"/>
                        <a:gd name="connsiteX9" fmla="*/ 0 w 2652462"/>
                        <a:gd name="connsiteY9" fmla="*/ 1056572 h 3401346"/>
                        <a:gd name="connsiteX10" fmla="*/ 2021956 w 2652462"/>
                        <a:gd name="connsiteY10" fmla="*/ 42275 h 3401346"/>
                        <a:gd name="connsiteX0" fmla="*/ 2021956 w 2652462"/>
                        <a:gd name="connsiteY0" fmla="*/ 42275 h 3348655"/>
                        <a:gd name="connsiteX1" fmla="*/ 2556754 w 2652462"/>
                        <a:gd name="connsiteY1" fmla="*/ 292898 h 3348655"/>
                        <a:gd name="connsiteX2" fmla="*/ 2650379 w 2652462"/>
                        <a:gd name="connsiteY2" fmla="*/ 1214730 h 3348655"/>
                        <a:gd name="connsiteX3" fmla="*/ 2635333 w 2652462"/>
                        <a:gd name="connsiteY3" fmla="*/ 1329508 h 3348655"/>
                        <a:gd name="connsiteX4" fmla="*/ 2644114 w 2652462"/>
                        <a:gd name="connsiteY4" fmla="*/ 1502658 h 3348655"/>
                        <a:gd name="connsiteX5" fmla="*/ 1583900 w 2652462"/>
                        <a:gd name="connsiteY5" fmla="*/ 3321416 h 3348655"/>
                        <a:gd name="connsiteX6" fmla="*/ 343658 w 2652462"/>
                        <a:gd name="connsiteY6" fmla="*/ 2532413 h 3348655"/>
                        <a:gd name="connsiteX7" fmla="*/ 61610 w 2652462"/>
                        <a:gd name="connsiteY7" fmla="*/ 1743482 h 3348655"/>
                        <a:gd name="connsiteX8" fmla="*/ 6826 w 2652462"/>
                        <a:gd name="connsiteY8" fmla="*/ 1344501 h 3348655"/>
                        <a:gd name="connsiteX9" fmla="*/ 0 w 2652462"/>
                        <a:gd name="connsiteY9" fmla="*/ 1056572 h 3348655"/>
                        <a:gd name="connsiteX10" fmla="*/ 2021956 w 2652462"/>
                        <a:gd name="connsiteY10" fmla="*/ 42275 h 3348655"/>
                        <a:gd name="connsiteX0" fmla="*/ 2021956 w 2652462"/>
                        <a:gd name="connsiteY0" fmla="*/ 42275 h 3266342"/>
                        <a:gd name="connsiteX1" fmla="*/ 2556754 w 2652462"/>
                        <a:gd name="connsiteY1" fmla="*/ 292898 h 3266342"/>
                        <a:gd name="connsiteX2" fmla="*/ 2650379 w 2652462"/>
                        <a:gd name="connsiteY2" fmla="*/ 1214730 h 3266342"/>
                        <a:gd name="connsiteX3" fmla="*/ 2635333 w 2652462"/>
                        <a:gd name="connsiteY3" fmla="*/ 1329508 h 3266342"/>
                        <a:gd name="connsiteX4" fmla="*/ 2644114 w 2652462"/>
                        <a:gd name="connsiteY4" fmla="*/ 1502658 h 3266342"/>
                        <a:gd name="connsiteX5" fmla="*/ 1499186 w 2652462"/>
                        <a:gd name="connsiteY5" fmla="*/ 3235962 h 3266342"/>
                        <a:gd name="connsiteX6" fmla="*/ 343658 w 2652462"/>
                        <a:gd name="connsiteY6" fmla="*/ 2532413 h 3266342"/>
                        <a:gd name="connsiteX7" fmla="*/ 61610 w 2652462"/>
                        <a:gd name="connsiteY7" fmla="*/ 1743482 h 3266342"/>
                        <a:gd name="connsiteX8" fmla="*/ 6826 w 2652462"/>
                        <a:gd name="connsiteY8" fmla="*/ 1344501 h 3266342"/>
                        <a:gd name="connsiteX9" fmla="*/ 0 w 2652462"/>
                        <a:gd name="connsiteY9" fmla="*/ 1056572 h 3266342"/>
                        <a:gd name="connsiteX10" fmla="*/ 2021956 w 2652462"/>
                        <a:gd name="connsiteY10" fmla="*/ 42275 h 3266342"/>
                        <a:gd name="connsiteX0" fmla="*/ 2021956 w 2652462"/>
                        <a:gd name="connsiteY0" fmla="*/ 42275 h 3262054"/>
                        <a:gd name="connsiteX1" fmla="*/ 2556754 w 2652462"/>
                        <a:gd name="connsiteY1" fmla="*/ 292898 h 3262054"/>
                        <a:gd name="connsiteX2" fmla="*/ 2650379 w 2652462"/>
                        <a:gd name="connsiteY2" fmla="*/ 1214730 h 3262054"/>
                        <a:gd name="connsiteX3" fmla="*/ 2635333 w 2652462"/>
                        <a:gd name="connsiteY3" fmla="*/ 1329508 h 3262054"/>
                        <a:gd name="connsiteX4" fmla="*/ 2644114 w 2652462"/>
                        <a:gd name="connsiteY4" fmla="*/ 1502658 h 3262054"/>
                        <a:gd name="connsiteX5" fmla="*/ 1499186 w 2652462"/>
                        <a:gd name="connsiteY5" fmla="*/ 3235962 h 3262054"/>
                        <a:gd name="connsiteX6" fmla="*/ 343658 w 2652462"/>
                        <a:gd name="connsiteY6" fmla="*/ 2532413 h 3262054"/>
                        <a:gd name="connsiteX7" fmla="*/ 61610 w 2652462"/>
                        <a:gd name="connsiteY7" fmla="*/ 1743482 h 3262054"/>
                        <a:gd name="connsiteX8" fmla="*/ 6826 w 2652462"/>
                        <a:gd name="connsiteY8" fmla="*/ 1344501 h 3262054"/>
                        <a:gd name="connsiteX9" fmla="*/ 0 w 2652462"/>
                        <a:gd name="connsiteY9" fmla="*/ 1056572 h 3262054"/>
                        <a:gd name="connsiteX10" fmla="*/ 2021956 w 2652462"/>
                        <a:gd name="connsiteY10" fmla="*/ 42275 h 3262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652462" h="3262054">
                          <a:moveTo>
                            <a:pt x="2021956" y="42275"/>
                          </a:moveTo>
                          <a:cubicBezTo>
                            <a:pt x="2448082" y="-85004"/>
                            <a:pt x="2452017" y="97489"/>
                            <a:pt x="2556754" y="292898"/>
                          </a:cubicBezTo>
                          <a:cubicBezTo>
                            <a:pt x="2661491" y="488307"/>
                            <a:pt x="2654915" y="1162729"/>
                            <a:pt x="2650379" y="1214730"/>
                          </a:cubicBezTo>
                          <a:lnTo>
                            <a:pt x="2635333" y="1329508"/>
                          </a:lnTo>
                          <a:lnTo>
                            <a:pt x="2644114" y="1502658"/>
                          </a:lnTo>
                          <a:cubicBezTo>
                            <a:pt x="2644114" y="2356965"/>
                            <a:pt x="2036620" y="3079873"/>
                            <a:pt x="1499186" y="3235962"/>
                          </a:cubicBezTo>
                          <a:cubicBezTo>
                            <a:pt x="961752" y="3392051"/>
                            <a:pt x="569135" y="2808349"/>
                            <a:pt x="343658" y="2532413"/>
                          </a:cubicBezTo>
                          <a:cubicBezTo>
                            <a:pt x="118181" y="2256477"/>
                            <a:pt x="117749" y="1941467"/>
                            <a:pt x="61610" y="1743482"/>
                          </a:cubicBezTo>
                          <a:cubicBezTo>
                            <a:pt x="5471" y="1545497"/>
                            <a:pt x="2312" y="1396502"/>
                            <a:pt x="6826" y="1344501"/>
                          </a:cubicBezTo>
                          <a:lnTo>
                            <a:pt x="0" y="1056572"/>
                          </a:lnTo>
                          <a:cubicBezTo>
                            <a:pt x="0" y="202265"/>
                            <a:pt x="1595830" y="169554"/>
                            <a:pt x="2021956" y="42275"/>
                          </a:cubicBezTo>
                          <a:close/>
                        </a:path>
                      </a:pathLst>
                    </a:custGeom>
                    <a:solidFill>
                      <a:srgbClr val="DC834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" name="Szabadkézi sokszög 87"/>
                    <p:cNvSpPr/>
                    <p:nvPr/>
                  </p:nvSpPr>
                  <p:spPr>
                    <a:xfrm>
                      <a:off x="4700472" y="3845407"/>
                      <a:ext cx="728095" cy="1781135"/>
                    </a:xfrm>
                    <a:custGeom>
                      <a:avLst/>
                      <a:gdLst>
                        <a:gd name="connsiteX0" fmla="*/ 704337 w 1645384"/>
                        <a:gd name="connsiteY0" fmla="*/ 0 h 2725466"/>
                        <a:gd name="connsiteX1" fmla="*/ 1645384 w 1645384"/>
                        <a:gd name="connsiteY1" fmla="*/ 2676925 h 2725466"/>
                        <a:gd name="connsiteX2" fmla="*/ 1588498 w 1645384"/>
                        <a:gd name="connsiteY2" fmla="*/ 2694039 h 2725466"/>
                        <a:gd name="connsiteX3" fmla="*/ 1322057 w 1645384"/>
                        <a:gd name="connsiteY3" fmla="*/ 2725466 h 2725466"/>
                        <a:gd name="connsiteX4" fmla="*/ 0 w 1645384"/>
                        <a:gd name="connsiteY4" fmla="*/ 1178606 h 2725466"/>
                        <a:gd name="connsiteX5" fmla="*/ 6826 w 1645384"/>
                        <a:gd name="connsiteY5" fmla="*/ 1020449 h 2725466"/>
                        <a:gd name="connsiteX6" fmla="*/ 0 w 1645384"/>
                        <a:gd name="connsiteY6" fmla="*/ 732520 h 2725466"/>
                        <a:gd name="connsiteX7" fmla="*/ 684769 w 1645384"/>
                        <a:gd name="connsiteY7" fmla="*/ 6298 h 2725466"/>
                        <a:gd name="connsiteX8" fmla="*/ 704337 w 1645384"/>
                        <a:gd name="connsiteY8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611121"/>
                        <a:gd name="connsiteY0" fmla="*/ 0 h 3046142"/>
                        <a:gd name="connsiteX1" fmla="*/ 1611121 w 1611121"/>
                        <a:gd name="connsiteY1" fmla="*/ 3040773 h 3046142"/>
                        <a:gd name="connsiteX2" fmla="*/ 1322057 w 1611121"/>
                        <a:gd name="connsiteY2" fmla="*/ 2725466 h 3046142"/>
                        <a:gd name="connsiteX3" fmla="*/ 0 w 1611121"/>
                        <a:gd name="connsiteY3" fmla="*/ 1178606 h 3046142"/>
                        <a:gd name="connsiteX4" fmla="*/ 6826 w 1611121"/>
                        <a:gd name="connsiteY4" fmla="*/ 1020449 h 3046142"/>
                        <a:gd name="connsiteX5" fmla="*/ 0 w 1611121"/>
                        <a:gd name="connsiteY5" fmla="*/ 732520 h 3046142"/>
                        <a:gd name="connsiteX6" fmla="*/ 684769 w 1611121"/>
                        <a:gd name="connsiteY6" fmla="*/ 6298 h 3046142"/>
                        <a:gd name="connsiteX7" fmla="*/ 704337 w 1611121"/>
                        <a:gd name="connsiteY7" fmla="*/ 0 h 3046142"/>
                        <a:gd name="connsiteX0" fmla="*/ 739848 w 1646632"/>
                        <a:gd name="connsiteY0" fmla="*/ 0 h 3041854"/>
                        <a:gd name="connsiteX1" fmla="*/ 1646632 w 1646632"/>
                        <a:gd name="connsiteY1" fmla="*/ 3040773 h 3041854"/>
                        <a:gd name="connsiteX2" fmla="*/ 531821 w 1646632"/>
                        <a:gd name="connsiteY2" fmla="*/ 2474084 h 3041854"/>
                        <a:gd name="connsiteX3" fmla="*/ 35511 w 1646632"/>
                        <a:gd name="connsiteY3" fmla="*/ 1178606 h 3041854"/>
                        <a:gd name="connsiteX4" fmla="*/ 42337 w 1646632"/>
                        <a:gd name="connsiteY4" fmla="*/ 1020449 h 3041854"/>
                        <a:gd name="connsiteX5" fmla="*/ 35511 w 1646632"/>
                        <a:gd name="connsiteY5" fmla="*/ 732520 h 3041854"/>
                        <a:gd name="connsiteX6" fmla="*/ 720280 w 1646632"/>
                        <a:gd name="connsiteY6" fmla="*/ 6298 h 3041854"/>
                        <a:gd name="connsiteX7" fmla="*/ 739848 w 1646632"/>
                        <a:gd name="connsiteY7" fmla="*/ 0 h 3041854"/>
                        <a:gd name="connsiteX0" fmla="*/ 728965 w 1635749"/>
                        <a:gd name="connsiteY0" fmla="*/ 0 h 3041377"/>
                        <a:gd name="connsiteX1" fmla="*/ 1635749 w 1635749"/>
                        <a:gd name="connsiteY1" fmla="*/ 3040773 h 3041377"/>
                        <a:gd name="connsiteX2" fmla="*/ 373887 w 1635749"/>
                        <a:gd name="connsiteY2" fmla="*/ 2240040 h 3041377"/>
                        <a:gd name="connsiteX3" fmla="*/ 24628 w 1635749"/>
                        <a:gd name="connsiteY3" fmla="*/ 1178606 h 3041377"/>
                        <a:gd name="connsiteX4" fmla="*/ 31454 w 1635749"/>
                        <a:gd name="connsiteY4" fmla="*/ 1020449 h 3041377"/>
                        <a:gd name="connsiteX5" fmla="*/ 24628 w 1635749"/>
                        <a:gd name="connsiteY5" fmla="*/ 732520 h 3041377"/>
                        <a:gd name="connsiteX6" fmla="*/ 709397 w 1635749"/>
                        <a:gd name="connsiteY6" fmla="*/ 6298 h 3041377"/>
                        <a:gd name="connsiteX7" fmla="*/ 728965 w 1635749"/>
                        <a:gd name="connsiteY7" fmla="*/ 0 h 3041377"/>
                        <a:gd name="connsiteX0" fmla="*/ 728965 w 1635749"/>
                        <a:gd name="connsiteY0" fmla="*/ 0 h 3041845"/>
                        <a:gd name="connsiteX1" fmla="*/ 1635749 w 1635749"/>
                        <a:gd name="connsiteY1" fmla="*/ 3040773 h 3041845"/>
                        <a:gd name="connsiteX2" fmla="*/ 373887 w 1635749"/>
                        <a:gd name="connsiteY2" fmla="*/ 2240040 h 3041845"/>
                        <a:gd name="connsiteX3" fmla="*/ 24628 w 1635749"/>
                        <a:gd name="connsiteY3" fmla="*/ 1178606 h 3041845"/>
                        <a:gd name="connsiteX4" fmla="*/ 31454 w 1635749"/>
                        <a:gd name="connsiteY4" fmla="*/ 1020449 h 3041845"/>
                        <a:gd name="connsiteX5" fmla="*/ 24628 w 1635749"/>
                        <a:gd name="connsiteY5" fmla="*/ 732520 h 3041845"/>
                        <a:gd name="connsiteX6" fmla="*/ 709397 w 1635749"/>
                        <a:gd name="connsiteY6" fmla="*/ 6298 h 3041845"/>
                        <a:gd name="connsiteX7" fmla="*/ 728965 w 1635749"/>
                        <a:gd name="connsiteY7" fmla="*/ 0 h 3041845"/>
                        <a:gd name="connsiteX0" fmla="*/ 638472 w 1635749"/>
                        <a:gd name="connsiteY0" fmla="*/ 305762 h 3035546"/>
                        <a:gd name="connsiteX1" fmla="*/ 1635749 w 1635749"/>
                        <a:gd name="connsiteY1" fmla="*/ 3034475 h 3035546"/>
                        <a:gd name="connsiteX2" fmla="*/ 373887 w 1635749"/>
                        <a:gd name="connsiteY2" fmla="*/ 2233742 h 3035546"/>
                        <a:gd name="connsiteX3" fmla="*/ 24628 w 1635749"/>
                        <a:gd name="connsiteY3" fmla="*/ 1172308 h 3035546"/>
                        <a:gd name="connsiteX4" fmla="*/ 31454 w 1635749"/>
                        <a:gd name="connsiteY4" fmla="*/ 1014151 h 3035546"/>
                        <a:gd name="connsiteX5" fmla="*/ 24628 w 1635749"/>
                        <a:gd name="connsiteY5" fmla="*/ 726222 h 3035546"/>
                        <a:gd name="connsiteX6" fmla="*/ 709397 w 1635749"/>
                        <a:gd name="connsiteY6" fmla="*/ 0 h 3035546"/>
                        <a:gd name="connsiteX7" fmla="*/ 638472 w 1635749"/>
                        <a:gd name="connsiteY7" fmla="*/ 305762 h 3035546"/>
                        <a:gd name="connsiteX0" fmla="*/ 638472 w 1635749"/>
                        <a:gd name="connsiteY0" fmla="*/ 115812 h 2845596"/>
                        <a:gd name="connsiteX1" fmla="*/ 1635749 w 1635749"/>
                        <a:gd name="connsiteY1" fmla="*/ 2844525 h 2845596"/>
                        <a:gd name="connsiteX2" fmla="*/ 373887 w 1635749"/>
                        <a:gd name="connsiteY2" fmla="*/ 2043792 h 2845596"/>
                        <a:gd name="connsiteX3" fmla="*/ 24628 w 1635749"/>
                        <a:gd name="connsiteY3" fmla="*/ 982358 h 2845596"/>
                        <a:gd name="connsiteX4" fmla="*/ 31454 w 1635749"/>
                        <a:gd name="connsiteY4" fmla="*/ 824201 h 2845596"/>
                        <a:gd name="connsiteX5" fmla="*/ 24628 w 1635749"/>
                        <a:gd name="connsiteY5" fmla="*/ 536272 h 2845596"/>
                        <a:gd name="connsiteX6" fmla="*/ 638472 w 1635749"/>
                        <a:gd name="connsiteY6" fmla="*/ 115812 h 2845596"/>
                        <a:gd name="connsiteX0" fmla="*/ 593226 w 1635749"/>
                        <a:gd name="connsiteY0" fmla="*/ 133522 h 2733281"/>
                        <a:gd name="connsiteX1" fmla="*/ 1635749 w 1635749"/>
                        <a:gd name="connsiteY1" fmla="*/ 2732210 h 2733281"/>
                        <a:gd name="connsiteX2" fmla="*/ 373887 w 1635749"/>
                        <a:gd name="connsiteY2" fmla="*/ 1931477 h 2733281"/>
                        <a:gd name="connsiteX3" fmla="*/ 24628 w 1635749"/>
                        <a:gd name="connsiteY3" fmla="*/ 870043 h 2733281"/>
                        <a:gd name="connsiteX4" fmla="*/ 31454 w 1635749"/>
                        <a:gd name="connsiteY4" fmla="*/ 711886 h 2733281"/>
                        <a:gd name="connsiteX5" fmla="*/ 24628 w 1635749"/>
                        <a:gd name="connsiteY5" fmla="*/ 423957 h 2733281"/>
                        <a:gd name="connsiteX6" fmla="*/ 593226 w 1635749"/>
                        <a:gd name="connsiteY6" fmla="*/ 133522 h 2733281"/>
                        <a:gd name="connsiteX0" fmla="*/ 593226 w 1635749"/>
                        <a:gd name="connsiteY0" fmla="*/ 130863 h 2730622"/>
                        <a:gd name="connsiteX1" fmla="*/ 1635749 w 1635749"/>
                        <a:gd name="connsiteY1" fmla="*/ 2729551 h 2730622"/>
                        <a:gd name="connsiteX2" fmla="*/ 373887 w 1635749"/>
                        <a:gd name="connsiteY2" fmla="*/ 1928818 h 2730622"/>
                        <a:gd name="connsiteX3" fmla="*/ 24628 w 1635749"/>
                        <a:gd name="connsiteY3" fmla="*/ 867384 h 2730622"/>
                        <a:gd name="connsiteX4" fmla="*/ 31454 w 1635749"/>
                        <a:gd name="connsiteY4" fmla="*/ 709227 h 2730622"/>
                        <a:gd name="connsiteX5" fmla="*/ 81187 w 1635749"/>
                        <a:gd name="connsiteY5" fmla="*/ 438635 h 2730622"/>
                        <a:gd name="connsiteX6" fmla="*/ 593226 w 1635749"/>
                        <a:gd name="connsiteY6" fmla="*/ 130863 h 2730622"/>
                        <a:gd name="connsiteX0" fmla="*/ 576694 w 1619217"/>
                        <a:gd name="connsiteY0" fmla="*/ 130863 h 2730622"/>
                        <a:gd name="connsiteX1" fmla="*/ 1619217 w 1619217"/>
                        <a:gd name="connsiteY1" fmla="*/ 2729551 h 2730622"/>
                        <a:gd name="connsiteX2" fmla="*/ 357355 w 1619217"/>
                        <a:gd name="connsiteY2" fmla="*/ 1928818 h 2730622"/>
                        <a:gd name="connsiteX3" fmla="*/ 8096 w 1619217"/>
                        <a:gd name="connsiteY3" fmla="*/ 867384 h 2730622"/>
                        <a:gd name="connsiteX4" fmla="*/ 105415 w 1619217"/>
                        <a:gd name="connsiteY4" fmla="*/ 709227 h 2730622"/>
                        <a:gd name="connsiteX5" fmla="*/ 64655 w 1619217"/>
                        <a:gd name="connsiteY5" fmla="*/ 438635 h 2730622"/>
                        <a:gd name="connsiteX6" fmla="*/ 576694 w 1619217"/>
                        <a:gd name="connsiteY6" fmla="*/ 130863 h 2730622"/>
                        <a:gd name="connsiteX0" fmla="*/ 474252 w 1619217"/>
                        <a:gd name="connsiteY0" fmla="*/ 110818 h 2867214"/>
                        <a:gd name="connsiteX1" fmla="*/ 1619217 w 1619217"/>
                        <a:gd name="connsiteY1" fmla="*/ 2866143 h 2867214"/>
                        <a:gd name="connsiteX2" fmla="*/ 357355 w 1619217"/>
                        <a:gd name="connsiteY2" fmla="*/ 2065410 h 2867214"/>
                        <a:gd name="connsiteX3" fmla="*/ 8096 w 1619217"/>
                        <a:gd name="connsiteY3" fmla="*/ 1003976 h 2867214"/>
                        <a:gd name="connsiteX4" fmla="*/ 105415 w 1619217"/>
                        <a:gd name="connsiteY4" fmla="*/ 845819 h 2867214"/>
                        <a:gd name="connsiteX5" fmla="*/ 64655 w 1619217"/>
                        <a:gd name="connsiteY5" fmla="*/ 575227 h 2867214"/>
                        <a:gd name="connsiteX6" fmla="*/ 474252 w 1619217"/>
                        <a:gd name="connsiteY6" fmla="*/ 110818 h 2867214"/>
                        <a:gd name="connsiteX0" fmla="*/ 474252 w 1619217"/>
                        <a:gd name="connsiteY0" fmla="*/ 110820 h 2867216"/>
                        <a:gd name="connsiteX1" fmla="*/ 1619217 w 1619217"/>
                        <a:gd name="connsiteY1" fmla="*/ 2866145 h 2867216"/>
                        <a:gd name="connsiteX2" fmla="*/ 357355 w 1619217"/>
                        <a:gd name="connsiteY2" fmla="*/ 2065412 h 2867216"/>
                        <a:gd name="connsiteX3" fmla="*/ 8096 w 1619217"/>
                        <a:gd name="connsiteY3" fmla="*/ 1003978 h 2867216"/>
                        <a:gd name="connsiteX4" fmla="*/ 105415 w 1619217"/>
                        <a:gd name="connsiteY4" fmla="*/ 845821 h 2867216"/>
                        <a:gd name="connsiteX5" fmla="*/ 64655 w 1619217"/>
                        <a:gd name="connsiteY5" fmla="*/ 575229 h 2867216"/>
                        <a:gd name="connsiteX6" fmla="*/ 474252 w 1619217"/>
                        <a:gd name="connsiteY6" fmla="*/ 110820 h 2867216"/>
                        <a:gd name="connsiteX0" fmla="*/ 486428 w 1631393"/>
                        <a:gd name="connsiteY0" fmla="*/ 172667 h 2929063"/>
                        <a:gd name="connsiteX1" fmla="*/ 1631393 w 1631393"/>
                        <a:gd name="connsiteY1" fmla="*/ 2927992 h 2929063"/>
                        <a:gd name="connsiteX2" fmla="*/ 369531 w 1631393"/>
                        <a:gd name="connsiteY2" fmla="*/ 2127259 h 2929063"/>
                        <a:gd name="connsiteX3" fmla="*/ 20272 w 1631393"/>
                        <a:gd name="connsiteY3" fmla="*/ 1065825 h 2929063"/>
                        <a:gd name="connsiteX4" fmla="*/ 117591 w 1631393"/>
                        <a:gd name="connsiteY4" fmla="*/ 907668 h 2929063"/>
                        <a:gd name="connsiteX5" fmla="*/ 0 w 1631393"/>
                        <a:gd name="connsiteY5" fmla="*/ 267414 h 2929063"/>
                        <a:gd name="connsiteX6" fmla="*/ 486428 w 1631393"/>
                        <a:gd name="connsiteY6" fmla="*/ 172667 h 2929063"/>
                        <a:gd name="connsiteX0" fmla="*/ 486428 w 1631393"/>
                        <a:gd name="connsiteY0" fmla="*/ 172669 h 2929043"/>
                        <a:gd name="connsiteX1" fmla="*/ 1631393 w 1631393"/>
                        <a:gd name="connsiteY1" fmla="*/ 2927994 h 2929043"/>
                        <a:gd name="connsiteX2" fmla="*/ 369531 w 1631393"/>
                        <a:gd name="connsiteY2" fmla="*/ 2127261 h 2929043"/>
                        <a:gd name="connsiteX3" fmla="*/ 20272 w 1631393"/>
                        <a:gd name="connsiteY3" fmla="*/ 1065827 h 2929043"/>
                        <a:gd name="connsiteX4" fmla="*/ 117591 w 1631393"/>
                        <a:gd name="connsiteY4" fmla="*/ 907670 h 2929043"/>
                        <a:gd name="connsiteX5" fmla="*/ 0 w 1631393"/>
                        <a:gd name="connsiteY5" fmla="*/ 267416 h 2929043"/>
                        <a:gd name="connsiteX6" fmla="*/ 486428 w 1631393"/>
                        <a:gd name="connsiteY6" fmla="*/ 172669 h 2929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1393" h="2929043">
                          <a:moveTo>
                            <a:pt x="486428" y="172669"/>
                          </a:moveTo>
                          <a:cubicBezTo>
                            <a:pt x="12505" y="1177362"/>
                            <a:pt x="170813" y="2136661"/>
                            <a:pt x="1631393" y="2927994"/>
                          </a:cubicBezTo>
                          <a:cubicBezTo>
                            <a:pt x="1545330" y="2948600"/>
                            <a:pt x="811351" y="2665402"/>
                            <a:pt x="369531" y="2127261"/>
                          </a:cubicBezTo>
                          <a:cubicBezTo>
                            <a:pt x="109114" y="1810070"/>
                            <a:pt x="62262" y="1269092"/>
                            <a:pt x="20272" y="1065827"/>
                          </a:cubicBezTo>
                          <a:cubicBezTo>
                            <a:pt x="-21718" y="862562"/>
                            <a:pt x="113077" y="959671"/>
                            <a:pt x="117591" y="907670"/>
                          </a:cubicBezTo>
                          <a:lnTo>
                            <a:pt x="0" y="267416"/>
                          </a:lnTo>
                          <a:cubicBezTo>
                            <a:pt x="101170" y="149351"/>
                            <a:pt x="217908" y="-212040"/>
                            <a:pt x="486428" y="172669"/>
                          </a:cubicBezTo>
                          <a:close/>
                        </a:path>
                      </a:pathLst>
                    </a:custGeom>
                    <a:solidFill>
                      <a:srgbClr val="CA713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Szabadkézi sokszög 88"/>
                    <p:cNvSpPr>
                      <a:spLocks noChangeAspect="1"/>
                    </p:cNvSpPr>
                    <p:nvPr/>
                  </p:nvSpPr>
                  <p:spPr>
                    <a:xfrm rot="17415529" flipH="1">
                      <a:off x="4980956" y="4069765"/>
                      <a:ext cx="183551" cy="275884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0" name="Csoportba foglalás 89"/>
                    <p:cNvGrpSpPr/>
                    <p:nvPr/>
                  </p:nvGrpSpPr>
                  <p:grpSpPr>
                    <a:xfrm>
                      <a:off x="5021258" y="4299521"/>
                      <a:ext cx="1217632" cy="215177"/>
                      <a:chOff x="5637437" y="2395297"/>
                      <a:chExt cx="1845919" cy="329057"/>
                    </a:xfrm>
                  </p:grpSpPr>
                  <p:sp>
                    <p:nvSpPr>
                      <p:cNvPr id="104" name="Ellipszis 103"/>
                      <p:cNvSpPr/>
                      <p:nvPr/>
                    </p:nvSpPr>
                    <p:spPr>
                      <a:xfrm flipH="1" flipV="1">
                        <a:off x="5637437" y="2438255"/>
                        <a:ext cx="423052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" name="Ellipszis 104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" name="Ellipszis 105"/>
                      <p:cNvSpPr/>
                      <p:nvPr/>
                    </p:nvSpPr>
                    <p:spPr>
                      <a:xfrm flipH="1" flipV="1">
                        <a:off x="5682636" y="2524073"/>
                        <a:ext cx="191309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" name="Ellipszis 106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5797366" y="2561718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8" name="Ellipszis 107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7199185" y="2538347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9" name="Ellipszis 108"/>
                      <p:cNvSpPr/>
                      <p:nvPr/>
                    </p:nvSpPr>
                    <p:spPr>
                      <a:xfrm flipH="1" flipV="1">
                        <a:off x="7060303" y="2395297"/>
                        <a:ext cx="423053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1" name="Szabadkézi sokszög 90"/>
                    <p:cNvSpPr>
                      <a:spLocks noChangeAspect="1"/>
                    </p:cNvSpPr>
                    <p:nvPr/>
                  </p:nvSpPr>
                  <p:spPr>
                    <a:xfrm rot="4184471">
                      <a:off x="6033680" y="4035031"/>
                      <a:ext cx="195435" cy="293747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Ellipszis 60"/>
                    <p:cNvSpPr/>
                    <p:nvPr/>
                  </p:nvSpPr>
                  <p:spPr>
                    <a:xfrm rot="21031973" flipH="1">
                      <a:off x="4545416" y="3225240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3" name="Csoportba foglalás 92"/>
                    <p:cNvGrpSpPr/>
                    <p:nvPr/>
                  </p:nvGrpSpPr>
                  <p:grpSpPr>
                    <a:xfrm>
                      <a:off x="5972524" y="4359320"/>
                      <a:ext cx="162300" cy="113620"/>
                      <a:chOff x="5682634" y="2508487"/>
                      <a:chExt cx="246045" cy="173753"/>
                    </a:xfrm>
                  </p:grpSpPr>
                  <p:sp>
                    <p:nvSpPr>
                      <p:cNvPr id="102" name="Ellipszis 101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" name="Ellipszis 102"/>
                      <p:cNvSpPr/>
                      <p:nvPr/>
                    </p:nvSpPr>
                    <p:spPr>
                      <a:xfrm flipH="1" flipV="1">
                        <a:off x="5682635" y="2524072"/>
                        <a:ext cx="191310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4" name="Szabadkézi sokszög 93"/>
                    <p:cNvSpPr/>
                    <p:nvPr/>
                  </p:nvSpPr>
                  <p:spPr>
                    <a:xfrm flipH="1" flipV="1">
                      <a:off x="5467009" y="4314366"/>
                      <a:ext cx="350570" cy="543805"/>
                    </a:xfrm>
                    <a:custGeom>
                      <a:avLst/>
                      <a:gdLst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43336 w 365371"/>
                        <a:gd name="connsiteY18" fmla="*/ 576245 h 610535"/>
                        <a:gd name="connsiteX19" fmla="*/ 209046 w 365371"/>
                        <a:gd name="connsiteY19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09046 w 365371"/>
                        <a:gd name="connsiteY18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159587 h 610535"/>
                        <a:gd name="connsiteX3" fmla="*/ 95655 w 365371"/>
                        <a:gd name="connsiteY3" fmla="*/ 165268 h 610535"/>
                        <a:gd name="connsiteX4" fmla="*/ 0 w 365371"/>
                        <a:gd name="connsiteY4" fmla="*/ 86184 h 610535"/>
                        <a:gd name="connsiteX5" fmla="*/ 95655 w 365371"/>
                        <a:gd name="connsiteY5" fmla="*/ 7100 h 610535"/>
                        <a:gd name="connsiteX6" fmla="*/ 132888 w 365371"/>
                        <a:gd name="connsiteY6" fmla="*/ 13315 h 610535"/>
                        <a:gd name="connsiteX7" fmla="*/ 137349 w 365371"/>
                        <a:gd name="connsiteY7" fmla="*/ 15801 h 610535"/>
                        <a:gd name="connsiteX8" fmla="*/ 139734 w 365371"/>
                        <a:gd name="connsiteY8" fmla="*/ 10044 h 610535"/>
                        <a:gd name="connsiteX9" fmla="*/ 163980 w 365371"/>
                        <a:gd name="connsiteY9" fmla="*/ 0 h 610535"/>
                        <a:gd name="connsiteX10" fmla="*/ 209046 w 365371"/>
                        <a:gd name="connsiteY10" fmla="*/ 0 h 610535"/>
                        <a:gd name="connsiteX11" fmla="*/ 233292 w 365371"/>
                        <a:gd name="connsiteY11" fmla="*/ 10044 h 610535"/>
                        <a:gd name="connsiteX12" fmla="*/ 234507 w 365371"/>
                        <a:gd name="connsiteY12" fmla="*/ 12977 h 610535"/>
                        <a:gd name="connsiteX13" fmla="*/ 269716 w 365371"/>
                        <a:gd name="connsiteY13" fmla="*/ 7100 h 610535"/>
                        <a:gd name="connsiteX14" fmla="*/ 365371 w 365371"/>
                        <a:gd name="connsiteY14" fmla="*/ 86184 h 610535"/>
                        <a:gd name="connsiteX15" fmla="*/ 269716 w 365371"/>
                        <a:gd name="connsiteY15" fmla="*/ 165268 h 610535"/>
                        <a:gd name="connsiteX16" fmla="*/ 243336 w 365371"/>
                        <a:gd name="connsiteY16" fmla="*/ 160865 h 610535"/>
                        <a:gd name="connsiteX17" fmla="*/ 209046 w 365371"/>
                        <a:gd name="connsiteY17" fmla="*/ 610535 h 610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371" h="610535">
                          <a:moveTo>
                            <a:pt x="209046" y="610535"/>
                          </a:moveTo>
                          <a:lnTo>
                            <a:pt x="163980" y="610535"/>
                          </a:lnTo>
                          <a:cubicBezTo>
                            <a:pt x="150754" y="535377"/>
                            <a:pt x="141077" y="233798"/>
                            <a:pt x="129690" y="159587"/>
                          </a:cubicBezTo>
                          <a:lnTo>
                            <a:pt x="95655" y="165268"/>
                          </a:lnTo>
                          <a:cubicBezTo>
                            <a:pt x="42826" y="165268"/>
                            <a:pt x="0" y="129861"/>
                            <a:pt x="0" y="86184"/>
                          </a:cubicBezTo>
                          <a:cubicBezTo>
                            <a:pt x="0" y="42507"/>
                            <a:pt x="42826" y="7100"/>
                            <a:pt x="95655" y="7100"/>
                          </a:cubicBezTo>
                          <a:cubicBezTo>
                            <a:pt x="108862" y="7100"/>
                            <a:pt x="121444" y="9313"/>
                            <a:pt x="132888" y="13315"/>
                          </a:cubicBezTo>
                          <a:lnTo>
                            <a:pt x="137349" y="15801"/>
                          </a:lnTo>
                          <a:lnTo>
                            <a:pt x="139734" y="10044"/>
                          </a:lnTo>
                          <a:cubicBezTo>
                            <a:pt x="145939" y="3838"/>
                            <a:pt x="154511" y="0"/>
                            <a:pt x="163980" y="0"/>
                          </a:cubicBezTo>
                          <a:lnTo>
                            <a:pt x="209046" y="0"/>
                          </a:lnTo>
                          <a:cubicBezTo>
                            <a:pt x="218515" y="0"/>
                            <a:pt x="227087" y="3838"/>
                            <a:pt x="233292" y="10044"/>
                          </a:cubicBezTo>
                          <a:lnTo>
                            <a:pt x="234507" y="12977"/>
                          </a:lnTo>
                          <a:lnTo>
                            <a:pt x="269716" y="7100"/>
                          </a:lnTo>
                          <a:cubicBezTo>
                            <a:pt x="322545" y="7100"/>
                            <a:pt x="365371" y="42507"/>
                            <a:pt x="365371" y="86184"/>
                          </a:cubicBezTo>
                          <a:cubicBezTo>
                            <a:pt x="365371" y="129861"/>
                            <a:pt x="322545" y="165268"/>
                            <a:pt x="269716" y="165268"/>
                          </a:cubicBezTo>
                          <a:lnTo>
                            <a:pt x="243336" y="160865"/>
                          </a:lnTo>
                          <a:lnTo>
                            <a:pt x="209046" y="610535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Ellipszis 89"/>
                    <p:cNvSpPr/>
                    <p:nvPr/>
                  </p:nvSpPr>
                  <p:spPr>
                    <a:xfrm rot="16200000" flipH="1">
                      <a:off x="4366206" y="4031698"/>
                      <a:ext cx="693701" cy="242670"/>
                    </a:xfrm>
                    <a:custGeom>
                      <a:avLst/>
                      <a:gdLst>
                        <a:gd name="connsiteX0" fmla="*/ 0 w 1326323"/>
                        <a:gd name="connsiteY0" fmla="*/ 181460 h 362919"/>
                        <a:gd name="connsiteX1" fmla="*/ 663162 w 1326323"/>
                        <a:gd name="connsiteY1" fmla="*/ 0 h 362919"/>
                        <a:gd name="connsiteX2" fmla="*/ 1326324 w 1326323"/>
                        <a:gd name="connsiteY2" fmla="*/ 181460 h 362919"/>
                        <a:gd name="connsiteX3" fmla="*/ 663162 w 1326323"/>
                        <a:gd name="connsiteY3" fmla="*/ 362920 h 362919"/>
                        <a:gd name="connsiteX4" fmla="*/ 0 w 1326323"/>
                        <a:gd name="connsiteY4" fmla="*/ 181460 h 362919"/>
                        <a:gd name="connsiteX0" fmla="*/ 925 w 1327249"/>
                        <a:gd name="connsiteY0" fmla="*/ 181460 h 241313"/>
                        <a:gd name="connsiteX1" fmla="*/ 664087 w 1327249"/>
                        <a:gd name="connsiteY1" fmla="*/ 0 h 241313"/>
                        <a:gd name="connsiteX2" fmla="*/ 1327249 w 1327249"/>
                        <a:gd name="connsiteY2" fmla="*/ 181460 h 241313"/>
                        <a:gd name="connsiteX3" fmla="*/ 786007 w 1327249"/>
                        <a:gd name="connsiteY3" fmla="*/ 225760 h 241313"/>
                        <a:gd name="connsiteX4" fmla="*/ 925 w 1327249"/>
                        <a:gd name="connsiteY4" fmla="*/ 181460 h 241313"/>
                        <a:gd name="connsiteX0" fmla="*/ 1209 w 1060833"/>
                        <a:gd name="connsiteY0" fmla="*/ 361489 h 367887"/>
                        <a:gd name="connsiteX1" fmla="*/ 397671 w 1060833"/>
                        <a:gd name="connsiteY1" fmla="*/ 4769 h 367887"/>
                        <a:gd name="connsiteX2" fmla="*/ 1060833 w 1060833"/>
                        <a:gd name="connsiteY2" fmla="*/ 186229 h 367887"/>
                        <a:gd name="connsiteX3" fmla="*/ 519591 w 1060833"/>
                        <a:gd name="connsiteY3" fmla="*/ 230529 h 367887"/>
                        <a:gd name="connsiteX4" fmla="*/ 1209 w 1060833"/>
                        <a:gd name="connsiteY4" fmla="*/ 361489 h 367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833" h="367887">
                          <a:moveTo>
                            <a:pt x="1209" y="361489"/>
                          </a:moveTo>
                          <a:cubicBezTo>
                            <a:pt x="-19111" y="323862"/>
                            <a:pt x="221067" y="33979"/>
                            <a:pt x="397671" y="4769"/>
                          </a:cubicBezTo>
                          <a:cubicBezTo>
                            <a:pt x="574275" y="-24441"/>
                            <a:pt x="1060833" y="86011"/>
                            <a:pt x="1060833" y="186229"/>
                          </a:cubicBezTo>
                          <a:cubicBezTo>
                            <a:pt x="1060833" y="286447"/>
                            <a:pt x="696195" y="201319"/>
                            <a:pt x="519591" y="230529"/>
                          </a:cubicBezTo>
                          <a:cubicBezTo>
                            <a:pt x="342987" y="259739"/>
                            <a:pt x="21529" y="399116"/>
                            <a:pt x="1209" y="361489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Ellipszis 96"/>
                    <p:cNvSpPr/>
                    <p:nvPr/>
                  </p:nvSpPr>
                  <p:spPr>
                    <a:xfrm flipH="1">
                      <a:off x="5380832" y="5051509"/>
                      <a:ext cx="494088" cy="191744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  <a:gd name="connsiteX0" fmla="*/ 444 w 640018"/>
                        <a:gd name="connsiteY0" fmla="*/ 69426 h 419076"/>
                        <a:gd name="connsiteX1" fmla="*/ 310367 w 640018"/>
                        <a:gd name="connsiteY1" fmla="*/ 12608 h 419076"/>
                        <a:gd name="connsiteX2" fmla="*/ 640018 w 640018"/>
                        <a:gd name="connsiteY2" fmla="*/ 122766 h 419076"/>
                        <a:gd name="connsiteX3" fmla="*/ 251651 w 640018"/>
                        <a:gd name="connsiteY3" fmla="*/ 418600 h 419076"/>
                        <a:gd name="connsiteX4" fmla="*/ 444 w 640018"/>
                        <a:gd name="connsiteY4" fmla="*/ 69426 h 419076"/>
                        <a:gd name="connsiteX0" fmla="*/ 76 w 639650"/>
                        <a:gd name="connsiteY0" fmla="*/ 69426 h 461775"/>
                        <a:gd name="connsiteX1" fmla="*/ 309999 w 639650"/>
                        <a:gd name="connsiteY1" fmla="*/ 12608 h 461775"/>
                        <a:gd name="connsiteX2" fmla="*/ 639650 w 639650"/>
                        <a:gd name="connsiteY2" fmla="*/ 122766 h 461775"/>
                        <a:gd name="connsiteX3" fmla="*/ 284166 w 639650"/>
                        <a:gd name="connsiteY3" fmla="*/ 461419 h 461775"/>
                        <a:gd name="connsiteX4" fmla="*/ 76 w 639650"/>
                        <a:gd name="connsiteY4" fmla="*/ 69426 h 461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650" h="461775">
                          <a:moveTo>
                            <a:pt x="76" y="69426"/>
                          </a:moveTo>
                          <a:cubicBezTo>
                            <a:pt x="4382" y="-5376"/>
                            <a:pt x="203403" y="3718"/>
                            <a:pt x="309999" y="12608"/>
                          </a:cubicBezTo>
                          <a:cubicBezTo>
                            <a:pt x="416595" y="21498"/>
                            <a:pt x="639650" y="-65869"/>
                            <a:pt x="639650" y="122766"/>
                          </a:cubicBezTo>
                          <a:cubicBezTo>
                            <a:pt x="639650" y="311401"/>
                            <a:pt x="390762" y="470309"/>
                            <a:pt x="284166" y="461419"/>
                          </a:cubicBezTo>
                          <a:cubicBezTo>
                            <a:pt x="177570" y="452529"/>
                            <a:pt x="-4230" y="144228"/>
                            <a:pt x="76" y="69426"/>
                          </a:cubicBezTo>
                          <a:close/>
                        </a:path>
                      </a:pathLst>
                    </a:custGeom>
                    <a:solidFill>
                      <a:srgbClr val="B65C2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Ellipszis 96"/>
                    <p:cNvSpPr/>
                    <p:nvPr/>
                  </p:nvSpPr>
                  <p:spPr>
                    <a:xfrm rot="11104293" flipH="1">
                      <a:off x="5454225" y="5414742"/>
                      <a:ext cx="320053" cy="29897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0167" h="388493">
                          <a:moveTo>
                            <a:pt x="593" y="38843"/>
                          </a:moveTo>
                          <a:cubicBezTo>
                            <a:pt x="12023" y="-16588"/>
                            <a:pt x="213784" y="46539"/>
                            <a:pt x="320380" y="55429"/>
                          </a:cubicBezTo>
                          <a:cubicBezTo>
                            <a:pt x="426976" y="64319"/>
                            <a:pt x="640167" y="-96452"/>
                            <a:pt x="640167" y="92183"/>
                          </a:cubicBezTo>
                          <a:cubicBezTo>
                            <a:pt x="640167" y="280818"/>
                            <a:pt x="358396" y="396907"/>
                            <a:pt x="251800" y="388017"/>
                          </a:cubicBezTo>
                          <a:cubicBezTo>
                            <a:pt x="145204" y="379127"/>
                            <a:pt x="-10837" y="94274"/>
                            <a:pt x="593" y="38843"/>
                          </a:cubicBezTo>
                          <a:close/>
                        </a:path>
                      </a:pathLst>
                    </a:custGeom>
                    <a:solidFill>
                      <a:srgbClr val="DB8149">
                        <a:alpha val="7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Ellipszis 97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049641" y="4383468"/>
                      <a:ext cx="23747" cy="2354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Háromszög 5119"/>
                    <p:cNvSpPr/>
                    <p:nvPr/>
                  </p:nvSpPr>
                  <p:spPr>
                    <a:xfrm>
                      <a:off x="6332570" y="5820803"/>
                      <a:ext cx="623338" cy="799234"/>
                    </a:xfrm>
                    <a:custGeom>
                      <a:avLst/>
                      <a:gdLst>
                        <a:gd name="connsiteX0" fmla="*/ 0 w 1410843"/>
                        <a:gd name="connsiteY0" fmla="*/ 1516998 h 1516998"/>
                        <a:gd name="connsiteX1" fmla="*/ 705422 w 1410843"/>
                        <a:gd name="connsiteY1" fmla="*/ 0 h 1516998"/>
                        <a:gd name="connsiteX2" fmla="*/ 1410843 w 1410843"/>
                        <a:gd name="connsiteY2" fmla="*/ 1516998 h 1516998"/>
                        <a:gd name="connsiteX3" fmla="*/ 0 w 1410843"/>
                        <a:gd name="connsiteY3" fmla="*/ 1516998 h 1516998"/>
                        <a:gd name="connsiteX0" fmla="*/ 0 w 1197483"/>
                        <a:gd name="connsiteY0" fmla="*/ 1120758 h 1516998"/>
                        <a:gd name="connsiteX1" fmla="*/ 492062 w 1197483"/>
                        <a:gd name="connsiteY1" fmla="*/ 0 h 1516998"/>
                        <a:gd name="connsiteX2" fmla="*/ 1197483 w 1197483"/>
                        <a:gd name="connsiteY2" fmla="*/ 1516998 h 1516998"/>
                        <a:gd name="connsiteX3" fmla="*/ 0 w 1197483"/>
                        <a:gd name="connsiteY3" fmla="*/ 1120758 h 1516998"/>
                        <a:gd name="connsiteX0" fmla="*/ 0 w 685419"/>
                        <a:gd name="connsiteY0" fmla="*/ 1120758 h 1181718"/>
                        <a:gd name="connsiteX1" fmla="*/ 492062 w 685419"/>
                        <a:gd name="connsiteY1" fmla="*/ 0 h 1181718"/>
                        <a:gd name="connsiteX2" fmla="*/ 685419 w 685419"/>
                        <a:gd name="connsiteY2" fmla="*/ 1181718 h 1181718"/>
                        <a:gd name="connsiteX3" fmla="*/ 0 w 685419"/>
                        <a:gd name="connsiteY3" fmla="*/ 1120758 h 1181718"/>
                        <a:gd name="connsiteX0" fmla="*/ 0 w 719359"/>
                        <a:gd name="connsiteY0" fmla="*/ 1120758 h 1181718"/>
                        <a:gd name="connsiteX1" fmla="*/ 492062 w 719359"/>
                        <a:gd name="connsiteY1" fmla="*/ 0 h 1181718"/>
                        <a:gd name="connsiteX2" fmla="*/ 685419 w 719359"/>
                        <a:gd name="connsiteY2" fmla="*/ 1181718 h 1181718"/>
                        <a:gd name="connsiteX3" fmla="*/ 0 w 719359"/>
                        <a:gd name="connsiteY3" fmla="*/ 1120758 h 1181718"/>
                        <a:gd name="connsiteX0" fmla="*/ 0 w 713964"/>
                        <a:gd name="connsiteY0" fmla="*/ 984183 h 1045143"/>
                        <a:gd name="connsiteX1" fmla="*/ 426152 w 713964"/>
                        <a:gd name="connsiteY1" fmla="*/ 0 h 1045143"/>
                        <a:gd name="connsiteX2" fmla="*/ 685419 w 713964"/>
                        <a:gd name="connsiteY2" fmla="*/ 1045143 h 1045143"/>
                        <a:gd name="connsiteX3" fmla="*/ 0 w 713964"/>
                        <a:gd name="connsiteY3" fmla="*/ 984183 h 1045143"/>
                        <a:gd name="connsiteX0" fmla="*/ 0 w 735860"/>
                        <a:gd name="connsiteY0" fmla="*/ 984183 h 1045143"/>
                        <a:gd name="connsiteX1" fmla="*/ 426152 w 735860"/>
                        <a:gd name="connsiteY1" fmla="*/ 0 h 1045143"/>
                        <a:gd name="connsiteX2" fmla="*/ 685419 w 735860"/>
                        <a:gd name="connsiteY2" fmla="*/ 1045143 h 1045143"/>
                        <a:gd name="connsiteX3" fmla="*/ 0 w 735860"/>
                        <a:gd name="connsiteY3" fmla="*/ 984183 h 1045143"/>
                        <a:gd name="connsiteX0" fmla="*/ 0 w 734376"/>
                        <a:gd name="connsiteY0" fmla="*/ 954917 h 1015877"/>
                        <a:gd name="connsiteX1" fmla="*/ 417913 w 734376"/>
                        <a:gd name="connsiteY1" fmla="*/ 0 h 1015877"/>
                        <a:gd name="connsiteX2" fmla="*/ 685419 w 734376"/>
                        <a:gd name="connsiteY2" fmla="*/ 1015877 h 1015877"/>
                        <a:gd name="connsiteX3" fmla="*/ 0 w 734376"/>
                        <a:gd name="connsiteY3" fmla="*/ 954917 h 1015877"/>
                        <a:gd name="connsiteX0" fmla="*/ 0 w 750852"/>
                        <a:gd name="connsiteY0" fmla="*/ 1023205 h 1023205"/>
                        <a:gd name="connsiteX1" fmla="*/ 434391 w 750852"/>
                        <a:gd name="connsiteY1" fmla="*/ 0 h 1023205"/>
                        <a:gd name="connsiteX2" fmla="*/ 701897 w 750852"/>
                        <a:gd name="connsiteY2" fmla="*/ 1015877 h 1023205"/>
                        <a:gd name="connsiteX3" fmla="*/ 0 w 750852"/>
                        <a:gd name="connsiteY3" fmla="*/ 1023205 h 1023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0852" h="1023205">
                          <a:moveTo>
                            <a:pt x="0" y="1023205"/>
                          </a:moveTo>
                          <a:lnTo>
                            <a:pt x="434391" y="0"/>
                          </a:lnTo>
                          <a:cubicBezTo>
                            <a:pt x="704812" y="228064"/>
                            <a:pt x="826421" y="451283"/>
                            <a:pt x="701897" y="1015877"/>
                          </a:cubicBezTo>
                          <a:lnTo>
                            <a:pt x="0" y="102320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alpha val="14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Ellipszis 90"/>
                    <p:cNvSpPr/>
                    <p:nvPr/>
                  </p:nvSpPr>
                  <p:spPr>
                    <a:xfrm rot="16200000" flipH="1">
                      <a:off x="5824720" y="3653260"/>
                      <a:ext cx="1168426" cy="494952"/>
                    </a:xfrm>
                    <a:custGeom>
                      <a:avLst/>
                      <a:gdLst>
                        <a:gd name="connsiteX0" fmla="*/ 0 w 1629173"/>
                        <a:gd name="connsiteY0" fmla="*/ 181460 h 362919"/>
                        <a:gd name="connsiteX1" fmla="*/ 814587 w 1629173"/>
                        <a:gd name="connsiteY1" fmla="*/ 0 h 362919"/>
                        <a:gd name="connsiteX2" fmla="*/ 1629174 w 1629173"/>
                        <a:gd name="connsiteY2" fmla="*/ 181460 h 362919"/>
                        <a:gd name="connsiteX3" fmla="*/ 814587 w 1629173"/>
                        <a:gd name="connsiteY3" fmla="*/ 362920 h 362919"/>
                        <a:gd name="connsiteX4" fmla="*/ 0 w 1629173"/>
                        <a:gd name="connsiteY4" fmla="*/ 181460 h 362919"/>
                        <a:gd name="connsiteX0" fmla="*/ 0 w 1591074"/>
                        <a:gd name="connsiteY0" fmla="*/ 51647 h 421094"/>
                        <a:gd name="connsiteX1" fmla="*/ 776487 w 1591074"/>
                        <a:gd name="connsiteY1" fmla="*/ 53067 h 421094"/>
                        <a:gd name="connsiteX2" fmla="*/ 1591074 w 1591074"/>
                        <a:gd name="connsiteY2" fmla="*/ 234527 h 421094"/>
                        <a:gd name="connsiteX3" fmla="*/ 776487 w 1591074"/>
                        <a:gd name="connsiteY3" fmla="*/ 415987 h 421094"/>
                        <a:gd name="connsiteX4" fmla="*/ 0 w 1591074"/>
                        <a:gd name="connsiteY4" fmla="*/ 51647 h 421094"/>
                        <a:gd name="connsiteX0" fmla="*/ 4512 w 1595586"/>
                        <a:gd name="connsiteY0" fmla="*/ 217038 h 586485"/>
                        <a:gd name="connsiteX1" fmla="*/ 780999 w 1595586"/>
                        <a:gd name="connsiteY1" fmla="*/ 218458 h 586485"/>
                        <a:gd name="connsiteX2" fmla="*/ 1595586 w 1595586"/>
                        <a:gd name="connsiteY2" fmla="*/ 399918 h 586485"/>
                        <a:gd name="connsiteX3" fmla="*/ 780999 w 1595586"/>
                        <a:gd name="connsiteY3" fmla="*/ 581378 h 586485"/>
                        <a:gd name="connsiteX4" fmla="*/ 4512 w 1595586"/>
                        <a:gd name="connsiteY4" fmla="*/ 217038 h 586485"/>
                        <a:gd name="connsiteX0" fmla="*/ 40 w 1591114"/>
                        <a:gd name="connsiteY0" fmla="*/ 44294 h 548365"/>
                        <a:gd name="connsiteX1" fmla="*/ 776527 w 1591114"/>
                        <a:gd name="connsiteY1" fmla="*/ 45714 h 548365"/>
                        <a:gd name="connsiteX2" fmla="*/ 1591114 w 1591114"/>
                        <a:gd name="connsiteY2" fmla="*/ 227174 h 548365"/>
                        <a:gd name="connsiteX3" fmla="*/ 746050 w 1591114"/>
                        <a:gd name="connsiteY3" fmla="*/ 545797 h 548365"/>
                        <a:gd name="connsiteX4" fmla="*/ 40 w 1591114"/>
                        <a:gd name="connsiteY4" fmla="*/ 44294 h 548365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4484"/>
                        <a:gd name="connsiteY0" fmla="*/ 13901 h 518221"/>
                        <a:gd name="connsiteX1" fmla="*/ 723174 w 1594484"/>
                        <a:gd name="connsiteY1" fmla="*/ 144864 h 518221"/>
                        <a:gd name="connsiteX2" fmla="*/ 1591098 w 1594484"/>
                        <a:gd name="connsiteY2" fmla="*/ 196781 h 518221"/>
                        <a:gd name="connsiteX3" fmla="*/ 746034 w 1594484"/>
                        <a:gd name="connsiteY3" fmla="*/ 515404 h 518221"/>
                        <a:gd name="connsiteX4" fmla="*/ 24 w 1594484"/>
                        <a:gd name="connsiteY4" fmla="*/ 13901 h 518221"/>
                        <a:gd name="connsiteX0" fmla="*/ 7956 w 1601310"/>
                        <a:gd name="connsiteY0" fmla="*/ 14489 h 529183"/>
                        <a:gd name="connsiteX1" fmla="*/ 731106 w 1601310"/>
                        <a:gd name="connsiteY1" fmla="*/ 145452 h 529183"/>
                        <a:gd name="connsiteX2" fmla="*/ 1599030 w 1601310"/>
                        <a:gd name="connsiteY2" fmla="*/ 197369 h 529183"/>
                        <a:gd name="connsiteX3" fmla="*/ 424153 w 1601310"/>
                        <a:gd name="connsiteY3" fmla="*/ 526479 h 529183"/>
                        <a:gd name="connsiteX4" fmla="*/ 7956 w 1601310"/>
                        <a:gd name="connsiteY4" fmla="*/ 14489 h 529183"/>
                        <a:gd name="connsiteX0" fmla="*/ 41937 w 1636265"/>
                        <a:gd name="connsiteY0" fmla="*/ 14489 h 538379"/>
                        <a:gd name="connsiteX1" fmla="*/ 765087 w 1636265"/>
                        <a:gd name="connsiteY1" fmla="*/ 145452 h 538379"/>
                        <a:gd name="connsiteX2" fmla="*/ 1633011 w 1636265"/>
                        <a:gd name="connsiteY2" fmla="*/ 197369 h 538379"/>
                        <a:gd name="connsiteX3" fmla="*/ 458134 w 1636265"/>
                        <a:gd name="connsiteY3" fmla="*/ 526479 h 538379"/>
                        <a:gd name="connsiteX4" fmla="*/ 41937 w 1636265"/>
                        <a:gd name="connsiteY4" fmla="*/ 14489 h 538379"/>
                        <a:gd name="connsiteX0" fmla="*/ 4904 w 1786798"/>
                        <a:gd name="connsiteY0" fmla="*/ 7714 h 750343"/>
                        <a:gd name="connsiteX1" fmla="*/ 916522 w 1786798"/>
                        <a:gd name="connsiteY1" fmla="*/ 358786 h 750343"/>
                        <a:gd name="connsiteX2" fmla="*/ 1784446 w 1786798"/>
                        <a:gd name="connsiteY2" fmla="*/ 410703 h 750343"/>
                        <a:gd name="connsiteX3" fmla="*/ 609569 w 1786798"/>
                        <a:gd name="connsiteY3" fmla="*/ 739813 h 750343"/>
                        <a:gd name="connsiteX4" fmla="*/ 4904 w 1786798"/>
                        <a:gd name="connsiteY4" fmla="*/ 7714 h 75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6798" h="750343">
                          <a:moveTo>
                            <a:pt x="4904" y="7714"/>
                          </a:moveTo>
                          <a:cubicBezTo>
                            <a:pt x="56063" y="-55790"/>
                            <a:pt x="619932" y="291621"/>
                            <a:pt x="916522" y="358786"/>
                          </a:cubicBezTo>
                          <a:cubicBezTo>
                            <a:pt x="1213112" y="425951"/>
                            <a:pt x="1273906" y="516225"/>
                            <a:pt x="1784446" y="410703"/>
                          </a:cubicBezTo>
                          <a:cubicBezTo>
                            <a:pt x="1839691" y="535686"/>
                            <a:pt x="906159" y="806978"/>
                            <a:pt x="609569" y="739813"/>
                          </a:cubicBezTo>
                          <a:cubicBezTo>
                            <a:pt x="312979" y="672648"/>
                            <a:pt x="-46255" y="71218"/>
                            <a:pt x="4904" y="7714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Ellipszis 60"/>
                    <p:cNvSpPr/>
                    <p:nvPr/>
                  </p:nvSpPr>
                  <p:spPr>
                    <a:xfrm rot="1856876" flipH="1">
                      <a:off x="5422844" y="3115962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5" name="Szabadkézi sokszög 64"/>
              <p:cNvSpPr/>
              <p:nvPr/>
            </p:nvSpPr>
            <p:spPr>
              <a:xfrm rot="15517205">
                <a:off x="8826238" y="4286796"/>
                <a:ext cx="459418" cy="847798"/>
              </a:xfrm>
              <a:custGeom>
                <a:avLst/>
                <a:gdLst>
                  <a:gd name="connsiteX0" fmla="*/ 704337 w 1645384"/>
                  <a:gd name="connsiteY0" fmla="*/ 0 h 2725466"/>
                  <a:gd name="connsiteX1" fmla="*/ 1645384 w 1645384"/>
                  <a:gd name="connsiteY1" fmla="*/ 2676925 h 2725466"/>
                  <a:gd name="connsiteX2" fmla="*/ 1588498 w 1645384"/>
                  <a:gd name="connsiteY2" fmla="*/ 2694039 h 2725466"/>
                  <a:gd name="connsiteX3" fmla="*/ 1322057 w 1645384"/>
                  <a:gd name="connsiteY3" fmla="*/ 2725466 h 2725466"/>
                  <a:gd name="connsiteX4" fmla="*/ 0 w 1645384"/>
                  <a:gd name="connsiteY4" fmla="*/ 1178606 h 2725466"/>
                  <a:gd name="connsiteX5" fmla="*/ 6826 w 1645384"/>
                  <a:gd name="connsiteY5" fmla="*/ 1020449 h 2725466"/>
                  <a:gd name="connsiteX6" fmla="*/ 0 w 1645384"/>
                  <a:gd name="connsiteY6" fmla="*/ 732520 h 2725466"/>
                  <a:gd name="connsiteX7" fmla="*/ 684769 w 1645384"/>
                  <a:gd name="connsiteY7" fmla="*/ 6298 h 2725466"/>
                  <a:gd name="connsiteX8" fmla="*/ 704337 w 1645384"/>
                  <a:gd name="connsiteY8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611121"/>
                  <a:gd name="connsiteY0" fmla="*/ 0 h 3046142"/>
                  <a:gd name="connsiteX1" fmla="*/ 1611121 w 1611121"/>
                  <a:gd name="connsiteY1" fmla="*/ 3040773 h 3046142"/>
                  <a:gd name="connsiteX2" fmla="*/ 1322057 w 1611121"/>
                  <a:gd name="connsiteY2" fmla="*/ 2725466 h 3046142"/>
                  <a:gd name="connsiteX3" fmla="*/ 0 w 1611121"/>
                  <a:gd name="connsiteY3" fmla="*/ 1178606 h 3046142"/>
                  <a:gd name="connsiteX4" fmla="*/ 6826 w 1611121"/>
                  <a:gd name="connsiteY4" fmla="*/ 1020449 h 3046142"/>
                  <a:gd name="connsiteX5" fmla="*/ 0 w 1611121"/>
                  <a:gd name="connsiteY5" fmla="*/ 732520 h 3046142"/>
                  <a:gd name="connsiteX6" fmla="*/ 684769 w 1611121"/>
                  <a:gd name="connsiteY6" fmla="*/ 6298 h 3046142"/>
                  <a:gd name="connsiteX7" fmla="*/ 704337 w 1611121"/>
                  <a:gd name="connsiteY7" fmla="*/ 0 h 3046142"/>
                  <a:gd name="connsiteX0" fmla="*/ 739848 w 1646632"/>
                  <a:gd name="connsiteY0" fmla="*/ 0 h 3041854"/>
                  <a:gd name="connsiteX1" fmla="*/ 1646632 w 1646632"/>
                  <a:gd name="connsiteY1" fmla="*/ 3040773 h 3041854"/>
                  <a:gd name="connsiteX2" fmla="*/ 531821 w 1646632"/>
                  <a:gd name="connsiteY2" fmla="*/ 2474084 h 3041854"/>
                  <a:gd name="connsiteX3" fmla="*/ 35511 w 1646632"/>
                  <a:gd name="connsiteY3" fmla="*/ 1178606 h 3041854"/>
                  <a:gd name="connsiteX4" fmla="*/ 42337 w 1646632"/>
                  <a:gd name="connsiteY4" fmla="*/ 1020449 h 3041854"/>
                  <a:gd name="connsiteX5" fmla="*/ 35511 w 1646632"/>
                  <a:gd name="connsiteY5" fmla="*/ 732520 h 3041854"/>
                  <a:gd name="connsiteX6" fmla="*/ 720280 w 1646632"/>
                  <a:gd name="connsiteY6" fmla="*/ 6298 h 3041854"/>
                  <a:gd name="connsiteX7" fmla="*/ 739848 w 1646632"/>
                  <a:gd name="connsiteY7" fmla="*/ 0 h 3041854"/>
                  <a:gd name="connsiteX0" fmla="*/ 728965 w 1635749"/>
                  <a:gd name="connsiteY0" fmla="*/ 0 h 3041377"/>
                  <a:gd name="connsiteX1" fmla="*/ 1635749 w 1635749"/>
                  <a:gd name="connsiteY1" fmla="*/ 3040773 h 3041377"/>
                  <a:gd name="connsiteX2" fmla="*/ 373887 w 1635749"/>
                  <a:gd name="connsiteY2" fmla="*/ 2240040 h 3041377"/>
                  <a:gd name="connsiteX3" fmla="*/ 24628 w 1635749"/>
                  <a:gd name="connsiteY3" fmla="*/ 1178606 h 3041377"/>
                  <a:gd name="connsiteX4" fmla="*/ 31454 w 1635749"/>
                  <a:gd name="connsiteY4" fmla="*/ 1020449 h 3041377"/>
                  <a:gd name="connsiteX5" fmla="*/ 24628 w 1635749"/>
                  <a:gd name="connsiteY5" fmla="*/ 732520 h 3041377"/>
                  <a:gd name="connsiteX6" fmla="*/ 709397 w 1635749"/>
                  <a:gd name="connsiteY6" fmla="*/ 6298 h 3041377"/>
                  <a:gd name="connsiteX7" fmla="*/ 728965 w 1635749"/>
                  <a:gd name="connsiteY7" fmla="*/ 0 h 3041377"/>
                  <a:gd name="connsiteX0" fmla="*/ 728965 w 1635749"/>
                  <a:gd name="connsiteY0" fmla="*/ 0 h 3041845"/>
                  <a:gd name="connsiteX1" fmla="*/ 1635749 w 1635749"/>
                  <a:gd name="connsiteY1" fmla="*/ 3040773 h 3041845"/>
                  <a:gd name="connsiteX2" fmla="*/ 373887 w 1635749"/>
                  <a:gd name="connsiteY2" fmla="*/ 2240040 h 3041845"/>
                  <a:gd name="connsiteX3" fmla="*/ 24628 w 1635749"/>
                  <a:gd name="connsiteY3" fmla="*/ 1178606 h 3041845"/>
                  <a:gd name="connsiteX4" fmla="*/ 31454 w 1635749"/>
                  <a:gd name="connsiteY4" fmla="*/ 1020449 h 3041845"/>
                  <a:gd name="connsiteX5" fmla="*/ 24628 w 1635749"/>
                  <a:gd name="connsiteY5" fmla="*/ 732520 h 3041845"/>
                  <a:gd name="connsiteX6" fmla="*/ 709397 w 1635749"/>
                  <a:gd name="connsiteY6" fmla="*/ 6298 h 3041845"/>
                  <a:gd name="connsiteX7" fmla="*/ 728965 w 1635749"/>
                  <a:gd name="connsiteY7" fmla="*/ 0 h 3041845"/>
                  <a:gd name="connsiteX0" fmla="*/ 638472 w 1635749"/>
                  <a:gd name="connsiteY0" fmla="*/ 305762 h 3035546"/>
                  <a:gd name="connsiteX1" fmla="*/ 1635749 w 1635749"/>
                  <a:gd name="connsiteY1" fmla="*/ 3034475 h 3035546"/>
                  <a:gd name="connsiteX2" fmla="*/ 373887 w 1635749"/>
                  <a:gd name="connsiteY2" fmla="*/ 2233742 h 3035546"/>
                  <a:gd name="connsiteX3" fmla="*/ 24628 w 1635749"/>
                  <a:gd name="connsiteY3" fmla="*/ 1172308 h 3035546"/>
                  <a:gd name="connsiteX4" fmla="*/ 31454 w 1635749"/>
                  <a:gd name="connsiteY4" fmla="*/ 1014151 h 3035546"/>
                  <a:gd name="connsiteX5" fmla="*/ 24628 w 1635749"/>
                  <a:gd name="connsiteY5" fmla="*/ 726222 h 3035546"/>
                  <a:gd name="connsiteX6" fmla="*/ 709397 w 1635749"/>
                  <a:gd name="connsiteY6" fmla="*/ 0 h 3035546"/>
                  <a:gd name="connsiteX7" fmla="*/ 638472 w 1635749"/>
                  <a:gd name="connsiteY7" fmla="*/ 305762 h 3035546"/>
                  <a:gd name="connsiteX0" fmla="*/ 638472 w 1635749"/>
                  <a:gd name="connsiteY0" fmla="*/ 115812 h 2845596"/>
                  <a:gd name="connsiteX1" fmla="*/ 1635749 w 1635749"/>
                  <a:gd name="connsiteY1" fmla="*/ 2844525 h 2845596"/>
                  <a:gd name="connsiteX2" fmla="*/ 373887 w 1635749"/>
                  <a:gd name="connsiteY2" fmla="*/ 2043792 h 2845596"/>
                  <a:gd name="connsiteX3" fmla="*/ 24628 w 1635749"/>
                  <a:gd name="connsiteY3" fmla="*/ 982358 h 2845596"/>
                  <a:gd name="connsiteX4" fmla="*/ 31454 w 1635749"/>
                  <a:gd name="connsiteY4" fmla="*/ 824201 h 2845596"/>
                  <a:gd name="connsiteX5" fmla="*/ 24628 w 1635749"/>
                  <a:gd name="connsiteY5" fmla="*/ 536272 h 2845596"/>
                  <a:gd name="connsiteX6" fmla="*/ 638472 w 1635749"/>
                  <a:gd name="connsiteY6" fmla="*/ 115812 h 2845596"/>
                  <a:gd name="connsiteX0" fmla="*/ 593226 w 1635749"/>
                  <a:gd name="connsiteY0" fmla="*/ 133522 h 2733281"/>
                  <a:gd name="connsiteX1" fmla="*/ 1635749 w 1635749"/>
                  <a:gd name="connsiteY1" fmla="*/ 2732210 h 2733281"/>
                  <a:gd name="connsiteX2" fmla="*/ 373887 w 1635749"/>
                  <a:gd name="connsiteY2" fmla="*/ 1931477 h 2733281"/>
                  <a:gd name="connsiteX3" fmla="*/ 24628 w 1635749"/>
                  <a:gd name="connsiteY3" fmla="*/ 870043 h 2733281"/>
                  <a:gd name="connsiteX4" fmla="*/ 31454 w 1635749"/>
                  <a:gd name="connsiteY4" fmla="*/ 711886 h 2733281"/>
                  <a:gd name="connsiteX5" fmla="*/ 24628 w 1635749"/>
                  <a:gd name="connsiteY5" fmla="*/ 423957 h 2733281"/>
                  <a:gd name="connsiteX6" fmla="*/ 593226 w 1635749"/>
                  <a:gd name="connsiteY6" fmla="*/ 133522 h 2733281"/>
                  <a:gd name="connsiteX0" fmla="*/ 593226 w 1635749"/>
                  <a:gd name="connsiteY0" fmla="*/ 130863 h 2730622"/>
                  <a:gd name="connsiteX1" fmla="*/ 1635749 w 1635749"/>
                  <a:gd name="connsiteY1" fmla="*/ 2729551 h 2730622"/>
                  <a:gd name="connsiteX2" fmla="*/ 373887 w 1635749"/>
                  <a:gd name="connsiteY2" fmla="*/ 1928818 h 2730622"/>
                  <a:gd name="connsiteX3" fmla="*/ 24628 w 1635749"/>
                  <a:gd name="connsiteY3" fmla="*/ 867384 h 2730622"/>
                  <a:gd name="connsiteX4" fmla="*/ 31454 w 1635749"/>
                  <a:gd name="connsiteY4" fmla="*/ 709227 h 2730622"/>
                  <a:gd name="connsiteX5" fmla="*/ 81187 w 1635749"/>
                  <a:gd name="connsiteY5" fmla="*/ 438635 h 2730622"/>
                  <a:gd name="connsiteX6" fmla="*/ 593226 w 1635749"/>
                  <a:gd name="connsiteY6" fmla="*/ 130863 h 2730622"/>
                  <a:gd name="connsiteX0" fmla="*/ 576694 w 1619217"/>
                  <a:gd name="connsiteY0" fmla="*/ 130863 h 2730622"/>
                  <a:gd name="connsiteX1" fmla="*/ 1619217 w 1619217"/>
                  <a:gd name="connsiteY1" fmla="*/ 2729551 h 2730622"/>
                  <a:gd name="connsiteX2" fmla="*/ 357355 w 1619217"/>
                  <a:gd name="connsiteY2" fmla="*/ 1928818 h 2730622"/>
                  <a:gd name="connsiteX3" fmla="*/ 8096 w 1619217"/>
                  <a:gd name="connsiteY3" fmla="*/ 867384 h 2730622"/>
                  <a:gd name="connsiteX4" fmla="*/ 105415 w 1619217"/>
                  <a:gd name="connsiteY4" fmla="*/ 709227 h 2730622"/>
                  <a:gd name="connsiteX5" fmla="*/ 64655 w 1619217"/>
                  <a:gd name="connsiteY5" fmla="*/ 438635 h 2730622"/>
                  <a:gd name="connsiteX6" fmla="*/ 576694 w 1619217"/>
                  <a:gd name="connsiteY6" fmla="*/ 130863 h 2730622"/>
                  <a:gd name="connsiteX0" fmla="*/ 474252 w 1619217"/>
                  <a:gd name="connsiteY0" fmla="*/ 110818 h 2867214"/>
                  <a:gd name="connsiteX1" fmla="*/ 1619217 w 1619217"/>
                  <a:gd name="connsiteY1" fmla="*/ 2866143 h 2867214"/>
                  <a:gd name="connsiteX2" fmla="*/ 357355 w 1619217"/>
                  <a:gd name="connsiteY2" fmla="*/ 2065410 h 2867214"/>
                  <a:gd name="connsiteX3" fmla="*/ 8096 w 1619217"/>
                  <a:gd name="connsiteY3" fmla="*/ 1003976 h 2867214"/>
                  <a:gd name="connsiteX4" fmla="*/ 105415 w 1619217"/>
                  <a:gd name="connsiteY4" fmla="*/ 845819 h 2867214"/>
                  <a:gd name="connsiteX5" fmla="*/ 64655 w 1619217"/>
                  <a:gd name="connsiteY5" fmla="*/ 575227 h 2867214"/>
                  <a:gd name="connsiteX6" fmla="*/ 474252 w 1619217"/>
                  <a:gd name="connsiteY6" fmla="*/ 110818 h 2867214"/>
                  <a:gd name="connsiteX0" fmla="*/ 474252 w 1619217"/>
                  <a:gd name="connsiteY0" fmla="*/ 110820 h 2867216"/>
                  <a:gd name="connsiteX1" fmla="*/ 1619217 w 1619217"/>
                  <a:gd name="connsiteY1" fmla="*/ 2866145 h 2867216"/>
                  <a:gd name="connsiteX2" fmla="*/ 357355 w 1619217"/>
                  <a:gd name="connsiteY2" fmla="*/ 2065412 h 2867216"/>
                  <a:gd name="connsiteX3" fmla="*/ 8096 w 1619217"/>
                  <a:gd name="connsiteY3" fmla="*/ 1003978 h 2867216"/>
                  <a:gd name="connsiteX4" fmla="*/ 105415 w 1619217"/>
                  <a:gd name="connsiteY4" fmla="*/ 845821 h 2867216"/>
                  <a:gd name="connsiteX5" fmla="*/ 64655 w 1619217"/>
                  <a:gd name="connsiteY5" fmla="*/ 575229 h 2867216"/>
                  <a:gd name="connsiteX6" fmla="*/ 474252 w 1619217"/>
                  <a:gd name="connsiteY6" fmla="*/ 110820 h 2867216"/>
                  <a:gd name="connsiteX0" fmla="*/ 486428 w 1631393"/>
                  <a:gd name="connsiteY0" fmla="*/ 172667 h 2929063"/>
                  <a:gd name="connsiteX1" fmla="*/ 1631393 w 1631393"/>
                  <a:gd name="connsiteY1" fmla="*/ 2927992 h 2929063"/>
                  <a:gd name="connsiteX2" fmla="*/ 369531 w 1631393"/>
                  <a:gd name="connsiteY2" fmla="*/ 2127259 h 2929063"/>
                  <a:gd name="connsiteX3" fmla="*/ 20272 w 1631393"/>
                  <a:gd name="connsiteY3" fmla="*/ 1065825 h 2929063"/>
                  <a:gd name="connsiteX4" fmla="*/ 117591 w 1631393"/>
                  <a:gd name="connsiteY4" fmla="*/ 907668 h 2929063"/>
                  <a:gd name="connsiteX5" fmla="*/ 0 w 1631393"/>
                  <a:gd name="connsiteY5" fmla="*/ 267414 h 2929063"/>
                  <a:gd name="connsiteX6" fmla="*/ 486428 w 1631393"/>
                  <a:gd name="connsiteY6" fmla="*/ 172667 h 2929063"/>
                  <a:gd name="connsiteX0" fmla="*/ 486428 w 1631393"/>
                  <a:gd name="connsiteY0" fmla="*/ 172669 h 2929043"/>
                  <a:gd name="connsiteX1" fmla="*/ 1631393 w 1631393"/>
                  <a:gd name="connsiteY1" fmla="*/ 2927994 h 2929043"/>
                  <a:gd name="connsiteX2" fmla="*/ 369531 w 1631393"/>
                  <a:gd name="connsiteY2" fmla="*/ 2127261 h 2929043"/>
                  <a:gd name="connsiteX3" fmla="*/ 20272 w 1631393"/>
                  <a:gd name="connsiteY3" fmla="*/ 1065827 h 2929043"/>
                  <a:gd name="connsiteX4" fmla="*/ 117591 w 1631393"/>
                  <a:gd name="connsiteY4" fmla="*/ 907670 h 2929043"/>
                  <a:gd name="connsiteX5" fmla="*/ 0 w 1631393"/>
                  <a:gd name="connsiteY5" fmla="*/ 267416 h 2929043"/>
                  <a:gd name="connsiteX6" fmla="*/ 486428 w 1631393"/>
                  <a:gd name="connsiteY6" fmla="*/ 172669 h 2929043"/>
                  <a:gd name="connsiteX0" fmla="*/ 530597 w 1675562"/>
                  <a:gd name="connsiteY0" fmla="*/ 172669 h 2929043"/>
                  <a:gd name="connsiteX1" fmla="*/ 1675562 w 1675562"/>
                  <a:gd name="connsiteY1" fmla="*/ 2927994 h 2929043"/>
                  <a:gd name="connsiteX2" fmla="*/ 413700 w 1675562"/>
                  <a:gd name="connsiteY2" fmla="*/ 2127261 h 2929043"/>
                  <a:gd name="connsiteX3" fmla="*/ 64441 w 1675562"/>
                  <a:gd name="connsiteY3" fmla="*/ 1065827 h 2929043"/>
                  <a:gd name="connsiteX4" fmla="*/ 44169 w 1675562"/>
                  <a:gd name="connsiteY4" fmla="*/ 267416 h 2929043"/>
                  <a:gd name="connsiteX5" fmla="*/ 530597 w 1675562"/>
                  <a:gd name="connsiteY5" fmla="*/ 172669 h 2929043"/>
                  <a:gd name="connsiteX0" fmla="*/ 515509 w 1660474"/>
                  <a:gd name="connsiteY0" fmla="*/ 405100 h 3161474"/>
                  <a:gd name="connsiteX1" fmla="*/ 1660474 w 1660474"/>
                  <a:gd name="connsiteY1" fmla="*/ 3160425 h 3161474"/>
                  <a:gd name="connsiteX2" fmla="*/ 398612 w 1660474"/>
                  <a:gd name="connsiteY2" fmla="*/ 2359692 h 3161474"/>
                  <a:gd name="connsiteX3" fmla="*/ 49353 w 1660474"/>
                  <a:gd name="connsiteY3" fmla="*/ 1298258 h 3161474"/>
                  <a:gd name="connsiteX4" fmla="*/ 29081 w 1660474"/>
                  <a:gd name="connsiteY4" fmla="*/ 499847 h 3161474"/>
                  <a:gd name="connsiteX5" fmla="*/ 452150 w 1660474"/>
                  <a:gd name="connsiteY5" fmla="*/ 15585 h 3161474"/>
                  <a:gd name="connsiteX6" fmla="*/ 515509 w 1660474"/>
                  <a:gd name="connsiteY6" fmla="*/ 405100 h 3161474"/>
                  <a:gd name="connsiteX0" fmla="*/ 452150 w 1660537"/>
                  <a:gd name="connsiteY0" fmla="*/ 138506 h 3284395"/>
                  <a:gd name="connsiteX1" fmla="*/ 1660474 w 1660537"/>
                  <a:gd name="connsiteY1" fmla="*/ 3283346 h 3284395"/>
                  <a:gd name="connsiteX2" fmla="*/ 398612 w 1660537"/>
                  <a:gd name="connsiteY2" fmla="*/ 2482613 h 3284395"/>
                  <a:gd name="connsiteX3" fmla="*/ 49353 w 1660537"/>
                  <a:gd name="connsiteY3" fmla="*/ 1421179 h 3284395"/>
                  <a:gd name="connsiteX4" fmla="*/ 29081 w 1660537"/>
                  <a:gd name="connsiteY4" fmla="*/ 622768 h 3284395"/>
                  <a:gd name="connsiteX5" fmla="*/ 452150 w 1660537"/>
                  <a:gd name="connsiteY5" fmla="*/ 138506 h 3284395"/>
                  <a:gd name="connsiteX0" fmla="*/ 452150 w 1660512"/>
                  <a:gd name="connsiteY0" fmla="*/ 138506 h 3284395"/>
                  <a:gd name="connsiteX1" fmla="*/ 1660474 w 1660512"/>
                  <a:gd name="connsiteY1" fmla="*/ 3283346 h 3284395"/>
                  <a:gd name="connsiteX2" fmla="*/ 398612 w 1660512"/>
                  <a:gd name="connsiteY2" fmla="*/ 2482613 h 3284395"/>
                  <a:gd name="connsiteX3" fmla="*/ 49353 w 1660512"/>
                  <a:gd name="connsiteY3" fmla="*/ 1421179 h 3284395"/>
                  <a:gd name="connsiteX4" fmla="*/ 29081 w 1660512"/>
                  <a:gd name="connsiteY4" fmla="*/ 622768 h 3284395"/>
                  <a:gd name="connsiteX5" fmla="*/ 452150 w 1660512"/>
                  <a:gd name="connsiteY5" fmla="*/ 138506 h 3284395"/>
                  <a:gd name="connsiteX0" fmla="*/ 452150 w 1660472"/>
                  <a:gd name="connsiteY0" fmla="*/ 138506 h 3284395"/>
                  <a:gd name="connsiteX1" fmla="*/ 1660474 w 1660472"/>
                  <a:gd name="connsiteY1" fmla="*/ 3283346 h 3284395"/>
                  <a:gd name="connsiteX2" fmla="*/ 398612 w 1660472"/>
                  <a:gd name="connsiteY2" fmla="*/ 2482613 h 3284395"/>
                  <a:gd name="connsiteX3" fmla="*/ 49353 w 1660472"/>
                  <a:gd name="connsiteY3" fmla="*/ 1421179 h 3284395"/>
                  <a:gd name="connsiteX4" fmla="*/ 29081 w 1660472"/>
                  <a:gd name="connsiteY4" fmla="*/ 622768 h 3284395"/>
                  <a:gd name="connsiteX5" fmla="*/ 452150 w 1660472"/>
                  <a:gd name="connsiteY5" fmla="*/ 138506 h 3284395"/>
                  <a:gd name="connsiteX0" fmla="*/ 452150 w 1660476"/>
                  <a:gd name="connsiteY0" fmla="*/ 138506 h 3284395"/>
                  <a:gd name="connsiteX1" fmla="*/ 1660474 w 1660476"/>
                  <a:gd name="connsiteY1" fmla="*/ 3283346 h 3284395"/>
                  <a:gd name="connsiteX2" fmla="*/ 398612 w 1660476"/>
                  <a:gd name="connsiteY2" fmla="*/ 2482613 h 3284395"/>
                  <a:gd name="connsiteX3" fmla="*/ 49353 w 1660476"/>
                  <a:gd name="connsiteY3" fmla="*/ 1421179 h 3284395"/>
                  <a:gd name="connsiteX4" fmla="*/ 29081 w 1660476"/>
                  <a:gd name="connsiteY4" fmla="*/ 622768 h 3284395"/>
                  <a:gd name="connsiteX5" fmla="*/ 452150 w 1660476"/>
                  <a:gd name="connsiteY5" fmla="*/ 138506 h 3284395"/>
                  <a:gd name="connsiteX0" fmla="*/ 452150 w 1660472"/>
                  <a:gd name="connsiteY0" fmla="*/ -2 h 3145887"/>
                  <a:gd name="connsiteX1" fmla="*/ 1660474 w 1660472"/>
                  <a:gd name="connsiteY1" fmla="*/ 3144838 h 3145887"/>
                  <a:gd name="connsiteX2" fmla="*/ 398612 w 1660472"/>
                  <a:gd name="connsiteY2" fmla="*/ 2344105 h 3145887"/>
                  <a:gd name="connsiteX3" fmla="*/ 49353 w 1660472"/>
                  <a:gd name="connsiteY3" fmla="*/ 1282671 h 3145887"/>
                  <a:gd name="connsiteX4" fmla="*/ 29081 w 1660472"/>
                  <a:gd name="connsiteY4" fmla="*/ 484260 h 3145887"/>
                  <a:gd name="connsiteX5" fmla="*/ 452150 w 1660472"/>
                  <a:gd name="connsiteY5" fmla="*/ -2 h 31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472" h="3145887">
                    <a:moveTo>
                      <a:pt x="452150" y="-2"/>
                    </a:moveTo>
                    <a:cubicBezTo>
                      <a:pt x="-211253" y="1495803"/>
                      <a:pt x="546517" y="2272166"/>
                      <a:pt x="1660474" y="3144838"/>
                    </a:cubicBezTo>
                    <a:cubicBezTo>
                      <a:pt x="1574411" y="3165444"/>
                      <a:pt x="840432" y="2882246"/>
                      <a:pt x="398612" y="2344105"/>
                    </a:cubicBezTo>
                    <a:cubicBezTo>
                      <a:pt x="138195" y="2026914"/>
                      <a:pt x="110942" y="1592645"/>
                      <a:pt x="49353" y="1282671"/>
                    </a:cubicBezTo>
                    <a:cubicBezTo>
                      <a:pt x="-12236" y="972697"/>
                      <a:pt x="-12846" y="664667"/>
                      <a:pt x="29081" y="484260"/>
                    </a:cubicBezTo>
                    <a:cubicBezTo>
                      <a:pt x="71008" y="303853"/>
                      <a:pt x="67946" y="129440"/>
                      <a:pt x="452150" y="-2"/>
                    </a:cubicBezTo>
                    <a:close/>
                  </a:path>
                </a:pathLst>
              </a:custGeom>
              <a:solidFill>
                <a:srgbClr val="72391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Szabadkézi sokszög 61"/>
            <p:cNvSpPr/>
            <p:nvPr/>
          </p:nvSpPr>
          <p:spPr>
            <a:xfrm>
              <a:off x="7673324" y="5852754"/>
              <a:ext cx="1004782" cy="538146"/>
            </a:xfrm>
            <a:custGeom>
              <a:avLst/>
              <a:gdLst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14" fmla="*/ 2102319 w 2102319"/>
                <a:gd name="connsiteY14" fmla="*/ 0 h 1555687"/>
                <a:gd name="connsiteX0" fmla="*/ 1152963 w 2187160"/>
                <a:gd name="connsiteY0" fmla="*/ 693296 h 1640528"/>
                <a:gd name="connsiteX1" fmla="*/ 667410 w 2187160"/>
                <a:gd name="connsiteY1" fmla="*/ 892963 h 1640528"/>
                <a:gd name="connsiteX2" fmla="*/ 1173283 w 2187160"/>
                <a:gd name="connsiteY2" fmla="*/ 1112953 h 1640528"/>
                <a:gd name="connsiteX3" fmla="*/ 1653756 w 2187160"/>
                <a:gd name="connsiteY3" fmla="*/ 832003 h 1640528"/>
                <a:gd name="connsiteX4" fmla="*/ 1152963 w 2187160"/>
                <a:gd name="connsiteY4" fmla="*/ 693296 h 1640528"/>
                <a:gd name="connsiteX5" fmla="*/ 2187160 w 2187160"/>
                <a:gd name="connsiteY5" fmla="*/ 0 h 1640528"/>
                <a:gd name="connsiteX6" fmla="*/ 2031199 w 2187160"/>
                <a:gd name="connsiteY6" fmla="*/ 1061463 h 1640528"/>
                <a:gd name="connsiteX7" fmla="*/ 1521672 w 2187160"/>
                <a:gd name="connsiteY7" fmla="*/ 1568322 h 1640528"/>
                <a:gd name="connsiteX8" fmla="*/ 594731 w 2187160"/>
                <a:gd name="connsiteY8" fmla="*/ 1513582 h 1640528"/>
                <a:gd name="connsiteX9" fmla="*/ 5451 w 2187160"/>
                <a:gd name="connsiteY9" fmla="*/ 252481 h 1640528"/>
                <a:gd name="connsiteX10" fmla="*/ 439632 w 2187160"/>
                <a:gd name="connsiteY10" fmla="*/ 801242 h 1640528"/>
                <a:gd name="connsiteX11" fmla="*/ 825713 w 2187160"/>
                <a:gd name="connsiteY11" fmla="*/ 557402 h 1640528"/>
                <a:gd name="connsiteX12" fmla="*/ 1455632 w 2187160"/>
                <a:gd name="connsiteY12" fmla="*/ 557402 h 1640528"/>
                <a:gd name="connsiteX13" fmla="*/ 1821392 w 2187160"/>
                <a:gd name="connsiteY13" fmla="*/ 796162 h 1640528"/>
                <a:gd name="connsiteX14" fmla="*/ 2187160 w 2187160"/>
                <a:gd name="connsiteY14" fmla="*/ 0 h 1640528"/>
                <a:gd name="connsiteX0" fmla="*/ 1152963 w 2369271"/>
                <a:gd name="connsiteY0" fmla="*/ 529272 h 1476504"/>
                <a:gd name="connsiteX1" fmla="*/ 667410 w 2369271"/>
                <a:gd name="connsiteY1" fmla="*/ 728939 h 1476504"/>
                <a:gd name="connsiteX2" fmla="*/ 1173283 w 2369271"/>
                <a:gd name="connsiteY2" fmla="*/ 948929 h 1476504"/>
                <a:gd name="connsiteX3" fmla="*/ 1653756 w 2369271"/>
                <a:gd name="connsiteY3" fmla="*/ 667979 h 1476504"/>
                <a:gd name="connsiteX4" fmla="*/ 1152963 w 2369271"/>
                <a:gd name="connsiteY4" fmla="*/ 529272 h 1476504"/>
                <a:gd name="connsiteX5" fmla="*/ 2369271 w 2369271"/>
                <a:gd name="connsiteY5" fmla="*/ 0 h 1476504"/>
                <a:gd name="connsiteX6" fmla="*/ 2031199 w 2369271"/>
                <a:gd name="connsiteY6" fmla="*/ 897439 h 1476504"/>
                <a:gd name="connsiteX7" fmla="*/ 1521672 w 2369271"/>
                <a:gd name="connsiteY7" fmla="*/ 1404298 h 1476504"/>
                <a:gd name="connsiteX8" fmla="*/ 594731 w 2369271"/>
                <a:gd name="connsiteY8" fmla="*/ 1349558 h 1476504"/>
                <a:gd name="connsiteX9" fmla="*/ 5451 w 2369271"/>
                <a:gd name="connsiteY9" fmla="*/ 88457 h 1476504"/>
                <a:gd name="connsiteX10" fmla="*/ 439632 w 2369271"/>
                <a:gd name="connsiteY10" fmla="*/ 637218 h 1476504"/>
                <a:gd name="connsiteX11" fmla="*/ 825713 w 2369271"/>
                <a:gd name="connsiteY11" fmla="*/ 393378 h 1476504"/>
                <a:gd name="connsiteX12" fmla="*/ 1455632 w 2369271"/>
                <a:gd name="connsiteY12" fmla="*/ 393378 h 1476504"/>
                <a:gd name="connsiteX13" fmla="*/ 1821392 w 2369271"/>
                <a:gd name="connsiteY13" fmla="*/ 632138 h 1476504"/>
                <a:gd name="connsiteX14" fmla="*/ 2369271 w 2369271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419" h="1476504">
                  <a:moveTo>
                    <a:pt x="1200111" y="529272"/>
                  </a:moveTo>
                  <a:cubicBezTo>
                    <a:pt x="1035720" y="539432"/>
                    <a:pt x="711171" y="658996"/>
                    <a:pt x="714558" y="728939"/>
                  </a:cubicBezTo>
                  <a:cubicBezTo>
                    <a:pt x="717945" y="798882"/>
                    <a:pt x="963490" y="948929"/>
                    <a:pt x="1220431" y="948929"/>
                  </a:cubicBezTo>
                  <a:cubicBezTo>
                    <a:pt x="1477372" y="948929"/>
                    <a:pt x="1704291" y="737922"/>
                    <a:pt x="1700904" y="667979"/>
                  </a:cubicBezTo>
                  <a:cubicBezTo>
                    <a:pt x="1697517" y="598036"/>
                    <a:pt x="1364502" y="519112"/>
                    <a:pt x="1200111" y="529272"/>
                  </a:cubicBezTo>
                  <a:close/>
                  <a:moveTo>
                    <a:pt x="2416419" y="0"/>
                  </a:moveTo>
                  <a:cubicBezTo>
                    <a:pt x="2326094" y="605325"/>
                    <a:pt x="2130334" y="543618"/>
                    <a:pt x="2078347" y="897439"/>
                  </a:cubicBezTo>
                  <a:cubicBezTo>
                    <a:pt x="1942625" y="1127752"/>
                    <a:pt x="1802304" y="1338259"/>
                    <a:pt x="1568820" y="1404298"/>
                  </a:cubicBezTo>
                  <a:cubicBezTo>
                    <a:pt x="1335336" y="1470337"/>
                    <a:pt x="868336" y="1548545"/>
                    <a:pt x="641879" y="1349558"/>
                  </a:cubicBezTo>
                  <a:cubicBezTo>
                    <a:pt x="369252" y="934271"/>
                    <a:pt x="125687" y="923222"/>
                    <a:pt x="4675" y="307156"/>
                  </a:cubicBezTo>
                  <a:cubicBezTo>
                    <a:pt x="-40648" y="94452"/>
                    <a:pt x="252703" y="588091"/>
                    <a:pt x="486780" y="637218"/>
                  </a:cubicBezTo>
                  <a:cubicBezTo>
                    <a:pt x="642116" y="703278"/>
                    <a:pt x="711148" y="435711"/>
                    <a:pt x="872861" y="393378"/>
                  </a:cubicBezTo>
                  <a:cubicBezTo>
                    <a:pt x="1034574" y="351045"/>
                    <a:pt x="1355461" y="368825"/>
                    <a:pt x="1502780" y="393378"/>
                  </a:cubicBezTo>
                  <a:cubicBezTo>
                    <a:pt x="1650100" y="417931"/>
                    <a:pt x="1712500" y="608451"/>
                    <a:pt x="1868540" y="632138"/>
                  </a:cubicBezTo>
                  <a:cubicBezTo>
                    <a:pt x="1990463" y="366751"/>
                    <a:pt x="2294496" y="265387"/>
                    <a:pt x="2416419" y="0"/>
                  </a:cubicBezTo>
                  <a:close/>
                </a:path>
              </a:pathLst>
            </a:custGeom>
            <a:solidFill>
              <a:srgbClr val="BE6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110" name="Lekerekített téglalap 109"/>
          <p:cNvSpPr/>
          <p:nvPr/>
        </p:nvSpPr>
        <p:spPr>
          <a:xfrm>
            <a:off x="4109013" y="305243"/>
            <a:ext cx="6215803" cy="1181238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000" dirty="0"/>
              <a:t>Augustinus lelkét nyomta a bűneinek súlya. Egy fügefa alá roskadt le. Sírt bánatában</a:t>
            </a:r>
            <a:r>
              <a:rPr lang="hu-HU" sz="2000"/>
              <a:t>. </a:t>
            </a:r>
            <a:r>
              <a:rPr lang="hu-HU" sz="2000" smtClean="0"/>
              <a:t>Egyszerre </a:t>
            </a:r>
            <a:r>
              <a:rPr lang="hu-HU" sz="2000" dirty="0"/>
              <a:t>a szomszédból gyerekhangot hallott: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1" name="Ellipszis buborék 110"/>
          <p:cNvSpPr/>
          <p:nvPr/>
        </p:nvSpPr>
        <p:spPr>
          <a:xfrm>
            <a:off x="8520665" y="1727709"/>
            <a:ext cx="2425740" cy="1740771"/>
          </a:xfrm>
          <a:prstGeom prst="wedgeEllipseCallout">
            <a:avLst>
              <a:gd name="adj1" fmla="val 81783"/>
              <a:gd name="adj2" fmla="val -18627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TOLLE, LEGE!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TOLLE, LEGE!</a:t>
            </a:r>
          </a:p>
        </p:txBody>
      </p:sp>
      <p:sp>
        <p:nvSpPr>
          <p:cNvPr id="113" name="Ellipszis buborék 112"/>
          <p:cNvSpPr/>
          <p:nvPr/>
        </p:nvSpPr>
        <p:spPr>
          <a:xfrm>
            <a:off x="8520665" y="1727709"/>
            <a:ext cx="2425740" cy="1740771"/>
          </a:xfrm>
          <a:prstGeom prst="wedgeEllipseCallout">
            <a:avLst>
              <a:gd name="adj1" fmla="val 81783"/>
              <a:gd name="adj2" fmla="val -18627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VEDD, OLVASD!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VEDD, OLVASD!</a:t>
            </a:r>
          </a:p>
        </p:txBody>
      </p:sp>
      <p:sp>
        <p:nvSpPr>
          <p:cNvPr id="114" name="Ellipszis buborék 113"/>
          <p:cNvSpPr/>
          <p:nvPr/>
        </p:nvSpPr>
        <p:spPr>
          <a:xfrm>
            <a:off x="5987993" y="2998257"/>
            <a:ext cx="2425740" cy="1740771"/>
          </a:xfrm>
          <a:prstGeom prst="wedgeEllipseCallout">
            <a:avLst>
              <a:gd name="adj1" fmla="val -54505"/>
              <a:gd name="adj2" fmla="val 64680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Ez az! Ez a megoldás!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A Szentírást kell olvasnom!</a:t>
            </a:r>
          </a:p>
        </p:txBody>
      </p:sp>
      <p:sp>
        <p:nvSpPr>
          <p:cNvPr id="115" name="Ellipszis buborék 114"/>
          <p:cNvSpPr/>
          <p:nvPr/>
        </p:nvSpPr>
        <p:spPr>
          <a:xfrm>
            <a:off x="8235411" y="4263183"/>
            <a:ext cx="2425740" cy="1740771"/>
          </a:xfrm>
          <a:prstGeom prst="wedgeEllipseCallout">
            <a:avLst>
              <a:gd name="adj1" fmla="val -91724"/>
              <a:gd name="adj2" fmla="val 43403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Ez egy gyermekjáték éneke? Nem ismerek ilyet.</a:t>
            </a:r>
          </a:p>
        </p:txBody>
      </p:sp>
    </p:spTree>
    <p:extLst>
      <p:ext uri="{BB962C8B-B14F-4D97-AF65-F5344CB8AC3E}">
        <p14:creationId xmlns:p14="http://schemas.microsoft.com/office/powerpoint/2010/main" val="2722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3" grpId="0" animBg="1"/>
      <p:bldP spid="114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97000">
              <a:srgbClr val="B9BD3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Csoportba foglalás 59"/>
          <p:cNvGrpSpPr/>
          <p:nvPr/>
        </p:nvGrpSpPr>
        <p:grpSpPr>
          <a:xfrm flipH="1">
            <a:off x="247725" y="4997347"/>
            <a:ext cx="1574156" cy="1857737"/>
            <a:chOff x="7404243" y="4891260"/>
            <a:chExt cx="1545280" cy="1948024"/>
          </a:xfrm>
        </p:grpSpPr>
        <p:grpSp>
          <p:nvGrpSpPr>
            <p:cNvPr id="61" name="Csoportba foglalás 60"/>
            <p:cNvGrpSpPr/>
            <p:nvPr/>
          </p:nvGrpSpPr>
          <p:grpSpPr>
            <a:xfrm>
              <a:off x="7404243" y="4891260"/>
              <a:ext cx="1545280" cy="1948024"/>
              <a:chOff x="8455211" y="4301252"/>
              <a:chExt cx="1969649" cy="2482996"/>
            </a:xfrm>
          </p:grpSpPr>
          <p:grpSp>
            <p:nvGrpSpPr>
              <p:cNvPr id="63" name="Csoportba foglalás 62"/>
              <p:cNvGrpSpPr/>
              <p:nvPr/>
            </p:nvGrpSpPr>
            <p:grpSpPr>
              <a:xfrm>
                <a:off x="8455211" y="4301252"/>
                <a:ext cx="1969649" cy="2482996"/>
                <a:chOff x="9011301" y="3783864"/>
                <a:chExt cx="1969649" cy="2482996"/>
              </a:xfrm>
            </p:grpSpPr>
            <p:sp>
              <p:nvSpPr>
                <p:cNvPr id="67" name="Ellipszis 125"/>
                <p:cNvSpPr/>
                <p:nvPr/>
              </p:nvSpPr>
              <p:spPr>
                <a:xfrm>
                  <a:off x="9094379" y="3783864"/>
                  <a:ext cx="1715733" cy="1671825"/>
                </a:xfrm>
                <a:custGeom>
                  <a:avLst/>
                  <a:gdLst>
                    <a:gd name="connsiteX0" fmla="*/ 0 w 1811471"/>
                    <a:gd name="connsiteY0" fmla="*/ 848555 h 1697109"/>
                    <a:gd name="connsiteX1" fmla="*/ 905736 w 1811471"/>
                    <a:gd name="connsiteY1" fmla="*/ 0 h 1697109"/>
                    <a:gd name="connsiteX2" fmla="*/ 1811472 w 1811471"/>
                    <a:gd name="connsiteY2" fmla="*/ 848555 h 1697109"/>
                    <a:gd name="connsiteX3" fmla="*/ 905736 w 1811471"/>
                    <a:gd name="connsiteY3" fmla="*/ 1697110 h 1697109"/>
                    <a:gd name="connsiteX4" fmla="*/ 0 w 1811471"/>
                    <a:gd name="connsiteY4" fmla="*/ 848555 h 1697109"/>
                    <a:gd name="connsiteX0" fmla="*/ 116 w 1811588"/>
                    <a:gd name="connsiteY0" fmla="*/ 848555 h 1887610"/>
                    <a:gd name="connsiteX1" fmla="*/ 905852 w 1811588"/>
                    <a:gd name="connsiteY1" fmla="*/ 0 h 1887610"/>
                    <a:gd name="connsiteX2" fmla="*/ 1811588 w 1811588"/>
                    <a:gd name="connsiteY2" fmla="*/ 848555 h 1887610"/>
                    <a:gd name="connsiteX3" fmla="*/ 860132 w 1811588"/>
                    <a:gd name="connsiteY3" fmla="*/ 1887610 h 1887610"/>
                    <a:gd name="connsiteX4" fmla="*/ 116 w 1811588"/>
                    <a:gd name="connsiteY4" fmla="*/ 848555 h 1887610"/>
                    <a:gd name="connsiteX0" fmla="*/ 1079 w 1812551"/>
                    <a:gd name="connsiteY0" fmla="*/ 848555 h 1888122"/>
                    <a:gd name="connsiteX1" fmla="*/ 906815 w 1812551"/>
                    <a:gd name="connsiteY1" fmla="*/ 0 h 1888122"/>
                    <a:gd name="connsiteX2" fmla="*/ 1812551 w 1812551"/>
                    <a:gd name="connsiteY2" fmla="*/ 848555 h 1888122"/>
                    <a:gd name="connsiteX3" fmla="*/ 861095 w 1812551"/>
                    <a:gd name="connsiteY3" fmla="*/ 1887610 h 1888122"/>
                    <a:gd name="connsiteX4" fmla="*/ 1079 w 1812551"/>
                    <a:gd name="connsiteY4" fmla="*/ 848555 h 1888122"/>
                    <a:gd name="connsiteX0" fmla="*/ 72 w 1853451"/>
                    <a:gd name="connsiteY0" fmla="*/ 848555 h 1916711"/>
                    <a:gd name="connsiteX1" fmla="*/ 905808 w 1853451"/>
                    <a:gd name="connsiteY1" fmla="*/ 0 h 1916711"/>
                    <a:gd name="connsiteX2" fmla="*/ 1811544 w 1853451"/>
                    <a:gd name="connsiteY2" fmla="*/ 848555 h 1916711"/>
                    <a:gd name="connsiteX3" fmla="*/ 1579254 w 1853451"/>
                    <a:gd name="connsiteY3" fmla="*/ 1561218 h 1916711"/>
                    <a:gd name="connsiteX4" fmla="*/ 860088 w 1853451"/>
                    <a:gd name="connsiteY4" fmla="*/ 1887610 h 1916711"/>
                    <a:gd name="connsiteX5" fmla="*/ 72 w 1853451"/>
                    <a:gd name="connsiteY5" fmla="*/ 848555 h 1916711"/>
                    <a:gd name="connsiteX0" fmla="*/ 72 w 1795673"/>
                    <a:gd name="connsiteY0" fmla="*/ 859231 h 1927387"/>
                    <a:gd name="connsiteX1" fmla="*/ 905808 w 1795673"/>
                    <a:gd name="connsiteY1" fmla="*/ 10676 h 1927387"/>
                    <a:gd name="connsiteX2" fmla="*/ 1742964 w 1795673"/>
                    <a:gd name="connsiteY2" fmla="*/ 455371 h 1927387"/>
                    <a:gd name="connsiteX3" fmla="*/ 1579254 w 1795673"/>
                    <a:gd name="connsiteY3" fmla="*/ 1571894 h 1927387"/>
                    <a:gd name="connsiteX4" fmla="*/ 860088 w 1795673"/>
                    <a:gd name="connsiteY4" fmla="*/ 1898286 h 1927387"/>
                    <a:gd name="connsiteX5" fmla="*/ 72 w 1795673"/>
                    <a:gd name="connsiteY5" fmla="*/ 859231 h 1927387"/>
                    <a:gd name="connsiteX0" fmla="*/ 84 w 1689005"/>
                    <a:gd name="connsiteY0" fmla="*/ 467609 h 1940349"/>
                    <a:gd name="connsiteX1" fmla="*/ 799140 w 1689005"/>
                    <a:gd name="connsiteY1" fmla="*/ 54 h 1940349"/>
                    <a:gd name="connsiteX2" fmla="*/ 1636296 w 1689005"/>
                    <a:gd name="connsiteY2" fmla="*/ 444749 h 1940349"/>
                    <a:gd name="connsiteX3" fmla="*/ 1472586 w 1689005"/>
                    <a:gd name="connsiteY3" fmla="*/ 1561272 h 1940349"/>
                    <a:gd name="connsiteX4" fmla="*/ 753420 w 1689005"/>
                    <a:gd name="connsiteY4" fmla="*/ 1887664 h 1940349"/>
                    <a:gd name="connsiteX5" fmla="*/ 84 w 1689005"/>
                    <a:gd name="connsiteY5" fmla="*/ 467609 h 1940349"/>
                    <a:gd name="connsiteX0" fmla="*/ 96032 w 1784953"/>
                    <a:gd name="connsiteY0" fmla="*/ 467609 h 1887678"/>
                    <a:gd name="connsiteX1" fmla="*/ 895088 w 1784953"/>
                    <a:gd name="connsiteY1" fmla="*/ 54 h 1887678"/>
                    <a:gd name="connsiteX2" fmla="*/ 1732244 w 1784953"/>
                    <a:gd name="connsiteY2" fmla="*/ 444749 h 1887678"/>
                    <a:gd name="connsiteX3" fmla="*/ 1568534 w 1784953"/>
                    <a:gd name="connsiteY3" fmla="*/ 1561272 h 1887678"/>
                    <a:gd name="connsiteX4" fmla="*/ 849368 w 1784953"/>
                    <a:gd name="connsiteY4" fmla="*/ 1887664 h 1887678"/>
                    <a:gd name="connsiteX5" fmla="*/ 97873 w 1784953"/>
                    <a:gd name="connsiteY5" fmla="*/ 1568892 h 1887678"/>
                    <a:gd name="connsiteX6" fmla="*/ 96032 w 1784953"/>
                    <a:gd name="connsiteY6" fmla="*/ 467609 h 1887678"/>
                    <a:gd name="connsiteX0" fmla="*/ 48840 w 1737761"/>
                    <a:gd name="connsiteY0" fmla="*/ 467609 h 1890088"/>
                    <a:gd name="connsiteX1" fmla="*/ 847896 w 1737761"/>
                    <a:gd name="connsiteY1" fmla="*/ 54 h 1890088"/>
                    <a:gd name="connsiteX2" fmla="*/ 1685052 w 1737761"/>
                    <a:gd name="connsiteY2" fmla="*/ 444749 h 1890088"/>
                    <a:gd name="connsiteX3" fmla="*/ 1521342 w 1737761"/>
                    <a:gd name="connsiteY3" fmla="*/ 1561272 h 1890088"/>
                    <a:gd name="connsiteX4" fmla="*/ 802176 w 1737761"/>
                    <a:gd name="connsiteY4" fmla="*/ 1887664 h 1890088"/>
                    <a:gd name="connsiteX5" fmla="*/ 164981 w 1737761"/>
                    <a:gd name="connsiteY5" fmla="*/ 1408872 h 1890088"/>
                    <a:gd name="connsiteX6" fmla="*/ 48840 w 1737761"/>
                    <a:gd name="connsiteY6" fmla="*/ 467609 h 1890088"/>
                    <a:gd name="connsiteX0" fmla="*/ 48840 w 1748053"/>
                    <a:gd name="connsiteY0" fmla="*/ 467609 h 1889530"/>
                    <a:gd name="connsiteX1" fmla="*/ 847896 w 1748053"/>
                    <a:gd name="connsiteY1" fmla="*/ 54 h 1889530"/>
                    <a:gd name="connsiteX2" fmla="*/ 1685052 w 1748053"/>
                    <a:gd name="connsiteY2" fmla="*/ 444749 h 1889530"/>
                    <a:gd name="connsiteX3" fmla="*/ 1567062 w 1748053"/>
                    <a:gd name="connsiteY3" fmla="*/ 1546032 h 1889530"/>
                    <a:gd name="connsiteX4" fmla="*/ 802176 w 1748053"/>
                    <a:gd name="connsiteY4" fmla="*/ 1887664 h 1889530"/>
                    <a:gd name="connsiteX5" fmla="*/ 164981 w 1748053"/>
                    <a:gd name="connsiteY5" fmla="*/ 1408872 h 1889530"/>
                    <a:gd name="connsiteX6" fmla="*/ 48840 w 1748053"/>
                    <a:gd name="connsiteY6" fmla="*/ 467609 h 1889530"/>
                    <a:gd name="connsiteX0" fmla="*/ 48840 w 1748053"/>
                    <a:gd name="connsiteY0" fmla="*/ 467609 h 1755463"/>
                    <a:gd name="connsiteX1" fmla="*/ 847896 w 1748053"/>
                    <a:gd name="connsiteY1" fmla="*/ 54 h 1755463"/>
                    <a:gd name="connsiteX2" fmla="*/ 1685052 w 1748053"/>
                    <a:gd name="connsiteY2" fmla="*/ 444749 h 1755463"/>
                    <a:gd name="connsiteX3" fmla="*/ 1567062 w 1748053"/>
                    <a:gd name="connsiteY3" fmla="*/ 1546032 h 1755463"/>
                    <a:gd name="connsiteX4" fmla="*/ 863136 w 1748053"/>
                    <a:gd name="connsiteY4" fmla="*/ 1750504 h 1755463"/>
                    <a:gd name="connsiteX5" fmla="*/ 164981 w 1748053"/>
                    <a:gd name="connsiteY5" fmla="*/ 1408872 h 1755463"/>
                    <a:gd name="connsiteX6" fmla="*/ 48840 w 1748053"/>
                    <a:gd name="connsiteY6" fmla="*/ 467609 h 1755463"/>
                    <a:gd name="connsiteX0" fmla="*/ 48840 w 1718334"/>
                    <a:gd name="connsiteY0" fmla="*/ 467609 h 1761261"/>
                    <a:gd name="connsiteX1" fmla="*/ 847896 w 1718334"/>
                    <a:gd name="connsiteY1" fmla="*/ 54 h 1761261"/>
                    <a:gd name="connsiteX2" fmla="*/ 1685052 w 1718334"/>
                    <a:gd name="connsiteY2" fmla="*/ 444749 h 1761261"/>
                    <a:gd name="connsiteX3" fmla="*/ 1368942 w 1718334"/>
                    <a:gd name="connsiteY3" fmla="*/ 1584132 h 1761261"/>
                    <a:gd name="connsiteX4" fmla="*/ 863136 w 1718334"/>
                    <a:gd name="connsiteY4" fmla="*/ 1750504 h 1761261"/>
                    <a:gd name="connsiteX5" fmla="*/ 164981 w 1718334"/>
                    <a:gd name="connsiteY5" fmla="*/ 1408872 h 1761261"/>
                    <a:gd name="connsiteX6" fmla="*/ 48840 w 1718334"/>
                    <a:gd name="connsiteY6" fmla="*/ 467609 h 1761261"/>
                    <a:gd name="connsiteX0" fmla="*/ 48840 w 1754266"/>
                    <a:gd name="connsiteY0" fmla="*/ 467609 h 1761261"/>
                    <a:gd name="connsiteX1" fmla="*/ 847896 w 1754266"/>
                    <a:gd name="connsiteY1" fmla="*/ 54 h 1761261"/>
                    <a:gd name="connsiteX2" fmla="*/ 1685052 w 1754266"/>
                    <a:gd name="connsiteY2" fmla="*/ 444749 h 1761261"/>
                    <a:gd name="connsiteX3" fmla="*/ 1368942 w 1754266"/>
                    <a:gd name="connsiteY3" fmla="*/ 1584132 h 1761261"/>
                    <a:gd name="connsiteX4" fmla="*/ 863136 w 1754266"/>
                    <a:gd name="connsiteY4" fmla="*/ 1750504 h 1761261"/>
                    <a:gd name="connsiteX5" fmla="*/ 164981 w 1754266"/>
                    <a:gd name="connsiteY5" fmla="*/ 1408872 h 1761261"/>
                    <a:gd name="connsiteX6" fmla="*/ 48840 w 1754266"/>
                    <a:gd name="connsiteY6" fmla="*/ 467609 h 1761261"/>
                    <a:gd name="connsiteX0" fmla="*/ 76947 w 1782373"/>
                    <a:gd name="connsiteY0" fmla="*/ 467609 h 1758173"/>
                    <a:gd name="connsiteX1" fmla="*/ 876003 w 1782373"/>
                    <a:gd name="connsiteY1" fmla="*/ 54 h 1758173"/>
                    <a:gd name="connsiteX2" fmla="*/ 1713159 w 1782373"/>
                    <a:gd name="connsiteY2" fmla="*/ 444749 h 1758173"/>
                    <a:gd name="connsiteX3" fmla="*/ 1397049 w 1782373"/>
                    <a:gd name="connsiteY3" fmla="*/ 1584132 h 1758173"/>
                    <a:gd name="connsiteX4" fmla="*/ 891243 w 1782373"/>
                    <a:gd name="connsiteY4" fmla="*/ 1750504 h 1758173"/>
                    <a:gd name="connsiteX5" fmla="*/ 116888 w 1782373"/>
                    <a:gd name="connsiteY5" fmla="*/ 1454592 h 1758173"/>
                    <a:gd name="connsiteX6" fmla="*/ 76947 w 1782373"/>
                    <a:gd name="connsiteY6" fmla="*/ 467609 h 1758173"/>
                    <a:gd name="connsiteX0" fmla="*/ 28320 w 1733746"/>
                    <a:gd name="connsiteY0" fmla="*/ 467609 h 1752412"/>
                    <a:gd name="connsiteX1" fmla="*/ 827376 w 1733746"/>
                    <a:gd name="connsiteY1" fmla="*/ 54 h 1752412"/>
                    <a:gd name="connsiteX2" fmla="*/ 1664532 w 1733746"/>
                    <a:gd name="connsiteY2" fmla="*/ 444749 h 1752412"/>
                    <a:gd name="connsiteX3" fmla="*/ 1348422 w 1733746"/>
                    <a:gd name="connsiteY3" fmla="*/ 1584132 h 1752412"/>
                    <a:gd name="connsiteX4" fmla="*/ 842616 w 1733746"/>
                    <a:gd name="connsiteY4" fmla="*/ 1750504 h 1752412"/>
                    <a:gd name="connsiteX5" fmla="*/ 235901 w 1733746"/>
                    <a:gd name="connsiteY5" fmla="*/ 1546032 h 1752412"/>
                    <a:gd name="connsiteX6" fmla="*/ 28320 w 1733746"/>
                    <a:gd name="connsiteY6" fmla="*/ 467609 h 1752412"/>
                    <a:gd name="connsiteX0" fmla="*/ 28320 w 1698278"/>
                    <a:gd name="connsiteY0" fmla="*/ 467609 h 1865725"/>
                    <a:gd name="connsiteX1" fmla="*/ 827376 w 1698278"/>
                    <a:gd name="connsiteY1" fmla="*/ 54 h 1865725"/>
                    <a:gd name="connsiteX2" fmla="*/ 1664532 w 1698278"/>
                    <a:gd name="connsiteY2" fmla="*/ 444749 h 1865725"/>
                    <a:gd name="connsiteX3" fmla="*/ 1112202 w 1698278"/>
                    <a:gd name="connsiteY3" fmla="*/ 1789872 h 1865725"/>
                    <a:gd name="connsiteX4" fmla="*/ 842616 w 1698278"/>
                    <a:gd name="connsiteY4" fmla="*/ 1750504 h 1865725"/>
                    <a:gd name="connsiteX5" fmla="*/ 235901 w 1698278"/>
                    <a:gd name="connsiteY5" fmla="*/ 1546032 h 1865725"/>
                    <a:gd name="connsiteX6" fmla="*/ 28320 w 1698278"/>
                    <a:gd name="connsiteY6" fmla="*/ 467609 h 1865725"/>
                    <a:gd name="connsiteX0" fmla="*/ 28320 w 1775119"/>
                    <a:gd name="connsiteY0" fmla="*/ 467609 h 1751589"/>
                    <a:gd name="connsiteX1" fmla="*/ 827376 w 1775119"/>
                    <a:gd name="connsiteY1" fmla="*/ 54 h 1751589"/>
                    <a:gd name="connsiteX2" fmla="*/ 1664532 w 1775119"/>
                    <a:gd name="connsiteY2" fmla="*/ 444749 h 1751589"/>
                    <a:gd name="connsiteX3" fmla="*/ 1470342 w 1775119"/>
                    <a:gd name="connsiteY3" fmla="*/ 1576512 h 1751589"/>
                    <a:gd name="connsiteX4" fmla="*/ 842616 w 1775119"/>
                    <a:gd name="connsiteY4" fmla="*/ 1750504 h 1751589"/>
                    <a:gd name="connsiteX5" fmla="*/ 235901 w 1775119"/>
                    <a:gd name="connsiteY5" fmla="*/ 1546032 h 1751589"/>
                    <a:gd name="connsiteX6" fmla="*/ 28320 w 1775119"/>
                    <a:gd name="connsiteY6" fmla="*/ 467609 h 1751589"/>
                    <a:gd name="connsiteX0" fmla="*/ 28320 w 1714150"/>
                    <a:gd name="connsiteY0" fmla="*/ 467609 h 1751589"/>
                    <a:gd name="connsiteX1" fmla="*/ 827376 w 1714150"/>
                    <a:gd name="connsiteY1" fmla="*/ 54 h 1751589"/>
                    <a:gd name="connsiteX2" fmla="*/ 1664532 w 1714150"/>
                    <a:gd name="connsiteY2" fmla="*/ 444749 h 1751589"/>
                    <a:gd name="connsiteX3" fmla="*/ 1470342 w 1714150"/>
                    <a:gd name="connsiteY3" fmla="*/ 1576512 h 1751589"/>
                    <a:gd name="connsiteX4" fmla="*/ 842616 w 1714150"/>
                    <a:gd name="connsiteY4" fmla="*/ 1750504 h 1751589"/>
                    <a:gd name="connsiteX5" fmla="*/ 235901 w 1714150"/>
                    <a:gd name="connsiteY5" fmla="*/ 1546032 h 1751589"/>
                    <a:gd name="connsiteX6" fmla="*/ 28320 w 1714150"/>
                    <a:gd name="connsiteY6" fmla="*/ 467609 h 1751589"/>
                    <a:gd name="connsiteX0" fmla="*/ 28320 w 1619395"/>
                    <a:gd name="connsiteY0" fmla="*/ 468124 h 1752104"/>
                    <a:gd name="connsiteX1" fmla="*/ 827376 w 1619395"/>
                    <a:gd name="connsiteY1" fmla="*/ 569 h 1752104"/>
                    <a:gd name="connsiteX2" fmla="*/ 1534992 w 1619395"/>
                    <a:gd name="connsiteY2" fmla="*/ 399544 h 1752104"/>
                    <a:gd name="connsiteX3" fmla="*/ 1470342 w 1619395"/>
                    <a:gd name="connsiteY3" fmla="*/ 1577027 h 1752104"/>
                    <a:gd name="connsiteX4" fmla="*/ 842616 w 1619395"/>
                    <a:gd name="connsiteY4" fmla="*/ 1751019 h 1752104"/>
                    <a:gd name="connsiteX5" fmla="*/ 235901 w 1619395"/>
                    <a:gd name="connsiteY5" fmla="*/ 1546547 h 1752104"/>
                    <a:gd name="connsiteX6" fmla="*/ 28320 w 1619395"/>
                    <a:gd name="connsiteY6" fmla="*/ 468124 h 1752104"/>
                    <a:gd name="connsiteX0" fmla="*/ 28320 w 1688424"/>
                    <a:gd name="connsiteY0" fmla="*/ 468124 h 1752104"/>
                    <a:gd name="connsiteX1" fmla="*/ 827376 w 1688424"/>
                    <a:gd name="connsiteY1" fmla="*/ 569 h 1752104"/>
                    <a:gd name="connsiteX2" fmla="*/ 1534992 w 1688424"/>
                    <a:gd name="connsiteY2" fmla="*/ 399544 h 1752104"/>
                    <a:gd name="connsiteX3" fmla="*/ 1470342 w 1688424"/>
                    <a:gd name="connsiteY3" fmla="*/ 1577027 h 1752104"/>
                    <a:gd name="connsiteX4" fmla="*/ 842616 w 1688424"/>
                    <a:gd name="connsiteY4" fmla="*/ 1751019 h 1752104"/>
                    <a:gd name="connsiteX5" fmla="*/ 235901 w 1688424"/>
                    <a:gd name="connsiteY5" fmla="*/ 1546547 h 1752104"/>
                    <a:gd name="connsiteX6" fmla="*/ 28320 w 1688424"/>
                    <a:gd name="connsiteY6" fmla="*/ 468124 h 1752104"/>
                    <a:gd name="connsiteX0" fmla="*/ 28320 w 1688424"/>
                    <a:gd name="connsiteY0" fmla="*/ 470620 h 1754600"/>
                    <a:gd name="connsiteX1" fmla="*/ 827376 w 1688424"/>
                    <a:gd name="connsiteY1" fmla="*/ 3065 h 1754600"/>
                    <a:gd name="connsiteX2" fmla="*/ 1534992 w 1688424"/>
                    <a:gd name="connsiteY2" fmla="*/ 333460 h 1754600"/>
                    <a:gd name="connsiteX3" fmla="*/ 1470342 w 1688424"/>
                    <a:gd name="connsiteY3" fmla="*/ 1579523 h 1754600"/>
                    <a:gd name="connsiteX4" fmla="*/ 842616 w 1688424"/>
                    <a:gd name="connsiteY4" fmla="*/ 1753515 h 1754600"/>
                    <a:gd name="connsiteX5" fmla="*/ 235901 w 1688424"/>
                    <a:gd name="connsiteY5" fmla="*/ 1549043 h 1754600"/>
                    <a:gd name="connsiteX6" fmla="*/ 28320 w 1688424"/>
                    <a:gd name="connsiteY6" fmla="*/ 470620 h 1754600"/>
                    <a:gd name="connsiteX0" fmla="*/ 28320 w 1692608"/>
                    <a:gd name="connsiteY0" fmla="*/ 470620 h 1754600"/>
                    <a:gd name="connsiteX1" fmla="*/ 827376 w 1692608"/>
                    <a:gd name="connsiteY1" fmla="*/ 3065 h 1754600"/>
                    <a:gd name="connsiteX2" fmla="*/ 1534992 w 1692608"/>
                    <a:gd name="connsiteY2" fmla="*/ 333460 h 1754600"/>
                    <a:gd name="connsiteX3" fmla="*/ 1470342 w 1692608"/>
                    <a:gd name="connsiteY3" fmla="*/ 1579523 h 1754600"/>
                    <a:gd name="connsiteX4" fmla="*/ 842616 w 1692608"/>
                    <a:gd name="connsiteY4" fmla="*/ 1753515 h 1754600"/>
                    <a:gd name="connsiteX5" fmla="*/ 235901 w 1692608"/>
                    <a:gd name="connsiteY5" fmla="*/ 1549043 h 1754600"/>
                    <a:gd name="connsiteX6" fmla="*/ 28320 w 1692608"/>
                    <a:gd name="connsiteY6" fmla="*/ 470620 h 1754600"/>
                    <a:gd name="connsiteX0" fmla="*/ 46664 w 1710952"/>
                    <a:gd name="connsiteY0" fmla="*/ 470620 h 1755364"/>
                    <a:gd name="connsiteX1" fmla="*/ 845720 w 1710952"/>
                    <a:gd name="connsiteY1" fmla="*/ 3065 h 1755364"/>
                    <a:gd name="connsiteX2" fmla="*/ 1553336 w 1710952"/>
                    <a:gd name="connsiteY2" fmla="*/ 333460 h 1755364"/>
                    <a:gd name="connsiteX3" fmla="*/ 1488686 w 1710952"/>
                    <a:gd name="connsiteY3" fmla="*/ 1579523 h 1755364"/>
                    <a:gd name="connsiteX4" fmla="*/ 860960 w 1710952"/>
                    <a:gd name="connsiteY4" fmla="*/ 1753515 h 1755364"/>
                    <a:gd name="connsiteX5" fmla="*/ 170425 w 1710952"/>
                    <a:gd name="connsiteY5" fmla="*/ 1533803 h 1755364"/>
                    <a:gd name="connsiteX6" fmla="*/ 46664 w 1710952"/>
                    <a:gd name="connsiteY6" fmla="*/ 470620 h 1755364"/>
                    <a:gd name="connsiteX0" fmla="*/ 46664 w 1710952"/>
                    <a:gd name="connsiteY0" fmla="*/ 470620 h 1688597"/>
                    <a:gd name="connsiteX1" fmla="*/ 845720 w 1710952"/>
                    <a:gd name="connsiteY1" fmla="*/ 3065 h 1688597"/>
                    <a:gd name="connsiteX2" fmla="*/ 1553336 w 1710952"/>
                    <a:gd name="connsiteY2" fmla="*/ 333460 h 1688597"/>
                    <a:gd name="connsiteX3" fmla="*/ 1488686 w 1710952"/>
                    <a:gd name="connsiteY3" fmla="*/ 1579523 h 1688597"/>
                    <a:gd name="connsiteX4" fmla="*/ 860960 w 1710952"/>
                    <a:gd name="connsiteY4" fmla="*/ 1662075 h 1688597"/>
                    <a:gd name="connsiteX5" fmla="*/ 170425 w 1710952"/>
                    <a:gd name="connsiteY5" fmla="*/ 1533803 h 1688597"/>
                    <a:gd name="connsiteX6" fmla="*/ 46664 w 1710952"/>
                    <a:gd name="connsiteY6" fmla="*/ 470620 h 1688597"/>
                    <a:gd name="connsiteX0" fmla="*/ 76947 w 1741235"/>
                    <a:gd name="connsiteY0" fmla="*/ 470620 h 1693925"/>
                    <a:gd name="connsiteX1" fmla="*/ 876003 w 1741235"/>
                    <a:gd name="connsiteY1" fmla="*/ 3065 h 1693925"/>
                    <a:gd name="connsiteX2" fmla="*/ 1583619 w 1741235"/>
                    <a:gd name="connsiteY2" fmla="*/ 333460 h 1693925"/>
                    <a:gd name="connsiteX3" fmla="*/ 1518969 w 1741235"/>
                    <a:gd name="connsiteY3" fmla="*/ 1579523 h 1693925"/>
                    <a:gd name="connsiteX4" fmla="*/ 891243 w 1741235"/>
                    <a:gd name="connsiteY4" fmla="*/ 1662075 h 1693925"/>
                    <a:gd name="connsiteX5" fmla="*/ 116888 w 1741235"/>
                    <a:gd name="connsiteY5" fmla="*/ 1449983 h 1693925"/>
                    <a:gd name="connsiteX6" fmla="*/ 76947 w 1741235"/>
                    <a:gd name="connsiteY6" fmla="*/ 470620 h 1693925"/>
                    <a:gd name="connsiteX0" fmla="*/ 42606 w 1706894"/>
                    <a:gd name="connsiteY0" fmla="*/ 470620 h 1692454"/>
                    <a:gd name="connsiteX1" fmla="*/ 841662 w 1706894"/>
                    <a:gd name="connsiteY1" fmla="*/ 3065 h 1692454"/>
                    <a:gd name="connsiteX2" fmla="*/ 1549278 w 1706894"/>
                    <a:gd name="connsiteY2" fmla="*/ 333460 h 1692454"/>
                    <a:gd name="connsiteX3" fmla="*/ 1484628 w 1706894"/>
                    <a:gd name="connsiteY3" fmla="*/ 1579523 h 1692454"/>
                    <a:gd name="connsiteX4" fmla="*/ 856902 w 1706894"/>
                    <a:gd name="connsiteY4" fmla="*/ 1662075 h 1692454"/>
                    <a:gd name="connsiteX5" fmla="*/ 181607 w 1706894"/>
                    <a:gd name="connsiteY5" fmla="*/ 1472843 h 1692454"/>
                    <a:gd name="connsiteX6" fmla="*/ 42606 w 1706894"/>
                    <a:gd name="connsiteY6" fmla="*/ 470620 h 1692454"/>
                    <a:gd name="connsiteX0" fmla="*/ 42606 w 1701874"/>
                    <a:gd name="connsiteY0" fmla="*/ 470620 h 1668744"/>
                    <a:gd name="connsiteX1" fmla="*/ 841662 w 1701874"/>
                    <a:gd name="connsiteY1" fmla="*/ 3065 h 1668744"/>
                    <a:gd name="connsiteX2" fmla="*/ 1549278 w 1701874"/>
                    <a:gd name="connsiteY2" fmla="*/ 333460 h 1668744"/>
                    <a:gd name="connsiteX3" fmla="*/ 1469388 w 1701874"/>
                    <a:gd name="connsiteY3" fmla="*/ 1434743 h 1668744"/>
                    <a:gd name="connsiteX4" fmla="*/ 856902 w 1701874"/>
                    <a:gd name="connsiteY4" fmla="*/ 1662075 h 1668744"/>
                    <a:gd name="connsiteX5" fmla="*/ 181607 w 1701874"/>
                    <a:gd name="connsiteY5" fmla="*/ 1472843 h 1668744"/>
                    <a:gd name="connsiteX6" fmla="*/ 42606 w 1701874"/>
                    <a:gd name="connsiteY6" fmla="*/ 470620 h 1668744"/>
                    <a:gd name="connsiteX0" fmla="*/ 42606 w 1730858"/>
                    <a:gd name="connsiteY0" fmla="*/ 470620 h 1668744"/>
                    <a:gd name="connsiteX1" fmla="*/ 841662 w 1730858"/>
                    <a:gd name="connsiteY1" fmla="*/ 3065 h 1668744"/>
                    <a:gd name="connsiteX2" fmla="*/ 1549278 w 1730858"/>
                    <a:gd name="connsiteY2" fmla="*/ 333460 h 1668744"/>
                    <a:gd name="connsiteX3" fmla="*/ 1469388 w 1730858"/>
                    <a:gd name="connsiteY3" fmla="*/ 1434743 h 1668744"/>
                    <a:gd name="connsiteX4" fmla="*/ 856902 w 1730858"/>
                    <a:gd name="connsiteY4" fmla="*/ 1662075 h 1668744"/>
                    <a:gd name="connsiteX5" fmla="*/ 181607 w 1730858"/>
                    <a:gd name="connsiteY5" fmla="*/ 1472843 h 1668744"/>
                    <a:gd name="connsiteX6" fmla="*/ 42606 w 1730858"/>
                    <a:gd name="connsiteY6" fmla="*/ 470620 h 1668744"/>
                    <a:gd name="connsiteX0" fmla="*/ 42606 w 1678107"/>
                    <a:gd name="connsiteY0" fmla="*/ 470620 h 1668744"/>
                    <a:gd name="connsiteX1" fmla="*/ 841662 w 1678107"/>
                    <a:gd name="connsiteY1" fmla="*/ 3065 h 1668744"/>
                    <a:gd name="connsiteX2" fmla="*/ 1549278 w 1678107"/>
                    <a:gd name="connsiteY2" fmla="*/ 333460 h 1668744"/>
                    <a:gd name="connsiteX3" fmla="*/ 1469388 w 1678107"/>
                    <a:gd name="connsiteY3" fmla="*/ 1434743 h 1668744"/>
                    <a:gd name="connsiteX4" fmla="*/ 856902 w 1678107"/>
                    <a:gd name="connsiteY4" fmla="*/ 1662075 h 1668744"/>
                    <a:gd name="connsiteX5" fmla="*/ 181607 w 1678107"/>
                    <a:gd name="connsiteY5" fmla="*/ 1472843 h 1668744"/>
                    <a:gd name="connsiteX6" fmla="*/ 42606 w 1678107"/>
                    <a:gd name="connsiteY6" fmla="*/ 470620 h 1668744"/>
                    <a:gd name="connsiteX0" fmla="*/ 42606 w 1686626"/>
                    <a:gd name="connsiteY0" fmla="*/ 470620 h 1668744"/>
                    <a:gd name="connsiteX1" fmla="*/ 841662 w 1686626"/>
                    <a:gd name="connsiteY1" fmla="*/ 3065 h 1668744"/>
                    <a:gd name="connsiteX2" fmla="*/ 1549278 w 1686626"/>
                    <a:gd name="connsiteY2" fmla="*/ 333460 h 1668744"/>
                    <a:gd name="connsiteX3" fmla="*/ 1469388 w 1686626"/>
                    <a:gd name="connsiteY3" fmla="*/ 1434743 h 1668744"/>
                    <a:gd name="connsiteX4" fmla="*/ 856902 w 1686626"/>
                    <a:gd name="connsiteY4" fmla="*/ 1662075 h 1668744"/>
                    <a:gd name="connsiteX5" fmla="*/ 181607 w 1686626"/>
                    <a:gd name="connsiteY5" fmla="*/ 1472843 h 1668744"/>
                    <a:gd name="connsiteX6" fmla="*/ 42606 w 1686626"/>
                    <a:gd name="connsiteY6" fmla="*/ 470620 h 1668744"/>
                    <a:gd name="connsiteX0" fmla="*/ 42606 w 1695920"/>
                    <a:gd name="connsiteY0" fmla="*/ 470620 h 1668744"/>
                    <a:gd name="connsiteX1" fmla="*/ 841662 w 1695920"/>
                    <a:gd name="connsiteY1" fmla="*/ 3065 h 1668744"/>
                    <a:gd name="connsiteX2" fmla="*/ 1549278 w 1695920"/>
                    <a:gd name="connsiteY2" fmla="*/ 333460 h 1668744"/>
                    <a:gd name="connsiteX3" fmla="*/ 1469388 w 1695920"/>
                    <a:gd name="connsiteY3" fmla="*/ 1434743 h 1668744"/>
                    <a:gd name="connsiteX4" fmla="*/ 856902 w 1695920"/>
                    <a:gd name="connsiteY4" fmla="*/ 1662075 h 1668744"/>
                    <a:gd name="connsiteX5" fmla="*/ 181607 w 1695920"/>
                    <a:gd name="connsiteY5" fmla="*/ 1472843 h 1668744"/>
                    <a:gd name="connsiteX6" fmla="*/ 42606 w 1695920"/>
                    <a:gd name="connsiteY6" fmla="*/ 470620 h 1668744"/>
                    <a:gd name="connsiteX0" fmla="*/ 42606 w 1700666"/>
                    <a:gd name="connsiteY0" fmla="*/ 470620 h 1671825"/>
                    <a:gd name="connsiteX1" fmla="*/ 841662 w 1700666"/>
                    <a:gd name="connsiteY1" fmla="*/ 3065 h 1671825"/>
                    <a:gd name="connsiteX2" fmla="*/ 1549278 w 1700666"/>
                    <a:gd name="connsiteY2" fmla="*/ 333460 h 1671825"/>
                    <a:gd name="connsiteX3" fmla="*/ 1484628 w 1700666"/>
                    <a:gd name="connsiteY3" fmla="*/ 1533803 h 1671825"/>
                    <a:gd name="connsiteX4" fmla="*/ 856902 w 1700666"/>
                    <a:gd name="connsiteY4" fmla="*/ 1662075 h 1671825"/>
                    <a:gd name="connsiteX5" fmla="*/ 181607 w 1700666"/>
                    <a:gd name="connsiteY5" fmla="*/ 1472843 h 1671825"/>
                    <a:gd name="connsiteX6" fmla="*/ 42606 w 1700666"/>
                    <a:gd name="connsiteY6" fmla="*/ 470620 h 167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0666" h="1671825">
                      <a:moveTo>
                        <a:pt x="42606" y="470620"/>
                      </a:moveTo>
                      <a:cubicBezTo>
                        <a:pt x="152615" y="225657"/>
                        <a:pt x="590550" y="25925"/>
                        <a:pt x="841662" y="3065"/>
                      </a:cubicBezTo>
                      <a:cubicBezTo>
                        <a:pt x="1092774" y="-19795"/>
                        <a:pt x="1417987" y="84687"/>
                        <a:pt x="1549278" y="333460"/>
                      </a:cubicBezTo>
                      <a:cubicBezTo>
                        <a:pt x="1840589" y="582233"/>
                        <a:pt x="1650824" y="1322527"/>
                        <a:pt x="1484628" y="1533803"/>
                      </a:cubicBezTo>
                      <a:cubicBezTo>
                        <a:pt x="1326052" y="1706979"/>
                        <a:pt x="1074072" y="1672235"/>
                        <a:pt x="856902" y="1662075"/>
                      </a:cubicBezTo>
                      <a:cubicBezTo>
                        <a:pt x="639732" y="1651915"/>
                        <a:pt x="307163" y="1709519"/>
                        <a:pt x="181607" y="1472843"/>
                      </a:cubicBezTo>
                      <a:cubicBezTo>
                        <a:pt x="56051" y="1236167"/>
                        <a:pt x="-67403" y="715583"/>
                        <a:pt x="42606" y="470620"/>
                      </a:cubicBezTo>
                      <a:close/>
                    </a:path>
                  </a:pathLst>
                </a:custGeom>
                <a:solidFill>
                  <a:srgbClr val="6131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8" name="Csoportba foglalás 67"/>
                <p:cNvGrpSpPr/>
                <p:nvPr/>
              </p:nvGrpSpPr>
              <p:grpSpPr>
                <a:xfrm>
                  <a:off x="9011301" y="3844945"/>
                  <a:ext cx="1969649" cy="2421915"/>
                  <a:chOff x="9011899" y="3783864"/>
                  <a:chExt cx="1969649" cy="2421915"/>
                </a:xfrm>
              </p:grpSpPr>
              <p:sp>
                <p:nvSpPr>
                  <p:cNvPr id="74" name="Ellipszis 125"/>
                  <p:cNvSpPr/>
                  <p:nvPr/>
                </p:nvSpPr>
                <p:spPr>
                  <a:xfrm>
                    <a:off x="9166351" y="3876396"/>
                    <a:ext cx="1588147" cy="1568208"/>
                  </a:xfrm>
                  <a:custGeom>
                    <a:avLst/>
                    <a:gdLst>
                      <a:gd name="connsiteX0" fmla="*/ 0 w 1811471"/>
                      <a:gd name="connsiteY0" fmla="*/ 848555 h 1697109"/>
                      <a:gd name="connsiteX1" fmla="*/ 905736 w 1811471"/>
                      <a:gd name="connsiteY1" fmla="*/ 0 h 1697109"/>
                      <a:gd name="connsiteX2" fmla="*/ 1811472 w 1811471"/>
                      <a:gd name="connsiteY2" fmla="*/ 848555 h 1697109"/>
                      <a:gd name="connsiteX3" fmla="*/ 905736 w 1811471"/>
                      <a:gd name="connsiteY3" fmla="*/ 1697110 h 1697109"/>
                      <a:gd name="connsiteX4" fmla="*/ 0 w 1811471"/>
                      <a:gd name="connsiteY4" fmla="*/ 848555 h 1697109"/>
                      <a:gd name="connsiteX0" fmla="*/ 116 w 1811588"/>
                      <a:gd name="connsiteY0" fmla="*/ 848555 h 1887610"/>
                      <a:gd name="connsiteX1" fmla="*/ 905852 w 1811588"/>
                      <a:gd name="connsiteY1" fmla="*/ 0 h 1887610"/>
                      <a:gd name="connsiteX2" fmla="*/ 1811588 w 1811588"/>
                      <a:gd name="connsiteY2" fmla="*/ 848555 h 1887610"/>
                      <a:gd name="connsiteX3" fmla="*/ 860132 w 1811588"/>
                      <a:gd name="connsiteY3" fmla="*/ 1887610 h 1887610"/>
                      <a:gd name="connsiteX4" fmla="*/ 116 w 1811588"/>
                      <a:gd name="connsiteY4" fmla="*/ 848555 h 1887610"/>
                      <a:gd name="connsiteX0" fmla="*/ 1079 w 1812551"/>
                      <a:gd name="connsiteY0" fmla="*/ 848555 h 1888122"/>
                      <a:gd name="connsiteX1" fmla="*/ 906815 w 1812551"/>
                      <a:gd name="connsiteY1" fmla="*/ 0 h 1888122"/>
                      <a:gd name="connsiteX2" fmla="*/ 1812551 w 1812551"/>
                      <a:gd name="connsiteY2" fmla="*/ 848555 h 1888122"/>
                      <a:gd name="connsiteX3" fmla="*/ 861095 w 1812551"/>
                      <a:gd name="connsiteY3" fmla="*/ 1887610 h 1888122"/>
                      <a:gd name="connsiteX4" fmla="*/ 1079 w 1812551"/>
                      <a:gd name="connsiteY4" fmla="*/ 848555 h 1888122"/>
                      <a:gd name="connsiteX0" fmla="*/ 72 w 1853451"/>
                      <a:gd name="connsiteY0" fmla="*/ 848555 h 1916711"/>
                      <a:gd name="connsiteX1" fmla="*/ 905808 w 1853451"/>
                      <a:gd name="connsiteY1" fmla="*/ 0 h 1916711"/>
                      <a:gd name="connsiteX2" fmla="*/ 1811544 w 1853451"/>
                      <a:gd name="connsiteY2" fmla="*/ 848555 h 1916711"/>
                      <a:gd name="connsiteX3" fmla="*/ 1579254 w 1853451"/>
                      <a:gd name="connsiteY3" fmla="*/ 1561218 h 1916711"/>
                      <a:gd name="connsiteX4" fmla="*/ 860088 w 1853451"/>
                      <a:gd name="connsiteY4" fmla="*/ 1887610 h 1916711"/>
                      <a:gd name="connsiteX5" fmla="*/ 72 w 1853451"/>
                      <a:gd name="connsiteY5" fmla="*/ 848555 h 1916711"/>
                      <a:gd name="connsiteX0" fmla="*/ 72 w 1795673"/>
                      <a:gd name="connsiteY0" fmla="*/ 859231 h 1927387"/>
                      <a:gd name="connsiteX1" fmla="*/ 905808 w 1795673"/>
                      <a:gd name="connsiteY1" fmla="*/ 10676 h 1927387"/>
                      <a:gd name="connsiteX2" fmla="*/ 1742964 w 1795673"/>
                      <a:gd name="connsiteY2" fmla="*/ 455371 h 1927387"/>
                      <a:gd name="connsiteX3" fmla="*/ 1579254 w 1795673"/>
                      <a:gd name="connsiteY3" fmla="*/ 1571894 h 1927387"/>
                      <a:gd name="connsiteX4" fmla="*/ 860088 w 1795673"/>
                      <a:gd name="connsiteY4" fmla="*/ 1898286 h 1927387"/>
                      <a:gd name="connsiteX5" fmla="*/ 72 w 1795673"/>
                      <a:gd name="connsiteY5" fmla="*/ 859231 h 1927387"/>
                      <a:gd name="connsiteX0" fmla="*/ 84 w 1689005"/>
                      <a:gd name="connsiteY0" fmla="*/ 467609 h 1940349"/>
                      <a:gd name="connsiteX1" fmla="*/ 799140 w 1689005"/>
                      <a:gd name="connsiteY1" fmla="*/ 54 h 1940349"/>
                      <a:gd name="connsiteX2" fmla="*/ 1636296 w 1689005"/>
                      <a:gd name="connsiteY2" fmla="*/ 444749 h 1940349"/>
                      <a:gd name="connsiteX3" fmla="*/ 1472586 w 1689005"/>
                      <a:gd name="connsiteY3" fmla="*/ 1561272 h 1940349"/>
                      <a:gd name="connsiteX4" fmla="*/ 753420 w 1689005"/>
                      <a:gd name="connsiteY4" fmla="*/ 1887664 h 1940349"/>
                      <a:gd name="connsiteX5" fmla="*/ 84 w 1689005"/>
                      <a:gd name="connsiteY5" fmla="*/ 467609 h 1940349"/>
                      <a:gd name="connsiteX0" fmla="*/ 96032 w 1784953"/>
                      <a:gd name="connsiteY0" fmla="*/ 467609 h 1887678"/>
                      <a:gd name="connsiteX1" fmla="*/ 895088 w 1784953"/>
                      <a:gd name="connsiteY1" fmla="*/ 54 h 1887678"/>
                      <a:gd name="connsiteX2" fmla="*/ 1732244 w 1784953"/>
                      <a:gd name="connsiteY2" fmla="*/ 444749 h 1887678"/>
                      <a:gd name="connsiteX3" fmla="*/ 1568534 w 1784953"/>
                      <a:gd name="connsiteY3" fmla="*/ 1561272 h 1887678"/>
                      <a:gd name="connsiteX4" fmla="*/ 849368 w 1784953"/>
                      <a:gd name="connsiteY4" fmla="*/ 1887664 h 1887678"/>
                      <a:gd name="connsiteX5" fmla="*/ 97873 w 1784953"/>
                      <a:gd name="connsiteY5" fmla="*/ 1568892 h 1887678"/>
                      <a:gd name="connsiteX6" fmla="*/ 96032 w 1784953"/>
                      <a:gd name="connsiteY6" fmla="*/ 467609 h 1887678"/>
                      <a:gd name="connsiteX0" fmla="*/ 48840 w 1737761"/>
                      <a:gd name="connsiteY0" fmla="*/ 467609 h 1890088"/>
                      <a:gd name="connsiteX1" fmla="*/ 847896 w 1737761"/>
                      <a:gd name="connsiteY1" fmla="*/ 54 h 1890088"/>
                      <a:gd name="connsiteX2" fmla="*/ 1685052 w 1737761"/>
                      <a:gd name="connsiteY2" fmla="*/ 444749 h 1890088"/>
                      <a:gd name="connsiteX3" fmla="*/ 1521342 w 1737761"/>
                      <a:gd name="connsiteY3" fmla="*/ 1561272 h 1890088"/>
                      <a:gd name="connsiteX4" fmla="*/ 802176 w 1737761"/>
                      <a:gd name="connsiteY4" fmla="*/ 1887664 h 1890088"/>
                      <a:gd name="connsiteX5" fmla="*/ 164981 w 1737761"/>
                      <a:gd name="connsiteY5" fmla="*/ 1408872 h 1890088"/>
                      <a:gd name="connsiteX6" fmla="*/ 48840 w 1737761"/>
                      <a:gd name="connsiteY6" fmla="*/ 467609 h 1890088"/>
                      <a:gd name="connsiteX0" fmla="*/ 48840 w 1748053"/>
                      <a:gd name="connsiteY0" fmla="*/ 467609 h 1889530"/>
                      <a:gd name="connsiteX1" fmla="*/ 847896 w 1748053"/>
                      <a:gd name="connsiteY1" fmla="*/ 54 h 1889530"/>
                      <a:gd name="connsiteX2" fmla="*/ 1685052 w 1748053"/>
                      <a:gd name="connsiteY2" fmla="*/ 444749 h 1889530"/>
                      <a:gd name="connsiteX3" fmla="*/ 1567062 w 1748053"/>
                      <a:gd name="connsiteY3" fmla="*/ 1546032 h 1889530"/>
                      <a:gd name="connsiteX4" fmla="*/ 802176 w 1748053"/>
                      <a:gd name="connsiteY4" fmla="*/ 1887664 h 1889530"/>
                      <a:gd name="connsiteX5" fmla="*/ 164981 w 1748053"/>
                      <a:gd name="connsiteY5" fmla="*/ 1408872 h 1889530"/>
                      <a:gd name="connsiteX6" fmla="*/ 48840 w 1748053"/>
                      <a:gd name="connsiteY6" fmla="*/ 467609 h 1889530"/>
                      <a:gd name="connsiteX0" fmla="*/ 48840 w 1748053"/>
                      <a:gd name="connsiteY0" fmla="*/ 467609 h 1755463"/>
                      <a:gd name="connsiteX1" fmla="*/ 847896 w 1748053"/>
                      <a:gd name="connsiteY1" fmla="*/ 54 h 1755463"/>
                      <a:gd name="connsiteX2" fmla="*/ 1685052 w 1748053"/>
                      <a:gd name="connsiteY2" fmla="*/ 444749 h 1755463"/>
                      <a:gd name="connsiteX3" fmla="*/ 1567062 w 1748053"/>
                      <a:gd name="connsiteY3" fmla="*/ 1546032 h 1755463"/>
                      <a:gd name="connsiteX4" fmla="*/ 863136 w 1748053"/>
                      <a:gd name="connsiteY4" fmla="*/ 1750504 h 1755463"/>
                      <a:gd name="connsiteX5" fmla="*/ 164981 w 1748053"/>
                      <a:gd name="connsiteY5" fmla="*/ 1408872 h 1755463"/>
                      <a:gd name="connsiteX6" fmla="*/ 48840 w 1748053"/>
                      <a:gd name="connsiteY6" fmla="*/ 467609 h 1755463"/>
                      <a:gd name="connsiteX0" fmla="*/ 48840 w 1718334"/>
                      <a:gd name="connsiteY0" fmla="*/ 467609 h 1761261"/>
                      <a:gd name="connsiteX1" fmla="*/ 847896 w 1718334"/>
                      <a:gd name="connsiteY1" fmla="*/ 54 h 1761261"/>
                      <a:gd name="connsiteX2" fmla="*/ 1685052 w 1718334"/>
                      <a:gd name="connsiteY2" fmla="*/ 444749 h 1761261"/>
                      <a:gd name="connsiteX3" fmla="*/ 1368942 w 1718334"/>
                      <a:gd name="connsiteY3" fmla="*/ 1584132 h 1761261"/>
                      <a:gd name="connsiteX4" fmla="*/ 863136 w 1718334"/>
                      <a:gd name="connsiteY4" fmla="*/ 1750504 h 1761261"/>
                      <a:gd name="connsiteX5" fmla="*/ 164981 w 1718334"/>
                      <a:gd name="connsiteY5" fmla="*/ 1408872 h 1761261"/>
                      <a:gd name="connsiteX6" fmla="*/ 48840 w 1718334"/>
                      <a:gd name="connsiteY6" fmla="*/ 467609 h 1761261"/>
                      <a:gd name="connsiteX0" fmla="*/ 48840 w 1754266"/>
                      <a:gd name="connsiteY0" fmla="*/ 467609 h 1761261"/>
                      <a:gd name="connsiteX1" fmla="*/ 847896 w 1754266"/>
                      <a:gd name="connsiteY1" fmla="*/ 54 h 1761261"/>
                      <a:gd name="connsiteX2" fmla="*/ 1685052 w 1754266"/>
                      <a:gd name="connsiteY2" fmla="*/ 444749 h 1761261"/>
                      <a:gd name="connsiteX3" fmla="*/ 1368942 w 1754266"/>
                      <a:gd name="connsiteY3" fmla="*/ 1584132 h 1761261"/>
                      <a:gd name="connsiteX4" fmla="*/ 863136 w 1754266"/>
                      <a:gd name="connsiteY4" fmla="*/ 1750504 h 1761261"/>
                      <a:gd name="connsiteX5" fmla="*/ 164981 w 1754266"/>
                      <a:gd name="connsiteY5" fmla="*/ 1408872 h 1761261"/>
                      <a:gd name="connsiteX6" fmla="*/ 48840 w 1754266"/>
                      <a:gd name="connsiteY6" fmla="*/ 467609 h 1761261"/>
                      <a:gd name="connsiteX0" fmla="*/ 76947 w 1782373"/>
                      <a:gd name="connsiteY0" fmla="*/ 467609 h 1758173"/>
                      <a:gd name="connsiteX1" fmla="*/ 876003 w 1782373"/>
                      <a:gd name="connsiteY1" fmla="*/ 54 h 1758173"/>
                      <a:gd name="connsiteX2" fmla="*/ 1713159 w 1782373"/>
                      <a:gd name="connsiteY2" fmla="*/ 444749 h 1758173"/>
                      <a:gd name="connsiteX3" fmla="*/ 1397049 w 1782373"/>
                      <a:gd name="connsiteY3" fmla="*/ 1584132 h 1758173"/>
                      <a:gd name="connsiteX4" fmla="*/ 891243 w 1782373"/>
                      <a:gd name="connsiteY4" fmla="*/ 1750504 h 1758173"/>
                      <a:gd name="connsiteX5" fmla="*/ 116888 w 1782373"/>
                      <a:gd name="connsiteY5" fmla="*/ 1454592 h 1758173"/>
                      <a:gd name="connsiteX6" fmla="*/ 76947 w 1782373"/>
                      <a:gd name="connsiteY6" fmla="*/ 467609 h 1758173"/>
                      <a:gd name="connsiteX0" fmla="*/ 28320 w 1733746"/>
                      <a:gd name="connsiteY0" fmla="*/ 467609 h 1752412"/>
                      <a:gd name="connsiteX1" fmla="*/ 827376 w 1733746"/>
                      <a:gd name="connsiteY1" fmla="*/ 54 h 1752412"/>
                      <a:gd name="connsiteX2" fmla="*/ 1664532 w 1733746"/>
                      <a:gd name="connsiteY2" fmla="*/ 444749 h 1752412"/>
                      <a:gd name="connsiteX3" fmla="*/ 1348422 w 1733746"/>
                      <a:gd name="connsiteY3" fmla="*/ 1584132 h 1752412"/>
                      <a:gd name="connsiteX4" fmla="*/ 842616 w 1733746"/>
                      <a:gd name="connsiteY4" fmla="*/ 1750504 h 1752412"/>
                      <a:gd name="connsiteX5" fmla="*/ 235901 w 1733746"/>
                      <a:gd name="connsiteY5" fmla="*/ 1546032 h 1752412"/>
                      <a:gd name="connsiteX6" fmla="*/ 28320 w 1733746"/>
                      <a:gd name="connsiteY6" fmla="*/ 467609 h 1752412"/>
                      <a:gd name="connsiteX0" fmla="*/ 28320 w 1698278"/>
                      <a:gd name="connsiteY0" fmla="*/ 467609 h 1865725"/>
                      <a:gd name="connsiteX1" fmla="*/ 827376 w 1698278"/>
                      <a:gd name="connsiteY1" fmla="*/ 54 h 1865725"/>
                      <a:gd name="connsiteX2" fmla="*/ 1664532 w 1698278"/>
                      <a:gd name="connsiteY2" fmla="*/ 444749 h 1865725"/>
                      <a:gd name="connsiteX3" fmla="*/ 1112202 w 1698278"/>
                      <a:gd name="connsiteY3" fmla="*/ 1789872 h 1865725"/>
                      <a:gd name="connsiteX4" fmla="*/ 842616 w 1698278"/>
                      <a:gd name="connsiteY4" fmla="*/ 1750504 h 1865725"/>
                      <a:gd name="connsiteX5" fmla="*/ 235901 w 1698278"/>
                      <a:gd name="connsiteY5" fmla="*/ 1546032 h 1865725"/>
                      <a:gd name="connsiteX6" fmla="*/ 28320 w 1698278"/>
                      <a:gd name="connsiteY6" fmla="*/ 467609 h 1865725"/>
                      <a:gd name="connsiteX0" fmla="*/ 28320 w 1775119"/>
                      <a:gd name="connsiteY0" fmla="*/ 467609 h 1751589"/>
                      <a:gd name="connsiteX1" fmla="*/ 827376 w 1775119"/>
                      <a:gd name="connsiteY1" fmla="*/ 54 h 1751589"/>
                      <a:gd name="connsiteX2" fmla="*/ 1664532 w 1775119"/>
                      <a:gd name="connsiteY2" fmla="*/ 444749 h 1751589"/>
                      <a:gd name="connsiteX3" fmla="*/ 1470342 w 1775119"/>
                      <a:gd name="connsiteY3" fmla="*/ 1576512 h 1751589"/>
                      <a:gd name="connsiteX4" fmla="*/ 842616 w 1775119"/>
                      <a:gd name="connsiteY4" fmla="*/ 1750504 h 1751589"/>
                      <a:gd name="connsiteX5" fmla="*/ 235901 w 1775119"/>
                      <a:gd name="connsiteY5" fmla="*/ 1546032 h 1751589"/>
                      <a:gd name="connsiteX6" fmla="*/ 28320 w 1775119"/>
                      <a:gd name="connsiteY6" fmla="*/ 467609 h 1751589"/>
                      <a:gd name="connsiteX0" fmla="*/ 28320 w 1714150"/>
                      <a:gd name="connsiteY0" fmla="*/ 467609 h 1751589"/>
                      <a:gd name="connsiteX1" fmla="*/ 827376 w 1714150"/>
                      <a:gd name="connsiteY1" fmla="*/ 54 h 1751589"/>
                      <a:gd name="connsiteX2" fmla="*/ 1664532 w 1714150"/>
                      <a:gd name="connsiteY2" fmla="*/ 444749 h 1751589"/>
                      <a:gd name="connsiteX3" fmla="*/ 1470342 w 1714150"/>
                      <a:gd name="connsiteY3" fmla="*/ 1576512 h 1751589"/>
                      <a:gd name="connsiteX4" fmla="*/ 842616 w 1714150"/>
                      <a:gd name="connsiteY4" fmla="*/ 1750504 h 1751589"/>
                      <a:gd name="connsiteX5" fmla="*/ 235901 w 1714150"/>
                      <a:gd name="connsiteY5" fmla="*/ 1546032 h 1751589"/>
                      <a:gd name="connsiteX6" fmla="*/ 28320 w 1714150"/>
                      <a:gd name="connsiteY6" fmla="*/ 467609 h 1751589"/>
                      <a:gd name="connsiteX0" fmla="*/ 28320 w 1619395"/>
                      <a:gd name="connsiteY0" fmla="*/ 468124 h 1752104"/>
                      <a:gd name="connsiteX1" fmla="*/ 827376 w 1619395"/>
                      <a:gd name="connsiteY1" fmla="*/ 569 h 1752104"/>
                      <a:gd name="connsiteX2" fmla="*/ 1534992 w 1619395"/>
                      <a:gd name="connsiteY2" fmla="*/ 399544 h 1752104"/>
                      <a:gd name="connsiteX3" fmla="*/ 1470342 w 1619395"/>
                      <a:gd name="connsiteY3" fmla="*/ 1577027 h 1752104"/>
                      <a:gd name="connsiteX4" fmla="*/ 842616 w 1619395"/>
                      <a:gd name="connsiteY4" fmla="*/ 1751019 h 1752104"/>
                      <a:gd name="connsiteX5" fmla="*/ 235901 w 1619395"/>
                      <a:gd name="connsiteY5" fmla="*/ 1546547 h 1752104"/>
                      <a:gd name="connsiteX6" fmla="*/ 28320 w 1619395"/>
                      <a:gd name="connsiteY6" fmla="*/ 468124 h 1752104"/>
                      <a:gd name="connsiteX0" fmla="*/ 28320 w 1688424"/>
                      <a:gd name="connsiteY0" fmla="*/ 468124 h 1752104"/>
                      <a:gd name="connsiteX1" fmla="*/ 827376 w 1688424"/>
                      <a:gd name="connsiteY1" fmla="*/ 569 h 1752104"/>
                      <a:gd name="connsiteX2" fmla="*/ 1534992 w 1688424"/>
                      <a:gd name="connsiteY2" fmla="*/ 399544 h 1752104"/>
                      <a:gd name="connsiteX3" fmla="*/ 1470342 w 1688424"/>
                      <a:gd name="connsiteY3" fmla="*/ 1577027 h 1752104"/>
                      <a:gd name="connsiteX4" fmla="*/ 842616 w 1688424"/>
                      <a:gd name="connsiteY4" fmla="*/ 1751019 h 1752104"/>
                      <a:gd name="connsiteX5" fmla="*/ 235901 w 1688424"/>
                      <a:gd name="connsiteY5" fmla="*/ 1546547 h 1752104"/>
                      <a:gd name="connsiteX6" fmla="*/ 28320 w 1688424"/>
                      <a:gd name="connsiteY6" fmla="*/ 468124 h 1752104"/>
                      <a:gd name="connsiteX0" fmla="*/ 28320 w 1688424"/>
                      <a:gd name="connsiteY0" fmla="*/ 470620 h 1754600"/>
                      <a:gd name="connsiteX1" fmla="*/ 827376 w 1688424"/>
                      <a:gd name="connsiteY1" fmla="*/ 3065 h 1754600"/>
                      <a:gd name="connsiteX2" fmla="*/ 1534992 w 1688424"/>
                      <a:gd name="connsiteY2" fmla="*/ 333460 h 1754600"/>
                      <a:gd name="connsiteX3" fmla="*/ 1470342 w 1688424"/>
                      <a:gd name="connsiteY3" fmla="*/ 1579523 h 1754600"/>
                      <a:gd name="connsiteX4" fmla="*/ 842616 w 1688424"/>
                      <a:gd name="connsiteY4" fmla="*/ 1753515 h 1754600"/>
                      <a:gd name="connsiteX5" fmla="*/ 235901 w 1688424"/>
                      <a:gd name="connsiteY5" fmla="*/ 1549043 h 1754600"/>
                      <a:gd name="connsiteX6" fmla="*/ 28320 w 1688424"/>
                      <a:gd name="connsiteY6" fmla="*/ 470620 h 1754600"/>
                      <a:gd name="connsiteX0" fmla="*/ 28320 w 1692608"/>
                      <a:gd name="connsiteY0" fmla="*/ 470620 h 1754600"/>
                      <a:gd name="connsiteX1" fmla="*/ 827376 w 1692608"/>
                      <a:gd name="connsiteY1" fmla="*/ 3065 h 1754600"/>
                      <a:gd name="connsiteX2" fmla="*/ 1534992 w 1692608"/>
                      <a:gd name="connsiteY2" fmla="*/ 333460 h 1754600"/>
                      <a:gd name="connsiteX3" fmla="*/ 1470342 w 1692608"/>
                      <a:gd name="connsiteY3" fmla="*/ 1579523 h 1754600"/>
                      <a:gd name="connsiteX4" fmla="*/ 842616 w 1692608"/>
                      <a:gd name="connsiteY4" fmla="*/ 1753515 h 1754600"/>
                      <a:gd name="connsiteX5" fmla="*/ 235901 w 1692608"/>
                      <a:gd name="connsiteY5" fmla="*/ 1549043 h 1754600"/>
                      <a:gd name="connsiteX6" fmla="*/ 28320 w 1692608"/>
                      <a:gd name="connsiteY6" fmla="*/ 470620 h 1754600"/>
                      <a:gd name="connsiteX0" fmla="*/ 46664 w 1710952"/>
                      <a:gd name="connsiteY0" fmla="*/ 470620 h 1755364"/>
                      <a:gd name="connsiteX1" fmla="*/ 845720 w 1710952"/>
                      <a:gd name="connsiteY1" fmla="*/ 3065 h 1755364"/>
                      <a:gd name="connsiteX2" fmla="*/ 1553336 w 1710952"/>
                      <a:gd name="connsiteY2" fmla="*/ 333460 h 1755364"/>
                      <a:gd name="connsiteX3" fmla="*/ 1488686 w 1710952"/>
                      <a:gd name="connsiteY3" fmla="*/ 1579523 h 1755364"/>
                      <a:gd name="connsiteX4" fmla="*/ 860960 w 1710952"/>
                      <a:gd name="connsiteY4" fmla="*/ 1753515 h 1755364"/>
                      <a:gd name="connsiteX5" fmla="*/ 170425 w 1710952"/>
                      <a:gd name="connsiteY5" fmla="*/ 1533803 h 1755364"/>
                      <a:gd name="connsiteX6" fmla="*/ 46664 w 1710952"/>
                      <a:gd name="connsiteY6" fmla="*/ 470620 h 1755364"/>
                      <a:gd name="connsiteX0" fmla="*/ 46664 w 1710952"/>
                      <a:gd name="connsiteY0" fmla="*/ 470620 h 1688597"/>
                      <a:gd name="connsiteX1" fmla="*/ 845720 w 1710952"/>
                      <a:gd name="connsiteY1" fmla="*/ 3065 h 1688597"/>
                      <a:gd name="connsiteX2" fmla="*/ 1553336 w 1710952"/>
                      <a:gd name="connsiteY2" fmla="*/ 333460 h 1688597"/>
                      <a:gd name="connsiteX3" fmla="*/ 1488686 w 1710952"/>
                      <a:gd name="connsiteY3" fmla="*/ 1579523 h 1688597"/>
                      <a:gd name="connsiteX4" fmla="*/ 860960 w 1710952"/>
                      <a:gd name="connsiteY4" fmla="*/ 1662075 h 1688597"/>
                      <a:gd name="connsiteX5" fmla="*/ 170425 w 1710952"/>
                      <a:gd name="connsiteY5" fmla="*/ 1533803 h 1688597"/>
                      <a:gd name="connsiteX6" fmla="*/ 46664 w 1710952"/>
                      <a:gd name="connsiteY6" fmla="*/ 470620 h 1688597"/>
                      <a:gd name="connsiteX0" fmla="*/ 76947 w 1741235"/>
                      <a:gd name="connsiteY0" fmla="*/ 470620 h 1693925"/>
                      <a:gd name="connsiteX1" fmla="*/ 876003 w 1741235"/>
                      <a:gd name="connsiteY1" fmla="*/ 3065 h 1693925"/>
                      <a:gd name="connsiteX2" fmla="*/ 1583619 w 1741235"/>
                      <a:gd name="connsiteY2" fmla="*/ 333460 h 1693925"/>
                      <a:gd name="connsiteX3" fmla="*/ 1518969 w 1741235"/>
                      <a:gd name="connsiteY3" fmla="*/ 1579523 h 1693925"/>
                      <a:gd name="connsiteX4" fmla="*/ 891243 w 1741235"/>
                      <a:gd name="connsiteY4" fmla="*/ 1662075 h 1693925"/>
                      <a:gd name="connsiteX5" fmla="*/ 116888 w 1741235"/>
                      <a:gd name="connsiteY5" fmla="*/ 1449983 h 1693925"/>
                      <a:gd name="connsiteX6" fmla="*/ 76947 w 1741235"/>
                      <a:gd name="connsiteY6" fmla="*/ 470620 h 1693925"/>
                      <a:gd name="connsiteX0" fmla="*/ 42606 w 1706894"/>
                      <a:gd name="connsiteY0" fmla="*/ 470620 h 1692454"/>
                      <a:gd name="connsiteX1" fmla="*/ 841662 w 1706894"/>
                      <a:gd name="connsiteY1" fmla="*/ 3065 h 1692454"/>
                      <a:gd name="connsiteX2" fmla="*/ 1549278 w 1706894"/>
                      <a:gd name="connsiteY2" fmla="*/ 333460 h 1692454"/>
                      <a:gd name="connsiteX3" fmla="*/ 1484628 w 1706894"/>
                      <a:gd name="connsiteY3" fmla="*/ 1579523 h 1692454"/>
                      <a:gd name="connsiteX4" fmla="*/ 856902 w 1706894"/>
                      <a:gd name="connsiteY4" fmla="*/ 1662075 h 1692454"/>
                      <a:gd name="connsiteX5" fmla="*/ 181607 w 1706894"/>
                      <a:gd name="connsiteY5" fmla="*/ 1472843 h 1692454"/>
                      <a:gd name="connsiteX6" fmla="*/ 42606 w 1706894"/>
                      <a:gd name="connsiteY6" fmla="*/ 470620 h 1692454"/>
                      <a:gd name="connsiteX0" fmla="*/ 42606 w 1701874"/>
                      <a:gd name="connsiteY0" fmla="*/ 470620 h 1668744"/>
                      <a:gd name="connsiteX1" fmla="*/ 841662 w 1701874"/>
                      <a:gd name="connsiteY1" fmla="*/ 3065 h 1668744"/>
                      <a:gd name="connsiteX2" fmla="*/ 1549278 w 1701874"/>
                      <a:gd name="connsiteY2" fmla="*/ 333460 h 1668744"/>
                      <a:gd name="connsiteX3" fmla="*/ 1469388 w 1701874"/>
                      <a:gd name="connsiteY3" fmla="*/ 1434743 h 1668744"/>
                      <a:gd name="connsiteX4" fmla="*/ 856902 w 1701874"/>
                      <a:gd name="connsiteY4" fmla="*/ 1662075 h 1668744"/>
                      <a:gd name="connsiteX5" fmla="*/ 181607 w 1701874"/>
                      <a:gd name="connsiteY5" fmla="*/ 1472843 h 1668744"/>
                      <a:gd name="connsiteX6" fmla="*/ 42606 w 1701874"/>
                      <a:gd name="connsiteY6" fmla="*/ 470620 h 1668744"/>
                      <a:gd name="connsiteX0" fmla="*/ 42606 w 1730858"/>
                      <a:gd name="connsiteY0" fmla="*/ 470620 h 1668744"/>
                      <a:gd name="connsiteX1" fmla="*/ 841662 w 1730858"/>
                      <a:gd name="connsiteY1" fmla="*/ 3065 h 1668744"/>
                      <a:gd name="connsiteX2" fmla="*/ 1549278 w 1730858"/>
                      <a:gd name="connsiteY2" fmla="*/ 333460 h 1668744"/>
                      <a:gd name="connsiteX3" fmla="*/ 1469388 w 1730858"/>
                      <a:gd name="connsiteY3" fmla="*/ 1434743 h 1668744"/>
                      <a:gd name="connsiteX4" fmla="*/ 856902 w 1730858"/>
                      <a:gd name="connsiteY4" fmla="*/ 1662075 h 1668744"/>
                      <a:gd name="connsiteX5" fmla="*/ 181607 w 1730858"/>
                      <a:gd name="connsiteY5" fmla="*/ 1472843 h 1668744"/>
                      <a:gd name="connsiteX6" fmla="*/ 42606 w 1730858"/>
                      <a:gd name="connsiteY6" fmla="*/ 470620 h 1668744"/>
                      <a:gd name="connsiteX0" fmla="*/ 42606 w 1678107"/>
                      <a:gd name="connsiteY0" fmla="*/ 470620 h 1668744"/>
                      <a:gd name="connsiteX1" fmla="*/ 841662 w 1678107"/>
                      <a:gd name="connsiteY1" fmla="*/ 3065 h 1668744"/>
                      <a:gd name="connsiteX2" fmla="*/ 1549278 w 1678107"/>
                      <a:gd name="connsiteY2" fmla="*/ 333460 h 1668744"/>
                      <a:gd name="connsiteX3" fmla="*/ 1469388 w 1678107"/>
                      <a:gd name="connsiteY3" fmla="*/ 1434743 h 1668744"/>
                      <a:gd name="connsiteX4" fmla="*/ 856902 w 1678107"/>
                      <a:gd name="connsiteY4" fmla="*/ 1662075 h 1668744"/>
                      <a:gd name="connsiteX5" fmla="*/ 181607 w 1678107"/>
                      <a:gd name="connsiteY5" fmla="*/ 1472843 h 1668744"/>
                      <a:gd name="connsiteX6" fmla="*/ 42606 w 1678107"/>
                      <a:gd name="connsiteY6" fmla="*/ 470620 h 1668744"/>
                      <a:gd name="connsiteX0" fmla="*/ 42606 w 1686626"/>
                      <a:gd name="connsiteY0" fmla="*/ 470620 h 1668744"/>
                      <a:gd name="connsiteX1" fmla="*/ 841662 w 1686626"/>
                      <a:gd name="connsiteY1" fmla="*/ 3065 h 1668744"/>
                      <a:gd name="connsiteX2" fmla="*/ 1549278 w 1686626"/>
                      <a:gd name="connsiteY2" fmla="*/ 333460 h 1668744"/>
                      <a:gd name="connsiteX3" fmla="*/ 1469388 w 1686626"/>
                      <a:gd name="connsiteY3" fmla="*/ 1434743 h 1668744"/>
                      <a:gd name="connsiteX4" fmla="*/ 856902 w 1686626"/>
                      <a:gd name="connsiteY4" fmla="*/ 1662075 h 1668744"/>
                      <a:gd name="connsiteX5" fmla="*/ 181607 w 1686626"/>
                      <a:gd name="connsiteY5" fmla="*/ 1472843 h 1668744"/>
                      <a:gd name="connsiteX6" fmla="*/ 42606 w 1686626"/>
                      <a:gd name="connsiteY6" fmla="*/ 470620 h 1668744"/>
                      <a:gd name="connsiteX0" fmla="*/ 42606 w 1695920"/>
                      <a:gd name="connsiteY0" fmla="*/ 470620 h 1668744"/>
                      <a:gd name="connsiteX1" fmla="*/ 841662 w 1695920"/>
                      <a:gd name="connsiteY1" fmla="*/ 3065 h 1668744"/>
                      <a:gd name="connsiteX2" fmla="*/ 1549278 w 1695920"/>
                      <a:gd name="connsiteY2" fmla="*/ 333460 h 1668744"/>
                      <a:gd name="connsiteX3" fmla="*/ 1469388 w 1695920"/>
                      <a:gd name="connsiteY3" fmla="*/ 1434743 h 1668744"/>
                      <a:gd name="connsiteX4" fmla="*/ 856902 w 1695920"/>
                      <a:gd name="connsiteY4" fmla="*/ 1662075 h 1668744"/>
                      <a:gd name="connsiteX5" fmla="*/ 181607 w 1695920"/>
                      <a:gd name="connsiteY5" fmla="*/ 1472843 h 1668744"/>
                      <a:gd name="connsiteX6" fmla="*/ 42606 w 1695920"/>
                      <a:gd name="connsiteY6" fmla="*/ 470620 h 1668744"/>
                      <a:gd name="connsiteX0" fmla="*/ 42606 w 1700666"/>
                      <a:gd name="connsiteY0" fmla="*/ 470620 h 1671825"/>
                      <a:gd name="connsiteX1" fmla="*/ 841662 w 1700666"/>
                      <a:gd name="connsiteY1" fmla="*/ 3065 h 1671825"/>
                      <a:gd name="connsiteX2" fmla="*/ 1549278 w 1700666"/>
                      <a:gd name="connsiteY2" fmla="*/ 333460 h 1671825"/>
                      <a:gd name="connsiteX3" fmla="*/ 1484628 w 1700666"/>
                      <a:gd name="connsiteY3" fmla="*/ 1533803 h 1671825"/>
                      <a:gd name="connsiteX4" fmla="*/ 856902 w 1700666"/>
                      <a:gd name="connsiteY4" fmla="*/ 1662075 h 1671825"/>
                      <a:gd name="connsiteX5" fmla="*/ 181607 w 1700666"/>
                      <a:gd name="connsiteY5" fmla="*/ 1472843 h 1671825"/>
                      <a:gd name="connsiteX6" fmla="*/ 42606 w 1700666"/>
                      <a:gd name="connsiteY6" fmla="*/ 470620 h 1671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0666" h="1671825">
                        <a:moveTo>
                          <a:pt x="42606" y="470620"/>
                        </a:moveTo>
                        <a:cubicBezTo>
                          <a:pt x="152615" y="225657"/>
                          <a:pt x="590550" y="25925"/>
                          <a:pt x="841662" y="3065"/>
                        </a:cubicBezTo>
                        <a:cubicBezTo>
                          <a:pt x="1092774" y="-19795"/>
                          <a:pt x="1417987" y="84687"/>
                          <a:pt x="1549278" y="333460"/>
                        </a:cubicBezTo>
                        <a:cubicBezTo>
                          <a:pt x="1840589" y="582233"/>
                          <a:pt x="1650824" y="1322527"/>
                          <a:pt x="1484628" y="1533803"/>
                        </a:cubicBezTo>
                        <a:cubicBezTo>
                          <a:pt x="1326052" y="1706979"/>
                          <a:pt x="1074072" y="1672235"/>
                          <a:pt x="856902" y="1662075"/>
                        </a:cubicBezTo>
                        <a:cubicBezTo>
                          <a:pt x="639732" y="1651915"/>
                          <a:pt x="307163" y="1709519"/>
                          <a:pt x="181607" y="1472843"/>
                        </a:cubicBezTo>
                        <a:cubicBezTo>
                          <a:pt x="56051" y="1236167"/>
                          <a:pt x="-67403" y="715583"/>
                          <a:pt x="42606" y="470620"/>
                        </a:cubicBezTo>
                        <a:close/>
                      </a:path>
                    </a:pathLst>
                  </a:custGeom>
                  <a:solidFill>
                    <a:srgbClr val="84421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75" name="Csoportba foglalás 74"/>
                  <p:cNvGrpSpPr/>
                  <p:nvPr/>
                </p:nvGrpSpPr>
                <p:grpSpPr>
                  <a:xfrm>
                    <a:off x="9011899" y="3783864"/>
                    <a:ext cx="1969649" cy="2421915"/>
                    <a:chOff x="4301956" y="2947735"/>
                    <a:chExt cx="2680675" cy="3672302"/>
                  </a:xfrm>
                </p:grpSpPr>
                <p:sp>
                  <p:nvSpPr>
                    <p:cNvPr id="76" name="Szabadkézi sokszög 75"/>
                    <p:cNvSpPr/>
                    <p:nvPr/>
                  </p:nvSpPr>
                  <p:spPr>
                    <a:xfrm>
                      <a:off x="4301956" y="5636138"/>
                      <a:ext cx="2680675" cy="976365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C7CF3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Szabadkézi sokszög 76"/>
                    <p:cNvSpPr/>
                    <p:nvPr/>
                  </p:nvSpPr>
                  <p:spPr>
                    <a:xfrm rot="10800000">
                      <a:off x="5088078" y="5766844"/>
                      <a:ext cx="1010642" cy="367068"/>
                    </a:xfrm>
                    <a:custGeom>
                      <a:avLst/>
                      <a:gdLst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456002 h 2090325"/>
                        <a:gd name="connsiteX4" fmla="*/ 3259283 w 3259283"/>
                        <a:gd name="connsiteY4" fmla="*/ 2090325 h 2090325"/>
                        <a:gd name="connsiteX5" fmla="*/ 6730 w 3259283"/>
                        <a:gd name="connsiteY5" fmla="*/ 2090325 h 2090325"/>
                        <a:gd name="connsiteX6" fmla="*/ 6730 w 3259283"/>
                        <a:gd name="connsiteY6" fmla="*/ 623398 h 2090325"/>
                        <a:gd name="connsiteX7" fmla="*/ 0 w 3259283"/>
                        <a:gd name="connsiteY7" fmla="*/ 576268 h 2090325"/>
                        <a:gd name="connsiteX8" fmla="*/ 6730 w 3259283"/>
                        <a:gd name="connsiteY8" fmla="*/ 529138 h 2090325"/>
                        <a:gd name="connsiteX9" fmla="*/ 6730 w 3259283"/>
                        <a:gd name="connsiteY9" fmla="*/ 456002 h 2090325"/>
                        <a:gd name="connsiteX10" fmla="*/ 36110 w 3259283"/>
                        <a:gd name="connsiteY10" fmla="*/ 456002 h 2090325"/>
                        <a:gd name="connsiteX11" fmla="*/ 73266 w 3259283"/>
                        <a:gd name="connsiteY11" fmla="*/ 404903 h 2090325"/>
                        <a:gd name="connsiteX12" fmla="*/ 1629641 w 3259283"/>
                        <a:gd name="connsiteY12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23172 w 3259283"/>
                        <a:gd name="connsiteY2" fmla="*/ 45600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31980 w 3259283"/>
                        <a:gd name="connsiteY2" fmla="*/ 588082 h 2090325"/>
                        <a:gd name="connsiteX3" fmla="*/ 3259283 w 3259283"/>
                        <a:gd name="connsiteY3" fmla="*/ 2090325 h 2090325"/>
                        <a:gd name="connsiteX4" fmla="*/ 6730 w 3259283"/>
                        <a:gd name="connsiteY4" fmla="*/ 2090325 h 2090325"/>
                        <a:gd name="connsiteX5" fmla="*/ 6730 w 3259283"/>
                        <a:gd name="connsiteY5" fmla="*/ 623398 h 2090325"/>
                        <a:gd name="connsiteX6" fmla="*/ 0 w 3259283"/>
                        <a:gd name="connsiteY6" fmla="*/ 576268 h 2090325"/>
                        <a:gd name="connsiteX7" fmla="*/ 6730 w 3259283"/>
                        <a:gd name="connsiteY7" fmla="*/ 529138 h 2090325"/>
                        <a:gd name="connsiteX8" fmla="*/ 6730 w 3259283"/>
                        <a:gd name="connsiteY8" fmla="*/ 456002 h 2090325"/>
                        <a:gd name="connsiteX9" fmla="*/ 36110 w 3259283"/>
                        <a:gd name="connsiteY9" fmla="*/ 456002 h 2090325"/>
                        <a:gd name="connsiteX10" fmla="*/ 73266 w 3259283"/>
                        <a:gd name="connsiteY10" fmla="*/ 404903 h 2090325"/>
                        <a:gd name="connsiteX11" fmla="*/ 1629641 w 3259283"/>
                        <a:gd name="connsiteY11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6730 w 3259283"/>
                        <a:gd name="connsiteY4" fmla="*/ 623398 h 2090325"/>
                        <a:gd name="connsiteX5" fmla="*/ 0 w 3259283"/>
                        <a:gd name="connsiteY5" fmla="*/ 576268 h 2090325"/>
                        <a:gd name="connsiteX6" fmla="*/ 6730 w 3259283"/>
                        <a:gd name="connsiteY6" fmla="*/ 529138 h 2090325"/>
                        <a:gd name="connsiteX7" fmla="*/ 6730 w 3259283"/>
                        <a:gd name="connsiteY7" fmla="*/ 456002 h 2090325"/>
                        <a:gd name="connsiteX8" fmla="*/ 36110 w 3259283"/>
                        <a:gd name="connsiteY8" fmla="*/ 456002 h 2090325"/>
                        <a:gd name="connsiteX9" fmla="*/ 73266 w 3259283"/>
                        <a:gd name="connsiteY9" fmla="*/ 404903 h 2090325"/>
                        <a:gd name="connsiteX10" fmla="*/ 1629641 w 3259283"/>
                        <a:gd name="connsiteY10" fmla="*/ 0 h 2090325"/>
                        <a:gd name="connsiteX0" fmla="*/ 1629641 w 3259283"/>
                        <a:gd name="connsiteY0" fmla="*/ 0 h 2090325"/>
                        <a:gd name="connsiteX1" fmla="*/ 3186017 w 3259283"/>
                        <a:gd name="connsiteY1" fmla="*/ 404903 h 2090325"/>
                        <a:gd name="connsiteX2" fmla="*/ 3259283 w 3259283"/>
                        <a:gd name="connsiteY2" fmla="*/ 2090325 h 2090325"/>
                        <a:gd name="connsiteX3" fmla="*/ 6730 w 3259283"/>
                        <a:gd name="connsiteY3" fmla="*/ 2090325 h 2090325"/>
                        <a:gd name="connsiteX4" fmla="*/ 0 w 3259283"/>
                        <a:gd name="connsiteY4" fmla="*/ 576268 h 2090325"/>
                        <a:gd name="connsiteX5" fmla="*/ 6730 w 3259283"/>
                        <a:gd name="connsiteY5" fmla="*/ 529138 h 2090325"/>
                        <a:gd name="connsiteX6" fmla="*/ 6730 w 3259283"/>
                        <a:gd name="connsiteY6" fmla="*/ 456002 h 2090325"/>
                        <a:gd name="connsiteX7" fmla="*/ 36110 w 3259283"/>
                        <a:gd name="connsiteY7" fmla="*/ 456002 h 2090325"/>
                        <a:gd name="connsiteX8" fmla="*/ 73266 w 3259283"/>
                        <a:gd name="connsiteY8" fmla="*/ 404903 h 2090325"/>
                        <a:gd name="connsiteX9" fmla="*/ 1629641 w 3259283"/>
                        <a:gd name="connsiteY9" fmla="*/ 0 h 2090325"/>
                        <a:gd name="connsiteX0" fmla="*/ 1863840 w 3493482"/>
                        <a:gd name="connsiteY0" fmla="*/ 0 h 2090325"/>
                        <a:gd name="connsiteX1" fmla="*/ 3420216 w 3493482"/>
                        <a:gd name="connsiteY1" fmla="*/ 404903 h 2090325"/>
                        <a:gd name="connsiteX2" fmla="*/ 3493482 w 3493482"/>
                        <a:gd name="connsiteY2" fmla="*/ 2090325 h 2090325"/>
                        <a:gd name="connsiteX3" fmla="*/ 240929 w 3493482"/>
                        <a:gd name="connsiteY3" fmla="*/ 2090325 h 2090325"/>
                        <a:gd name="connsiteX4" fmla="*/ 240929 w 3493482"/>
                        <a:gd name="connsiteY4" fmla="*/ 529138 h 2090325"/>
                        <a:gd name="connsiteX5" fmla="*/ 240929 w 3493482"/>
                        <a:gd name="connsiteY5" fmla="*/ 456002 h 2090325"/>
                        <a:gd name="connsiteX6" fmla="*/ 270309 w 3493482"/>
                        <a:gd name="connsiteY6" fmla="*/ 456002 h 2090325"/>
                        <a:gd name="connsiteX7" fmla="*/ 307465 w 3493482"/>
                        <a:gd name="connsiteY7" fmla="*/ 404903 h 2090325"/>
                        <a:gd name="connsiteX8" fmla="*/ 1863840 w 3493482"/>
                        <a:gd name="connsiteY8" fmla="*/ 0 h 2090325"/>
                        <a:gd name="connsiteX0" fmla="*/ 1864932 w 3494574"/>
                        <a:gd name="connsiteY0" fmla="*/ 0 h 2090325"/>
                        <a:gd name="connsiteX1" fmla="*/ 3421308 w 3494574"/>
                        <a:gd name="connsiteY1" fmla="*/ 404903 h 2090325"/>
                        <a:gd name="connsiteX2" fmla="*/ 3494574 w 3494574"/>
                        <a:gd name="connsiteY2" fmla="*/ 2090325 h 2090325"/>
                        <a:gd name="connsiteX3" fmla="*/ 242021 w 3494574"/>
                        <a:gd name="connsiteY3" fmla="*/ 2090325 h 2090325"/>
                        <a:gd name="connsiteX4" fmla="*/ 242021 w 3494574"/>
                        <a:gd name="connsiteY4" fmla="*/ 456002 h 2090325"/>
                        <a:gd name="connsiteX5" fmla="*/ 271401 w 3494574"/>
                        <a:gd name="connsiteY5" fmla="*/ 456002 h 2090325"/>
                        <a:gd name="connsiteX6" fmla="*/ 308557 w 3494574"/>
                        <a:gd name="connsiteY6" fmla="*/ 404903 h 2090325"/>
                        <a:gd name="connsiteX7" fmla="*/ 1864932 w 3494574"/>
                        <a:gd name="connsiteY7" fmla="*/ 0 h 2090325"/>
                        <a:gd name="connsiteX0" fmla="*/ 1856631 w 3486273"/>
                        <a:gd name="connsiteY0" fmla="*/ 0 h 2090325"/>
                        <a:gd name="connsiteX1" fmla="*/ 3413007 w 3486273"/>
                        <a:gd name="connsiteY1" fmla="*/ 404903 h 2090325"/>
                        <a:gd name="connsiteX2" fmla="*/ 3486273 w 3486273"/>
                        <a:gd name="connsiteY2" fmla="*/ 2090325 h 2090325"/>
                        <a:gd name="connsiteX3" fmla="*/ 233720 w 3486273"/>
                        <a:gd name="connsiteY3" fmla="*/ 2090325 h 2090325"/>
                        <a:gd name="connsiteX4" fmla="*/ 263100 w 3486273"/>
                        <a:gd name="connsiteY4" fmla="*/ 456002 h 2090325"/>
                        <a:gd name="connsiteX5" fmla="*/ 300256 w 3486273"/>
                        <a:gd name="connsiteY5" fmla="*/ 404903 h 2090325"/>
                        <a:gd name="connsiteX6" fmla="*/ 1856631 w 3486273"/>
                        <a:gd name="connsiteY6" fmla="*/ 0 h 2090325"/>
                        <a:gd name="connsiteX0" fmla="*/ 1906908 w 3536550"/>
                        <a:gd name="connsiteY0" fmla="*/ 0 h 2090325"/>
                        <a:gd name="connsiteX1" fmla="*/ 3463284 w 3536550"/>
                        <a:gd name="connsiteY1" fmla="*/ 404903 h 2090325"/>
                        <a:gd name="connsiteX2" fmla="*/ 3536550 w 3536550"/>
                        <a:gd name="connsiteY2" fmla="*/ 2090325 h 2090325"/>
                        <a:gd name="connsiteX3" fmla="*/ 283997 w 3536550"/>
                        <a:gd name="connsiteY3" fmla="*/ 2090325 h 2090325"/>
                        <a:gd name="connsiteX4" fmla="*/ 350533 w 3536550"/>
                        <a:gd name="connsiteY4" fmla="*/ 404903 h 2090325"/>
                        <a:gd name="connsiteX5" fmla="*/ 1906908 w 3536550"/>
                        <a:gd name="connsiteY5" fmla="*/ 0 h 2090325"/>
                        <a:gd name="connsiteX0" fmla="*/ 1906908 w 3639781"/>
                        <a:gd name="connsiteY0" fmla="*/ 0 h 2090325"/>
                        <a:gd name="connsiteX1" fmla="*/ 3463284 w 3639781"/>
                        <a:gd name="connsiteY1" fmla="*/ 404903 h 2090325"/>
                        <a:gd name="connsiteX2" fmla="*/ 3536550 w 3639781"/>
                        <a:gd name="connsiteY2" fmla="*/ 2090325 h 2090325"/>
                        <a:gd name="connsiteX3" fmla="*/ 283997 w 3639781"/>
                        <a:gd name="connsiteY3" fmla="*/ 2090325 h 2090325"/>
                        <a:gd name="connsiteX4" fmla="*/ 350533 w 3639781"/>
                        <a:gd name="connsiteY4" fmla="*/ 404903 h 2090325"/>
                        <a:gd name="connsiteX5" fmla="*/ 1906908 w 3639781"/>
                        <a:gd name="connsiteY5" fmla="*/ 0 h 2090325"/>
                        <a:gd name="connsiteX0" fmla="*/ 1906908 w 3692350"/>
                        <a:gd name="connsiteY0" fmla="*/ 0 h 2090325"/>
                        <a:gd name="connsiteX1" fmla="*/ 3463284 w 3692350"/>
                        <a:gd name="connsiteY1" fmla="*/ 404903 h 2090325"/>
                        <a:gd name="connsiteX2" fmla="*/ 3536550 w 3692350"/>
                        <a:gd name="connsiteY2" fmla="*/ 2090325 h 2090325"/>
                        <a:gd name="connsiteX3" fmla="*/ 283997 w 3692350"/>
                        <a:gd name="connsiteY3" fmla="*/ 2090325 h 2090325"/>
                        <a:gd name="connsiteX4" fmla="*/ 350533 w 3692350"/>
                        <a:gd name="connsiteY4" fmla="*/ 404903 h 2090325"/>
                        <a:gd name="connsiteX5" fmla="*/ 1906908 w 3692350"/>
                        <a:gd name="connsiteY5" fmla="*/ 0 h 2090325"/>
                        <a:gd name="connsiteX0" fmla="*/ 1906908 w 3793263"/>
                        <a:gd name="connsiteY0" fmla="*/ 0 h 2104489"/>
                        <a:gd name="connsiteX1" fmla="*/ 3463284 w 3793263"/>
                        <a:gd name="connsiteY1" fmla="*/ 404903 h 2104489"/>
                        <a:gd name="connsiteX2" fmla="*/ 3710763 w 3793263"/>
                        <a:gd name="connsiteY2" fmla="*/ 2104489 h 2104489"/>
                        <a:gd name="connsiteX3" fmla="*/ 283997 w 3793263"/>
                        <a:gd name="connsiteY3" fmla="*/ 2090325 h 2104489"/>
                        <a:gd name="connsiteX4" fmla="*/ 350533 w 3793263"/>
                        <a:gd name="connsiteY4" fmla="*/ 404903 h 2104489"/>
                        <a:gd name="connsiteX5" fmla="*/ 1906908 w 3793263"/>
                        <a:gd name="connsiteY5" fmla="*/ 0 h 2104489"/>
                        <a:gd name="connsiteX0" fmla="*/ 1985784 w 3872139"/>
                        <a:gd name="connsiteY0" fmla="*/ 0 h 2104489"/>
                        <a:gd name="connsiteX1" fmla="*/ 3542160 w 3872139"/>
                        <a:gd name="connsiteY1" fmla="*/ 404903 h 2104489"/>
                        <a:gd name="connsiteX2" fmla="*/ 3789639 w 3872139"/>
                        <a:gd name="connsiteY2" fmla="*/ 2104489 h 2104489"/>
                        <a:gd name="connsiteX3" fmla="*/ 249635 w 3872139"/>
                        <a:gd name="connsiteY3" fmla="*/ 2090325 h 2104489"/>
                        <a:gd name="connsiteX4" fmla="*/ 429409 w 3872139"/>
                        <a:gd name="connsiteY4" fmla="*/ 404903 h 2104489"/>
                        <a:gd name="connsiteX5" fmla="*/ 1985784 w 3872139"/>
                        <a:gd name="connsiteY5" fmla="*/ 0 h 2104489"/>
                        <a:gd name="connsiteX0" fmla="*/ 1881346 w 3767701"/>
                        <a:gd name="connsiteY0" fmla="*/ 0 h 2104489"/>
                        <a:gd name="connsiteX1" fmla="*/ 3437722 w 3767701"/>
                        <a:gd name="connsiteY1" fmla="*/ 404903 h 2104489"/>
                        <a:gd name="connsiteX2" fmla="*/ 3685201 w 3767701"/>
                        <a:gd name="connsiteY2" fmla="*/ 2104489 h 2104489"/>
                        <a:gd name="connsiteX3" fmla="*/ 145197 w 3767701"/>
                        <a:gd name="connsiteY3" fmla="*/ 2090325 h 2104489"/>
                        <a:gd name="connsiteX4" fmla="*/ 324971 w 3767701"/>
                        <a:gd name="connsiteY4" fmla="*/ 404903 h 2104489"/>
                        <a:gd name="connsiteX5" fmla="*/ 1881346 w 3767701"/>
                        <a:gd name="connsiteY5" fmla="*/ 0 h 2104489"/>
                        <a:gd name="connsiteX0" fmla="*/ 2099883 w 3986238"/>
                        <a:gd name="connsiteY0" fmla="*/ 0 h 2104489"/>
                        <a:gd name="connsiteX1" fmla="*/ 3656259 w 3986238"/>
                        <a:gd name="connsiteY1" fmla="*/ 404903 h 2104489"/>
                        <a:gd name="connsiteX2" fmla="*/ 3903738 w 3986238"/>
                        <a:gd name="connsiteY2" fmla="*/ 2104489 h 2104489"/>
                        <a:gd name="connsiteX3" fmla="*/ 93704 w 3986238"/>
                        <a:gd name="connsiteY3" fmla="*/ 2090325 h 2104489"/>
                        <a:gd name="connsiteX4" fmla="*/ 543508 w 3986238"/>
                        <a:gd name="connsiteY4" fmla="*/ 404903 h 2104489"/>
                        <a:gd name="connsiteX5" fmla="*/ 2099883 w 3986238"/>
                        <a:gd name="connsiteY5" fmla="*/ 0 h 2104489"/>
                        <a:gd name="connsiteX0" fmla="*/ 2006448 w 3892803"/>
                        <a:gd name="connsiteY0" fmla="*/ 0 h 2104489"/>
                        <a:gd name="connsiteX1" fmla="*/ 3562824 w 3892803"/>
                        <a:gd name="connsiteY1" fmla="*/ 404903 h 2104489"/>
                        <a:gd name="connsiteX2" fmla="*/ 3810303 w 3892803"/>
                        <a:gd name="connsiteY2" fmla="*/ 2104489 h 2104489"/>
                        <a:gd name="connsiteX3" fmla="*/ 269 w 3892803"/>
                        <a:gd name="connsiteY3" fmla="*/ 2090325 h 2104489"/>
                        <a:gd name="connsiteX4" fmla="*/ 450073 w 3892803"/>
                        <a:gd name="connsiteY4" fmla="*/ 404903 h 2104489"/>
                        <a:gd name="connsiteX5" fmla="*/ 2006448 w 3892803"/>
                        <a:gd name="connsiteY5" fmla="*/ 0 h 2104489"/>
                        <a:gd name="connsiteX0" fmla="*/ 2006657 w 3893012"/>
                        <a:gd name="connsiteY0" fmla="*/ 85 h 2104574"/>
                        <a:gd name="connsiteX1" fmla="*/ 3563033 w 3893012"/>
                        <a:gd name="connsiteY1" fmla="*/ 404988 h 2104574"/>
                        <a:gd name="connsiteX2" fmla="*/ 3810512 w 3893012"/>
                        <a:gd name="connsiteY2" fmla="*/ 2104574 h 2104574"/>
                        <a:gd name="connsiteX3" fmla="*/ 478 w 3893012"/>
                        <a:gd name="connsiteY3" fmla="*/ 2090410 h 2104574"/>
                        <a:gd name="connsiteX4" fmla="*/ 363176 w 3893012"/>
                        <a:gd name="connsiteY4" fmla="*/ 390823 h 2104574"/>
                        <a:gd name="connsiteX5" fmla="*/ 2006657 w 3893012"/>
                        <a:gd name="connsiteY5" fmla="*/ 85 h 2104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93012" h="2104574">
                          <a:moveTo>
                            <a:pt x="2006657" y="85"/>
                          </a:moveTo>
                          <a:cubicBezTo>
                            <a:pt x="2539966" y="2446"/>
                            <a:pt x="3356702" y="170408"/>
                            <a:pt x="3563033" y="404988"/>
                          </a:cubicBezTo>
                          <a:cubicBezTo>
                            <a:pt x="3926541" y="910915"/>
                            <a:pt x="3957835" y="1613887"/>
                            <a:pt x="3810512" y="2104574"/>
                          </a:cubicBezTo>
                          <a:lnTo>
                            <a:pt x="478" y="2090410"/>
                          </a:lnTo>
                          <a:cubicBezTo>
                            <a:pt x="-7887" y="605605"/>
                            <a:pt x="92691" y="739210"/>
                            <a:pt x="363176" y="390823"/>
                          </a:cubicBezTo>
                          <a:cubicBezTo>
                            <a:pt x="633661" y="42436"/>
                            <a:pt x="1473348" y="-2276"/>
                            <a:pt x="2006657" y="85"/>
                          </a:cubicBezTo>
                          <a:close/>
                        </a:path>
                      </a:pathLst>
                    </a:custGeom>
                    <a:solidFill>
                      <a:srgbClr val="BAC13E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Téglalap 10"/>
                    <p:cNvSpPr/>
                    <p:nvPr/>
                  </p:nvSpPr>
                  <p:spPr>
                    <a:xfrm>
                      <a:off x="5173783" y="4816528"/>
                      <a:ext cx="870395" cy="121427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856921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319514" y="1634323"/>
                          </a:lnTo>
                          <a:cubicBezTo>
                            <a:pt x="747596" y="1979763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Ellipszis 78"/>
                    <p:cNvSpPr/>
                    <p:nvPr/>
                  </p:nvSpPr>
                  <p:spPr>
                    <a:xfrm rot="20209470" flipH="1">
                      <a:off x="4567327" y="4453463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Ellipszis 79"/>
                    <p:cNvSpPr/>
                    <p:nvPr/>
                  </p:nvSpPr>
                  <p:spPr>
                    <a:xfrm rot="20209470" flipH="1">
                      <a:off x="4670922" y="4572720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Téglalap 10"/>
                    <p:cNvSpPr/>
                    <p:nvPr/>
                  </p:nvSpPr>
                  <p:spPr>
                    <a:xfrm>
                      <a:off x="5184324" y="5301573"/>
                      <a:ext cx="379462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Ellipszis 38"/>
                    <p:cNvSpPr/>
                    <p:nvPr/>
                  </p:nvSpPr>
                  <p:spPr>
                    <a:xfrm flipH="1">
                      <a:off x="4493754" y="2947735"/>
                      <a:ext cx="2150486" cy="1631428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61311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Ellipszis 82"/>
                    <p:cNvSpPr/>
                    <p:nvPr/>
                  </p:nvSpPr>
                  <p:spPr>
                    <a:xfrm rot="1390530">
                      <a:off x="6340945" y="4472330"/>
                      <a:ext cx="255486" cy="436241"/>
                    </a:xfrm>
                    <a:prstGeom prst="ellipse">
                      <a:avLst/>
                    </a:prstGeom>
                    <a:solidFill>
                      <a:srgbClr val="D3835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Ellipszis 83"/>
                    <p:cNvSpPr/>
                    <p:nvPr/>
                  </p:nvSpPr>
                  <p:spPr>
                    <a:xfrm rot="1390530">
                      <a:off x="6381288" y="4591587"/>
                      <a:ext cx="111548" cy="190468"/>
                    </a:xfrm>
                    <a:prstGeom prst="ellipse">
                      <a:avLst/>
                    </a:prstGeom>
                    <a:solidFill>
                      <a:srgbClr val="BE683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" name="Téglalap 10"/>
                    <p:cNvSpPr/>
                    <p:nvPr/>
                  </p:nvSpPr>
                  <p:spPr>
                    <a:xfrm>
                      <a:off x="5179256" y="5261760"/>
                      <a:ext cx="194799" cy="712009"/>
                    </a:xfrm>
                    <a:custGeom>
                      <a:avLst/>
                      <a:gdLst>
                        <a:gd name="connsiteX0" fmla="*/ 0 w 1319514"/>
                        <a:gd name="connsiteY0" fmla="*/ 0 h 1634323"/>
                        <a:gd name="connsiteX1" fmla="*/ 1319514 w 1319514"/>
                        <a:gd name="connsiteY1" fmla="*/ 0 h 1634323"/>
                        <a:gd name="connsiteX2" fmla="*/ 1319514 w 1319514"/>
                        <a:gd name="connsiteY2" fmla="*/ 1634323 h 1634323"/>
                        <a:gd name="connsiteX3" fmla="*/ 0 w 1319514"/>
                        <a:gd name="connsiteY3" fmla="*/ 1634323 h 1634323"/>
                        <a:gd name="connsiteX4" fmla="*/ 0 w 1319514"/>
                        <a:gd name="connsiteY4" fmla="*/ 0 h 1634323"/>
                        <a:gd name="connsiteX0" fmla="*/ 0 w 1319514"/>
                        <a:gd name="connsiteY0" fmla="*/ 0 h 1787851"/>
                        <a:gd name="connsiteX1" fmla="*/ 1319514 w 1319514"/>
                        <a:gd name="connsiteY1" fmla="*/ 0 h 1787851"/>
                        <a:gd name="connsiteX2" fmla="*/ 1319514 w 1319514"/>
                        <a:gd name="connsiteY2" fmla="*/ 1634323 h 1787851"/>
                        <a:gd name="connsiteX3" fmla="*/ 0 w 1319514"/>
                        <a:gd name="connsiteY3" fmla="*/ 1634323 h 1787851"/>
                        <a:gd name="connsiteX4" fmla="*/ 0 w 1319514"/>
                        <a:gd name="connsiteY4" fmla="*/ 0 h 1787851"/>
                        <a:gd name="connsiteX0" fmla="*/ 0 w 1319514"/>
                        <a:gd name="connsiteY0" fmla="*/ 0 h 1856921"/>
                        <a:gd name="connsiteX1" fmla="*/ 1319514 w 1319514"/>
                        <a:gd name="connsiteY1" fmla="*/ 0 h 1856921"/>
                        <a:gd name="connsiteX2" fmla="*/ 1319514 w 1319514"/>
                        <a:gd name="connsiteY2" fmla="*/ 1634323 h 1856921"/>
                        <a:gd name="connsiteX3" fmla="*/ 0 w 1319514"/>
                        <a:gd name="connsiteY3" fmla="*/ 1634323 h 1856921"/>
                        <a:gd name="connsiteX4" fmla="*/ 0 w 1319514"/>
                        <a:gd name="connsiteY4" fmla="*/ 0 h 1856921"/>
                        <a:gd name="connsiteX0" fmla="*/ 0 w 1319514"/>
                        <a:gd name="connsiteY0" fmla="*/ 0 h 2028661"/>
                        <a:gd name="connsiteX1" fmla="*/ 1319514 w 1319514"/>
                        <a:gd name="connsiteY1" fmla="*/ 0 h 2028661"/>
                        <a:gd name="connsiteX2" fmla="*/ 1296209 w 1319514"/>
                        <a:gd name="connsiteY2" fmla="*/ 1884213 h 2028661"/>
                        <a:gd name="connsiteX3" fmla="*/ 0 w 1319514"/>
                        <a:gd name="connsiteY3" fmla="*/ 1634323 h 2028661"/>
                        <a:gd name="connsiteX4" fmla="*/ 0 w 1319514"/>
                        <a:gd name="connsiteY4" fmla="*/ 0 h 2028661"/>
                        <a:gd name="connsiteX0" fmla="*/ 0 w 1319514"/>
                        <a:gd name="connsiteY0" fmla="*/ 0 h 1907842"/>
                        <a:gd name="connsiteX1" fmla="*/ 1319514 w 1319514"/>
                        <a:gd name="connsiteY1" fmla="*/ 0 h 1907842"/>
                        <a:gd name="connsiteX2" fmla="*/ 1296209 w 1319514"/>
                        <a:gd name="connsiteY2" fmla="*/ 1884213 h 1907842"/>
                        <a:gd name="connsiteX3" fmla="*/ 0 w 1319514"/>
                        <a:gd name="connsiteY3" fmla="*/ 1634323 h 1907842"/>
                        <a:gd name="connsiteX4" fmla="*/ 0 w 1319514"/>
                        <a:gd name="connsiteY4" fmla="*/ 0 h 1907842"/>
                        <a:gd name="connsiteX0" fmla="*/ 0 w 1319514"/>
                        <a:gd name="connsiteY0" fmla="*/ 0 h 1917148"/>
                        <a:gd name="connsiteX1" fmla="*/ 1319514 w 1319514"/>
                        <a:gd name="connsiteY1" fmla="*/ 0 h 1917148"/>
                        <a:gd name="connsiteX2" fmla="*/ 1296209 w 1319514"/>
                        <a:gd name="connsiteY2" fmla="*/ 1894922 h 1917148"/>
                        <a:gd name="connsiteX3" fmla="*/ 0 w 1319514"/>
                        <a:gd name="connsiteY3" fmla="*/ 1634323 h 1917148"/>
                        <a:gd name="connsiteX4" fmla="*/ 0 w 1319514"/>
                        <a:gd name="connsiteY4" fmla="*/ 0 h 1917148"/>
                        <a:gd name="connsiteX0" fmla="*/ 0 w 1319514"/>
                        <a:gd name="connsiteY0" fmla="*/ 0 h 1912884"/>
                        <a:gd name="connsiteX1" fmla="*/ 1319514 w 1319514"/>
                        <a:gd name="connsiteY1" fmla="*/ 0 h 1912884"/>
                        <a:gd name="connsiteX2" fmla="*/ 1296209 w 1319514"/>
                        <a:gd name="connsiteY2" fmla="*/ 1894922 h 1912884"/>
                        <a:gd name="connsiteX3" fmla="*/ 0 w 1319514"/>
                        <a:gd name="connsiteY3" fmla="*/ 1634323 h 1912884"/>
                        <a:gd name="connsiteX4" fmla="*/ 0 w 1319514"/>
                        <a:gd name="connsiteY4" fmla="*/ 0 h 191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9514" h="1912884">
                          <a:moveTo>
                            <a:pt x="0" y="0"/>
                          </a:moveTo>
                          <a:lnTo>
                            <a:pt x="1319514" y="0"/>
                          </a:lnTo>
                          <a:lnTo>
                            <a:pt x="1296209" y="1894922"/>
                          </a:lnTo>
                          <a:cubicBezTo>
                            <a:pt x="780223" y="1951202"/>
                            <a:pt x="338238" y="1878163"/>
                            <a:pt x="0" y="1634323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Ellipszis 38"/>
                    <p:cNvSpPr/>
                    <p:nvPr/>
                  </p:nvSpPr>
                  <p:spPr>
                    <a:xfrm flipH="1">
                      <a:off x="4591708" y="3028889"/>
                      <a:ext cx="2016896" cy="1508155"/>
                    </a:xfrm>
                    <a:custGeom>
                      <a:avLst/>
                      <a:gdLst>
                        <a:gd name="connsiteX0" fmla="*/ 0 w 2696234"/>
                        <a:gd name="connsiteY0" fmla="*/ 1062058 h 2124115"/>
                        <a:gd name="connsiteX1" fmla="*/ 1348117 w 2696234"/>
                        <a:gd name="connsiteY1" fmla="*/ 0 h 2124115"/>
                        <a:gd name="connsiteX2" fmla="*/ 2696234 w 2696234"/>
                        <a:gd name="connsiteY2" fmla="*/ 1062058 h 2124115"/>
                        <a:gd name="connsiteX3" fmla="*/ 1348117 w 2696234"/>
                        <a:gd name="connsiteY3" fmla="*/ 2124116 h 2124115"/>
                        <a:gd name="connsiteX4" fmla="*/ 0 w 2696234"/>
                        <a:gd name="connsiteY4" fmla="*/ 1062058 h 2124115"/>
                        <a:gd name="connsiteX0" fmla="*/ 0 w 2957492"/>
                        <a:gd name="connsiteY0" fmla="*/ 1438729 h 2141199"/>
                        <a:gd name="connsiteX1" fmla="*/ 1609375 w 2957492"/>
                        <a:gd name="connsiteY1" fmla="*/ 4882 h 2141199"/>
                        <a:gd name="connsiteX2" fmla="*/ 2957492 w 2957492"/>
                        <a:gd name="connsiteY2" fmla="*/ 1066940 h 2141199"/>
                        <a:gd name="connsiteX3" fmla="*/ 1609375 w 2957492"/>
                        <a:gd name="connsiteY3" fmla="*/ 2128998 h 2141199"/>
                        <a:gd name="connsiteX4" fmla="*/ 0 w 2957492"/>
                        <a:gd name="connsiteY4" fmla="*/ 1438729 h 2141199"/>
                        <a:gd name="connsiteX0" fmla="*/ 43288 w 3000780"/>
                        <a:gd name="connsiteY0" fmla="*/ 1502504 h 2198787"/>
                        <a:gd name="connsiteX1" fmla="*/ 562271 w 3000780"/>
                        <a:gd name="connsiteY1" fmla="*/ 258242 h 2198787"/>
                        <a:gd name="connsiteX2" fmla="*/ 1652663 w 3000780"/>
                        <a:gd name="connsiteY2" fmla="*/ 68657 h 2198787"/>
                        <a:gd name="connsiteX3" fmla="*/ 3000780 w 3000780"/>
                        <a:gd name="connsiteY3" fmla="*/ 1130715 h 2198787"/>
                        <a:gd name="connsiteX4" fmla="*/ 1652663 w 3000780"/>
                        <a:gd name="connsiteY4" fmla="*/ 2192773 h 2198787"/>
                        <a:gd name="connsiteX5" fmla="*/ 43288 w 3000780"/>
                        <a:gd name="connsiteY5" fmla="*/ 1502504 h 2198787"/>
                        <a:gd name="connsiteX0" fmla="*/ 43288 w 3000780"/>
                        <a:gd name="connsiteY0" fmla="*/ 1458900 h 2155183"/>
                        <a:gd name="connsiteX1" fmla="*/ 562271 w 3000780"/>
                        <a:gd name="connsiteY1" fmla="*/ 214638 h 2155183"/>
                        <a:gd name="connsiteX2" fmla="*/ 823528 w 3000780"/>
                        <a:gd name="connsiteY2" fmla="*/ 325171 h 2155183"/>
                        <a:gd name="connsiteX3" fmla="*/ 1652663 w 3000780"/>
                        <a:gd name="connsiteY3" fmla="*/ 25053 h 2155183"/>
                        <a:gd name="connsiteX4" fmla="*/ 3000780 w 3000780"/>
                        <a:gd name="connsiteY4" fmla="*/ 1087111 h 2155183"/>
                        <a:gd name="connsiteX5" fmla="*/ 1652663 w 3000780"/>
                        <a:gd name="connsiteY5" fmla="*/ 2149169 h 2155183"/>
                        <a:gd name="connsiteX6" fmla="*/ 43288 w 3000780"/>
                        <a:gd name="connsiteY6" fmla="*/ 1458900 h 2155183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1635765 w 2983882"/>
                        <a:gd name="connsiteY3" fmla="*/ 193313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27160 h 2324189"/>
                        <a:gd name="connsiteX1" fmla="*/ 706147 w 2983882"/>
                        <a:gd name="connsiteY1" fmla="*/ 51302 h 2324189"/>
                        <a:gd name="connsiteX2" fmla="*/ 806630 w 2983882"/>
                        <a:gd name="connsiteY2" fmla="*/ 493431 h 2324189"/>
                        <a:gd name="connsiteX3" fmla="*/ 2379343 w 2983882"/>
                        <a:gd name="connsiteY3" fmla="*/ 72732 h 2324189"/>
                        <a:gd name="connsiteX4" fmla="*/ 2983882 w 2983882"/>
                        <a:gd name="connsiteY4" fmla="*/ 1255371 h 2324189"/>
                        <a:gd name="connsiteX5" fmla="*/ 1635765 w 2983882"/>
                        <a:gd name="connsiteY5" fmla="*/ 2317429 h 2324189"/>
                        <a:gd name="connsiteX6" fmla="*/ 26390 w 2983882"/>
                        <a:gd name="connsiteY6" fmla="*/ 1627160 h 2324189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06630 w 2983882"/>
                        <a:gd name="connsiteY2" fmla="*/ 507589 h 2338347"/>
                        <a:gd name="connsiteX3" fmla="*/ 1298999 w 2983882"/>
                        <a:gd name="connsiteY3" fmla="*/ 135800 h 2338347"/>
                        <a:gd name="connsiteX4" fmla="*/ 2379343 w 2983882"/>
                        <a:gd name="connsiteY4" fmla="*/ 86890 h 2338347"/>
                        <a:gd name="connsiteX5" fmla="*/ 2983882 w 2983882"/>
                        <a:gd name="connsiteY5" fmla="*/ 1269529 h 2338347"/>
                        <a:gd name="connsiteX6" fmla="*/ 1635765 w 2983882"/>
                        <a:gd name="connsiteY6" fmla="*/ 2331587 h 2338347"/>
                        <a:gd name="connsiteX7" fmla="*/ 26390 w 2983882"/>
                        <a:gd name="connsiteY7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806630 w 2983882"/>
                        <a:gd name="connsiteY3" fmla="*/ 507589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2983882"/>
                        <a:gd name="connsiteY0" fmla="*/ 1641318 h 2338347"/>
                        <a:gd name="connsiteX1" fmla="*/ 706147 w 2983882"/>
                        <a:gd name="connsiteY1" fmla="*/ 65460 h 2338347"/>
                        <a:gd name="connsiteX2" fmla="*/ 826727 w 2983882"/>
                        <a:gd name="connsiteY2" fmla="*/ 246332 h 2338347"/>
                        <a:gd name="connsiteX3" fmla="*/ 947306 w 2983882"/>
                        <a:gd name="connsiteY3" fmla="*/ 246332 h 2338347"/>
                        <a:gd name="connsiteX4" fmla="*/ 1298999 w 2983882"/>
                        <a:gd name="connsiteY4" fmla="*/ 135800 h 2338347"/>
                        <a:gd name="connsiteX5" fmla="*/ 2379343 w 2983882"/>
                        <a:gd name="connsiteY5" fmla="*/ 86890 h 2338347"/>
                        <a:gd name="connsiteX6" fmla="*/ 2983882 w 2983882"/>
                        <a:gd name="connsiteY6" fmla="*/ 1269529 h 2338347"/>
                        <a:gd name="connsiteX7" fmla="*/ 1635765 w 2983882"/>
                        <a:gd name="connsiteY7" fmla="*/ 2331587 h 2338347"/>
                        <a:gd name="connsiteX8" fmla="*/ 26390 w 2983882"/>
                        <a:gd name="connsiteY8" fmla="*/ 1641318 h 2338347"/>
                        <a:gd name="connsiteX0" fmla="*/ 26390 w 3355671"/>
                        <a:gd name="connsiteY0" fmla="*/ 1680020 h 2380133"/>
                        <a:gd name="connsiteX1" fmla="*/ 706147 w 3355671"/>
                        <a:gd name="connsiteY1" fmla="*/ 104162 h 2380133"/>
                        <a:gd name="connsiteX2" fmla="*/ 826727 w 3355671"/>
                        <a:gd name="connsiteY2" fmla="*/ 285034 h 2380133"/>
                        <a:gd name="connsiteX3" fmla="*/ 947306 w 3355671"/>
                        <a:gd name="connsiteY3" fmla="*/ 285034 h 2380133"/>
                        <a:gd name="connsiteX4" fmla="*/ 1298999 w 3355671"/>
                        <a:gd name="connsiteY4" fmla="*/ 174502 h 2380133"/>
                        <a:gd name="connsiteX5" fmla="*/ 2379343 w 3355671"/>
                        <a:gd name="connsiteY5" fmla="*/ 125592 h 2380133"/>
                        <a:gd name="connsiteX6" fmla="*/ 3355671 w 3355671"/>
                        <a:gd name="connsiteY6" fmla="*/ 1830746 h 2380133"/>
                        <a:gd name="connsiteX7" fmla="*/ 1635765 w 3355671"/>
                        <a:gd name="connsiteY7" fmla="*/ 2370289 h 2380133"/>
                        <a:gd name="connsiteX8" fmla="*/ 26390 w 3355671"/>
                        <a:gd name="connsiteY8" fmla="*/ 1680020 h 2380133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501174"/>
                        <a:gd name="connsiteY0" fmla="*/ 1639269 h 2330887"/>
                        <a:gd name="connsiteX1" fmla="*/ 706147 w 3501174"/>
                        <a:gd name="connsiteY1" fmla="*/ 63411 h 2330887"/>
                        <a:gd name="connsiteX2" fmla="*/ 826727 w 3501174"/>
                        <a:gd name="connsiteY2" fmla="*/ 244283 h 2330887"/>
                        <a:gd name="connsiteX3" fmla="*/ 947306 w 3501174"/>
                        <a:gd name="connsiteY3" fmla="*/ 244283 h 2330887"/>
                        <a:gd name="connsiteX4" fmla="*/ 1298999 w 3501174"/>
                        <a:gd name="connsiteY4" fmla="*/ 133751 h 2330887"/>
                        <a:gd name="connsiteX5" fmla="*/ 2379343 w 3501174"/>
                        <a:gd name="connsiteY5" fmla="*/ 84841 h 2330887"/>
                        <a:gd name="connsiteX6" fmla="*/ 3338814 w 3501174"/>
                        <a:gd name="connsiteY6" fmla="*/ 706507 h 2330887"/>
                        <a:gd name="connsiteX7" fmla="*/ 3355671 w 3501174"/>
                        <a:gd name="connsiteY7" fmla="*/ 1789995 h 2330887"/>
                        <a:gd name="connsiteX8" fmla="*/ 1635765 w 3501174"/>
                        <a:gd name="connsiteY8" fmla="*/ 2329538 h 2330887"/>
                        <a:gd name="connsiteX9" fmla="*/ 26390 w 3501174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454068"/>
                        <a:gd name="connsiteY0" fmla="*/ 1639269 h 2330887"/>
                        <a:gd name="connsiteX1" fmla="*/ 706147 w 3454068"/>
                        <a:gd name="connsiteY1" fmla="*/ 63411 h 2330887"/>
                        <a:gd name="connsiteX2" fmla="*/ 826727 w 3454068"/>
                        <a:gd name="connsiteY2" fmla="*/ 244283 h 2330887"/>
                        <a:gd name="connsiteX3" fmla="*/ 947306 w 3454068"/>
                        <a:gd name="connsiteY3" fmla="*/ 244283 h 2330887"/>
                        <a:gd name="connsiteX4" fmla="*/ 1298999 w 3454068"/>
                        <a:gd name="connsiteY4" fmla="*/ 133751 h 2330887"/>
                        <a:gd name="connsiteX5" fmla="*/ 2379343 w 3454068"/>
                        <a:gd name="connsiteY5" fmla="*/ 84841 h 2330887"/>
                        <a:gd name="connsiteX6" fmla="*/ 3178041 w 3454068"/>
                        <a:gd name="connsiteY6" fmla="*/ 696459 h 2330887"/>
                        <a:gd name="connsiteX7" fmla="*/ 3355671 w 3454068"/>
                        <a:gd name="connsiteY7" fmla="*/ 1789995 h 2330887"/>
                        <a:gd name="connsiteX8" fmla="*/ 1635765 w 3454068"/>
                        <a:gd name="connsiteY8" fmla="*/ 2329538 h 2330887"/>
                        <a:gd name="connsiteX9" fmla="*/ 26390 w 3454068"/>
                        <a:gd name="connsiteY9" fmla="*/ 1639269 h 2330887"/>
                        <a:gd name="connsiteX0" fmla="*/ 26390 w 3297981"/>
                        <a:gd name="connsiteY0" fmla="*/ 1639269 h 2373332"/>
                        <a:gd name="connsiteX1" fmla="*/ 706147 w 3297981"/>
                        <a:gd name="connsiteY1" fmla="*/ 63411 h 2373332"/>
                        <a:gd name="connsiteX2" fmla="*/ 826727 w 3297981"/>
                        <a:gd name="connsiteY2" fmla="*/ 244283 h 2373332"/>
                        <a:gd name="connsiteX3" fmla="*/ 947306 w 3297981"/>
                        <a:gd name="connsiteY3" fmla="*/ 244283 h 2373332"/>
                        <a:gd name="connsiteX4" fmla="*/ 1298999 w 3297981"/>
                        <a:gd name="connsiteY4" fmla="*/ 133751 h 2373332"/>
                        <a:gd name="connsiteX5" fmla="*/ 2379343 w 3297981"/>
                        <a:gd name="connsiteY5" fmla="*/ 84841 h 2373332"/>
                        <a:gd name="connsiteX6" fmla="*/ 3178041 w 3297981"/>
                        <a:gd name="connsiteY6" fmla="*/ 696459 h 2373332"/>
                        <a:gd name="connsiteX7" fmla="*/ 3114511 w 3297981"/>
                        <a:gd name="connsiteY7" fmla="*/ 2151735 h 2373332"/>
                        <a:gd name="connsiteX8" fmla="*/ 1635765 w 3297981"/>
                        <a:gd name="connsiteY8" fmla="*/ 2329538 h 2373332"/>
                        <a:gd name="connsiteX9" fmla="*/ 26390 w 3297981"/>
                        <a:gd name="connsiteY9" fmla="*/ 1639269 h 2373332"/>
                        <a:gd name="connsiteX0" fmla="*/ 36245 w 3116918"/>
                        <a:gd name="connsiteY0" fmla="*/ 1980913 h 2348030"/>
                        <a:gd name="connsiteX1" fmla="*/ 525084 w 3116918"/>
                        <a:gd name="connsiteY1" fmla="*/ 63411 h 2348030"/>
                        <a:gd name="connsiteX2" fmla="*/ 645664 w 3116918"/>
                        <a:gd name="connsiteY2" fmla="*/ 244283 h 2348030"/>
                        <a:gd name="connsiteX3" fmla="*/ 766243 w 3116918"/>
                        <a:gd name="connsiteY3" fmla="*/ 244283 h 2348030"/>
                        <a:gd name="connsiteX4" fmla="*/ 1117936 w 3116918"/>
                        <a:gd name="connsiteY4" fmla="*/ 133751 h 2348030"/>
                        <a:gd name="connsiteX5" fmla="*/ 2198280 w 3116918"/>
                        <a:gd name="connsiteY5" fmla="*/ 84841 h 2348030"/>
                        <a:gd name="connsiteX6" fmla="*/ 2996978 w 3116918"/>
                        <a:gd name="connsiteY6" fmla="*/ 696459 h 2348030"/>
                        <a:gd name="connsiteX7" fmla="*/ 2933448 w 3116918"/>
                        <a:gd name="connsiteY7" fmla="*/ 2151735 h 2348030"/>
                        <a:gd name="connsiteX8" fmla="*/ 1454702 w 3116918"/>
                        <a:gd name="connsiteY8" fmla="*/ 2329538 h 2348030"/>
                        <a:gd name="connsiteX9" fmla="*/ 36245 w 3116918"/>
                        <a:gd name="connsiteY9" fmla="*/ 1980913 h 2348030"/>
                        <a:gd name="connsiteX0" fmla="*/ 28264 w 3108937"/>
                        <a:gd name="connsiteY0" fmla="*/ 1940674 h 2307791"/>
                        <a:gd name="connsiteX1" fmla="*/ 587442 w 3108937"/>
                        <a:gd name="connsiteY1" fmla="*/ 103559 h 2307791"/>
                        <a:gd name="connsiteX2" fmla="*/ 637683 w 3108937"/>
                        <a:gd name="connsiteY2" fmla="*/ 204044 h 2307791"/>
                        <a:gd name="connsiteX3" fmla="*/ 758262 w 3108937"/>
                        <a:gd name="connsiteY3" fmla="*/ 204044 h 2307791"/>
                        <a:gd name="connsiteX4" fmla="*/ 1109955 w 3108937"/>
                        <a:gd name="connsiteY4" fmla="*/ 93512 h 2307791"/>
                        <a:gd name="connsiteX5" fmla="*/ 2190299 w 3108937"/>
                        <a:gd name="connsiteY5" fmla="*/ 44602 h 2307791"/>
                        <a:gd name="connsiteX6" fmla="*/ 2988997 w 3108937"/>
                        <a:gd name="connsiteY6" fmla="*/ 656220 h 2307791"/>
                        <a:gd name="connsiteX7" fmla="*/ 2925467 w 3108937"/>
                        <a:gd name="connsiteY7" fmla="*/ 2111496 h 2307791"/>
                        <a:gd name="connsiteX8" fmla="*/ 1446721 w 3108937"/>
                        <a:gd name="connsiteY8" fmla="*/ 2289299 h 2307791"/>
                        <a:gd name="connsiteX9" fmla="*/ 28264 w 3108937"/>
                        <a:gd name="connsiteY9" fmla="*/ 1940674 h 2307791"/>
                        <a:gd name="connsiteX0" fmla="*/ 28264 w 3108937"/>
                        <a:gd name="connsiteY0" fmla="*/ 1943762 h 2310879"/>
                        <a:gd name="connsiteX1" fmla="*/ 587442 w 3108937"/>
                        <a:gd name="connsiteY1" fmla="*/ 106647 h 2310879"/>
                        <a:gd name="connsiteX2" fmla="*/ 758262 w 3108937"/>
                        <a:gd name="connsiteY2" fmla="*/ 207132 h 2310879"/>
                        <a:gd name="connsiteX3" fmla="*/ 1109955 w 3108937"/>
                        <a:gd name="connsiteY3" fmla="*/ 96600 h 2310879"/>
                        <a:gd name="connsiteX4" fmla="*/ 2190299 w 3108937"/>
                        <a:gd name="connsiteY4" fmla="*/ 47690 h 2310879"/>
                        <a:gd name="connsiteX5" fmla="*/ 2988997 w 3108937"/>
                        <a:gd name="connsiteY5" fmla="*/ 659308 h 2310879"/>
                        <a:gd name="connsiteX6" fmla="*/ 2925467 w 3108937"/>
                        <a:gd name="connsiteY6" fmla="*/ 2114584 h 2310879"/>
                        <a:gd name="connsiteX7" fmla="*/ 1446721 w 3108937"/>
                        <a:gd name="connsiteY7" fmla="*/ 2292387 h 2310879"/>
                        <a:gd name="connsiteX8" fmla="*/ 28264 w 3108937"/>
                        <a:gd name="connsiteY8" fmla="*/ 1943762 h 2310879"/>
                        <a:gd name="connsiteX0" fmla="*/ 28264 w 3108937"/>
                        <a:gd name="connsiteY0" fmla="*/ 1974366 h 2341483"/>
                        <a:gd name="connsiteX1" fmla="*/ 587442 w 3108937"/>
                        <a:gd name="connsiteY1" fmla="*/ 137251 h 2341483"/>
                        <a:gd name="connsiteX2" fmla="*/ 1109955 w 3108937"/>
                        <a:gd name="connsiteY2" fmla="*/ 127204 h 2341483"/>
                        <a:gd name="connsiteX3" fmla="*/ 2190299 w 3108937"/>
                        <a:gd name="connsiteY3" fmla="*/ 78294 h 2341483"/>
                        <a:gd name="connsiteX4" fmla="*/ 2988997 w 3108937"/>
                        <a:gd name="connsiteY4" fmla="*/ 689912 h 2341483"/>
                        <a:gd name="connsiteX5" fmla="*/ 2925467 w 3108937"/>
                        <a:gd name="connsiteY5" fmla="*/ 2145188 h 2341483"/>
                        <a:gd name="connsiteX6" fmla="*/ 1446721 w 3108937"/>
                        <a:gd name="connsiteY6" fmla="*/ 2322991 h 2341483"/>
                        <a:gd name="connsiteX7" fmla="*/ 28264 w 3108937"/>
                        <a:gd name="connsiteY7" fmla="*/ 1974366 h 2341483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190299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28264 w 3108937"/>
                        <a:gd name="connsiteY0" fmla="*/ 2129172 h 2496289"/>
                        <a:gd name="connsiteX1" fmla="*/ 587442 w 3108937"/>
                        <a:gd name="connsiteY1" fmla="*/ 292057 h 2496289"/>
                        <a:gd name="connsiteX2" fmla="*/ 1562131 w 3108937"/>
                        <a:gd name="connsiteY2" fmla="*/ 656 h 2496289"/>
                        <a:gd name="connsiteX3" fmla="*/ 2491750 w 3108937"/>
                        <a:gd name="connsiteY3" fmla="*/ 233100 h 2496289"/>
                        <a:gd name="connsiteX4" fmla="*/ 2988997 w 3108937"/>
                        <a:gd name="connsiteY4" fmla="*/ 844718 h 2496289"/>
                        <a:gd name="connsiteX5" fmla="*/ 2925467 w 3108937"/>
                        <a:gd name="connsiteY5" fmla="*/ 2299994 h 2496289"/>
                        <a:gd name="connsiteX6" fmla="*/ 1446721 w 3108937"/>
                        <a:gd name="connsiteY6" fmla="*/ 2477797 h 2496289"/>
                        <a:gd name="connsiteX7" fmla="*/ 28264 w 3108937"/>
                        <a:gd name="connsiteY7" fmla="*/ 2129172 h 2496289"/>
                        <a:gd name="connsiteX0" fmla="*/ 40451 w 2949594"/>
                        <a:gd name="connsiteY0" fmla="*/ 2129172 h 2496289"/>
                        <a:gd name="connsiteX1" fmla="*/ 428099 w 2949594"/>
                        <a:gd name="connsiteY1" fmla="*/ 292057 h 2496289"/>
                        <a:gd name="connsiteX2" fmla="*/ 1402788 w 2949594"/>
                        <a:gd name="connsiteY2" fmla="*/ 656 h 2496289"/>
                        <a:gd name="connsiteX3" fmla="*/ 2332407 w 2949594"/>
                        <a:gd name="connsiteY3" fmla="*/ 233100 h 2496289"/>
                        <a:gd name="connsiteX4" fmla="*/ 2829654 w 2949594"/>
                        <a:gd name="connsiteY4" fmla="*/ 844718 h 2496289"/>
                        <a:gd name="connsiteX5" fmla="*/ 2766124 w 2949594"/>
                        <a:gd name="connsiteY5" fmla="*/ 2299994 h 2496289"/>
                        <a:gd name="connsiteX6" fmla="*/ 1287378 w 2949594"/>
                        <a:gd name="connsiteY6" fmla="*/ 2477797 h 2496289"/>
                        <a:gd name="connsiteX7" fmla="*/ 40451 w 2949594"/>
                        <a:gd name="connsiteY7" fmla="*/ 2129172 h 2496289"/>
                        <a:gd name="connsiteX0" fmla="*/ 217268 w 3126411"/>
                        <a:gd name="connsiteY0" fmla="*/ 2129172 h 2521475"/>
                        <a:gd name="connsiteX1" fmla="*/ 604916 w 3126411"/>
                        <a:gd name="connsiteY1" fmla="*/ 292057 h 2521475"/>
                        <a:gd name="connsiteX2" fmla="*/ 1579605 w 3126411"/>
                        <a:gd name="connsiteY2" fmla="*/ 656 h 2521475"/>
                        <a:gd name="connsiteX3" fmla="*/ 2509224 w 3126411"/>
                        <a:gd name="connsiteY3" fmla="*/ 233100 h 2521475"/>
                        <a:gd name="connsiteX4" fmla="*/ 3006471 w 3126411"/>
                        <a:gd name="connsiteY4" fmla="*/ 844718 h 2521475"/>
                        <a:gd name="connsiteX5" fmla="*/ 2942941 w 3126411"/>
                        <a:gd name="connsiteY5" fmla="*/ 2299994 h 2521475"/>
                        <a:gd name="connsiteX6" fmla="*/ 1464195 w 3126411"/>
                        <a:gd name="connsiteY6" fmla="*/ 2477797 h 2521475"/>
                        <a:gd name="connsiteX7" fmla="*/ 217268 w 3126411"/>
                        <a:gd name="connsiteY7" fmla="*/ 2129172 h 2521475"/>
                        <a:gd name="connsiteX0" fmla="*/ 84698 w 2993841"/>
                        <a:gd name="connsiteY0" fmla="*/ 2129172 h 2496289"/>
                        <a:gd name="connsiteX1" fmla="*/ 286521 w 2993841"/>
                        <a:gd name="connsiteY1" fmla="*/ 276817 h 2496289"/>
                        <a:gd name="connsiteX2" fmla="*/ 1447035 w 2993841"/>
                        <a:gd name="connsiteY2" fmla="*/ 656 h 2496289"/>
                        <a:gd name="connsiteX3" fmla="*/ 2376654 w 2993841"/>
                        <a:gd name="connsiteY3" fmla="*/ 233100 h 2496289"/>
                        <a:gd name="connsiteX4" fmla="*/ 2873901 w 2993841"/>
                        <a:gd name="connsiteY4" fmla="*/ 844718 h 2496289"/>
                        <a:gd name="connsiteX5" fmla="*/ 2810371 w 2993841"/>
                        <a:gd name="connsiteY5" fmla="*/ 2299994 h 2496289"/>
                        <a:gd name="connsiteX6" fmla="*/ 1331625 w 2993841"/>
                        <a:gd name="connsiteY6" fmla="*/ 2477797 h 2496289"/>
                        <a:gd name="connsiteX7" fmla="*/ 84698 w 2993841"/>
                        <a:gd name="connsiteY7" fmla="*/ 2129172 h 2496289"/>
                        <a:gd name="connsiteX0" fmla="*/ 200538 w 3109681"/>
                        <a:gd name="connsiteY0" fmla="*/ 2129172 h 2496289"/>
                        <a:gd name="connsiteX1" fmla="*/ 166507 w 3109681"/>
                        <a:gd name="connsiteY1" fmla="*/ 360637 h 2496289"/>
                        <a:gd name="connsiteX2" fmla="*/ 1562875 w 3109681"/>
                        <a:gd name="connsiteY2" fmla="*/ 656 h 2496289"/>
                        <a:gd name="connsiteX3" fmla="*/ 2492494 w 3109681"/>
                        <a:gd name="connsiteY3" fmla="*/ 233100 h 2496289"/>
                        <a:gd name="connsiteX4" fmla="*/ 2989741 w 3109681"/>
                        <a:gd name="connsiteY4" fmla="*/ 844718 h 2496289"/>
                        <a:gd name="connsiteX5" fmla="*/ 2926211 w 3109681"/>
                        <a:gd name="connsiteY5" fmla="*/ 2299994 h 2496289"/>
                        <a:gd name="connsiteX6" fmla="*/ 1447465 w 3109681"/>
                        <a:gd name="connsiteY6" fmla="*/ 2477797 h 2496289"/>
                        <a:gd name="connsiteX7" fmla="*/ 200538 w 3109681"/>
                        <a:gd name="connsiteY7" fmla="*/ 2129172 h 2496289"/>
                        <a:gd name="connsiteX0" fmla="*/ 241425 w 3086244"/>
                        <a:gd name="connsiteY0" fmla="*/ 2251092 h 2496269"/>
                        <a:gd name="connsiteX1" fmla="*/ 143070 w 3086244"/>
                        <a:gd name="connsiteY1" fmla="*/ 360637 h 2496269"/>
                        <a:gd name="connsiteX2" fmla="*/ 1539438 w 3086244"/>
                        <a:gd name="connsiteY2" fmla="*/ 656 h 2496269"/>
                        <a:gd name="connsiteX3" fmla="*/ 2469057 w 3086244"/>
                        <a:gd name="connsiteY3" fmla="*/ 233100 h 2496269"/>
                        <a:gd name="connsiteX4" fmla="*/ 2966304 w 3086244"/>
                        <a:gd name="connsiteY4" fmla="*/ 844718 h 2496269"/>
                        <a:gd name="connsiteX5" fmla="*/ 2902774 w 3086244"/>
                        <a:gd name="connsiteY5" fmla="*/ 2299994 h 2496269"/>
                        <a:gd name="connsiteX6" fmla="*/ 1424028 w 3086244"/>
                        <a:gd name="connsiteY6" fmla="*/ 2477797 h 2496269"/>
                        <a:gd name="connsiteX7" fmla="*/ 241425 w 3086244"/>
                        <a:gd name="connsiteY7" fmla="*/ 2251092 h 2496269"/>
                        <a:gd name="connsiteX0" fmla="*/ 257089 w 3101908"/>
                        <a:gd name="connsiteY0" fmla="*/ 2251092 h 2487261"/>
                        <a:gd name="connsiteX1" fmla="*/ 137292 w 3101908"/>
                        <a:gd name="connsiteY1" fmla="*/ 627337 h 2487261"/>
                        <a:gd name="connsiteX2" fmla="*/ 1555102 w 3101908"/>
                        <a:gd name="connsiteY2" fmla="*/ 656 h 2487261"/>
                        <a:gd name="connsiteX3" fmla="*/ 2484721 w 3101908"/>
                        <a:gd name="connsiteY3" fmla="*/ 233100 h 2487261"/>
                        <a:gd name="connsiteX4" fmla="*/ 2981968 w 3101908"/>
                        <a:gd name="connsiteY4" fmla="*/ 844718 h 2487261"/>
                        <a:gd name="connsiteX5" fmla="*/ 2918438 w 3101908"/>
                        <a:gd name="connsiteY5" fmla="*/ 2299994 h 2487261"/>
                        <a:gd name="connsiteX6" fmla="*/ 1439692 w 3101908"/>
                        <a:gd name="connsiteY6" fmla="*/ 2477797 h 2487261"/>
                        <a:gd name="connsiteX7" fmla="*/ 257089 w 3101908"/>
                        <a:gd name="connsiteY7" fmla="*/ 2251092 h 2487261"/>
                        <a:gd name="connsiteX0" fmla="*/ 183333 w 3028152"/>
                        <a:gd name="connsiteY0" fmla="*/ 2251092 h 2487261"/>
                        <a:gd name="connsiteX1" fmla="*/ 170742 w 3028152"/>
                        <a:gd name="connsiteY1" fmla="*/ 634957 h 2487261"/>
                        <a:gd name="connsiteX2" fmla="*/ 1481346 w 3028152"/>
                        <a:gd name="connsiteY2" fmla="*/ 656 h 2487261"/>
                        <a:gd name="connsiteX3" fmla="*/ 2410965 w 3028152"/>
                        <a:gd name="connsiteY3" fmla="*/ 233100 h 2487261"/>
                        <a:gd name="connsiteX4" fmla="*/ 2908212 w 3028152"/>
                        <a:gd name="connsiteY4" fmla="*/ 844718 h 2487261"/>
                        <a:gd name="connsiteX5" fmla="*/ 2844682 w 3028152"/>
                        <a:gd name="connsiteY5" fmla="*/ 2299994 h 2487261"/>
                        <a:gd name="connsiteX6" fmla="*/ 1365936 w 3028152"/>
                        <a:gd name="connsiteY6" fmla="*/ 2477797 h 2487261"/>
                        <a:gd name="connsiteX7" fmla="*/ 183333 w 3028152"/>
                        <a:gd name="connsiteY7" fmla="*/ 2251092 h 2487261"/>
                        <a:gd name="connsiteX0" fmla="*/ 183333 w 3028152"/>
                        <a:gd name="connsiteY0" fmla="*/ 2258677 h 2494846"/>
                        <a:gd name="connsiteX1" fmla="*/ 170742 w 3028152"/>
                        <a:gd name="connsiteY1" fmla="*/ 642542 h 2494846"/>
                        <a:gd name="connsiteX2" fmla="*/ 1302668 w 3028152"/>
                        <a:gd name="connsiteY2" fmla="*/ 621 h 2494846"/>
                        <a:gd name="connsiteX3" fmla="*/ 2410965 w 3028152"/>
                        <a:gd name="connsiteY3" fmla="*/ 240685 h 2494846"/>
                        <a:gd name="connsiteX4" fmla="*/ 2908212 w 3028152"/>
                        <a:gd name="connsiteY4" fmla="*/ 852303 h 2494846"/>
                        <a:gd name="connsiteX5" fmla="*/ 2844682 w 3028152"/>
                        <a:gd name="connsiteY5" fmla="*/ 2307579 h 2494846"/>
                        <a:gd name="connsiteX6" fmla="*/ 1365936 w 3028152"/>
                        <a:gd name="connsiteY6" fmla="*/ 2485382 h 2494846"/>
                        <a:gd name="connsiteX7" fmla="*/ 183333 w 3028152"/>
                        <a:gd name="connsiteY7" fmla="*/ 2258677 h 2494846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  <a:gd name="connsiteX0" fmla="*/ 183333 w 3057800"/>
                        <a:gd name="connsiteY0" fmla="*/ 2258671 h 2494840"/>
                        <a:gd name="connsiteX1" fmla="*/ 170742 w 3057800"/>
                        <a:gd name="connsiteY1" fmla="*/ 642536 h 2494840"/>
                        <a:gd name="connsiteX2" fmla="*/ 1302668 w 3057800"/>
                        <a:gd name="connsiteY2" fmla="*/ 615 h 2494840"/>
                        <a:gd name="connsiteX3" fmla="*/ 2410965 w 3057800"/>
                        <a:gd name="connsiteY3" fmla="*/ 240679 h 2494840"/>
                        <a:gd name="connsiteX4" fmla="*/ 2958242 w 3057800"/>
                        <a:gd name="connsiteY4" fmla="*/ 844677 h 2494840"/>
                        <a:gd name="connsiteX5" fmla="*/ 2844682 w 3057800"/>
                        <a:gd name="connsiteY5" fmla="*/ 2307573 h 2494840"/>
                        <a:gd name="connsiteX6" fmla="*/ 1365936 w 3057800"/>
                        <a:gd name="connsiteY6" fmla="*/ 2485376 h 2494840"/>
                        <a:gd name="connsiteX7" fmla="*/ 183333 w 3057800"/>
                        <a:gd name="connsiteY7" fmla="*/ 2258671 h 2494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7800" h="2494840">
                          <a:moveTo>
                            <a:pt x="183333" y="2258671"/>
                          </a:moveTo>
                          <a:cubicBezTo>
                            <a:pt x="-15866" y="1951531"/>
                            <a:pt x="-97487" y="881510"/>
                            <a:pt x="170742" y="642536"/>
                          </a:cubicBezTo>
                          <a:cubicBezTo>
                            <a:pt x="351024" y="334676"/>
                            <a:pt x="1035525" y="10441"/>
                            <a:pt x="1302668" y="615"/>
                          </a:cubicBezTo>
                          <a:cubicBezTo>
                            <a:pt x="1569811" y="-9211"/>
                            <a:pt x="2135036" y="100002"/>
                            <a:pt x="2410965" y="240679"/>
                          </a:cubicBezTo>
                          <a:cubicBezTo>
                            <a:pt x="2686894" y="381356"/>
                            <a:pt x="2725183" y="365128"/>
                            <a:pt x="2958242" y="844677"/>
                          </a:cubicBezTo>
                          <a:cubicBezTo>
                            <a:pt x="3120963" y="1128869"/>
                            <a:pt x="3084981" y="2073912"/>
                            <a:pt x="2844682" y="2307573"/>
                          </a:cubicBezTo>
                          <a:cubicBezTo>
                            <a:pt x="2604383" y="2541234"/>
                            <a:pt x="1809494" y="2493526"/>
                            <a:pt x="1365936" y="2485376"/>
                          </a:cubicBezTo>
                          <a:cubicBezTo>
                            <a:pt x="922378" y="2477226"/>
                            <a:pt x="382532" y="2565811"/>
                            <a:pt x="183333" y="2258671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Szabadkézi sokszög 86"/>
                    <p:cNvSpPr/>
                    <p:nvPr/>
                  </p:nvSpPr>
                  <p:spPr>
                    <a:xfrm>
                      <a:off x="4694965" y="3526189"/>
                      <a:ext cx="1749652" cy="2133125"/>
                    </a:xfrm>
                    <a:custGeom>
                      <a:avLst/>
                      <a:gdLst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6860 w 2657238"/>
                        <a:gd name="connsiteY10" fmla="*/ 1705018 h 3539806"/>
                        <a:gd name="connsiteX11" fmla="*/ 0 w 2657238"/>
                        <a:gd name="connsiteY11" fmla="*/ 1546860 h 3539806"/>
                        <a:gd name="connsiteX12" fmla="*/ 1328619 w 2657238"/>
                        <a:gd name="connsiteY12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15327 w 2657238"/>
                        <a:gd name="connsiteY9" fmla="*/ 1769613 h 3539806"/>
                        <a:gd name="connsiteX10" fmla="*/ 0 w 2657238"/>
                        <a:gd name="connsiteY10" fmla="*/ 1546860 h 3539806"/>
                        <a:gd name="connsiteX11" fmla="*/ 1328619 w 2657238"/>
                        <a:gd name="connsiteY11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37289 w 2657238"/>
                        <a:gd name="connsiteY4" fmla="*/ 1834789 h 3539806"/>
                        <a:gd name="connsiteX5" fmla="*/ 2644114 w 2657238"/>
                        <a:gd name="connsiteY5" fmla="*/ 1992946 h 3539806"/>
                        <a:gd name="connsiteX6" fmla="*/ 1322057 w 2657238"/>
                        <a:gd name="connsiteY6" fmla="*/ 3539806 h 3539806"/>
                        <a:gd name="connsiteX7" fmla="*/ 0 w 2657238"/>
                        <a:gd name="connsiteY7" fmla="*/ 1992946 h 3539806"/>
                        <a:gd name="connsiteX8" fmla="*/ 6826 w 2657238"/>
                        <a:gd name="connsiteY8" fmla="*/ 1834789 h 3539806"/>
                        <a:gd name="connsiteX9" fmla="*/ 0 w 2657238"/>
                        <a:gd name="connsiteY9" fmla="*/ 1546860 h 3539806"/>
                        <a:gd name="connsiteX10" fmla="*/ 1328619 w 2657238"/>
                        <a:gd name="connsiteY10" fmla="*/ 0 h 3539806"/>
                        <a:gd name="connsiteX0" fmla="*/ 1328619 w 2657238"/>
                        <a:gd name="connsiteY0" fmla="*/ 0 h 3539806"/>
                        <a:gd name="connsiteX1" fmla="*/ 2657238 w 2657238"/>
                        <a:gd name="connsiteY1" fmla="*/ 1546860 h 3539806"/>
                        <a:gd name="connsiteX2" fmla="*/ 2650379 w 2657238"/>
                        <a:gd name="connsiteY2" fmla="*/ 1705018 h 3539806"/>
                        <a:gd name="connsiteX3" fmla="*/ 2635333 w 2657238"/>
                        <a:gd name="connsiteY3" fmla="*/ 1819796 h 3539806"/>
                        <a:gd name="connsiteX4" fmla="*/ 2644114 w 2657238"/>
                        <a:gd name="connsiteY4" fmla="*/ 1992946 h 3539806"/>
                        <a:gd name="connsiteX5" fmla="*/ 1322057 w 2657238"/>
                        <a:gd name="connsiteY5" fmla="*/ 3539806 h 3539806"/>
                        <a:gd name="connsiteX6" fmla="*/ 0 w 2657238"/>
                        <a:gd name="connsiteY6" fmla="*/ 1992946 h 3539806"/>
                        <a:gd name="connsiteX7" fmla="*/ 6826 w 2657238"/>
                        <a:gd name="connsiteY7" fmla="*/ 1834789 h 3539806"/>
                        <a:gd name="connsiteX8" fmla="*/ 0 w 2657238"/>
                        <a:gd name="connsiteY8" fmla="*/ 1546860 h 3539806"/>
                        <a:gd name="connsiteX9" fmla="*/ 1328619 w 2657238"/>
                        <a:gd name="connsiteY9" fmla="*/ 0 h 3539806"/>
                        <a:gd name="connsiteX0" fmla="*/ 2021956 w 2703033"/>
                        <a:gd name="connsiteY0" fmla="*/ 0 h 3007243"/>
                        <a:gd name="connsiteX1" fmla="*/ 2657238 w 2703033"/>
                        <a:gd name="connsiteY1" fmla="*/ 1014297 h 3007243"/>
                        <a:gd name="connsiteX2" fmla="*/ 2650379 w 2703033"/>
                        <a:gd name="connsiteY2" fmla="*/ 1172455 h 3007243"/>
                        <a:gd name="connsiteX3" fmla="*/ 2635333 w 2703033"/>
                        <a:gd name="connsiteY3" fmla="*/ 1287233 h 3007243"/>
                        <a:gd name="connsiteX4" fmla="*/ 2644114 w 2703033"/>
                        <a:gd name="connsiteY4" fmla="*/ 1460383 h 3007243"/>
                        <a:gd name="connsiteX5" fmla="*/ 1322057 w 2703033"/>
                        <a:gd name="connsiteY5" fmla="*/ 3007243 h 3007243"/>
                        <a:gd name="connsiteX6" fmla="*/ 0 w 2703033"/>
                        <a:gd name="connsiteY6" fmla="*/ 1460383 h 3007243"/>
                        <a:gd name="connsiteX7" fmla="*/ 6826 w 2703033"/>
                        <a:gd name="connsiteY7" fmla="*/ 1302226 h 3007243"/>
                        <a:gd name="connsiteX8" fmla="*/ 0 w 2703033"/>
                        <a:gd name="connsiteY8" fmla="*/ 1014297 h 3007243"/>
                        <a:gd name="connsiteX9" fmla="*/ 2021956 w 2703033"/>
                        <a:gd name="connsiteY9" fmla="*/ 0 h 3007243"/>
                        <a:gd name="connsiteX0" fmla="*/ 2021956 w 2703033"/>
                        <a:gd name="connsiteY0" fmla="*/ 90146 h 3097389"/>
                        <a:gd name="connsiteX1" fmla="*/ 2657238 w 2703033"/>
                        <a:gd name="connsiteY1" fmla="*/ 1104443 h 3097389"/>
                        <a:gd name="connsiteX2" fmla="*/ 2650379 w 2703033"/>
                        <a:gd name="connsiteY2" fmla="*/ 1262601 h 3097389"/>
                        <a:gd name="connsiteX3" fmla="*/ 2635333 w 2703033"/>
                        <a:gd name="connsiteY3" fmla="*/ 1377379 h 3097389"/>
                        <a:gd name="connsiteX4" fmla="*/ 2644114 w 2703033"/>
                        <a:gd name="connsiteY4" fmla="*/ 1550529 h 3097389"/>
                        <a:gd name="connsiteX5" fmla="*/ 1322057 w 2703033"/>
                        <a:gd name="connsiteY5" fmla="*/ 3097389 h 3097389"/>
                        <a:gd name="connsiteX6" fmla="*/ 0 w 2703033"/>
                        <a:gd name="connsiteY6" fmla="*/ 1550529 h 3097389"/>
                        <a:gd name="connsiteX7" fmla="*/ 6826 w 2703033"/>
                        <a:gd name="connsiteY7" fmla="*/ 1392372 h 3097389"/>
                        <a:gd name="connsiteX8" fmla="*/ 0 w 2703033"/>
                        <a:gd name="connsiteY8" fmla="*/ 1104443 h 3097389"/>
                        <a:gd name="connsiteX9" fmla="*/ 2021956 w 2703033"/>
                        <a:gd name="connsiteY9" fmla="*/ 90146 h 3097389"/>
                        <a:gd name="connsiteX0" fmla="*/ 2021956 w 2703033"/>
                        <a:gd name="connsiteY0" fmla="*/ 68442 h 3075685"/>
                        <a:gd name="connsiteX1" fmla="*/ 2657238 w 2703033"/>
                        <a:gd name="connsiteY1" fmla="*/ 1082739 h 3075685"/>
                        <a:gd name="connsiteX2" fmla="*/ 2650379 w 2703033"/>
                        <a:gd name="connsiteY2" fmla="*/ 1240897 h 3075685"/>
                        <a:gd name="connsiteX3" fmla="*/ 2635333 w 2703033"/>
                        <a:gd name="connsiteY3" fmla="*/ 1355675 h 3075685"/>
                        <a:gd name="connsiteX4" fmla="*/ 2644114 w 2703033"/>
                        <a:gd name="connsiteY4" fmla="*/ 1528825 h 3075685"/>
                        <a:gd name="connsiteX5" fmla="*/ 1322057 w 2703033"/>
                        <a:gd name="connsiteY5" fmla="*/ 3075685 h 3075685"/>
                        <a:gd name="connsiteX6" fmla="*/ 0 w 2703033"/>
                        <a:gd name="connsiteY6" fmla="*/ 1528825 h 3075685"/>
                        <a:gd name="connsiteX7" fmla="*/ 6826 w 2703033"/>
                        <a:gd name="connsiteY7" fmla="*/ 1370668 h 3075685"/>
                        <a:gd name="connsiteX8" fmla="*/ 0 w 2703033"/>
                        <a:gd name="connsiteY8" fmla="*/ 1082739 h 3075685"/>
                        <a:gd name="connsiteX9" fmla="*/ 2021956 w 2703033"/>
                        <a:gd name="connsiteY9" fmla="*/ 68442 h 3075685"/>
                        <a:gd name="connsiteX0" fmla="*/ 2021956 w 2652462"/>
                        <a:gd name="connsiteY0" fmla="*/ 42275 h 3049518"/>
                        <a:gd name="connsiteX1" fmla="*/ 2556754 w 2652462"/>
                        <a:gd name="connsiteY1" fmla="*/ 292898 h 3049518"/>
                        <a:gd name="connsiteX2" fmla="*/ 2650379 w 2652462"/>
                        <a:gd name="connsiteY2" fmla="*/ 1214730 h 3049518"/>
                        <a:gd name="connsiteX3" fmla="*/ 2635333 w 2652462"/>
                        <a:gd name="connsiteY3" fmla="*/ 1329508 h 3049518"/>
                        <a:gd name="connsiteX4" fmla="*/ 2644114 w 2652462"/>
                        <a:gd name="connsiteY4" fmla="*/ 1502658 h 3049518"/>
                        <a:gd name="connsiteX5" fmla="*/ 1322057 w 2652462"/>
                        <a:gd name="connsiteY5" fmla="*/ 3049518 h 3049518"/>
                        <a:gd name="connsiteX6" fmla="*/ 0 w 2652462"/>
                        <a:gd name="connsiteY6" fmla="*/ 1502658 h 3049518"/>
                        <a:gd name="connsiteX7" fmla="*/ 6826 w 2652462"/>
                        <a:gd name="connsiteY7" fmla="*/ 1344501 h 3049518"/>
                        <a:gd name="connsiteX8" fmla="*/ 0 w 2652462"/>
                        <a:gd name="connsiteY8" fmla="*/ 1056572 h 3049518"/>
                        <a:gd name="connsiteX9" fmla="*/ 2021956 w 2652462"/>
                        <a:gd name="connsiteY9" fmla="*/ 42275 h 3049518"/>
                        <a:gd name="connsiteX0" fmla="*/ 2021956 w 2652462"/>
                        <a:gd name="connsiteY0" fmla="*/ 42275 h 3049660"/>
                        <a:gd name="connsiteX1" fmla="*/ 2556754 w 2652462"/>
                        <a:gd name="connsiteY1" fmla="*/ 292898 h 3049660"/>
                        <a:gd name="connsiteX2" fmla="*/ 2650379 w 2652462"/>
                        <a:gd name="connsiteY2" fmla="*/ 1214730 h 3049660"/>
                        <a:gd name="connsiteX3" fmla="*/ 2635333 w 2652462"/>
                        <a:gd name="connsiteY3" fmla="*/ 1329508 h 3049660"/>
                        <a:gd name="connsiteX4" fmla="*/ 2644114 w 2652462"/>
                        <a:gd name="connsiteY4" fmla="*/ 1502658 h 3049660"/>
                        <a:gd name="connsiteX5" fmla="*/ 1322057 w 2652462"/>
                        <a:gd name="connsiteY5" fmla="*/ 3049518 h 3049660"/>
                        <a:gd name="connsiteX6" fmla="*/ 0 w 2652462"/>
                        <a:gd name="connsiteY6" fmla="*/ 1502658 h 3049660"/>
                        <a:gd name="connsiteX7" fmla="*/ 6826 w 2652462"/>
                        <a:gd name="connsiteY7" fmla="*/ 1344501 h 3049660"/>
                        <a:gd name="connsiteX8" fmla="*/ 0 w 2652462"/>
                        <a:gd name="connsiteY8" fmla="*/ 1056572 h 3049660"/>
                        <a:gd name="connsiteX9" fmla="*/ 2021956 w 2652462"/>
                        <a:gd name="connsiteY9" fmla="*/ 42275 h 3049660"/>
                        <a:gd name="connsiteX0" fmla="*/ 2021956 w 2652462"/>
                        <a:gd name="connsiteY0" fmla="*/ 42275 h 3049535"/>
                        <a:gd name="connsiteX1" fmla="*/ 2556754 w 2652462"/>
                        <a:gd name="connsiteY1" fmla="*/ 292898 h 3049535"/>
                        <a:gd name="connsiteX2" fmla="*/ 2650379 w 2652462"/>
                        <a:gd name="connsiteY2" fmla="*/ 1214730 h 3049535"/>
                        <a:gd name="connsiteX3" fmla="*/ 2635333 w 2652462"/>
                        <a:gd name="connsiteY3" fmla="*/ 1329508 h 3049535"/>
                        <a:gd name="connsiteX4" fmla="*/ 2644114 w 2652462"/>
                        <a:gd name="connsiteY4" fmla="*/ 1502658 h 3049535"/>
                        <a:gd name="connsiteX5" fmla="*/ 1322057 w 2652462"/>
                        <a:gd name="connsiteY5" fmla="*/ 3049518 h 3049535"/>
                        <a:gd name="connsiteX6" fmla="*/ 0 w 2652462"/>
                        <a:gd name="connsiteY6" fmla="*/ 1502658 h 3049535"/>
                        <a:gd name="connsiteX7" fmla="*/ 6826 w 2652462"/>
                        <a:gd name="connsiteY7" fmla="*/ 1344501 h 3049535"/>
                        <a:gd name="connsiteX8" fmla="*/ 0 w 2652462"/>
                        <a:gd name="connsiteY8" fmla="*/ 1056572 h 3049535"/>
                        <a:gd name="connsiteX9" fmla="*/ 2021956 w 2652462"/>
                        <a:gd name="connsiteY9" fmla="*/ 42275 h 3049535"/>
                        <a:gd name="connsiteX0" fmla="*/ 2021956 w 2652462"/>
                        <a:gd name="connsiteY0" fmla="*/ 42275 h 3049781"/>
                        <a:gd name="connsiteX1" fmla="*/ 2556754 w 2652462"/>
                        <a:gd name="connsiteY1" fmla="*/ 292898 h 3049781"/>
                        <a:gd name="connsiteX2" fmla="*/ 2650379 w 2652462"/>
                        <a:gd name="connsiteY2" fmla="*/ 1214730 h 3049781"/>
                        <a:gd name="connsiteX3" fmla="*/ 2635333 w 2652462"/>
                        <a:gd name="connsiteY3" fmla="*/ 1329508 h 3049781"/>
                        <a:gd name="connsiteX4" fmla="*/ 2644114 w 2652462"/>
                        <a:gd name="connsiteY4" fmla="*/ 1502658 h 3049781"/>
                        <a:gd name="connsiteX5" fmla="*/ 1322057 w 2652462"/>
                        <a:gd name="connsiteY5" fmla="*/ 3049518 h 3049781"/>
                        <a:gd name="connsiteX6" fmla="*/ 84714 w 2652462"/>
                        <a:gd name="connsiteY6" fmla="*/ 1591996 h 3049781"/>
                        <a:gd name="connsiteX7" fmla="*/ 6826 w 2652462"/>
                        <a:gd name="connsiteY7" fmla="*/ 1344501 h 3049781"/>
                        <a:gd name="connsiteX8" fmla="*/ 0 w 2652462"/>
                        <a:gd name="connsiteY8" fmla="*/ 1056572 h 3049781"/>
                        <a:gd name="connsiteX9" fmla="*/ 2021956 w 2652462"/>
                        <a:gd name="connsiteY9" fmla="*/ 42275 h 3049781"/>
                        <a:gd name="connsiteX0" fmla="*/ 2061419 w 2691925"/>
                        <a:gd name="connsiteY0" fmla="*/ 42275 h 3181710"/>
                        <a:gd name="connsiteX1" fmla="*/ 2596217 w 2691925"/>
                        <a:gd name="connsiteY1" fmla="*/ 292898 h 3181710"/>
                        <a:gd name="connsiteX2" fmla="*/ 2689842 w 2691925"/>
                        <a:gd name="connsiteY2" fmla="*/ 1214730 h 3181710"/>
                        <a:gd name="connsiteX3" fmla="*/ 2674796 w 2691925"/>
                        <a:gd name="connsiteY3" fmla="*/ 1329508 h 3181710"/>
                        <a:gd name="connsiteX4" fmla="*/ 2683577 w 2691925"/>
                        <a:gd name="connsiteY4" fmla="*/ 1502658 h 3181710"/>
                        <a:gd name="connsiteX5" fmla="*/ 1361520 w 2691925"/>
                        <a:gd name="connsiteY5" fmla="*/ 3181583 h 3181710"/>
                        <a:gd name="connsiteX6" fmla="*/ 124177 w 2691925"/>
                        <a:gd name="connsiteY6" fmla="*/ 1591996 h 3181710"/>
                        <a:gd name="connsiteX7" fmla="*/ 46289 w 2691925"/>
                        <a:gd name="connsiteY7" fmla="*/ 1344501 h 3181710"/>
                        <a:gd name="connsiteX8" fmla="*/ 39463 w 2691925"/>
                        <a:gd name="connsiteY8" fmla="*/ 1056572 h 3181710"/>
                        <a:gd name="connsiteX9" fmla="*/ 2061419 w 2691925"/>
                        <a:gd name="connsiteY9" fmla="*/ 42275 h 3181710"/>
                        <a:gd name="connsiteX0" fmla="*/ 2021956 w 2652462"/>
                        <a:gd name="connsiteY0" fmla="*/ 42275 h 3181760"/>
                        <a:gd name="connsiteX1" fmla="*/ 2556754 w 2652462"/>
                        <a:gd name="connsiteY1" fmla="*/ 292898 h 3181760"/>
                        <a:gd name="connsiteX2" fmla="*/ 2650379 w 2652462"/>
                        <a:gd name="connsiteY2" fmla="*/ 1214730 h 3181760"/>
                        <a:gd name="connsiteX3" fmla="*/ 2635333 w 2652462"/>
                        <a:gd name="connsiteY3" fmla="*/ 1329508 h 3181760"/>
                        <a:gd name="connsiteX4" fmla="*/ 2644114 w 2652462"/>
                        <a:gd name="connsiteY4" fmla="*/ 1502658 h 3181760"/>
                        <a:gd name="connsiteX5" fmla="*/ 1322057 w 2652462"/>
                        <a:gd name="connsiteY5" fmla="*/ 3181583 h 3181760"/>
                        <a:gd name="connsiteX6" fmla="*/ 84714 w 2652462"/>
                        <a:gd name="connsiteY6" fmla="*/ 1591996 h 3181760"/>
                        <a:gd name="connsiteX7" fmla="*/ 6826 w 2652462"/>
                        <a:gd name="connsiteY7" fmla="*/ 1344501 h 3181760"/>
                        <a:gd name="connsiteX8" fmla="*/ 0 w 2652462"/>
                        <a:gd name="connsiteY8" fmla="*/ 1056572 h 3181760"/>
                        <a:gd name="connsiteX9" fmla="*/ 2021956 w 2652462"/>
                        <a:gd name="connsiteY9" fmla="*/ 42275 h 3181760"/>
                        <a:gd name="connsiteX0" fmla="*/ 2021956 w 2652462"/>
                        <a:gd name="connsiteY0" fmla="*/ 42275 h 3183035"/>
                        <a:gd name="connsiteX1" fmla="*/ 2556754 w 2652462"/>
                        <a:gd name="connsiteY1" fmla="*/ 292898 h 3183035"/>
                        <a:gd name="connsiteX2" fmla="*/ 2650379 w 2652462"/>
                        <a:gd name="connsiteY2" fmla="*/ 1214730 h 3183035"/>
                        <a:gd name="connsiteX3" fmla="*/ 2635333 w 2652462"/>
                        <a:gd name="connsiteY3" fmla="*/ 1329508 h 3183035"/>
                        <a:gd name="connsiteX4" fmla="*/ 2644114 w 2652462"/>
                        <a:gd name="connsiteY4" fmla="*/ 1502658 h 3183035"/>
                        <a:gd name="connsiteX5" fmla="*/ 1322057 w 2652462"/>
                        <a:gd name="connsiteY5" fmla="*/ 3181583 h 3183035"/>
                        <a:gd name="connsiteX6" fmla="*/ 61610 w 2652462"/>
                        <a:gd name="connsiteY6" fmla="*/ 1743482 h 3183035"/>
                        <a:gd name="connsiteX7" fmla="*/ 6826 w 2652462"/>
                        <a:gd name="connsiteY7" fmla="*/ 1344501 h 3183035"/>
                        <a:gd name="connsiteX8" fmla="*/ 0 w 2652462"/>
                        <a:gd name="connsiteY8" fmla="*/ 1056572 h 3183035"/>
                        <a:gd name="connsiteX9" fmla="*/ 2021956 w 2652462"/>
                        <a:gd name="connsiteY9" fmla="*/ 42275 h 3183035"/>
                        <a:gd name="connsiteX0" fmla="*/ 2021956 w 2652462"/>
                        <a:gd name="connsiteY0" fmla="*/ 42275 h 3183026"/>
                        <a:gd name="connsiteX1" fmla="*/ 2556754 w 2652462"/>
                        <a:gd name="connsiteY1" fmla="*/ 292898 h 3183026"/>
                        <a:gd name="connsiteX2" fmla="*/ 2650379 w 2652462"/>
                        <a:gd name="connsiteY2" fmla="*/ 1214730 h 3183026"/>
                        <a:gd name="connsiteX3" fmla="*/ 2635333 w 2652462"/>
                        <a:gd name="connsiteY3" fmla="*/ 1329508 h 3183026"/>
                        <a:gd name="connsiteX4" fmla="*/ 2644114 w 2652462"/>
                        <a:gd name="connsiteY4" fmla="*/ 1502658 h 3183026"/>
                        <a:gd name="connsiteX5" fmla="*/ 1322057 w 2652462"/>
                        <a:gd name="connsiteY5" fmla="*/ 3181583 h 3183026"/>
                        <a:gd name="connsiteX6" fmla="*/ 61610 w 2652462"/>
                        <a:gd name="connsiteY6" fmla="*/ 1743482 h 3183026"/>
                        <a:gd name="connsiteX7" fmla="*/ 6826 w 2652462"/>
                        <a:gd name="connsiteY7" fmla="*/ 1344501 h 3183026"/>
                        <a:gd name="connsiteX8" fmla="*/ 0 w 2652462"/>
                        <a:gd name="connsiteY8" fmla="*/ 1056572 h 3183026"/>
                        <a:gd name="connsiteX9" fmla="*/ 2021956 w 2652462"/>
                        <a:gd name="connsiteY9" fmla="*/ 42275 h 3183026"/>
                        <a:gd name="connsiteX0" fmla="*/ 2021956 w 2652462"/>
                        <a:gd name="connsiteY0" fmla="*/ 42275 h 3183196"/>
                        <a:gd name="connsiteX1" fmla="*/ 2556754 w 2652462"/>
                        <a:gd name="connsiteY1" fmla="*/ 292898 h 3183196"/>
                        <a:gd name="connsiteX2" fmla="*/ 2650379 w 2652462"/>
                        <a:gd name="connsiteY2" fmla="*/ 1214730 h 3183196"/>
                        <a:gd name="connsiteX3" fmla="*/ 2635333 w 2652462"/>
                        <a:gd name="connsiteY3" fmla="*/ 1329508 h 3183196"/>
                        <a:gd name="connsiteX4" fmla="*/ 2644114 w 2652462"/>
                        <a:gd name="connsiteY4" fmla="*/ 1502658 h 3183196"/>
                        <a:gd name="connsiteX5" fmla="*/ 1322057 w 2652462"/>
                        <a:gd name="connsiteY5" fmla="*/ 3181583 h 3183196"/>
                        <a:gd name="connsiteX6" fmla="*/ 61610 w 2652462"/>
                        <a:gd name="connsiteY6" fmla="*/ 1743482 h 3183196"/>
                        <a:gd name="connsiteX7" fmla="*/ 6826 w 2652462"/>
                        <a:gd name="connsiteY7" fmla="*/ 1344501 h 3183196"/>
                        <a:gd name="connsiteX8" fmla="*/ 0 w 2652462"/>
                        <a:gd name="connsiteY8" fmla="*/ 1056572 h 3183196"/>
                        <a:gd name="connsiteX9" fmla="*/ 2021956 w 2652462"/>
                        <a:gd name="connsiteY9" fmla="*/ 42275 h 3183196"/>
                        <a:gd name="connsiteX0" fmla="*/ 2021956 w 2652462"/>
                        <a:gd name="connsiteY0" fmla="*/ 42275 h 3187973"/>
                        <a:gd name="connsiteX1" fmla="*/ 2556754 w 2652462"/>
                        <a:gd name="connsiteY1" fmla="*/ 292898 h 3187973"/>
                        <a:gd name="connsiteX2" fmla="*/ 2650379 w 2652462"/>
                        <a:gd name="connsiteY2" fmla="*/ 1214730 h 3187973"/>
                        <a:gd name="connsiteX3" fmla="*/ 2635333 w 2652462"/>
                        <a:gd name="connsiteY3" fmla="*/ 1329508 h 3187973"/>
                        <a:gd name="connsiteX4" fmla="*/ 2644114 w 2652462"/>
                        <a:gd name="connsiteY4" fmla="*/ 1502658 h 3187973"/>
                        <a:gd name="connsiteX5" fmla="*/ 1322057 w 2652462"/>
                        <a:gd name="connsiteY5" fmla="*/ 3181583 h 3187973"/>
                        <a:gd name="connsiteX6" fmla="*/ 61610 w 2652462"/>
                        <a:gd name="connsiteY6" fmla="*/ 1743482 h 3187973"/>
                        <a:gd name="connsiteX7" fmla="*/ 6826 w 2652462"/>
                        <a:gd name="connsiteY7" fmla="*/ 1344501 h 3187973"/>
                        <a:gd name="connsiteX8" fmla="*/ 0 w 2652462"/>
                        <a:gd name="connsiteY8" fmla="*/ 1056572 h 3187973"/>
                        <a:gd name="connsiteX9" fmla="*/ 2021956 w 2652462"/>
                        <a:gd name="connsiteY9" fmla="*/ 42275 h 3187973"/>
                        <a:gd name="connsiteX0" fmla="*/ 2021956 w 2652462"/>
                        <a:gd name="connsiteY0" fmla="*/ 42275 h 3183280"/>
                        <a:gd name="connsiteX1" fmla="*/ 2556754 w 2652462"/>
                        <a:gd name="connsiteY1" fmla="*/ 292898 h 3183280"/>
                        <a:gd name="connsiteX2" fmla="*/ 2650379 w 2652462"/>
                        <a:gd name="connsiteY2" fmla="*/ 1214730 h 3183280"/>
                        <a:gd name="connsiteX3" fmla="*/ 2635333 w 2652462"/>
                        <a:gd name="connsiteY3" fmla="*/ 1329508 h 3183280"/>
                        <a:gd name="connsiteX4" fmla="*/ 2644114 w 2652462"/>
                        <a:gd name="connsiteY4" fmla="*/ 1502658 h 3183280"/>
                        <a:gd name="connsiteX5" fmla="*/ 1322057 w 2652462"/>
                        <a:gd name="connsiteY5" fmla="*/ 3181583 h 3183280"/>
                        <a:gd name="connsiteX6" fmla="*/ 61610 w 2652462"/>
                        <a:gd name="connsiteY6" fmla="*/ 1743482 h 3183280"/>
                        <a:gd name="connsiteX7" fmla="*/ 6826 w 2652462"/>
                        <a:gd name="connsiteY7" fmla="*/ 1344501 h 3183280"/>
                        <a:gd name="connsiteX8" fmla="*/ 0 w 2652462"/>
                        <a:gd name="connsiteY8" fmla="*/ 1056572 h 3183280"/>
                        <a:gd name="connsiteX9" fmla="*/ 2021956 w 2652462"/>
                        <a:gd name="connsiteY9" fmla="*/ 42275 h 3183280"/>
                        <a:gd name="connsiteX0" fmla="*/ 2082280 w 2712786"/>
                        <a:gd name="connsiteY0" fmla="*/ 42275 h 3400471"/>
                        <a:gd name="connsiteX1" fmla="*/ 2617078 w 2712786"/>
                        <a:gd name="connsiteY1" fmla="*/ 292898 h 3400471"/>
                        <a:gd name="connsiteX2" fmla="*/ 2710703 w 2712786"/>
                        <a:gd name="connsiteY2" fmla="*/ 1214730 h 3400471"/>
                        <a:gd name="connsiteX3" fmla="*/ 2695657 w 2712786"/>
                        <a:gd name="connsiteY3" fmla="*/ 1329508 h 3400471"/>
                        <a:gd name="connsiteX4" fmla="*/ 2704438 w 2712786"/>
                        <a:gd name="connsiteY4" fmla="*/ 1502658 h 3400471"/>
                        <a:gd name="connsiteX5" fmla="*/ 1474796 w 2712786"/>
                        <a:gd name="connsiteY5" fmla="*/ 3399101 h 3400471"/>
                        <a:gd name="connsiteX6" fmla="*/ 121934 w 2712786"/>
                        <a:gd name="connsiteY6" fmla="*/ 1743482 h 3400471"/>
                        <a:gd name="connsiteX7" fmla="*/ 67150 w 2712786"/>
                        <a:gd name="connsiteY7" fmla="*/ 1344501 h 3400471"/>
                        <a:gd name="connsiteX8" fmla="*/ 60324 w 2712786"/>
                        <a:gd name="connsiteY8" fmla="*/ 1056572 h 3400471"/>
                        <a:gd name="connsiteX9" fmla="*/ 2082280 w 2712786"/>
                        <a:gd name="connsiteY9" fmla="*/ 42275 h 3400471"/>
                        <a:gd name="connsiteX0" fmla="*/ 2024880 w 2655386"/>
                        <a:gd name="connsiteY0" fmla="*/ 42275 h 3420981"/>
                        <a:gd name="connsiteX1" fmla="*/ 2559678 w 2655386"/>
                        <a:gd name="connsiteY1" fmla="*/ 292898 h 3420981"/>
                        <a:gd name="connsiteX2" fmla="*/ 2653303 w 2655386"/>
                        <a:gd name="connsiteY2" fmla="*/ 1214730 h 3420981"/>
                        <a:gd name="connsiteX3" fmla="*/ 2638257 w 2655386"/>
                        <a:gd name="connsiteY3" fmla="*/ 1329508 h 3420981"/>
                        <a:gd name="connsiteX4" fmla="*/ 2647038 w 2655386"/>
                        <a:gd name="connsiteY4" fmla="*/ 1502658 h 3420981"/>
                        <a:gd name="connsiteX5" fmla="*/ 1417396 w 2655386"/>
                        <a:gd name="connsiteY5" fmla="*/ 3399101 h 3420981"/>
                        <a:gd name="connsiteX6" fmla="*/ 569918 w 2655386"/>
                        <a:gd name="connsiteY6" fmla="*/ 2485802 h 3420981"/>
                        <a:gd name="connsiteX7" fmla="*/ 64534 w 2655386"/>
                        <a:gd name="connsiteY7" fmla="*/ 1743482 h 3420981"/>
                        <a:gd name="connsiteX8" fmla="*/ 9750 w 2655386"/>
                        <a:gd name="connsiteY8" fmla="*/ 1344501 h 3420981"/>
                        <a:gd name="connsiteX9" fmla="*/ 2924 w 2655386"/>
                        <a:gd name="connsiteY9" fmla="*/ 1056572 h 3420981"/>
                        <a:gd name="connsiteX10" fmla="*/ 2024880 w 2655386"/>
                        <a:gd name="connsiteY10" fmla="*/ 42275 h 3420981"/>
                        <a:gd name="connsiteX0" fmla="*/ 2021956 w 2652462"/>
                        <a:gd name="connsiteY0" fmla="*/ 42275 h 3431042"/>
                        <a:gd name="connsiteX1" fmla="*/ 2556754 w 2652462"/>
                        <a:gd name="connsiteY1" fmla="*/ 292898 h 3431042"/>
                        <a:gd name="connsiteX2" fmla="*/ 2650379 w 2652462"/>
                        <a:gd name="connsiteY2" fmla="*/ 1214730 h 3431042"/>
                        <a:gd name="connsiteX3" fmla="*/ 2635333 w 2652462"/>
                        <a:gd name="connsiteY3" fmla="*/ 1329508 h 3431042"/>
                        <a:gd name="connsiteX4" fmla="*/ 2644114 w 2652462"/>
                        <a:gd name="connsiteY4" fmla="*/ 1502658 h 3431042"/>
                        <a:gd name="connsiteX5" fmla="*/ 1414472 w 2652462"/>
                        <a:gd name="connsiteY5" fmla="*/ 3399101 h 3431042"/>
                        <a:gd name="connsiteX6" fmla="*/ 274347 w 2652462"/>
                        <a:gd name="connsiteY6" fmla="*/ 2625636 h 3431042"/>
                        <a:gd name="connsiteX7" fmla="*/ 61610 w 2652462"/>
                        <a:gd name="connsiteY7" fmla="*/ 1743482 h 3431042"/>
                        <a:gd name="connsiteX8" fmla="*/ 6826 w 2652462"/>
                        <a:gd name="connsiteY8" fmla="*/ 1344501 h 3431042"/>
                        <a:gd name="connsiteX9" fmla="*/ 0 w 2652462"/>
                        <a:gd name="connsiteY9" fmla="*/ 1056572 h 3431042"/>
                        <a:gd name="connsiteX10" fmla="*/ 2021956 w 2652462"/>
                        <a:gd name="connsiteY10" fmla="*/ 42275 h 3431042"/>
                        <a:gd name="connsiteX0" fmla="*/ 2021956 w 2652462"/>
                        <a:gd name="connsiteY0" fmla="*/ 42275 h 3408649"/>
                        <a:gd name="connsiteX1" fmla="*/ 2556754 w 2652462"/>
                        <a:gd name="connsiteY1" fmla="*/ 292898 h 3408649"/>
                        <a:gd name="connsiteX2" fmla="*/ 2650379 w 2652462"/>
                        <a:gd name="connsiteY2" fmla="*/ 1214730 h 3408649"/>
                        <a:gd name="connsiteX3" fmla="*/ 2635333 w 2652462"/>
                        <a:gd name="connsiteY3" fmla="*/ 1329508 h 3408649"/>
                        <a:gd name="connsiteX4" fmla="*/ 2644114 w 2652462"/>
                        <a:gd name="connsiteY4" fmla="*/ 1502658 h 3408649"/>
                        <a:gd name="connsiteX5" fmla="*/ 1460680 w 2652462"/>
                        <a:gd name="connsiteY5" fmla="*/ 3375795 h 3408649"/>
                        <a:gd name="connsiteX6" fmla="*/ 274347 w 2652462"/>
                        <a:gd name="connsiteY6" fmla="*/ 2625636 h 3408649"/>
                        <a:gd name="connsiteX7" fmla="*/ 61610 w 2652462"/>
                        <a:gd name="connsiteY7" fmla="*/ 1743482 h 3408649"/>
                        <a:gd name="connsiteX8" fmla="*/ 6826 w 2652462"/>
                        <a:gd name="connsiteY8" fmla="*/ 1344501 h 3408649"/>
                        <a:gd name="connsiteX9" fmla="*/ 0 w 2652462"/>
                        <a:gd name="connsiteY9" fmla="*/ 1056572 h 3408649"/>
                        <a:gd name="connsiteX10" fmla="*/ 2021956 w 2652462"/>
                        <a:gd name="connsiteY10" fmla="*/ 42275 h 3408649"/>
                        <a:gd name="connsiteX0" fmla="*/ 2021956 w 2652462"/>
                        <a:gd name="connsiteY0" fmla="*/ 42275 h 3376156"/>
                        <a:gd name="connsiteX1" fmla="*/ 2556754 w 2652462"/>
                        <a:gd name="connsiteY1" fmla="*/ 292898 h 3376156"/>
                        <a:gd name="connsiteX2" fmla="*/ 2650379 w 2652462"/>
                        <a:gd name="connsiteY2" fmla="*/ 1214730 h 3376156"/>
                        <a:gd name="connsiteX3" fmla="*/ 2635333 w 2652462"/>
                        <a:gd name="connsiteY3" fmla="*/ 1329508 h 3376156"/>
                        <a:gd name="connsiteX4" fmla="*/ 2644114 w 2652462"/>
                        <a:gd name="connsiteY4" fmla="*/ 1502658 h 3376156"/>
                        <a:gd name="connsiteX5" fmla="*/ 1460680 w 2652462"/>
                        <a:gd name="connsiteY5" fmla="*/ 3375795 h 3376156"/>
                        <a:gd name="connsiteX6" fmla="*/ 274347 w 2652462"/>
                        <a:gd name="connsiteY6" fmla="*/ 2625636 h 3376156"/>
                        <a:gd name="connsiteX7" fmla="*/ 61610 w 2652462"/>
                        <a:gd name="connsiteY7" fmla="*/ 1743482 h 3376156"/>
                        <a:gd name="connsiteX8" fmla="*/ 6826 w 2652462"/>
                        <a:gd name="connsiteY8" fmla="*/ 1344501 h 3376156"/>
                        <a:gd name="connsiteX9" fmla="*/ 0 w 2652462"/>
                        <a:gd name="connsiteY9" fmla="*/ 1056572 h 3376156"/>
                        <a:gd name="connsiteX10" fmla="*/ 2021956 w 2652462"/>
                        <a:gd name="connsiteY10" fmla="*/ 42275 h 3376156"/>
                        <a:gd name="connsiteX0" fmla="*/ 2021956 w 2652462"/>
                        <a:gd name="connsiteY0" fmla="*/ 42275 h 3401346"/>
                        <a:gd name="connsiteX1" fmla="*/ 2556754 w 2652462"/>
                        <a:gd name="connsiteY1" fmla="*/ 292898 h 3401346"/>
                        <a:gd name="connsiteX2" fmla="*/ 2650379 w 2652462"/>
                        <a:gd name="connsiteY2" fmla="*/ 1214730 h 3401346"/>
                        <a:gd name="connsiteX3" fmla="*/ 2635333 w 2652462"/>
                        <a:gd name="connsiteY3" fmla="*/ 1329508 h 3401346"/>
                        <a:gd name="connsiteX4" fmla="*/ 2644114 w 2652462"/>
                        <a:gd name="connsiteY4" fmla="*/ 1502658 h 3401346"/>
                        <a:gd name="connsiteX5" fmla="*/ 1460680 w 2652462"/>
                        <a:gd name="connsiteY5" fmla="*/ 3375795 h 3401346"/>
                        <a:gd name="connsiteX6" fmla="*/ 343658 w 2652462"/>
                        <a:gd name="connsiteY6" fmla="*/ 2532413 h 3401346"/>
                        <a:gd name="connsiteX7" fmla="*/ 61610 w 2652462"/>
                        <a:gd name="connsiteY7" fmla="*/ 1743482 h 3401346"/>
                        <a:gd name="connsiteX8" fmla="*/ 6826 w 2652462"/>
                        <a:gd name="connsiteY8" fmla="*/ 1344501 h 3401346"/>
                        <a:gd name="connsiteX9" fmla="*/ 0 w 2652462"/>
                        <a:gd name="connsiteY9" fmla="*/ 1056572 h 3401346"/>
                        <a:gd name="connsiteX10" fmla="*/ 2021956 w 2652462"/>
                        <a:gd name="connsiteY10" fmla="*/ 42275 h 3401346"/>
                        <a:gd name="connsiteX0" fmla="*/ 2021956 w 2652462"/>
                        <a:gd name="connsiteY0" fmla="*/ 42275 h 3348655"/>
                        <a:gd name="connsiteX1" fmla="*/ 2556754 w 2652462"/>
                        <a:gd name="connsiteY1" fmla="*/ 292898 h 3348655"/>
                        <a:gd name="connsiteX2" fmla="*/ 2650379 w 2652462"/>
                        <a:gd name="connsiteY2" fmla="*/ 1214730 h 3348655"/>
                        <a:gd name="connsiteX3" fmla="*/ 2635333 w 2652462"/>
                        <a:gd name="connsiteY3" fmla="*/ 1329508 h 3348655"/>
                        <a:gd name="connsiteX4" fmla="*/ 2644114 w 2652462"/>
                        <a:gd name="connsiteY4" fmla="*/ 1502658 h 3348655"/>
                        <a:gd name="connsiteX5" fmla="*/ 1583900 w 2652462"/>
                        <a:gd name="connsiteY5" fmla="*/ 3321416 h 3348655"/>
                        <a:gd name="connsiteX6" fmla="*/ 343658 w 2652462"/>
                        <a:gd name="connsiteY6" fmla="*/ 2532413 h 3348655"/>
                        <a:gd name="connsiteX7" fmla="*/ 61610 w 2652462"/>
                        <a:gd name="connsiteY7" fmla="*/ 1743482 h 3348655"/>
                        <a:gd name="connsiteX8" fmla="*/ 6826 w 2652462"/>
                        <a:gd name="connsiteY8" fmla="*/ 1344501 h 3348655"/>
                        <a:gd name="connsiteX9" fmla="*/ 0 w 2652462"/>
                        <a:gd name="connsiteY9" fmla="*/ 1056572 h 3348655"/>
                        <a:gd name="connsiteX10" fmla="*/ 2021956 w 2652462"/>
                        <a:gd name="connsiteY10" fmla="*/ 42275 h 3348655"/>
                        <a:gd name="connsiteX0" fmla="*/ 2021956 w 2652462"/>
                        <a:gd name="connsiteY0" fmla="*/ 42275 h 3266342"/>
                        <a:gd name="connsiteX1" fmla="*/ 2556754 w 2652462"/>
                        <a:gd name="connsiteY1" fmla="*/ 292898 h 3266342"/>
                        <a:gd name="connsiteX2" fmla="*/ 2650379 w 2652462"/>
                        <a:gd name="connsiteY2" fmla="*/ 1214730 h 3266342"/>
                        <a:gd name="connsiteX3" fmla="*/ 2635333 w 2652462"/>
                        <a:gd name="connsiteY3" fmla="*/ 1329508 h 3266342"/>
                        <a:gd name="connsiteX4" fmla="*/ 2644114 w 2652462"/>
                        <a:gd name="connsiteY4" fmla="*/ 1502658 h 3266342"/>
                        <a:gd name="connsiteX5" fmla="*/ 1499186 w 2652462"/>
                        <a:gd name="connsiteY5" fmla="*/ 3235962 h 3266342"/>
                        <a:gd name="connsiteX6" fmla="*/ 343658 w 2652462"/>
                        <a:gd name="connsiteY6" fmla="*/ 2532413 h 3266342"/>
                        <a:gd name="connsiteX7" fmla="*/ 61610 w 2652462"/>
                        <a:gd name="connsiteY7" fmla="*/ 1743482 h 3266342"/>
                        <a:gd name="connsiteX8" fmla="*/ 6826 w 2652462"/>
                        <a:gd name="connsiteY8" fmla="*/ 1344501 h 3266342"/>
                        <a:gd name="connsiteX9" fmla="*/ 0 w 2652462"/>
                        <a:gd name="connsiteY9" fmla="*/ 1056572 h 3266342"/>
                        <a:gd name="connsiteX10" fmla="*/ 2021956 w 2652462"/>
                        <a:gd name="connsiteY10" fmla="*/ 42275 h 3266342"/>
                        <a:gd name="connsiteX0" fmla="*/ 2021956 w 2652462"/>
                        <a:gd name="connsiteY0" fmla="*/ 42275 h 3262054"/>
                        <a:gd name="connsiteX1" fmla="*/ 2556754 w 2652462"/>
                        <a:gd name="connsiteY1" fmla="*/ 292898 h 3262054"/>
                        <a:gd name="connsiteX2" fmla="*/ 2650379 w 2652462"/>
                        <a:gd name="connsiteY2" fmla="*/ 1214730 h 3262054"/>
                        <a:gd name="connsiteX3" fmla="*/ 2635333 w 2652462"/>
                        <a:gd name="connsiteY3" fmla="*/ 1329508 h 3262054"/>
                        <a:gd name="connsiteX4" fmla="*/ 2644114 w 2652462"/>
                        <a:gd name="connsiteY4" fmla="*/ 1502658 h 3262054"/>
                        <a:gd name="connsiteX5" fmla="*/ 1499186 w 2652462"/>
                        <a:gd name="connsiteY5" fmla="*/ 3235962 h 3262054"/>
                        <a:gd name="connsiteX6" fmla="*/ 343658 w 2652462"/>
                        <a:gd name="connsiteY6" fmla="*/ 2532413 h 3262054"/>
                        <a:gd name="connsiteX7" fmla="*/ 61610 w 2652462"/>
                        <a:gd name="connsiteY7" fmla="*/ 1743482 h 3262054"/>
                        <a:gd name="connsiteX8" fmla="*/ 6826 w 2652462"/>
                        <a:gd name="connsiteY8" fmla="*/ 1344501 h 3262054"/>
                        <a:gd name="connsiteX9" fmla="*/ 0 w 2652462"/>
                        <a:gd name="connsiteY9" fmla="*/ 1056572 h 3262054"/>
                        <a:gd name="connsiteX10" fmla="*/ 2021956 w 2652462"/>
                        <a:gd name="connsiteY10" fmla="*/ 42275 h 3262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652462" h="3262054">
                          <a:moveTo>
                            <a:pt x="2021956" y="42275"/>
                          </a:moveTo>
                          <a:cubicBezTo>
                            <a:pt x="2448082" y="-85004"/>
                            <a:pt x="2452017" y="97489"/>
                            <a:pt x="2556754" y="292898"/>
                          </a:cubicBezTo>
                          <a:cubicBezTo>
                            <a:pt x="2661491" y="488307"/>
                            <a:pt x="2654915" y="1162729"/>
                            <a:pt x="2650379" y="1214730"/>
                          </a:cubicBezTo>
                          <a:lnTo>
                            <a:pt x="2635333" y="1329508"/>
                          </a:lnTo>
                          <a:lnTo>
                            <a:pt x="2644114" y="1502658"/>
                          </a:lnTo>
                          <a:cubicBezTo>
                            <a:pt x="2644114" y="2356965"/>
                            <a:pt x="2036620" y="3079873"/>
                            <a:pt x="1499186" y="3235962"/>
                          </a:cubicBezTo>
                          <a:cubicBezTo>
                            <a:pt x="961752" y="3392051"/>
                            <a:pt x="569135" y="2808349"/>
                            <a:pt x="343658" y="2532413"/>
                          </a:cubicBezTo>
                          <a:cubicBezTo>
                            <a:pt x="118181" y="2256477"/>
                            <a:pt x="117749" y="1941467"/>
                            <a:pt x="61610" y="1743482"/>
                          </a:cubicBezTo>
                          <a:cubicBezTo>
                            <a:pt x="5471" y="1545497"/>
                            <a:pt x="2312" y="1396502"/>
                            <a:pt x="6826" y="1344501"/>
                          </a:cubicBezTo>
                          <a:lnTo>
                            <a:pt x="0" y="1056572"/>
                          </a:lnTo>
                          <a:cubicBezTo>
                            <a:pt x="0" y="202265"/>
                            <a:pt x="1595830" y="169554"/>
                            <a:pt x="2021956" y="42275"/>
                          </a:cubicBezTo>
                          <a:close/>
                        </a:path>
                      </a:pathLst>
                    </a:custGeom>
                    <a:solidFill>
                      <a:srgbClr val="DC834C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" name="Szabadkézi sokszög 87"/>
                    <p:cNvSpPr/>
                    <p:nvPr/>
                  </p:nvSpPr>
                  <p:spPr>
                    <a:xfrm>
                      <a:off x="4700472" y="3845407"/>
                      <a:ext cx="728095" cy="1781135"/>
                    </a:xfrm>
                    <a:custGeom>
                      <a:avLst/>
                      <a:gdLst>
                        <a:gd name="connsiteX0" fmla="*/ 704337 w 1645384"/>
                        <a:gd name="connsiteY0" fmla="*/ 0 h 2725466"/>
                        <a:gd name="connsiteX1" fmla="*/ 1645384 w 1645384"/>
                        <a:gd name="connsiteY1" fmla="*/ 2676925 h 2725466"/>
                        <a:gd name="connsiteX2" fmla="*/ 1588498 w 1645384"/>
                        <a:gd name="connsiteY2" fmla="*/ 2694039 h 2725466"/>
                        <a:gd name="connsiteX3" fmla="*/ 1322057 w 1645384"/>
                        <a:gd name="connsiteY3" fmla="*/ 2725466 h 2725466"/>
                        <a:gd name="connsiteX4" fmla="*/ 0 w 1645384"/>
                        <a:gd name="connsiteY4" fmla="*/ 1178606 h 2725466"/>
                        <a:gd name="connsiteX5" fmla="*/ 6826 w 1645384"/>
                        <a:gd name="connsiteY5" fmla="*/ 1020449 h 2725466"/>
                        <a:gd name="connsiteX6" fmla="*/ 0 w 1645384"/>
                        <a:gd name="connsiteY6" fmla="*/ 732520 h 2725466"/>
                        <a:gd name="connsiteX7" fmla="*/ 684769 w 1645384"/>
                        <a:gd name="connsiteY7" fmla="*/ 6298 h 2725466"/>
                        <a:gd name="connsiteX8" fmla="*/ 704337 w 1645384"/>
                        <a:gd name="connsiteY8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588498"/>
                        <a:gd name="connsiteY0" fmla="*/ 0 h 2725466"/>
                        <a:gd name="connsiteX1" fmla="*/ 1588498 w 1588498"/>
                        <a:gd name="connsiteY1" fmla="*/ 2694039 h 2725466"/>
                        <a:gd name="connsiteX2" fmla="*/ 1322057 w 1588498"/>
                        <a:gd name="connsiteY2" fmla="*/ 2725466 h 2725466"/>
                        <a:gd name="connsiteX3" fmla="*/ 0 w 1588498"/>
                        <a:gd name="connsiteY3" fmla="*/ 1178606 h 2725466"/>
                        <a:gd name="connsiteX4" fmla="*/ 6826 w 1588498"/>
                        <a:gd name="connsiteY4" fmla="*/ 1020449 h 2725466"/>
                        <a:gd name="connsiteX5" fmla="*/ 0 w 1588498"/>
                        <a:gd name="connsiteY5" fmla="*/ 732520 h 2725466"/>
                        <a:gd name="connsiteX6" fmla="*/ 684769 w 1588498"/>
                        <a:gd name="connsiteY6" fmla="*/ 6298 h 2725466"/>
                        <a:gd name="connsiteX7" fmla="*/ 704337 w 1588498"/>
                        <a:gd name="connsiteY7" fmla="*/ 0 h 2725466"/>
                        <a:gd name="connsiteX0" fmla="*/ 704337 w 1611121"/>
                        <a:gd name="connsiteY0" fmla="*/ 0 h 3046142"/>
                        <a:gd name="connsiteX1" fmla="*/ 1611121 w 1611121"/>
                        <a:gd name="connsiteY1" fmla="*/ 3040773 h 3046142"/>
                        <a:gd name="connsiteX2" fmla="*/ 1322057 w 1611121"/>
                        <a:gd name="connsiteY2" fmla="*/ 2725466 h 3046142"/>
                        <a:gd name="connsiteX3" fmla="*/ 0 w 1611121"/>
                        <a:gd name="connsiteY3" fmla="*/ 1178606 h 3046142"/>
                        <a:gd name="connsiteX4" fmla="*/ 6826 w 1611121"/>
                        <a:gd name="connsiteY4" fmla="*/ 1020449 h 3046142"/>
                        <a:gd name="connsiteX5" fmla="*/ 0 w 1611121"/>
                        <a:gd name="connsiteY5" fmla="*/ 732520 h 3046142"/>
                        <a:gd name="connsiteX6" fmla="*/ 684769 w 1611121"/>
                        <a:gd name="connsiteY6" fmla="*/ 6298 h 3046142"/>
                        <a:gd name="connsiteX7" fmla="*/ 704337 w 1611121"/>
                        <a:gd name="connsiteY7" fmla="*/ 0 h 3046142"/>
                        <a:gd name="connsiteX0" fmla="*/ 739848 w 1646632"/>
                        <a:gd name="connsiteY0" fmla="*/ 0 h 3041854"/>
                        <a:gd name="connsiteX1" fmla="*/ 1646632 w 1646632"/>
                        <a:gd name="connsiteY1" fmla="*/ 3040773 h 3041854"/>
                        <a:gd name="connsiteX2" fmla="*/ 531821 w 1646632"/>
                        <a:gd name="connsiteY2" fmla="*/ 2474084 h 3041854"/>
                        <a:gd name="connsiteX3" fmla="*/ 35511 w 1646632"/>
                        <a:gd name="connsiteY3" fmla="*/ 1178606 h 3041854"/>
                        <a:gd name="connsiteX4" fmla="*/ 42337 w 1646632"/>
                        <a:gd name="connsiteY4" fmla="*/ 1020449 h 3041854"/>
                        <a:gd name="connsiteX5" fmla="*/ 35511 w 1646632"/>
                        <a:gd name="connsiteY5" fmla="*/ 732520 h 3041854"/>
                        <a:gd name="connsiteX6" fmla="*/ 720280 w 1646632"/>
                        <a:gd name="connsiteY6" fmla="*/ 6298 h 3041854"/>
                        <a:gd name="connsiteX7" fmla="*/ 739848 w 1646632"/>
                        <a:gd name="connsiteY7" fmla="*/ 0 h 3041854"/>
                        <a:gd name="connsiteX0" fmla="*/ 728965 w 1635749"/>
                        <a:gd name="connsiteY0" fmla="*/ 0 h 3041377"/>
                        <a:gd name="connsiteX1" fmla="*/ 1635749 w 1635749"/>
                        <a:gd name="connsiteY1" fmla="*/ 3040773 h 3041377"/>
                        <a:gd name="connsiteX2" fmla="*/ 373887 w 1635749"/>
                        <a:gd name="connsiteY2" fmla="*/ 2240040 h 3041377"/>
                        <a:gd name="connsiteX3" fmla="*/ 24628 w 1635749"/>
                        <a:gd name="connsiteY3" fmla="*/ 1178606 h 3041377"/>
                        <a:gd name="connsiteX4" fmla="*/ 31454 w 1635749"/>
                        <a:gd name="connsiteY4" fmla="*/ 1020449 h 3041377"/>
                        <a:gd name="connsiteX5" fmla="*/ 24628 w 1635749"/>
                        <a:gd name="connsiteY5" fmla="*/ 732520 h 3041377"/>
                        <a:gd name="connsiteX6" fmla="*/ 709397 w 1635749"/>
                        <a:gd name="connsiteY6" fmla="*/ 6298 h 3041377"/>
                        <a:gd name="connsiteX7" fmla="*/ 728965 w 1635749"/>
                        <a:gd name="connsiteY7" fmla="*/ 0 h 3041377"/>
                        <a:gd name="connsiteX0" fmla="*/ 728965 w 1635749"/>
                        <a:gd name="connsiteY0" fmla="*/ 0 h 3041845"/>
                        <a:gd name="connsiteX1" fmla="*/ 1635749 w 1635749"/>
                        <a:gd name="connsiteY1" fmla="*/ 3040773 h 3041845"/>
                        <a:gd name="connsiteX2" fmla="*/ 373887 w 1635749"/>
                        <a:gd name="connsiteY2" fmla="*/ 2240040 h 3041845"/>
                        <a:gd name="connsiteX3" fmla="*/ 24628 w 1635749"/>
                        <a:gd name="connsiteY3" fmla="*/ 1178606 h 3041845"/>
                        <a:gd name="connsiteX4" fmla="*/ 31454 w 1635749"/>
                        <a:gd name="connsiteY4" fmla="*/ 1020449 h 3041845"/>
                        <a:gd name="connsiteX5" fmla="*/ 24628 w 1635749"/>
                        <a:gd name="connsiteY5" fmla="*/ 732520 h 3041845"/>
                        <a:gd name="connsiteX6" fmla="*/ 709397 w 1635749"/>
                        <a:gd name="connsiteY6" fmla="*/ 6298 h 3041845"/>
                        <a:gd name="connsiteX7" fmla="*/ 728965 w 1635749"/>
                        <a:gd name="connsiteY7" fmla="*/ 0 h 3041845"/>
                        <a:gd name="connsiteX0" fmla="*/ 638472 w 1635749"/>
                        <a:gd name="connsiteY0" fmla="*/ 305762 h 3035546"/>
                        <a:gd name="connsiteX1" fmla="*/ 1635749 w 1635749"/>
                        <a:gd name="connsiteY1" fmla="*/ 3034475 h 3035546"/>
                        <a:gd name="connsiteX2" fmla="*/ 373887 w 1635749"/>
                        <a:gd name="connsiteY2" fmla="*/ 2233742 h 3035546"/>
                        <a:gd name="connsiteX3" fmla="*/ 24628 w 1635749"/>
                        <a:gd name="connsiteY3" fmla="*/ 1172308 h 3035546"/>
                        <a:gd name="connsiteX4" fmla="*/ 31454 w 1635749"/>
                        <a:gd name="connsiteY4" fmla="*/ 1014151 h 3035546"/>
                        <a:gd name="connsiteX5" fmla="*/ 24628 w 1635749"/>
                        <a:gd name="connsiteY5" fmla="*/ 726222 h 3035546"/>
                        <a:gd name="connsiteX6" fmla="*/ 709397 w 1635749"/>
                        <a:gd name="connsiteY6" fmla="*/ 0 h 3035546"/>
                        <a:gd name="connsiteX7" fmla="*/ 638472 w 1635749"/>
                        <a:gd name="connsiteY7" fmla="*/ 305762 h 3035546"/>
                        <a:gd name="connsiteX0" fmla="*/ 638472 w 1635749"/>
                        <a:gd name="connsiteY0" fmla="*/ 115812 h 2845596"/>
                        <a:gd name="connsiteX1" fmla="*/ 1635749 w 1635749"/>
                        <a:gd name="connsiteY1" fmla="*/ 2844525 h 2845596"/>
                        <a:gd name="connsiteX2" fmla="*/ 373887 w 1635749"/>
                        <a:gd name="connsiteY2" fmla="*/ 2043792 h 2845596"/>
                        <a:gd name="connsiteX3" fmla="*/ 24628 w 1635749"/>
                        <a:gd name="connsiteY3" fmla="*/ 982358 h 2845596"/>
                        <a:gd name="connsiteX4" fmla="*/ 31454 w 1635749"/>
                        <a:gd name="connsiteY4" fmla="*/ 824201 h 2845596"/>
                        <a:gd name="connsiteX5" fmla="*/ 24628 w 1635749"/>
                        <a:gd name="connsiteY5" fmla="*/ 536272 h 2845596"/>
                        <a:gd name="connsiteX6" fmla="*/ 638472 w 1635749"/>
                        <a:gd name="connsiteY6" fmla="*/ 115812 h 2845596"/>
                        <a:gd name="connsiteX0" fmla="*/ 593226 w 1635749"/>
                        <a:gd name="connsiteY0" fmla="*/ 133522 h 2733281"/>
                        <a:gd name="connsiteX1" fmla="*/ 1635749 w 1635749"/>
                        <a:gd name="connsiteY1" fmla="*/ 2732210 h 2733281"/>
                        <a:gd name="connsiteX2" fmla="*/ 373887 w 1635749"/>
                        <a:gd name="connsiteY2" fmla="*/ 1931477 h 2733281"/>
                        <a:gd name="connsiteX3" fmla="*/ 24628 w 1635749"/>
                        <a:gd name="connsiteY3" fmla="*/ 870043 h 2733281"/>
                        <a:gd name="connsiteX4" fmla="*/ 31454 w 1635749"/>
                        <a:gd name="connsiteY4" fmla="*/ 711886 h 2733281"/>
                        <a:gd name="connsiteX5" fmla="*/ 24628 w 1635749"/>
                        <a:gd name="connsiteY5" fmla="*/ 423957 h 2733281"/>
                        <a:gd name="connsiteX6" fmla="*/ 593226 w 1635749"/>
                        <a:gd name="connsiteY6" fmla="*/ 133522 h 2733281"/>
                        <a:gd name="connsiteX0" fmla="*/ 593226 w 1635749"/>
                        <a:gd name="connsiteY0" fmla="*/ 130863 h 2730622"/>
                        <a:gd name="connsiteX1" fmla="*/ 1635749 w 1635749"/>
                        <a:gd name="connsiteY1" fmla="*/ 2729551 h 2730622"/>
                        <a:gd name="connsiteX2" fmla="*/ 373887 w 1635749"/>
                        <a:gd name="connsiteY2" fmla="*/ 1928818 h 2730622"/>
                        <a:gd name="connsiteX3" fmla="*/ 24628 w 1635749"/>
                        <a:gd name="connsiteY3" fmla="*/ 867384 h 2730622"/>
                        <a:gd name="connsiteX4" fmla="*/ 31454 w 1635749"/>
                        <a:gd name="connsiteY4" fmla="*/ 709227 h 2730622"/>
                        <a:gd name="connsiteX5" fmla="*/ 81187 w 1635749"/>
                        <a:gd name="connsiteY5" fmla="*/ 438635 h 2730622"/>
                        <a:gd name="connsiteX6" fmla="*/ 593226 w 1635749"/>
                        <a:gd name="connsiteY6" fmla="*/ 130863 h 2730622"/>
                        <a:gd name="connsiteX0" fmla="*/ 576694 w 1619217"/>
                        <a:gd name="connsiteY0" fmla="*/ 130863 h 2730622"/>
                        <a:gd name="connsiteX1" fmla="*/ 1619217 w 1619217"/>
                        <a:gd name="connsiteY1" fmla="*/ 2729551 h 2730622"/>
                        <a:gd name="connsiteX2" fmla="*/ 357355 w 1619217"/>
                        <a:gd name="connsiteY2" fmla="*/ 1928818 h 2730622"/>
                        <a:gd name="connsiteX3" fmla="*/ 8096 w 1619217"/>
                        <a:gd name="connsiteY3" fmla="*/ 867384 h 2730622"/>
                        <a:gd name="connsiteX4" fmla="*/ 105415 w 1619217"/>
                        <a:gd name="connsiteY4" fmla="*/ 709227 h 2730622"/>
                        <a:gd name="connsiteX5" fmla="*/ 64655 w 1619217"/>
                        <a:gd name="connsiteY5" fmla="*/ 438635 h 2730622"/>
                        <a:gd name="connsiteX6" fmla="*/ 576694 w 1619217"/>
                        <a:gd name="connsiteY6" fmla="*/ 130863 h 2730622"/>
                        <a:gd name="connsiteX0" fmla="*/ 474252 w 1619217"/>
                        <a:gd name="connsiteY0" fmla="*/ 110818 h 2867214"/>
                        <a:gd name="connsiteX1" fmla="*/ 1619217 w 1619217"/>
                        <a:gd name="connsiteY1" fmla="*/ 2866143 h 2867214"/>
                        <a:gd name="connsiteX2" fmla="*/ 357355 w 1619217"/>
                        <a:gd name="connsiteY2" fmla="*/ 2065410 h 2867214"/>
                        <a:gd name="connsiteX3" fmla="*/ 8096 w 1619217"/>
                        <a:gd name="connsiteY3" fmla="*/ 1003976 h 2867214"/>
                        <a:gd name="connsiteX4" fmla="*/ 105415 w 1619217"/>
                        <a:gd name="connsiteY4" fmla="*/ 845819 h 2867214"/>
                        <a:gd name="connsiteX5" fmla="*/ 64655 w 1619217"/>
                        <a:gd name="connsiteY5" fmla="*/ 575227 h 2867214"/>
                        <a:gd name="connsiteX6" fmla="*/ 474252 w 1619217"/>
                        <a:gd name="connsiteY6" fmla="*/ 110818 h 2867214"/>
                        <a:gd name="connsiteX0" fmla="*/ 474252 w 1619217"/>
                        <a:gd name="connsiteY0" fmla="*/ 110820 h 2867216"/>
                        <a:gd name="connsiteX1" fmla="*/ 1619217 w 1619217"/>
                        <a:gd name="connsiteY1" fmla="*/ 2866145 h 2867216"/>
                        <a:gd name="connsiteX2" fmla="*/ 357355 w 1619217"/>
                        <a:gd name="connsiteY2" fmla="*/ 2065412 h 2867216"/>
                        <a:gd name="connsiteX3" fmla="*/ 8096 w 1619217"/>
                        <a:gd name="connsiteY3" fmla="*/ 1003978 h 2867216"/>
                        <a:gd name="connsiteX4" fmla="*/ 105415 w 1619217"/>
                        <a:gd name="connsiteY4" fmla="*/ 845821 h 2867216"/>
                        <a:gd name="connsiteX5" fmla="*/ 64655 w 1619217"/>
                        <a:gd name="connsiteY5" fmla="*/ 575229 h 2867216"/>
                        <a:gd name="connsiteX6" fmla="*/ 474252 w 1619217"/>
                        <a:gd name="connsiteY6" fmla="*/ 110820 h 2867216"/>
                        <a:gd name="connsiteX0" fmla="*/ 486428 w 1631393"/>
                        <a:gd name="connsiteY0" fmla="*/ 172667 h 2929063"/>
                        <a:gd name="connsiteX1" fmla="*/ 1631393 w 1631393"/>
                        <a:gd name="connsiteY1" fmla="*/ 2927992 h 2929063"/>
                        <a:gd name="connsiteX2" fmla="*/ 369531 w 1631393"/>
                        <a:gd name="connsiteY2" fmla="*/ 2127259 h 2929063"/>
                        <a:gd name="connsiteX3" fmla="*/ 20272 w 1631393"/>
                        <a:gd name="connsiteY3" fmla="*/ 1065825 h 2929063"/>
                        <a:gd name="connsiteX4" fmla="*/ 117591 w 1631393"/>
                        <a:gd name="connsiteY4" fmla="*/ 907668 h 2929063"/>
                        <a:gd name="connsiteX5" fmla="*/ 0 w 1631393"/>
                        <a:gd name="connsiteY5" fmla="*/ 267414 h 2929063"/>
                        <a:gd name="connsiteX6" fmla="*/ 486428 w 1631393"/>
                        <a:gd name="connsiteY6" fmla="*/ 172667 h 2929063"/>
                        <a:gd name="connsiteX0" fmla="*/ 486428 w 1631393"/>
                        <a:gd name="connsiteY0" fmla="*/ 172669 h 2929043"/>
                        <a:gd name="connsiteX1" fmla="*/ 1631393 w 1631393"/>
                        <a:gd name="connsiteY1" fmla="*/ 2927994 h 2929043"/>
                        <a:gd name="connsiteX2" fmla="*/ 369531 w 1631393"/>
                        <a:gd name="connsiteY2" fmla="*/ 2127261 h 2929043"/>
                        <a:gd name="connsiteX3" fmla="*/ 20272 w 1631393"/>
                        <a:gd name="connsiteY3" fmla="*/ 1065827 h 2929043"/>
                        <a:gd name="connsiteX4" fmla="*/ 117591 w 1631393"/>
                        <a:gd name="connsiteY4" fmla="*/ 907670 h 2929043"/>
                        <a:gd name="connsiteX5" fmla="*/ 0 w 1631393"/>
                        <a:gd name="connsiteY5" fmla="*/ 267416 h 2929043"/>
                        <a:gd name="connsiteX6" fmla="*/ 486428 w 1631393"/>
                        <a:gd name="connsiteY6" fmla="*/ 172669 h 2929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31393" h="2929043">
                          <a:moveTo>
                            <a:pt x="486428" y="172669"/>
                          </a:moveTo>
                          <a:cubicBezTo>
                            <a:pt x="12505" y="1177362"/>
                            <a:pt x="170813" y="2136661"/>
                            <a:pt x="1631393" y="2927994"/>
                          </a:cubicBezTo>
                          <a:cubicBezTo>
                            <a:pt x="1545330" y="2948600"/>
                            <a:pt x="811351" y="2665402"/>
                            <a:pt x="369531" y="2127261"/>
                          </a:cubicBezTo>
                          <a:cubicBezTo>
                            <a:pt x="109114" y="1810070"/>
                            <a:pt x="62262" y="1269092"/>
                            <a:pt x="20272" y="1065827"/>
                          </a:cubicBezTo>
                          <a:cubicBezTo>
                            <a:pt x="-21718" y="862562"/>
                            <a:pt x="113077" y="959671"/>
                            <a:pt x="117591" y="907670"/>
                          </a:cubicBezTo>
                          <a:lnTo>
                            <a:pt x="0" y="267416"/>
                          </a:lnTo>
                          <a:cubicBezTo>
                            <a:pt x="101170" y="149351"/>
                            <a:pt x="217908" y="-212040"/>
                            <a:pt x="486428" y="172669"/>
                          </a:cubicBezTo>
                          <a:close/>
                        </a:path>
                      </a:pathLst>
                    </a:custGeom>
                    <a:solidFill>
                      <a:srgbClr val="CA713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Szabadkézi sokszög 88"/>
                    <p:cNvSpPr>
                      <a:spLocks noChangeAspect="1"/>
                    </p:cNvSpPr>
                    <p:nvPr/>
                  </p:nvSpPr>
                  <p:spPr>
                    <a:xfrm rot="17415529" flipH="1">
                      <a:off x="4980956" y="4069765"/>
                      <a:ext cx="183551" cy="275884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0" name="Csoportba foglalás 89"/>
                    <p:cNvGrpSpPr/>
                    <p:nvPr/>
                  </p:nvGrpSpPr>
                  <p:grpSpPr>
                    <a:xfrm>
                      <a:off x="5021258" y="4299521"/>
                      <a:ext cx="1217632" cy="215177"/>
                      <a:chOff x="5637437" y="2395297"/>
                      <a:chExt cx="1845919" cy="329057"/>
                    </a:xfrm>
                  </p:grpSpPr>
                  <p:sp>
                    <p:nvSpPr>
                      <p:cNvPr id="104" name="Ellipszis 103"/>
                      <p:cNvSpPr/>
                      <p:nvPr/>
                    </p:nvSpPr>
                    <p:spPr>
                      <a:xfrm flipH="1" flipV="1">
                        <a:off x="5637437" y="2438255"/>
                        <a:ext cx="423052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" name="Ellipszis 104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" name="Ellipszis 105"/>
                      <p:cNvSpPr/>
                      <p:nvPr/>
                    </p:nvSpPr>
                    <p:spPr>
                      <a:xfrm flipH="1" flipV="1">
                        <a:off x="5682636" y="2524073"/>
                        <a:ext cx="191309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7" name="Ellipszis 106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5797366" y="2561718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8" name="Ellipszis 107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7199185" y="2538347"/>
                        <a:ext cx="36000" cy="3600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9" name="Ellipszis 108"/>
                      <p:cNvSpPr/>
                      <p:nvPr/>
                    </p:nvSpPr>
                    <p:spPr>
                      <a:xfrm flipH="1" flipV="1">
                        <a:off x="7060303" y="2395297"/>
                        <a:ext cx="423053" cy="286099"/>
                      </a:xfrm>
                      <a:prstGeom prst="ellipse">
                        <a:avLst/>
                      </a:prstGeom>
                      <a:solidFill>
                        <a:srgbClr val="DB8149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1" name="Szabadkézi sokszög 90"/>
                    <p:cNvSpPr>
                      <a:spLocks noChangeAspect="1"/>
                    </p:cNvSpPr>
                    <p:nvPr/>
                  </p:nvSpPr>
                  <p:spPr>
                    <a:xfrm rot="4184471">
                      <a:off x="6033680" y="4035031"/>
                      <a:ext cx="195435" cy="293747"/>
                    </a:xfrm>
                    <a:custGeom>
                      <a:avLst/>
                      <a:gdLst>
                        <a:gd name="connsiteX0" fmla="*/ 651192 w 1144888"/>
                        <a:gd name="connsiteY0" fmla="*/ 86838 h 1708804"/>
                        <a:gd name="connsiteX1" fmla="*/ 618074 w 1144888"/>
                        <a:gd name="connsiteY1" fmla="*/ 126976 h 1708804"/>
                        <a:gd name="connsiteX2" fmla="*/ 651191 w 1144888"/>
                        <a:gd name="connsiteY2" fmla="*/ 86838 h 1708804"/>
                        <a:gd name="connsiteX3" fmla="*/ 856888 w 1144888"/>
                        <a:gd name="connsiteY3" fmla="*/ 0 h 1708804"/>
                        <a:gd name="connsiteX4" fmla="*/ 744785 w 1144888"/>
                        <a:gd name="connsiteY4" fmla="*/ 22632 h 1708804"/>
                        <a:gd name="connsiteX5" fmla="*/ 723679 w 1144888"/>
                        <a:gd name="connsiteY5" fmla="*/ 34088 h 1708804"/>
                        <a:gd name="connsiteX6" fmla="*/ 719133 w 1144888"/>
                        <a:gd name="connsiteY6" fmla="*/ 29754 h 1708804"/>
                        <a:gd name="connsiteX7" fmla="*/ 696261 w 1144888"/>
                        <a:gd name="connsiteY7" fmla="*/ 48970 h 1708804"/>
                        <a:gd name="connsiteX8" fmla="*/ 696259 w 1144888"/>
                        <a:gd name="connsiteY8" fmla="*/ 48971 h 1708804"/>
                        <a:gd name="connsiteX9" fmla="*/ 695863 w 1144888"/>
                        <a:gd name="connsiteY9" fmla="*/ 49187 h 1708804"/>
                        <a:gd name="connsiteX10" fmla="*/ 653240 w 1144888"/>
                        <a:gd name="connsiteY10" fmla="*/ 84354 h 1708804"/>
                        <a:gd name="connsiteX11" fmla="*/ 651191 w 1144888"/>
                        <a:gd name="connsiteY11" fmla="*/ 86837 h 1708804"/>
                        <a:gd name="connsiteX12" fmla="*/ 592942 w 1144888"/>
                        <a:gd name="connsiteY12" fmla="*/ 135777 h 1708804"/>
                        <a:gd name="connsiteX13" fmla="*/ 5427 w 1144888"/>
                        <a:gd name="connsiteY13" fmla="*/ 1312041 h 1708804"/>
                        <a:gd name="connsiteX14" fmla="*/ 0 w 1144888"/>
                        <a:gd name="connsiteY14" fmla="*/ 1420804 h 1708804"/>
                        <a:gd name="connsiteX15" fmla="*/ 288000 w 1144888"/>
                        <a:gd name="connsiteY15" fmla="*/ 1708804 h 1708804"/>
                        <a:gd name="connsiteX16" fmla="*/ 576000 w 1144888"/>
                        <a:gd name="connsiteY16" fmla="*/ 1420804 h 1708804"/>
                        <a:gd name="connsiteX17" fmla="*/ 682242 w 1144888"/>
                        <a:gd name="connsiteY17" fmla="*/ 953984 h 1708804"/>
                        <a:gd name="connsiteX18" fmla="*/ 928706 w 1144888"/>
                        <a:gd name="connsiteY18" fmla="*/ 595723 h 1708804"/>
                        <a:gd name="connsiteX19" fmla="*/ 983199 w 1144888"/>
                        <a:gd name="connsiteY19" fmla="*/ 543788 h 1708804"/>
                        <a:gd name="connsiteX20" fmla="*/ 1060535 w 1144888"/>
                        <a:gd name="connsiteY20" fmla="*/ 491647 h 1708804"/>
                        <a:gd name="connsiteX21" fmla="*/ 1144888 w 1144888"/>
                        <a:gd name="connsiteY21" fmla="*/ 288000 h 1708804"/>
                        <a:gd name="connsiteX22" fmla="*/ 856888 w 1144888"/>
                        <a:gd name="connsiteY22" fmla="*/ 0 h 170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144888" h="1708804">
                          <a:moveTo>
                            <a:pt x="651192" y="86838"/>
                          </a:moveTo>
                          <a:lnTo>
                            <a:pt x="618074" y="126976"/>
                          </a:lnTo>
                          <a:lnTo>
                            <a:pt x="651191" y="86838"/>
                          </a:lnTo>
                          <a:close/>
                          <a:moveTo>
                            <a:pt x="856888" y="0"/>
                          </a:moveTo>
                          <a:cubicBezTo>
                            <a:pt x="817124" y="0"/>
                            <a:pt x="779241" y="8059"/>
                            <a:pt x="744785" y="22632"/>
                          </a:cubicBezTo>
                          <a:lnTo>
                            <a:pt x="723679" y="34088"/>
                          </a:lnTo>
                          <a:lnTo>
                            <a:pt x="719133" y="29754"/>
                          </a:lnTo>
                          <a:lnTo>
                            <a:pt x="696261" y="48970"/>
                          </a:lnTo>
                          <a:lnTo>
                            <a:pt x="696259" y="48971"/>
                          </a:lnTo>
                          <a:lnTo>
                            <a:pt x="695863" y="49187"/>
                          </a:lnTo>
                          <a:cubicBezTo>
                            <a:pt x="680542" y="59538"/>
                            <a:pt x="666270" y="71325"/>
                            <a:pt x="653240" y="84354"/>
                          </a:cubicBezTo>
                          <a:lnTo>
                            <a:pt x="651191" y="86837"/>
                          </a:lnTo>
                          <a:lnTo>
                            <a:pt x="592942" y="135777"/>
                          </a:lnTo>
                          <a:cubicBezTo>
                            <a:pt x="269382" y="433371"/>
                            <a:pt x="52079" y="847180"/>
                            <a:pt x="5427" y="1312041"/>
                          </a:cubicBezTo>
                          <a:lnTo>
                            <a:pt x="0" y="1420804"/>
                          </a:lnTo>
                          <a:cubicBezTo>
                            <a:pt x="0" y="1579862"/>
                            <a:pt x="128942" y="1708804"/>
                            <a:pt x="288000" y="1708804"/>
                          </a:cubicBezTo>
                          <a:cubicBezTo>
                            <a:pt x="447058" y="1708804"/>
                            <a:pt x="576000" y="1579862"/>
                            <a:pt x="576000" y="1420804"/>
                          </a:cubicBezTo>
                          <a:cubicBezTo>
                            <a:pt x="611414" y="1265197"/>
                            <a:pt x="612538" y="1136261"/>
                            <a:pt x="682242" y="953984"/>
                          </a:cubicBezTo>
                          <a:cubicBezTo>
                            <a:pt x="742879" y="836200"/>
                            <a:pt x="812912" y="714298"/>
                            <a:pt x="928706" y="595723"/>
                          </a:cubicBezTo>
                          <a:lnTo>
                            <a:pt x="983199" y="543788"/>
                          </a:lnTo>
                          <a:lnTo>
                            <a:pt x="1060535" y="491647"/>
                          </a:lnTo>
                          <a:cubicBezTo>
                            <a:pt x="1112652" y="439529"/>
                            <a:pt x="1144888" y="367529"/>
                            <a:pt x="1144888" y="288000"/>
                          </a:cubicBezTo>
                          <a:cubicBezTo>
                            <a:pt x="1144888" y="128942"/>
                            <a:pt x="1015946" y="0"/>
                            <a:pt x="856888" y="0"/>
                          </a:cubicBezTo>
                          <a:close/>
                        </a:path>
                      </a:pathLst>
                    </a:custGeom>
                    <a:solidFill>
                      <a:srgbClr val="B35A23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Ellipszis 60"/>
                    <p:cNvSpPr/>
                    <p:nvPr/>
                  </p:nvSpPr>
                  <p:spPr>
                    <a:xfrm rot="21031973" flipH="1">
                      <a:off x="4545416" y="3225240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3" name="Csoportba foglalás 92"/>
                    <p:cNvGrpSpPr/>
                    <p:nvPr/>
                  </p:nvGrpSpPr>
                  <p:grpSpPr>
                    <a:xfrm>
                      <a:off x="5972524" y="4359320"/>
                      <a:ext cx="162300" cy="113620"/>
                      <a:chOff x="5682634" y="2508487"/>
                      <a:chExt cx="246045" cy="173753"/>
                    </a:xfrm>
                  </p:grpSpPr>
                  <p:sp>
                    <p:nvSpPr>
                      <p:cNvPr id="102" name="Ellipszis 101"/>
                      <p:cNvSpPr/>
                      <p:nvPr/>
                    </p:nvSpPr>
                    <p:spPr>
                      <a:xfrm flipH="1" flipV="1">
                        <a:off x="5682634" y="2508487"/>
                        <a:ext cx="246045" cy="16802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" name="Ellipszis 102"/>
                      <p:cNvSpPr/>
                      <p:nvPr/>
                    </p:nvSpPr>
                    <p:spPr>
                      <a:xfrm flipH="1" flipV="1">
                        <a:off x="5682635" y="2524072"/>
                        <a:ext cx="191310" cy="158168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u-HU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4" name="Szabadkézi sokszög 93"/>
                    <p:cNvSpPr/>
                    <p:nvPr/>
                  </p:nvSpPr>
                  <p:spPr>
                    <a:xfrm flipH="1" flipV="1">
                      <a:off x="5467009" y="4314366"/>
                      <a:ext cx="350570" cy="543805"/>
                    </a:xfrm>
                    <a:custGeom>
                      <a:avLst/>
                      <a:gdLst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43336 w 365371"/>
                        <a:gd name="connsiteY18" fmla="*/ 576245 h 610535"/>
                        <a:gd name="connsiteX19" fmla="*/ 209046 w 365371"/>
                        <a:gd name="connsiteY19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576245 h 610535"/>
                        <a:gd name="connsiteX3" fmla="*/ 129690 w 365371"/>
                        <a:gd name="connsiteY3" fmla="*/ 159587 h 610535"/>
                        <a:gd name="connsiteX4" fmla="*/ 95655 w 365371"/>
                        <a:gd name="connsiteY4" fmla="*/ 165268 h 610535"/>
                        <a:gd name="connsiteX5" fmla="*/ 0 w 365371"/>
                        <a:gd name="connsiteY5" fmla="*/ 86184 h 610535"/>
                        <a:gd name="connsiteX6" fmla="*/ 95655 w 365371"/>
                        <a:gd name="connsiteY6" fmla="*/ 7100 h 610535"/>
                        <a:gd name="connsiteX7" fmla="*/ 132888 w 365371"/>
                        <a:gd name="connsiteY7" fmla="*/ 13315 h 610535"/>
                        <a:gd name="connsiteX8" fmla="*/ 137349 w 365371"/>
                        <a:gd name="connsiteY8" fmla="*/ 15801 h 610535"/>
                        <a:gd name="connsiteX9" fmla="*/ 139734 w 365371"/>
                        <a:gd name="connsiteY9" fmla="*/ 10044 h 610535"/>
                        <a:gd name="connsiteX10" fmla="*/ 163980 w 365371"/>
                        <a:gd name="connsiteY10" fmla="*/ 0 h 610535"/>
                        <a:gd name="connsiteX11" fmla="*/ 209046 w 365371"/>
                        <a:gd name="connsiteY11" fmla="*/ 0 h 610535"/>
                        <a:gd name="connsiteX12" fmla="*/ 233292 w 365371"/>
                        <a:gd name="connsiteY12" fmla="*/ 10044 h 610535"/>
                        <a:gd name="connsiteX13" fmla="*/ 234507 w 365371"/>
                        <a:gd name="connsiteY13" fmla="*/ 12977 h 610535"/>
                        <a:gd name="connsiteX14" fmla="*/ 269716 w 365371"/>
                        <a:gd name="connsiteY14" fmla="*/ 7100 h 610535"/>
                        <a:gd name="connsiteX15" fmla="*/ 365371 w 365371"/>
                        <a:gd name="connsiteY15" fmla="*/ 86184 h 610535"/>
                        <a:gd name="connsiteX16" fmla="*/ 269716 w 365371"/>
                        <a:gd name="connsiteY16" fmla="*/ 165268 h 610535"/>
                        <a:gd name="connsiteX17" fmla="*/ 243336 w 365371"/>
                        <a:gd name="connsiteY17" fmla="*/ 160865 h 610535"/>
                        <a:gd name="connsiteX18" fmla="*/ 209046 w 365371"/>
                        <a:gd name="connsiteY18" fmla="*/ 610535 h 610535"/>
                        <a:gd name="connsiteX0" fmla="*/ 209046 w 365371"/>
                        <a:gd name="connsiteY0" fmla="*/ 610535 h 610535"/>
                        <a:gd name="connsiteX1" fmla="*/ 163980 w 365371"/>
                        <a:gd name="connsiteY1" fmla="*/ 610535 h 610535"/>
                        <a:gd name="connsiteX2" fmla="*/ 129690 w 365371"/>
                        <a:gd name="connsiteY2" fmla="*/ 159587 h 610535"/>
                        <a:gd name="connsiteX3" fmla="*/ 95655 w 365371"/>
                        <a:gd name="connsiteY3" fmla="*/ 165268 h 610535"/>
                        <a:gd name="connsiteX4" fmla="*/ 0 w 365371"/>
                        <a:gd name="connsiteY4" fmla="*/ 86184 h 610535"/>
                        <a:gd name="connsiteX5" fmla="*/ 95655 w 365371"/>
                        <a:gd name="connsiteY5" fmla="*/ 7100 h 610535"/>
                        <a:gd name="connsiteX6" fmla="*/ 132888 w 365371"/>
                        <a:gd name="connsiteY6" fmla="*/ 13315 h 610535"/>
                        <a:gd name="connsiteX7" fmla="*/ 137349 w 365371"/>
                        <a:gd name="connsiteY7" fmla="*/ 15801 h 610535"/>
                        <a:gd name="connsiteX8" fmla="*/ 139734 w 365371"/>
                        <a:gd name="connsiteY8" fmla="*/ 10044 h 610535"/>
                        <a:gd name="connsiteX9" fmla="*/ 163980 w 365371"/>
                        <a:gd name="connsiteY9" fmla="*/ 0 h 610535"/>
                        <a:gd name="connsiteX10" fmla="*/ 209046 w 365371"/>
                        <a:gd name="connsiteY10" fmla="*/ 0 h 610535"/>
                        <a:gd name="connsiteX11" fmla="*/ 233292 w 365371"/>
                        <a:gd name="connsiteY11" fmla="*/ 10044 h 610535"/>
                        <a:gd name="connsiteX12" fmla="*/ 234507 w 365371"/>
                        <a:gd name="connsiteY12" fmla="*/ 12977 h 610535"/>
                        <a:gd name="connsiteX13" fmla="*/ 269716 w 365371"/>
                        <a:gd name="connsiteY13" fmla="*/ 7100 h 610535"/>
                        <a:gd name="connsiteX14" fmla="*/ 365371 w 365371"/>
                        <a:gd name="connsiteY14" fmla="*/ 86184 h 610535"/>
                        <a:gd name="connsiteX15" fmla="*/ 269716 w 365371"/>
                        <a:gd name="connsiteY15" fmla="*/ 165268 h 610535"/>
                        <a:gd name="connsiteX16" fmla="*/ 243336 w 365371"/>
                        <a:gd name="connsiteY16" fmla="*/ 160865 h 610535"/>
                        <a:gd name="connsiteX17" fmla="*/ 209046 w 365371"/>
                        <a:gd name="connsiteY17" fmla="*/ 610535 h 610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5371" h="610535">
                          <a:moveTo>
                            <a:pt x="209046" y="610535"/>
                          </a:moveTo>
                          <a:lnTo>
                            <a:pt x="163980" y="610535"/>
                          </a:lnTo>
                          <a:cubicBezTo>
                            <a:pt x="150754" y="535377"/>
                            <a:pt x="141077" y="233798"/>
                            <a:pt x="129690" y="159587"/>
                          </a:cubicBezTo>
                          <a:lnTo>
                            <a:pt x="95655" y="165268"/>
                          </a:lnTo>
                          <a:cubicBezTo>
                            <a:pt x="42826" y="165268"/>
                            <a:pt x="0" y="129861"/>
                            <a:pt x="0" y="86184"/>
                          </a:cubicBezTo>
                          <a:cubicBezTo>
                            <a:pt x="0" y="42507"/>
                            <a:pt x="42826" y="7100"/>
                            <a:pt x="95655" y="7100"/>
                          </a:cubicBezTo>
                          <a:cubicBezTo>
                            <a:pt x="108862" y="7100"/>
                            <a:pt x="121444" y="9313"/>
                            <a:pt x="132888" y="13315"/>
                          </a:cubicBezTo>
                          <a:lnTo>
                            <a:pt x="137349" y="15801"/>
                          </a:lnTo>
                          <a:lnTo>
                            <a:pt x="139734" y="10044"/>
                          </a:lnTo>
                          <a:cubicBezTo>
                            <a:pt x="145939" y="3838"/>
                            <a:pt x="154511" y="0"/>
                            <a:pt x="163980" y="0"/>
                          </a:cubicBezTo>
                          <a:lnTo>
                            <a:pt x="209046" y="0"/>
                          </a:lnTo>
                          <a:cubicBezTo>
                            <a:pt x="218515" y="0"/>
                            <a:pt x="227087" y="3838"/>
                            <a:pt x="233292" y="10044"/>
                          </a:cubicBezTo>
                          <a:lnTo>
                            <a:pt x="234507" y="12977"/>
                          </a:lnTo>
                          <a:lnTo>
                            <a:pt x="269716" y="7100"/>
                          </a:lnTo>
                          <a:cubicBezTo>
                            <a:pt x="322545" y="7100"/>
                            <a:pt x="365371" y="42507"/>
                            <a:pt x="365371" y="86184"/>
                          </a:cubicBezTo>
                          <a:cubicBezTo>
                            <a:pt x="365371" y="129861"/>
                            <a:pt x="322545" y="165268"/>
                            <a:pt x="269716" y="165268"/>
                          </a:cubicBezTo>
                          <a:lnTo>
                            <a:pt x="243336" y="160865"/>
                          </a:lnTo>
                          <a:lnTo>
                            <a:pt x="209046" y="610535"/>
                          </a:lnTo>
                          <a:close/>
                        </a:path>
                      </a:pathLst>
                    </a:custGeom>
                    <a:solidFill>
                      <a:srgbClr val="CF7741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Ellipszis 89"/>
                    <p:cNvSpPr/>
                    <p:nvPr/>
                  </p:nvSpPr>
                  <p:spPr>
                    <a:xfrm rot="16200000" flipH="1">
                      <a:off x="4366206" y="4031698"/>
                      <a:ext cx="693701" cy="242670"/>
                    </a:xfrm>
                    <a:custGeom>
                      <a:avLst/>
                      <a:gdLst>
                        <a:gd name="connsiteX0" fmla="*/ 0 w 1326323"/>
                        <a:gd name="connsiteY0" fmla="*/ 181460 h 362919"/>
                        <a:gd name="connsiteX1" fmla="*/ 663162 w 1326323"/>
                        <a:gd name="connsiteY1" fmla="*/ 0 h 362919"/>
                        <a:gd name="connsiteX2" fmla="*/ 1326324 w 1326323"/>
                        <a:gd name="connsiteY2" fmla="*/ 181460 h 362919"/>
                        <a:gd name="connsiteX3" fmla="*/ 663162 w 1326323"/>
                        <a:gd name="connsiteY3" fmla="*/ 362920 h 362919"/>
                        <a:gd name="connsiteX4" fmla="*/ 0 w 1326323"/>
                        <a:gd name="connsiteY4" fmla="*/ 181460 h 362919"/>
                        <a:gd name="connsiteX0" fmla="*/ 925 w 1327249"/>
                        <a:gd name="connsiteY0" fmla="*/ 181460 h 241313"/>
                        <a:gd name="connsiteX1" fmla="*/ 664087 w 1327249"/>
                        <a:gd name="connsiteY1" fmla="*/ 0 h 241313"/>
                        <a:gd name="connsiteX2" fmla="*/ 1327249 w 1327249"/>
                        <a:gd name="connsiteY2" fmla="*/ 181460 h 241313"/>
                        <a:gd name="connsiteX3" fmla="*/ 786007 w 1327249"/>
                        <a:gd name="connsiteY3" fmla="*/ 225760 h 241313"/>
                        <a:gd name="connsiteX4" fmla="*/ 925 w 1327249"/>
                        <a:gd name="connsiteY4" fmla="*/ 181460 h 241313"/>
                        <a:gd name="connsiteX0" fmla="*/ 1209 w 1060833"/>
                        <a:gd name="connsiteY0" fmla="*/ 361489 h 367887"/>
                        <a:gd name="connsiteX1" fmla="*/ 397671 w 1060833"/>
                        <a:gd name="connsiteY1" fmla="*/ 4769 h 367887"/>
                        <a:gd name="connsiteX2" fmla="*/ 1060833 w 1060833"/>
                        <a:gd name="connsiteY2" fmla="*/ 186229 h 367887"/>
                        <a:gd name="connsiteX3" fmla="*/ 519591 w 1060833"/>
                        <a:gd name="connsiteY3" fmla="*/ 230529 h 367887"/>
                        <a:gd name="connsiteX4" fmla="*/ 1209 w 1060833"/>
                        <a:gd name="connsiteY4" fmla="*/ 361489 h 367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833" h="367887">
                          <a:moveTo>
                            <a:pt x="1209" y="361489"/>
                          </a:moveTo>
                          <a:cubicBezTo>
                            <a:pt x="-19111" y="323862"/>
                            <a:pt x="221067" y="33979"/>
                            <a:pt x="397671" y="4769"/>
                          </a:cubicBezTo>
                          <a:cubicBezTo>
                            <a:pt x="574275" y="-24441"/>
                            <a:pt x="1060833" y="86011"/>
                            <a:pt x="1060833" y="186229"/>
                          </a:cubicBezTo>
                          <a:cubicBezTo>
                            <a:pt x="1060833" y="286447"/>
                            <a:pt x="696195" y="201319"/>
                            <a:pt x="519591" y="230529"/>
                          </a:cubicBezTo>
                          <a:cubicBezTo>
                            <a:pt x="342987" y="259739"/>
                            <a:pt x="21529" y="399116"/>
                            <a:pt x="1209" y="361489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Ellipszis 96"/>
                    <p:cNvSpPr/>
                    <p:nvPr/>
                  </p:nvSpPr>
                  <p:spPr>
                    <a:xfrm flipH="1">
                      <a:off x="5380832" y="5051509"/>
                      <a:ext cx="494088" cy="191744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  <a:gd name="connsiteX0" fmla="*/ 444 w 640018"/>
                        <a:gd name="connsiteY0" fmla="*/ 69426 h 419076"/>
                        <a:gd name="connsiteX1" fmla="*/ 310367 w 640018"/>
                        <a:gd name="connsiteY1" fmla="*/ 12608 h 419076"/>
                        <a:gd name="connsiteX2" fmla="*/ 640018 w 640018"/>
                        <a:gd name="connsiteY2" fmla="*/ 122766 h 419076"/>
                        <a:gd name="connsiteX3" fmla="*/ 251651 w 640018"/>
                        <a:gd name="connsiteY3" fmla="*/ 418600 h 419076"/>
                        <a:gd name="connsiteX4" fmla="*/ 444 w 640018"/>
                        <a:gd name="connsiteY4" fmla="*/ 69426 h 419076"/>
                        <a:gd name="connsiteX0" fmla="*/ 76 w 639650"/>
                        <a:gd name="connsiteY0" fmla="*/ 69426 h 461775"/>
                        <a:gd name="connsiteX1" fmla="*/ 309999 w 639650"/>
                        <a:gd name="connsiteY1" fmla="*/ 12608 h 461775"/>
                        <a:gd name="connsiteX2" fmla="*/ 639650 w 639650"/>
                        <a:gd name="connsiteY2" fmla="*/ 122766 h 461775"/>
                        <a:gd name="connsiteX3" fmla="*/ 284166 w 639650"/>
                        <a:gd name="connsiteY3" fmla="*/ 461419 h 461775"/>
                        <a:gd name="connsiteX4" fmla="*/ 76 w 639650"/>
                        <a:gd name="connsiteY4" fmla="*/ 69426 h 461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650" h="461775">
                          <a:moveTo>
                            <a:pt x="76" y="69426"/>
                          </a:moveTo>
                          <a:cubicBezTo>
                            <a:pt x="4382" y="-5376"/>
                            <a:pt x="203403" y="3718"/>
                            <a:pt x="309999" y="12608"/>
                          </a:cubicBezTo>
                          <a:cubicBezTo>
                            <a:pt x="416595" y="21498"/>
                            <a:pt x="639650" y="-65869"/>
                            <a:pt x="639650" y="122766"/>
                          </a:cubicBezTo>
                          <a:cubicBezTo>
                            <a:pt x="639650" y="311401"/>
                            <a:pt x="390762" y="470309"/>
                            <a:pt x="284166" y="461419"/>
                          </a:cubicBezTo>
                          <a:cubicBezTo>
                            <a:pt x="177570" y="452529"/>
                            <a:pt x="-4230" y="144228"/>
                            <a:pt x="76" y="69426"/>
                          </a:cubicBezTo>
                          <a:close/>
                        </a:path>
                      </a:pathLst>
                    </a:custGeom>
                    <a:solidFill>
                      <a:srgbClr val="B65C2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Ellipszis 96"/>
                    <p:cNvSpPr/>
                    <p:nvPr/>
                  </p:nvSpPr>
                  <p:spPr>
                    <a:xfrm rot="11104293" flipH="1">
                      <a:off x="5454225" y="5414742"/>
                      <a:ext cx="320053" cy="29897"/>
                    </a:xfrm>
                    <a:custGeom>
                      <a:avLst/>
                      <a:gdLst>
                        <a:gd name="connsiteX0" fmla="*/ 0 w 639574"/>
                        <a:gd name="connsiteY0" fmla="*/ 341554 h 683108"/>
                        <a:gd name="connsiteX1" fmla="*/ 319787 w 639574"/>
                        <a:gd name="connsiteY1" fmla="*/ 0 h 683108"/>
                        <a:gd name="connsiteX2" fmla="*/ 639574 w 639574"/>
                        <a:gd name="connsiteY2" fmla="*/ 341554 h 683108"/>
                        <a:gd name="connsiteX3" fmla="*/ 319787 w 639574"/>
                        <a:gd name="connsiteY3" fmla="*/ 683108 h 683108"/>
                        <a:gd name="connsiteX4" fmla="*/ 0 w 639574"/>
                        <a:gd name="connsiteY4" fmla="*/ 341554 h 683108"/>
                        <a:gd name="connsiteX0" fmla="*/ 0 w 639574"/>
                        <a:gd name="connsiteY0" fmla="*/ 94556 h 436110"/>
                        <a:gd name="connsiteX1" fmla="*/ 319787 w 639574"/>
                        <a:gd name="connsiteY1" fmla="*/ 57802 h 436110"/>
                        <a:gd name="connsiteX2" fmla="*/ 639574 w 639574"/>
                        <a:gd name="connsiteY2" fmla="*/ 94556 h 436110"/>
                        <a:gd name="connsiteX3" fmla="*/ 319787 w 639574"/>
                        <a:gd name="connsiteY3" fmla="*/ 436110 h 436110"/>
                        <a:gd name="connsiteX4" fmla="*/ 0 w 639574"/>
                        <a:gd name="connsiteY4" fmla="*/ 94556 h 436110"/>
                        <a:gd name="connsiteX0" fmla="*/ 0 w 639574"/>
                        <a:gd name="connsiteY0" fmla="*/ 38843 h 434086"/>
                        <a:gd name="connsiteX1" fmla="*/ 319787 w 639574"/>
                        <a:gd name="connsiteY1" fmla="*/ 55429 h 434086"/>
                        <a:gd name="connsiteX2" fmla="*/ 639574 w 639574"/>
                        <a:gd name="connsiteY2" fmla="*/ 92183 h 434086"/>
                        <a:gd name="connsiteX3" fmla="*/ 319787 w 639574"/>
                        <a:gd name="connsiteY3" fmla="*/ 433737 h 434086"/>
                        <a:gd name="connsiteX4" fmla="*/ 0 w 639574"/>
                        <a:gd name="connsiteY4" fmla="*/ 38843 h 434086"/>
                        <a:gd name="connsiteX0" fmla="*/ 593 w 640167"/>
                        <a:gd name="connsiteY0" fmla="*/ 38843 h 388493"/>
                        <a:gd name="connsiteX1" fmla="*/ 320380 w 640167"/>
                        <a:gd name="connsiteY1" fmla="*/ 55429 h 388493"/>
                        <a:gd name="connsiteX2" fmla="*/ 640167 w 640167"/>
                        <a:gd name="connsiteY2" fmla="*/ 92183 h 388493"/>
                        <a:gd name="connsiteX3" fmla="*/ 251800 w 640167"/>
                        <a:gd name="connsiteY3" fmla="*/ 388017 h 388493"/>
                        <a:gd name="connsiteX4" fmla="*/ 593 w 640167"/>
                        <a:gd name="connsiteY4" fmla="*/ 38843 h 388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0167" h="388493">
                          <a:moveTo>
                            <a:pt x="593" y="38843"/>
                          </a:moveTo>
                          <a:cubicBezTo>
                            <a:pt x="12023" y="-16588"/>
                            <a:pt x="213784" y="46539"/>
                            <a:pt x="320380" y="55429"/>
                          </a:cubicBezTo>
                          <a:cubicBezTo>
                            <a:pt x="426976" y="64319"/>
                            <a:pt x="640167" y="-96452"/>
                            <a:pt x="640167" y="92183"/>
                          </a:cubicBezTo>
                          <a:cubicBezTo>
                            <a:pt x="640167" y="280818"/>
                            <a:pt x="358396" y="396907"/>
                            <a:pt x="251800" y="388017"/>
                          </a:cubicBezTo>
                          <a:cubicBezTo>
                            <a:pt x="145204" y="379127"/>
                            <a:pt x="-10837" y="94274"/>
                            <a:pt x="593" y="38843"/>
                          </a:cubicBezTo>
                          <a:close/>
                        </a:path>
                      </a:pathLst>
                    </a:custGeom>
                    <a:solidFill>
                      <a:srgbClr val="DB8149">
                        <a:alpha val="7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Ellipszis 97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6049641" y="4383468"/>
                      <a:ext cx="23747" cy="2354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Háromszög 5119"/>
                    <p:cNvSpPr/>
                    <p:nvPr/>
                  </p:nvSpPr>
                  <p:spPr>
                    <a:xfrm>
                      <a:off x="6332570" y="5820803"/>
                      <a:ext cx="623338" cy="799234"/>
                    </a:xfrm>
                    <a:custGeom>
                      <a:avLst/>
                      <a:gdLst>
                        <a:gd name="connsiteX0" fmla="*/ 0 w 1410843"/>
                        <a:gd name="connsiteY0" fmla="*/ 1516998 h 1516998"/>
                        <a:gd name="connsiteX1" fmla="*/ 705422 w 1410843"/>
                        <a:gd name="connsiteY1" fmla="*/ 0 h 1516998"/>
                        <a:gd name="connsiteX2" fmla="*/ 1410843 w 1410843"/>
                        <a:gd name="connsiteY2" fmla="*/ 1516998 h 1516998"/>
                        <a:gd name="connsiteX3" fmla="*/ 0 w 1410843"/>
                        <a:gd name="connsiteY3" fmla="*/ 1516998 h 1516998"/>
                        <a:gd name="connsiteX0" fmla="*/ 0 w 1197483"/>
                        <a:gd name="connsiteY0" fmla="*/ 1120758 h 1516998"/>
                        <a:gd name="connsiteX1" fmla="*/ 492062 w 1197483"/>
                        <a:gd name="connsiteY1" fmla="*/ 0 h 1516998"/>
                        <a:gd name="connsiteX2" fmla="*/ 1197483 w 1197483"/>
                        <a:gd name="connsiteY2" fmla="*/ 1516998 h 1516998"/>
                        <a:gd name="connsiteX3" fmla="*/ 0 w 1197483"/>
                        <a:gd name="connsiteY3" fmla="*/ 1120758 h 1516998"/>
                        <a:gd name="connsiteX0" fmla="*/ 0 w 685419"/>
                        <a:gd name="connsiteY0" fmla="*/ 1120758 h 1181718"/>
                        <a:gd name="connsiteX1" fmla="*/ 492062 w 685419"/>
                        <a:gd name="connsiteY1" fmla="*/ 0 h 1181718"/>
                        <a:gd name="connsiteX2" fmla="*/ 685419 w 685419"/>
                        <a:gd name="connsiteY2" fmla="*/ 1181718 h 1181718"/>
                        <a:gd name="connsiteX3" fmla="*/ 0 w 685419"/>
                        <a:gd name="connsiteY3" fmla="*/ 1120758 h 1181718"/>
                        <a:gd name="connsiteX0" fmla="*/ 0 w 719359"/>
                        <a:gd name="connsiteY0" fmla="*/ 1120758 h 1181718"/>
                        <a:gd name="connsiteX1" fmla="*/ 492062 w 719359"/>
                        <a:gd name="connsiteY1" fmla="*/ 0 h 1181718"/>
                        <a:gd name="connsiteX2" fmla="*/ 685419 w 719359"/>
                        <a:gd name="connsiteY2" fmla="*/ 1181718 h 1181718"/>
                        <a:gd name="connsiteX3" fmla="*/ 0 w 719359"/>
                        <a:gd name="connsiteY3" fmla="*/ 1120758 h 1181718"/>
                        <a:gd name="connsiteX0" fmla="*/ 0 w 713964"/>
                        <a:gd name="connsiteY0" fmla="*/ 984183 h 1045143"/>
                        <a:gd name="connsiteX1" fmla="*/ 426152 w 713964"/>
                        <a:gd name="connsiteY1" fmla="*/ 0 h 1045143"/>
                        <a:gd name="connsiteX2" fmla="*/ 685419 w 713964"/>
                        <a:gd name="connsiteY2" fmla="*/ 1045143 h 1045143"/>
                        <a:gd name="connsiteX3" fmla="*/ 0 w 713964"/>
                        <a:gd name="connsiteY3" fmla="*/ 984183 h 1045143"/>
                        <a:gd name="connsiteX0" fmla="*/ 0 w 735860"/>
                        <a:gd name="connsiteY0" fmla="*/ 984183 h 1045143"/>
                        <a:gd name="connsiteX1" fmla="*/ 426152 w 735860"/>
                        <a:gd name="connsiteY1" fmla="*/ 0 h 1045143"/>
                        <a:gd name="connsiteX2" fmla="*/ 685419 w 735860"/>
                        <a:gd name="connsiteY2" fmla="*/ 1045143 h 1045143"/>
                        <a:gd name="connsiteX3" fmla="*/ 0 w 735860"/>
                        <a:gd name="connsiteY3" fmla="*/ 984183 h 1045143"/>
                        <a:gd name="connsiteX0" fmla="*/ 0 w 734376"/>
                        <a:gd name="connsiteY0" fmla="*/ 954917 h 1015877"/>
                        <a:gd name="connsiteX1" fmla="*/ 417913 w 734376"/>
                        <a:gd name="connsiteY1" fmla="*/ 0 h 1015877"/>
                        <a:gd name="connsiteX2" fmla="*/ 685419 w 734376"/>
                        <a:gd name="connsiteY2" fmla="*/ 1015877 h 1015877"/>
                        <a:gd name="connsiteX3" fmla="*/ 0 w 734376"/>
                        <a:gd name="connsiteY3" fmla="*/ 954917 h 1015877"/>
                        <a:gd name="connsiteX0" fmla="*/ 0 w 750852"/>
                        <a:gd name="connsiteY0" fmla="*/ 1023205 h 1023205"/>
                        <a:gd name="connsiteX1" fmla="*/ 434391 w 750852"/>
                        <a:gd name="connsiteY1" fmla="*/ 0 h 1023205"/>
                        <a:gd name="connsiteX2" fmla="*/ 701897 w 750852"/>
                        <a:gd name="connsiteY2" fmla="*/ 1015877 h 1023205"/>
                        <a:gd name="connsiteX3" fmla="*/ 0 w 750852"/>
                        <a:gd name="connsiteY3" fmla="*/ 1023205 h 10232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0852" h="1023205">
                          <a:moveTo>
                            <a:pt x="0" y="1023205"/>
                          </a:moveTo>
                          <a:lnTo>
                            <a:pt x="434391" y="0"/>
                          </a:lnTo>
                          <a:cubicBezTo>
                            <a:pt x="704812" y="228064"/>
                            <a:pt x="826421" y="451283"/>
                            <a:pt x="701897" y="1015877"/>
                          </a:cubicBezTo>
                          <a:lnTo>
                            <a:pt x="0" y="102320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alpha val="14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Ellipszis 90"/>
                    <p:cNvSpPr/>
                    <p:nvPr/>
                  </p:nvSpPr>
                  <p:spPr>
                    <a:xfrm rot="16200000" flipH="1">
                      <a:off x="5824720" y="3653260"/>
                      <a:ext cx="1168426" cy="494952"/>
                    </a:xfrm>
                    <a:custGeom>
                      <a:avLst/>
                      <a:gdLst>
                        <a:gd name="connsiteX0" fmla="*/ 0 w 1629173"/>
                        <a:gd name="connsiteY0" fmla="*/ 181460 h 362919"/>
                        <a:gd name="connsiteX1" fmla="*/ 814587 w 1629173"/>
                        <a:gd name="connsiteY1" fmla="*/ 0 h 362919"/>
                        <a:gd name="connsiteX2" fmla="*/ 1629174 w 1629173"/>
                        <a:gd name="connsiteY2" fmla="*/ 181460 h 362919"/>
                        <a:gd name="connsiteX3" fmla="*/ 814587 w 1629173"/>
                        <a:gd name="connsiteY3" fmla="*/ 362920 h 362919"/>
                        <a:gd name="connsiteX4" fmla="*/ 0 w 1629173"/>
                        <a:gd name="connsiteY4" fmla="*/ 181460 h 362919"/>
                        <a:gd name="connsiteX0" fmla="*/ 0 w 1591074"/>
                        <a:gd name="connsiteY0" fmla="*/ 51647 h 421094"/>
                        <a:gd name="connsiteX1" fmla="*/ 776487 w 1591074"/>
                        <a:gd name="connsiteY1" fmla="*/ 53067 h 421094"/>
                        <a:gd name="connsiteX2" fmla="*/ 1591074 w 1591074"/>
                        <a:gd name="connsiteY2" fmla="*/ 234527 h 421094"/>
                        <a:gd name="connsiteX3" fmla="*/ 776487 w 1591074"/>
                        <a:gd name="connsiteY3" fmla="*/ 415987 h 421094"/>
                        <a:gd name="connsiteX4" fmla="*/ 0 w 1591074"/>
                        <a:gd name="connsiteY4" fmla="*/ 51647 h 421094"/>
                        <a:gd name="connsiteX0" fmla="*/ 4512 w 1595586"/>
                        <a:gd name="connsiteY0" fmla="*/ 217038 h 586485"/>
                        <a:gd name="connsiteX1" fmla="*/ 780999 w 1595586"/>
                        <a:gd name="connsiteY1" fmla="*/ 218458 h 586485"/>
                        <a:gd name="connsiteX2" fmla="*/ 1595586 w 1595586"/>
                        <a:gd name="connsiteY2" fmla="*/ 399918 h 586485"/>
                        <a:gd name="connsiteX3" fmla="*/ 780999 w 1595586"/>
                        <a:gd name="connsiteY3" fmla="*/ 581378 h 586485"/>
                        <a:gd name="connsiteX4" fmla="*/ 4512 w 1595586"/>
                        <a:gd name="connsiteY4" fmla="*/ 217038 h 586485"/>
                        <a:gd name="connsiteX0" fmla="*/ 40 w 1591114"/>
                        <a:gd name="connsiteY0" fmla="*/ 44294 h 548365"/>
                        <a:gd name="connsiteX1" fmla="*/ 776527 w 1591114"/>
                        <a:gd name="connsiteY1" fmla="*/ 45714 h 548365"/>
                        <a:gd name="connsiteX2" fmla="*/ 1591114 w 1591114"/>
                        <a:gd name="connsiteY2" fmla="*/ 227174 h 548365"/>
                        <a:gd name="connsiteX3" fmla="*/ 746050 w 1591114"/>
                        <a:gd name="connsiteY3" fmla="*/ 545797 h 548365"/>
                        <a:gd name="connsiteX4" fmla="*/ 40 w 1591114"/>
                        <a:gd name="connsiteY4" fmla="*/ 44294 h 548365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1098"/>
                        <a:gd name="connsiteY0" fmla="*/ 13901 h 517972"/>
                        <a:gd name="connsiteX1" fmla="*/ 723174 w 1591098"/>
                        <a:gd name="connsiteY1" fmla="*/ 144864 h 517972"/>
                        <a:gd name="connsiteX2" fmla="*/ 1591098 w 1591098"/>
                        <a:gd name="connsiteY2" fmla="*/ 196781 h 517972"/>
                        <a:gd name="connsiteX3" fmla="*/ 746034 w 1591098"/>
                        <a:gd name="connsiteY3" fmla="*/ 515404 h 517972"/>
                        <a:gd name="connsiteX4" fmla="*/ 24 w 1591098"/>
                        <a:gd name="connsiteY4" fmla="*/ 13901 h 517972"/>
                        <a:gd name="connsiteX0" fmla="*/ 24 w 1594484"/>
                        <a:gd name="connsiteY0" fmla="*/ 13901 h 518221"/>
                        <a:gd name="connsiteX1" fmla="*/ 723174 w 1594484"/>
                        <a:gd name="connsiteY1" fmla="*/ 144864 h 518221"/>
                        <a:gd name="connsiteX2" fmla="*/ 1591098 w 1594484"/>
                        <a:gd name="connsiteY2" fmla="*/ 196781 h 518221"/>
                        <a:gd name="connsiteX3" fmla="*/ 746034 w 1594484"/>
                        <a:gd name="connsiteY3" fmla="*/ 515404 h 518221"/>
                        <a:gd name="connsiteX4" fmla="*/ 24 w 1594484"/>
                        <a:gd name="connsiteY4" fmla="*/ 13901 h 518221"/>
                        <a:gd name="connsiteX0" fmla="*/ 7956 w 1601310"/>
                        <a:gd name="connsiteY0" fmla="*/ 14489 h 529183"/>
                        <a:gd name="connsiteX1" fmla="*/ 731106 w 1601310"/>
                        <a:gd name="connsiteY1" fmla="*/ 145452 h 529183"/>
                        <a:gd name="connsiteX2" fmla="*/ 1599030 w 1601310"/>
                        <a:gd name="connsiteY2" fmla="*/ 197369 h 529183"/>
                        <a:gd name="connsiteX3" fmla="*/ 424153 w 1601310"/>
                        <a:gd name="connsiteY3" fmla="*/ 526479 h 529183"/>
                        <a:gd name="connsiteX4" fmla="*/ 7956 w 1601310"/>
                        <a:gd name="connsiteY4" fmla="*/ 14489 h 529183"/>
                        <a:gd name="connsiteX0" fmla="*/ 41937 w 1636265"/>
                        <a:gd name="connsiteY0" fmla="*/ 14489 h 538379"/>
                        <a:gd name="connsiteX1" fmla="*/ 765087 w 1636265"/>
                        <a:gd name="connsiteY1" fmla="*/ 145452 h 538379"/>
                        <a:gd name="connsiteX2" fmla="*/ 1633011 w 1636265"/>
                        <a:gd name="connsiteY2" fmla="*/ 197369 h 538379"/>
                        <a:gd name="connsiteX3" fmla="*/ 458134 w 1636265"/>
                        <a:gd name="connsiteY3" fmla="*/ 526479 h 538379"/>
                        <a:gd name="connsiteX4" fmla="*/ 41937 w 1636265"/>
                        <a:gd name="connsiteY4" fmla="*/ 14489 h 538379"/>
                        <a:gd name="connsiteX0" fmla="*/ 4904 w 1786798"/>
                        <a:gd name="connsiteY0" fmla="*/ 7714 h 750343"/>
                        <a:gd name="connsiteX1" fmla="*/ 916522 w 1786798"/>
                        <a:gd name="connsiteY1" fmla="*/ 358786 h 750343"/>
                        <a:gd name="connsiteX2" fmla="*/ 1784446 w 1786798"/>
                        <a:gd name="connsiteY2" fmla="*/ 410703 h 750343"/>
                        <a:gd name="connsiteX3" fmla="*/ 609569 w 1786798"/>
                        <a:gd name="connsiteY3" fmla="*/ 739813 h 750343"/>
                        <a:gd name="connsiteX4" fmla="*/ 4904 w 1786798"/>
                        <a:gd name="connsiteY4" fmla="*/ 7714 h 750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6798" h="750343">
                          <a:moveTo>
                            <a:pt x="4904" y="7714"/>
                          </a:moveTo>
                          <a:cubicBezTo>
                            <a:pt x="56063" y="-55790"/>
                            <a:pt x="619932" y="291621"/>
                            <a:pt x="916522" y="358786"/>
                          </a:cubicBezTo>
                          <a:cubicBezTo>
                            <a:pt x="1213112" y="425951"/>
                            <a:pt x="1273906" y="516225"/>
                            <a:pt x="1784446" y="410703"/>
                          </a:cubicBezTo>
                          <a:cubicBezTo>
                            <a:pt x="1839691" y="535686"/>
                            <a:pt x="906159" y="806978"/>
                            <a:pt x="609569" y="739813"/>
                          </a:cubicBezTo>
                          <a:cubicBezTo>
                            <a:pt x="312979" y="672648"/>
                            <a:pt x="-46255" y="71218"/>
                            <a:pt x="4904" y="7714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Ellipszis 60"/>
                    <p:cNvSpPr/>
                    <p:nvPr/>
                  </p:nvSpPr>
                  <p:spPr>
                    <a:xfrm rot="1856876" flipH="1">
                      <a:off x="5422844" y="3115962"/>
                      <a:ext cx="1064235" cy="751441"/>
                    </a:xfrm>
                    <a:custGeom>
                      <a:avLst/>
                      <a:gdLst>
                        <a:gd name="connsiteX0" fmla="*/ 0 w 2576479"/>
                        <a:gd name="connsiteY0" fmla="*/ 572893 h 1145785"/>
                        <a:gd name="connsiteX1" fmla="*/ 1288240 w 2576479"/>
                        <a:gd name="connsiteY1" fmla="*/ 0 h 1145785"/>
                        <a:gd name="connsiteX2" fmla="*/ 2576480 w 2576479"/>
                        <a:gd name="connsiteY2" fmla="*/ 572893 h 1145785"/>
                        <a:gd name="connsiteX3" fmla="*/ 1288240 w 2576479"/>
                        <a:gd name="connsiteY3" fmla="*/ 1145786 h 1145785"/>
                        <a:gd name="connsiteX4" fmla="*/ 0 w 2576479"/>
                        <a:gd name="connsiteY4" fmla="*/ 572893 h 1145785"/>
                        <a:gd name="connsiteX0" fmla="*/ 0 w 2760641"/>
                        <a:gd name="connsiteY0" fmla="*/ 574105 h 1149132"/>
                        <a:gd name="connsiteX1" fmla="*/ 1288240 w 2760641"/>
                        <a:gd name="connsiteY1" fmla="*/ 1212 h 1149132"/>
                        <a:gd name="connsiteX2" fmla="*/ 2760641 w 2760641"/>
                        <a:gd name="connsiteY2" fmla="*/ 705626 h 1149132"/>
                        <a:gd name="connsiteX3" fmla="*/ 1288240 w 2760641"/>
                        <a:gd name="connsiteY3" fmla="*/ 1146998 h 1149132"/>
                        <a:gd name="connsiteX4" fmla="*/ 0 w 2760641"/>
                        <a:gd name="connsiteY4" fmla="*/ 574105 h 1149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0641" h="1149132">
                          <a:moveTo>
                            <a:pt x="0" y="574105"/>
                          </a:moveTo>
                          <a:cubicBezTo>
                            <a:pt x="0" y="257705"/>
                            <a:pt x="828133" y="-20708"/>
                            <a:pt x="1288240" y="1212"/>
                          </a:cubicBezTo>
                          <a:cubicBezTo>
                            <a:pt x="1748347" y="23132"/>
                            <a:pt x="2760641" y="389226"/>
                            <a:pt x="2760641" y="705626"/>
                          </a:cubicBezTo>
                          <a:cubicBezTo>
                            <a:pt x="2760641" y="1022026"/>
                            <a:pt x="1748347" y="1168918"/>
                            <a:pt x="1288240" y="1146998"/>
                          </a:cubicBezTo>
                          <a:cubicBezTo>
                            <a:pt x="828133" y="1125078"/>
                            <a:pt x="0" y="890505"/>
                            <a:pt x="0" y="574105"/>
                          </a:cubicBezTo>
                          <a:close/>
                        </a:path>
                      </a:pathLst>
                    </a:custGeom>
                    <a:solidFill>
                      <a:srgbClr val="84421A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5" name="Szabadkézi sokszög 64"/>
              <p:cNvSpPr/>
              <p:nvPr/>
            </p:nvSpPr>
            <p:spPr>
              <a:xfrm rot="15517205">
                <a:off x="8826238" y="4286796"/>
                <a:ext cx="459418" cy="847798"/>
              </a:xfrm>
              <a:custGeom>
                <a:avLst/>
                <a:gdLst>
                  <a:gd name="connsiteX0" fmla="*/ 704337 w 1645384"/>
                  <a:gd name="connsiteY0" fmla="*/ 0 h 2725466"/>
                  <a:gd name="connsiteX1" fmla="*/ 1645384 w 1645384"/>
                  <a:gd name="connsiteY1" fmla="*/ 2676925 h 2725466"/>
                  <a:gd name="connsiteX2" fmla="*/ 1588498 w 1645384"/>
                  <a:gd name="connsiteY2" fmla="*/ 2694039 h 2725466"/>
                  <a:gd name="connsiteX3" fmla="*/ 1322057 w 1645384"/>
                  <a:gd name="connsiteY3" fmla="*/ 2725466 h 2725466"/>
                  <a:gd name="connsiteX4" fmla="*/ 0 w 1645384"/>
                  <a:gd name="connsiteY4" fmla="*/ 1178606 h 2725466"/>
                  <a:gd name="connsiteX5" fmla="*/ 6826 w 1645384"/>
                  <a:gd name="connsiteY5" fmla="*/ 1020449 h 2725466"/>
                  <a:gd name="connsiteX6" fmla="*/ 0 w 1645384"/>
                  <a:gd name="connsiteY6" fmla="*/ 732520 h 2725466"/>
                  <a:gd name="connsiteX7" fmla="*/ 684769 w 1645384"/>
                  <a:gd name="connsiteY7" fmla="*/ 6298 h 2725466"/>
                  <a:gd name="connsiteX8" fmla="*/ 704337 w 1645384"/>
                  <a:gd name="connsiteY8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588498"/>
                  <a:gd name="connsiteY0" fmla="*/ 0 h 2725466"/>
                  <a:gd name="connsiteX1" fmla="*/ 1588498 w 1588498"/>
                  <a:gd name="connsiteY1" fmla="*/ 2694039 h 2725466"/>
                  <a:gd name="connsiteX2" fmla="*/ 1322057 w 1588498"/>
                  <a:gd name="connsiteY2" fmla="*/ 2725466 h 2725466"/>
                  <a:gd name="connsiteX3" fmla="*/ 0 w 1588498"/>
                  <a:gd name="connsiteY3" fmla="*/ 1178606 h 2725466"/>
                  <a:gd name="connsiteX4" fmla="*/ 6826 w 1588498"/>
                  <a:gd name="connsiteY4" fmla="*/ 1020449 h 2725466"/>
                  <a:gd name="connsiteX5" fmla="*/ 0 w 1588498"/>
                  <a:gd name="connsiteY5" fmla="*/ 732520 h 2725466"/>
                  <a:gd name="connsiteX6" fmla="*/ 684769 w 1588498"/>
                  <a:gd name="connsiteY6" fmla="*/ 6298 h 2725466"/>
                  <a:gd name="connsiteX7" fmla="*/ 704337 w 1588498"/>
                  <a:gd name="connsiteY7" fmla="*/ 0 h 2725466"/>
                  <a:gd name="connsiteX0" fmla="*/ 704337 w 1611121"/>
                  <a:gd name="connsiteY0" fmla="*/ 0 h 3046142"/>
                  <a:gd name="connsiteX1" fmla="*/ 1611121 w 1611121"/>
                  <a:gd name="connsiteY1" fmla="*/ 3040773 h 3046142"/>
                  <a:gd name="connsiteX2" fmla="*/ 1322057 w 1611121"/>
                  <a:gd name="connsiteY2" fmla="*/ 2725466 h 3046142"/>
                  <a:gd name="connsiteX3" fmla="*/ 0 w 1611121"/>
                  <a:gd name="connsiteY3" fmla="*/ 1178606 h 3046142"/>
                  <a:gd name="connsiteX4" fmla="*/ 6826 w 1611121"/>
                  <a:gd name="connsiteY4" fmla="*/ 1020449 h 3046142"/>
                  <a:gd name="connsiteX5" fmla="*/ 0 w 1611121"/>
                  <a:gd name="connsiteY5" fmla="*/ 732520 h 3046142"/>
                  <a:gd name="connsiteX6" fmla="*/ 684769 w 1611121"/>
                  <a:gd name="connsiteY6" fmla="*/ 6298 h 3046142"/>
                  <a:gd name="connsiteX7" fmla="*/ 704337 w 1611121"/>
                  <a:gd name="connsiteY7" fmla="*/ 0 h 3046142"/>
                  <a:gd name="connsiteX0" fmla="*/ 739848 w 1646632"/>
                  <a:gd name="connsiteY0" fmla="*/ 0 h 3041854"/>
                  <a:gd name="connsiteX1" fmla="*/ 1646632 w 1646632"/>
                  <a:gd name="connsiteY1" fmla="*/ 3040773 h 3041854"/>
                  <a:gd name="connsiteX2" fmla="*/ 531821 w 1646632"/>
                  <a:gd name="connsiteY2" fmla="*/ 2474084 h 3041854"/>
                  <a:gd name="connsiteX3" fmla="*/ 35511 w 1646632"/>
                  <a:gd name="connsiteY3" fmla="*/ 1178606 h 3041854"/>
                  <a:gd name="connsiteX4" fmla="*/ 42337 w 1646632"/>
                  <a:gd name="connsiteY4" fmla="*/ 1020449 h 3041854"/>
                  <a:gd name="connsiteX5" fmla="*/ 35511 w 1646632"/>
                  <a:gd name="connsiteY5" fmla="*/ 732520 h 3041854"/>
                  <a:gd name="connsiteX6" fmla="*/ 720280 w 1646632"/>
                  <a:gd name="connsiteY6" fmla="*/ 6298 h 3041854"/>
                  <a:gd name="connsiteX7" fmla="*/ 739848 w 1646632"/>
                  <a:gd name="connsiteY7" fmla="*/ 0 h 3041854"/>
                  <a:gd name="connsiteX0" fmla="*/ 728965 w 1635749"/>
                  <a:gd name="connsiteY0" fmla="*/ 0 h 3041377"/>
                  <a:gd name="connsiteX1" fmla="*/ 1635749 w 1635749"/>
                  <a:gd name="connsiteY1" fmla="*/ 3040773 h 3041377"/>
                  <a:gd name="connsiteX2" fmla="*/ 373887 w 1635749"/>
                  <a:gd name="connsiteY2" fmla="*/ 2240040 h 3041377"/>
                  <a:gd name="connsiteX3" fmla="*/ 24628 w 1635749"/>
                  <a:gd name="connsiteY3" fmla="*/ 1178606 h 3041377"/>
                  <a:gd name="connsiteX4" fmla="*/ 31454 w 1635749"/>
                  <a:gd name="connsiteY4" fmla="*/ 1020449 h 3041377"/>
                  <a:gd name="connsiteX5" fmla="*/ 24628 w 1635749"/>
                  <a:gd name="connsiteY5" fmla="*/ 732520 h 3041377"/>
                  <a:gd name="connsiteX6" fmla="*/ 709397 w 1635749"/>
                  <a:gd name="connsiteY6" fmla="*/ 6298 h 3041377"/>
                  <a:gd name="connsiteX7" fmla="*/ 728965 w 1635749"/>
                  <a:gd name="connsiteY7" fmla="*/ 0 h 3041377"/>
                  <a:gd name="connsiteX0" fmla="*/ 728965 w 1635749"/>
                  <a:gd name="connsiteY0" fmla="*/ 0 h 3041845"/>
                  <a:gd name="connsiteX1" fmla="*/ 1635749 w 1635749"/>
                  <a:gd name="connsiteY1" fmla="*/ 3040773 h 3041845"/>
                  <a:gd name="connsiteX2" fmla="*/ 373887 w 1635749"/>
                  <a:gd name="connsiteY2" fmla="*/ 2240040 h 3041845"/>
                  <a:gd name="connsiteX3" fmla="*/ 24628 w 1635749"/>
                  <a:gd name="connsiteY3" fmla="*/ 1178606 h 3041845"/>
                  <a:gd name="connsiteX4" fmla="*/ 31454 w 1635749"/>
                  <a:gd name="connsiteY4" fmla="*/ 1020449 h 3041845"/>
                  <a:gd name="connsiteX5" fmla="*/ 24628 w 1635749"/>
                  <a:gd name="connsiteY5" fmla="*/ 732520 h 3041845"/>
                  <a:gd name="connsiteX6" fmla="*/ 709397 w 1635749"/>
                  <a:gd name="connsiteY6" fmla="*/ 6298 h 3041845"/>
                  <a:gd name="connsiteX7" fmla="*/ 728965 w 1635749"/>
                  <a:gd name="connsiteY7" fmla="*/ 0 h 3041845"/>
                  <a:gd name="connsiteX0" fmla="*/ 638472 w 1635749"/>
                  <a:gd name="connsiteY0" fmla="*/ 305762 h 3035546"/>
                  <a:gd name="connsiteX1" fmla="*/ 1635749 w 1635749"/>
                  <a:gd name="connsiteY1" fmla="*/ 3034475 h 3035546"/>
                  <a:gd name="connsiteX2" fmla="*/ 373887 w 1635749"/>
                  <a:gd name="connsiteY2" fmla="*/ 2233742 h 3035546"/>
                  <a:gd name="connsiteX3" fmla="*/ 24628 w 1635749"/>
                  <a:gd name="connsiteY3" fmla="*/ 1172308 h 3035546"/>
                  <a:gd name="connsiteX4" fmla="*/ 31454 w 1635749"/>
                  <a:gd name="connsiteY4" fmla="*/ 1014151 h 3035546"/>
                  <a:gd name="connsiteX5" fmla="*/ 24628 w 1635749"/>
                  <a:gd name="connsiteY5" fmla="*/ 726222 h 3035546"/>
                  <a:gd name="connsiteX6" fmla="*/ 709397 w 1635749"/>
                  <a:gd name="connsiteY6" fmla="*/ 0 h 3035546"/>
                  <a:gd name="connsiteX7" fmla="*/ 638472 w 1635749"/>
                  <a:gd name="connsiteY7" fmla="*/ 305762 h 3035546"/>
                  <a:gd name="connsiteX0" fmla="*/ 638472 w 1635749"/>
                  <a:gd name="connsiteY0" fmla="*/ 115812 h 2845596"/>
                  <a:gd name="connsiteX1" fmla="*/ 1635749 w 1635749"/>
                  <a:gd name="connsiteY1" fmla="*/ 2844525 h 2845596"/>
                  <a:gd name="connsiteX2" fmla="*/ 373887 w 1635749"/>
                  <a:gd name="connsiteY2" fmla="*/ 2043792 h 2845596"/>
                  <a:gd name="connsiteX3" fmla="*/ 24628 w 1635749"/>
                  <a:gd name="connsiteY3" fmla="*/ 982358 h 2845596"/>
                  <a:gd name="connsiteX4" fmla="*/ 31454 w 1635749"/>
                  <a:gd name="connsiteY4" fmla="*/ 824201 h 2845596"/>
                  <a:gd name="connsiteX5" fmla="*/ 24628 w 1635749"/>
                  <a:gd name="connsiteY5" fmla="*/ 536272 h 2845596"/>
                  <a:gd name="connsiteX6" fmla="*/ 638472 w 1635749"/>
                  <a:gd name="connsiteY6" fmla="*/ 115812 h 2845596"/>
                  <a:gd name="connsiteX0" fmla="*/ 593226 w 1635749"/>
                  <a:gd name="connsiteY0" fmla="*/ 133522 h 2733281"/>
                  <a:gd name="connsiteX1" fmla="*/ 1635749 w 1635749"/>
                  <a:gd name="connsiteY1" fmla="*/ 2732210 h 2733281"/>
                  <a:gd name="connsiteX2" fmla="*/ 373887 w 1635749"/>
                  <a:gd name="connsiteY2" fmla="*/ 1931477 h 2733281"/>
                  <a:gd name="connsiteX3" fmla="*/ 24628 w 1635749"/>
                  <a:gd name="connsiteY3" fmla="*/ 870043 h 2733281"/>
                  <a:gd name="connsiteX4" fmla="*/ 31454 w 1635749"/>
                  <a:gd name="connsiteY4" fmla="*/ 711886 h 2733281"/>
                  <a:gd name="connsiteX5" fmla="*/ 24628 w 1635749"/>
                  <a:gd name="connsiteY5" fmla="*/ 423957 h 2733281"/>
                  <a:gd name="connsiteX6" fmla="*/ 593226 w 1635749"/>
                  <a:gd name="connsiteY6" fmla="*/ 133522 h 2733281"/>
                  <a:gd name="connsiteX0" fmla="*/ 593226 w 1635749"/>
                  <a:gd name="connsiteY0" fmla="*/ 130863 h 2730622"/>
                  <a:gd name="connsiteX1" fmla="*/ 1635749 w 1635749"/>
                  <a:gd name="connsiteY1" fmla="*/ 2729551 h 2730622"/>
                  <a:gd name="connsiteX2" fmla="*/ 373887 w 1635749"/>
                  <a:gd name="connsiteY2" fmla="*/ 1928818 h 2730622"/>
                  <a:gd name="connsiteX3" fmla="*/ 24628 w 1635749"/>
                  <a:gd name="connsiteY3" fmla="*/ 867384 h 2730622"/>
                  <a:gd name="connsiteX4" fmla="*/ 31454 w 1635749"/>
                  <a:gd name="connsiteY4" fmla="*/ 709227 h 2730622"/>
                  <a:gd name="connsiteX5" fmla="*/ 81187 w 1635749"/>
                  <a:gd name="connsiteY5" fmla="*/ 438635 h 2730622"/>
                  <a:gd name="connsiteX6" fmla="*/ 593226 w 1635749"/>
                  <a:gd name="connsiteY6" fmla="*/ 130863 h 2730622"/>
                  <a:gd name="connsiteX0" fmla="*/ 576694 w 1619217"/>
                  <a:gd name="connsiteY0" fmla="*/ 130863 h 2730622"/>
                  <a:gd name="connsiteX1" fmla="*/ 1619217 w 1619217"/>
                  <a:gd name="connsiteY1" fmla="*/ 2729551 h 2730622"/>
                  <a:gd name="connsiteX2" fmla="*/ 357355 w 1619217"/>
                  <a:gd name="connsiteY2" fmla="*/ 1928818 h 2730622"/>
                  <a:gd name="connsiteX3" fmla="*/ 8096 w 1619217"/>
                  <a:gd name="connsiteY3" fmla="*/ 867384 h 2730622"/>
                  <a:gd name="connsiteX4" fmla="*/ 105415 w 1619217"/>
                  <a:gd name="connsiteY4" fmla="*/ 709227 h 2730622"/>
                  <a:gd name="connsiteX5" fmla="*/ 64655 w 1619217"/>
                  <a:gd name="connsiteY5" fmla="*/ 438635 h 2730622"/>
                  <a:gd name="connsiteX6" fmla="*/ 576694 w 1619217"/>
                  <a:gd name="connsiteY6" fmla="*/ 130863 h 2730622"/>
                  <a:gd name="connsiteX0" fmla="*/ 474252 w 1619217"/>
                  <a:gd name="connsiteY0" fmla="*/ 110818 h 2867214"/>
                  <a:gd name="connsiteX1" fmla="*/ 1619217 w 1619217"/>
                  <a:gd name="connsiteY1" fmla="*/ 2866143 h 2867214"/>
                  <a:gd name="connsiteX2" fmla="*/ 357355 w 1619217"/>
                  <a:gd name="connsiteY2" fmla="*/ 2065410 h 2867214"/>
                  <a:gd name="connsiteX3" fmla="*/ 8096 w 1619217"/>
                  <a:gd name="connsiteY3" fmla="*/ 1003976 h 2867214"/>
                  <a:gd name="connsiteX4" fmla="*/ 105415 w 1619217"/>
                  <a:gd name="connsiteY4" fmla="*/ 845819 h 2867214"/>
                  <a:gd name="connsiteX5" fmla="*/ 64655 w 1619217"/>
                  <a:gd name="connsiteY5" fmla="*/ 575227 h 2867214"/>
                  <a:gd name="connsiteX6" fmla="*/ 474252 w 1619217"/>
                  <a:gd name="connsiteY6" fmla="*/ 110818 h 2867214"/>
                  <a:gd name="connsiteX0" fmla="*/ 474252 w 1619217"/>
                  <a:gd name="connsiteY0" fmla="*/ 110820 h 2867216"/>
                  <a:gd name="connsiteX1" fmla="*/ 1619217 w 1619217"/>
                  <a:gd name="connsiteY1" fmla="*/ 2866145 h 2867216"/>
                  <a:gd name="connsiteX2" fmla="*/ 357355 w 1619217"/>
                  <a:gd name="connsiteY2" fmla="*/ 2065412 h 2867216"/>
                  <a:gd name="connsiteX3" fmla="*/ 8096 w 1619217"/>
                  <a:gd name="connsiteY3" fmla="*/ 1003978 h 2867216"/>
                  <a:gd name="connsiteX4" fmla="*/ 105415 w 1619217"/>
                  <a:gd name="connsiteY4" fmla="*/ 845821 h 2867216"/>
                  <a:gd name="connsiteX5" fmla="*/ 64655 w 1619217"/>
                  <a:gd name="connsiteY5" fmla="*/ 575229 h 2867216"/>
                  <a:gd name="connsiteX6" fmla="*/ 474252 w 1619217"/>
                  <a:gd name="connsiteY6" fmla="*/ 110820 h 2867216"/>
                  <a:gd name="connsiteX0" fmla="*/ 486428 w 1631393"/>
                  <a:gd name="connsiteY0" fmla="*/ 172667 h 2929063"/>
                  <a:gd name="connsiteX1" fmla="*/ 1631393 w 1631393"/>
                  <a:gd name="connsiteY1" fmla="*/ 2927992 h 2929063"/>
                  <a:gd name="connsiteX2" fmla="*/ 369531 w 1631393"/>
                  <a:gd name="connsiteY2" fmla="*/ 2127259 h 2929063"/>
                  <a:gd name="connsiteX3" fmla="*/ 20272 w 1631393"/>
                  <a:gd name="connsiteY3" fmla="*/ 1065825 h 2929063"/>
                  <a:gd name="connsiteX4" fmla="*/ 117591 w 1631393"/>
                  <a:gd name="connsiteY4" fmla="*/ 907668 h 2929063"/>
                  <a:gd name="connsiteX5" fmla="*/ 0 w 1631393"/>
                  <a:gd name="connsiteY5" fmla="*/ 267414 h 2929063"/>
                  <a:gd name="connsiteX6" fmla="*/ 486428 w 1631393"/>
                  <a:gd name="connsiteY6" fmla="*/ 172667 h 2929063"/>
                  <a:gd name="connsiteX0" fmla="*/ 486428 w 1631393"/>
                  <a:gd name="connsiteY0" fmla="*/ 172669 h 2929043"/>
                  <a:gd name="connsiteX1" fmla="*/ 1631393 w 1631393"/>
                  <a:gd name="connsiteY1" fmla="*/ 2927994 h 2929043"/>
                  <a:gd name="connsiteX2" fmla="*/ 369531 w 1631393"/>
                  <a:gd name="connsiteY2" fmla="*/ 2127261 h 2929043"/>
                  <a:gd name="connsiteX3" fmla="*/ 20272 w 1631393"/>
                  <a:gd name="connsiteY3" fmla="*/ 1065827 h 2929043"/>
                  <a:gd name="connsiteX4" fmla="*/ 117591 w 1631393"/>
                  <a:gd name="connsiteY4" fmla="*/ 907670 h 2929043"/>
                  <a:gd name="connsiteX5" fmla="*/ 0 w 1631393"/>
                  <a:gd name="connsiteY5" fmla="*/ 267416 h 2929043"/>
                  <a:gd name="connsiteX6" fmla="*/ 486428 w 1631393"/>
                  <a:gd name="connsiteY6" fmla="*/ 172669 h 2929043"/>
                  <a:gd name="connsiteX0" fmla="*/ 530597 w 1675562"/>
                  <a:gd name="connsiteY0" fmla="*/ 172669 h 2929043"/>
                  <a:gd name="connsiteX1" fmla="*/ 1675562 w 1675562"/>
                  <a:gd name="connsiteY1" fmla="*/ 2927994 h 2929043"/>
                  <a:gd name="connsiteX2" fmla="*/ 413700 w 1675562"/>
                  <a:gd name="connsiteY2" fmla="*/ 2127261 h 2929043"/>
                  <a:gd name="connsiteX3" fmla="*/ 64441 w 1675562"/>
                  <a:gd name="connsiteY3" fmla="*/ 1065827 h 2929043"/>
                  <a:gd name="connsiteX4" fmla="*/ 44169 w 1675562"/>
                  <a:gd name="connsiteY4" fmla="*/ 267416 h 2929043"/>
                  <a:gd name="connsiteX5" fmla="*/ 530597 w 1675562"/>
                  <a:gd name="connsiteY5" fmla="*/ 172669 h 2929043"/>
                  <a:gd name="connsiteX0" fmla="*/ 515509 w 1660474"/>
                  <a:gd name="connsiteY0" fmla="*/ 405100 h 3161474"/>
                  <a:gd name="connsiteX1" fmla="*/ 1660474 w 1660474"/>
                  <a:gd name="connsiteY1" fmla="*/ 3160425 h 3161474"/>
                  <a:gd name="connsiteX2" fmla="*/ 398612 w 1660474"/>
                  <a:gd name="connsiteY2" fmla="*/ 2359692 h 3161474"/>
                  <a:gd name="connsiteX3" fmla="*/ 49353 w 1660474"/>
                  <a:gd name="connsiteY3" fmla="*/ 1298258 h 3161474"/>
                  <a:gd name="connsiteX4" fmla="*/ 29081 w 1660474"/>
                  <a:gd name="connsiteY4" fmla="*/ 499847 h 3161474"/>
                  <a:gd name="connsiteX5" fmla="*/ 452150 w 1660474"/>
                  <a:gd name="connsiteY5" fmla="*/ 15585 h 3161474"/>
                  <a:gd name="connsiteX6" fmla="*/ 515509 w 1660474"/>
                  <a:gd name="connsiteY6" fmla="*/ 405100 h 3161474"/>
                  <a:gd name="connsiteX0" fmla="*/ 452150 w 1660537"/>
                  <a:gd name="connsiteY0" fmla="*/ 138506 h 3284395"/>
                  <a:gd name="connsiteX1" fmla="*/ 1660474 w 1660537"/>
                  <a:gd name="connsiteY1" fmla="*/ 3283346 h 3284395"/>
                  <a:gd name="connsiteX2" fmla="*/ 398612 w 1660537"/>
                  <a:gd name="connsiteY2" fmla="*/ 2482613 h 3284395"/>
                  <a:gd name="connsiteX3" fmla="*/ 49353 w 1660537"/>
                  <a:gd name="connsiteY3" fmla="*/ 1421179 h 3284395"/>
                  <a:gd name="connsiteX4" fmla="*/ 29081 w 1660537"/>
                  <a:gd name="connsiteY4" fmla="*/ 622768 h 3284395"/>
                  <a:gd name="connsiteX5" fmla="*/ 452150 w 1660537"/>
                  <a:gd name="connsiteY5" fmla="*/ 138506 h 3284395"/>
                  <a:gd name="connsiteX0" fmla="*/ 452150 w 1660512"/>
                  <a:gd name="connsiteY0" fmla="*/ 138506 h 3284395"/>
                  <a:gd name="connsiteX1" fmla="*/ 1660474 w 1660512"/>
                  <a:gd name="connsiteY1" fmla="*/ 3283346 h 3284395"/>
                  <a:gd name="connsiteX2" fmla="*/ 398612 w 1660512"/>
                  <a:gd name="connsiteY2" fmla="*/ 2482613 h 3284395"/>
                  <a:gd name="connsiteX3" fmla="*/ 49353 w 1660512"/>
                  <a:gd name="connsiteY3" fmla="*/ 1421179 h 3284395"/>
                  <a:gd name="connsiteX4" fmla="*/ 29081 w 1660512"/>
                  <a:gd name="connsiteY4" fmla="*/ 622768 h 3284395"/>
                  <a:gd name="connsiteX5" fmla="*/ 452150 w 1660512"/>
                  <a:gd name="connsiteY5" fmla="*/ 138506 h 3284395"/>
                  <a:gd name="connsiteX0" fmla="*/ 452150 w 1660472"/>
                  <a:gd name="connsiteY0" fmla="*/ 138506 h 3284395"/>
                  <a:gd name="connsiteX1" fmla="*/ 1660474 w 1660472"/>
                  <a:gd name="connsiteY1" fmla="*/ 3283346 h 3284395"/>
                  <a:gd name="connsiteX2" fmla="*/ 398612 w 1660472"/>
                  <a:gd name="connsiteY2" fmla="*/ 2482613 h 3284395"/>
                  <a:gd name="connsiteX3" fmla="*/ 49353 w 1660472"/>
                  <a:gd name="connsiteY3" fmla="*/ 1421179 h 3284395"/>
                  <a:gd name="connsiteX4" fmla="*/ 29081 w 1660472"/>
                  <a:gd name="connsiteY4" fmla="*/ 622768 h 3284395"/>
                  <a:gd name="connsiteX5" fmla="*/ 452150 w 1660472"/>
                  <a:gd name="connsiteY5" fmla="*/ 138506 h 3284395"/>
                  <a:gd name="connsiteX0" fmla="*/ 452150 w 1660476"/>
                  <a:gd name="connsiteY0" fmla="*/ 138506 h 3284395"/>
                  <a:gd name="connsiteX1" fmla="*/ 1660474 w 1660476"/>
                  <a:gd name="connsiteY1" fmla="*/ 3283346 h 3284395"/>
                  <a:gd name="connsiteX2" fmla="*/ 398612 w 1660476"/>
                  <a:gd name="connsiteY2" fmla="*/ 2482613 h 3284395"/>
                  <a:gd name="connsiteX3" fmla="*/ 49353 w 1660476"/>
                  <a:gd name="connsiteY3" fmla="*/ 1421179 h 3284395"/>
                  <a:gd name="connsiteX4" fmla="*/ 29081 w 1660476"/>
                  <a:gd name="connsiteY4" fmla="*/ 622768 h 3284395"/>
                  <a:gd name="connsiteX5" fmla="*/ 452150 w 1660476"/>
                  <a:gd name="connsiteY5" fmla="*/ 138506 h 3284395"/>
                  <a:gd name="connsiteX0" fmla="*/ 452150 w 1660472"/>
                  <a:gd name="connsiteY0" fmla="*/ -2 h 3145887"/>
                  <a:gd name="connsiteX1" fmla="*/ 1660474 w 1660472"/>
                  <a:gd name="connsiteY1" fmla="*/ 3144838 h 3145887"/>
                  <a:gd name="connsiteX2" fmla="*/ 398612 w 1660472"/>
                  <a:gd name="connsiteY2" fmla="*/ 2344105 h 3145887"/>
                  <a:gd name="connsiteX3" fmla="*/ 49353 w 1660472"/>
                  <a:gd name="connsiteY3" fmla="*/ 1282671 h 3145887"/>
                  <a:gd name="connsiteX4" fmla="*/ 29081 w 1660472"/>
                  <a:gd name="connsiteY4" fmla="*/ 484260 h 3145887"/>
                  <a:gd name="connsiteX5" fmla="*/ 452150 w 1660472"/>
                  <a:gd name="connsiteY5" fmla="*/ -2 h 31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472" h="3145887">
                    <a:moveTo>
                      <a:pt x="452150" y="-2"/>
                    </a:moveTo>
                    <a:cubicBezTo>
                      <a:pt x="-211253" y="1495803"/>
                      <a:pt x="546517" y="2272166"/>
                      <a:pt x="1660474" y="3144838"/>
                    </a:cubicBezTo>
                    <a:cubicBezTo>
                      <a:pt x="1574411" y="3165444"/>
                      <a:pt x="840432" y="2882246"/>
                      <a:pt x="398612" y="2344105"/>
                    </a:cubicBezTo>
                    <a:cubicBezTo>
                      <a:pt x="138195" y="2026914"/>
                      <a:pt x="110942" y="1592645"/>
                      <a:pt x="49353" y="1282671"/>
                    </a:cubicBezTo>
                    <a:cubicBezTo>
                      <a:pt x="-12236" y="972697"/>
                      <a:pt x="-12846" y="664667"/>
                      <a:pt x="29081" y="484260"/>
                    </a:cubicBezTo>
                    <a:cubicBezTo>
                      <a:pt x="71008" y="303853"/>
                      <a:pt x="67946" y="129440"/>
                      <a:pt x="452150" y="-2"/>
                    </a:cubicBezTo>
                    <a:close/>
                  </a:path>
                </a:pathLst>
              </a:custGeom>
              <a:solidFill>
                <a:srgbClr val="72391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Szabadkézi sokszög 61"/>
            <p:cNvSpPr/>
            <p:nvPr/>
          </p:nvSpPr>
          <p:spPr>
            <a:xfrm>
              <a:off x="7673324" y="5852754"/>
              <a:ext cx="1004782" cy="538146"/>
            </a:xfrm>
            <a:custGeom>
              <a:avLst/>
              <a:gdLst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0" fmla="*/ 1152963 w 2102319"/>
                <a:gd name="connsiteY0" fmla="*/ 608455 h 1555687"/>
                <a:gd name="connsiteX1" fmla="*/ 667410 w 2102319"/>
                <a:gd name="connsiteY1" fmla="*/ 808122 h 1555687"/>
                <a:gd name="connsiteX2" fmla="*/ 1173283 w 2102319"/>
                <a:gd name="connsiteY2" fmla="*/ 1028112 h 1555687"/>
                <a:gd name="connsiteX3" fmla="*/ 1653756 w 2102319"/>
                <a:gd name="connsiteY3" fmla="*/ 747162 h 1555687"/>
                <a:gd name="connsiteX4" fmla="*/ 1152963 w 2102319"/>
                <a:gd name="connsiteY4" fmla="*/ 608455 h 1555687"/>
                <a:gd name="connsiteX5" fmla="*/ 2102319 w 2102319"/>
                <a:gd name="connsiteY5" fmla="*/ 0 h 1555687"/>
                <a:gd name="connsiteX6" fmla="*/ 2031199 w 2102319"/>
                <a:gd name="connsiteY6" fmla="*/ 976622 h 1555687"/>
                <a:gd name="connsiteX7" fmla="*/ 1521672 w 2102319"/>
                <a:gd name="connsiteY7" fmla="*/ 1483481 h 1555687"/>
                <a:gd name="connsiteX8" fmla="*/ 594731 w 2102319"/>
                <a:gd name="connsiteY8" fmla="*/ 1428741 h 1555687"/>
                <a:gd name="connsiteX9" fmla="*/ 5451 w 2102319"/>
                <a:gd name="connsiteY9" fmla="*/ 167640 h 1555687"/>
                <a:gd name="connsiteX10" fmla="*/ 439632 w 2102319"/>
                <a:gd name="connsiteY10" fmla="*/ 716401 h 1555687"/>
                <a:gd name="connsiteX11" fmla="*/ 825713 w 2102319"/>
                <a:gd name="connsiteY11" fmla="*/ 472561 h 1555687"/>
                <a:gd name="connsiteX12" fmla="*/ 1455632 w 2102319"/>
                <a:gd name="connsiteY12" fmla="*/ 472561 h 1555687"/>
                <a:gd name="connsiteX13" fmla="*/ 1821392 w 2102319"/>
                <a:gd name="connsiteY13" fmla="*/ 711321 h 1555687"/>
                <a:gd name="connsiteX14" fmla="*/ 2102319 w 2102319"/>
                <a:gd name="connsiteY14" fmla="*/ 0 h 1555687"/>
                <a:gd name="connsiteX0" fmla="*/ 1152963 w 2187160"/>
                <a:gd name="connsiteY0" fmla="*/ 693296 h 1640528"/>
                <a:gd name="connsiteX1" fmla="*/ 667410 w 2187160"/>
                <a:gd name="connsiteY1" fmla="*/ 892963 h 1640528"/>
                <a:gd name="connsiteX2" fmla="*/ 1173283 w 2187160"/>
                <a:gd name="connsiteY2" fmla="*/ 1112953 h 1640528"/>
                <a:gd name="connsiteX3" fmla="*/ 1653756 w 2187160"/>
                <a:gd name="connsiteY3" fmla="*/ 832003 h 1640528"/>
                <a:gd name="connsiteX4" fmla="*/ 1152963 w 2187160"/>
                <a:gd name="connsiteY4" fmla="*/ 693296 h 1640528"/>
                <a:gd name="connsiteX5" fmla="*/ 2187160 w 2187160"/>
                <a:gd name="connsiteY5" fmla="*/ 0 h 1640528"/>
                <a:gd name="connsiteX6" fmla="*/ 2031199 w 2187160"/>
                <a:gd name="connsiteY6" fmla="*/ 1061463 h 1640528"/>
                <a:gd name="connsiteX7" fmla="*/ 1521672 w 2187160"/>
                <a:gd name="connsiteY7" fmla="*/ 1568322 h 1640528"/>
                <a:gd name="connsiteX8" fmla="*/ 594731 w 2187160"/>
                <a:gd name="connsiteY8" fmla="*/ 1513582 h 1640528"/>
                <a:gd name="connsiteX9" fmla="*/ 5451 w 2187160"/>
                <a:gd name="connsiteY9" fmla="*/ 252481 h 1640528"/>
                <a:gd name="connsiteX10" fmla="*/ 439632 w 2187160"/>
                <a:gd name="connsiteY10" fmla="*/ 801242 h 1640528"/>
                <a:gd name="connsiteX11" fmla="*/ 825713 w 2187160"/>
                <a:gd name="connsiteY11" fmla="*/ 557402 h 1640528"/>
                <a:gd name="connsiteX12" fmla="*/ 1455632 w 2187160"/>
                <a:gd name="connsiteY12" fmla="*/ 557402 h 1640528"/>
                <a:gd name="connsiteX13" fmla="*/ 1821392 w 2187160"/>
                <a:gd name="connsiteY13" fmla="*/ 796162 h 1640528"/>
                <a:gd name="connsiteX14" fmla="*/ 2187160 w 2187160"/>
                <a:gd name="connsiteY14" fmla="*/ 0 h 1640528"/>
                <a:gd name="connsiteX0" fmla="*/ 1152963 w 2369271"/>
                <a:gd name="connsiteY0" fmla="*/ 529272 h 1476504"/>
                <a:gd name="connsiteX1" fmla="*/ 667410 w 2369271"/>
                <a:gd name="connsiteY1" fmla="*/ 728939 h 1476504"/>
                <a:gd name="connsiteX2" fmla="*/ 1173283 w 2369271"/>
                <a:gd name="connsiteY2" fmla="*/ 948929 h 1476504"/>
                <a:gd name="connsiteX3" fmla="*/ 1653756 w 2369271"/>
                <a:gd name="connsiteY3" fmla="*/ 667979 h 1476504"/>
                <a:gd name="connsiteX4" fmla="*/ 1152963 w 2369271"/>
                <a:gd name="connsiteY4" fmla="*/ 529272 h 1476504"/>
                <a:gd name="connsiteX5" fmla="*/ 2369271 w 2369271"/>
                <a:gd name="connsiteY5" fmla="*/ 0 h 1476504"/>
                <a:gd name="connsiteX6" fmla="*/ 2031199 w 2369271"/>
                <a:gd name="connsiteY6" fmla="*/ 897439 h 1476504"/>
                <a:gd name="connsiteX7" fmla="*/ 1521672 w 2369271"/>
                <a:gd name="connsiteY7" fmla="*/ 1404298 h 1476504"/>
                <a:gd name="connsiteX8" fmla="*/ 594731 w 2369271"/>
                <a:gd name="connsiteY8" fmla="*/ 1349558 h 1476504"/>
                <a:gd name="connsiteX9" fmla="*/ 5451 w 2369271"/>
                <a:gd name="connsiteY9" fmla="*/ 88457 h 1476504"/>
                <a:gd name="connsiteX10" fmla="*/ 439632 w 2369271"/>
                <a:gd name="connsiteY10" fmla="*/ 637218 h 1476504"/>
                <a:gd name="connsiteX11" fmla="*/ 825713 w 2369271"/>
                <a:gd name="connsiteY11" fmla="*/ 393378 h 1476504"/>
                <a:gd name="connsiteX12" fmla="*/ 1455632 w 2369271"/>
                <a:gd name="connsiteY12" fmla="*/ 393378 h 1476504"/>
                <a:gd name="connsiteX13" fmla="*/ 1821392 w 2369271"/>
                <a:gd name="connsiteY13" fmla="*/ 632138 h 1476504"/>
                <a:gd name="connsiteX14" fmla="*/ 2369271 w 2369271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  <a:gd name="connsiteX0" fmla="*/ 1200111 w 2416419"/>
                <a:gd name="connsiteY0" fmla="*/ 529272 h 1476504"/>
                <a:gd name="connsiteX1" fmla="*/ 714558 w 2416419"/>
                <a:gd name="connsiteY1" fmla="*/ 728939 h 1476504"/>
                <a:gd name="connsiteX2" fmla="*/ 1220431 w 2416419"/>
                <a:gd name="connsiteY2" fmla="*/ 948929 h 1476504"/>
                <a:gd name="connsiteX3" fmla="*/ 1700904 w 2416419"/>
                <a:gd name="connsiteY3" fmla="*/ 667979 h 1476504"/>
                <a:gd name="connsiteX4" fmla="*/ 1200111 w 2416419"/>
                <a:gd name="connsiteY4" fmla="*/ 529272 h 1476504"/>
                <a:gd name="connsiteX5" fmla="*/ 2416419 w 2416419"/>
                <a:gd name="connsiteY5" fmla="*/ 0 h 1476504"/>
                <a:gd name="connsiteX6" fmla="*/ 2078347 w 2416419"/>
                <a:gd name="connsiteY6" fmla="*/ 897439 h 1476504"/>
                <a:gd name="connsiteX7" fmla="*/ 1568820 w 2416419"/>
                <a:gd name="connsiteY7" fmla="*/ 1404298 h 1476504"/>
                <a:gd name="connsiteX8" fmla="*/ 641879 w 2416419"/>
                <a:gd name="connsiteY8" fmla="*/ 1349558 h 1476504"/>
                <a:gd name="connsiteX9" fmla="*/ 4675 w 2416419"/>
                <a:gd name="connsiteY9" fmla="*/ 307156 h 1476504"/>
                <a:gd name="connsiteX10" fmla="*/ 486780 w 2416419"/>
                <a:gd name="connsiteY10" fmla="*/ 637218 h 1476504"/>
                <a:gd name="connsiteX11" fmla="*/ 872861 w 2416419"/>
                <a:gd name="connsiteY11" fmla="*/ 393378 h 1476504"/>
                <a:gd name="connsiteX12" fmla="*/ 1502780 w 2416419"/>
                <a:gd name="connsiteY12" fmla="*/ 393378 h 1476504"/>
                <a:gd name="connsiteX13" fmla="*/ 1868540 w 2416419"/>
                <a:gd name="connsiteY13" fmla="*/ 632138 h 1476504"/>
                <a:gd name="connsiteX14" fmla="*/ 2416419 w 2416419"/>
                <a:gd name="connsiteY14" fmla="*/ 0 h 14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6419" h="1476504">
                  <a:moveTo>
                    <a:pt x="1200111" y="529272"/>
                  </a:moveTo>
                  <a:cubicBezTo>
                    <a:pt x="1035720" y="539432"/>
                    <a:pt x="711171" y="658996"/>
                    <a:pt x="714558" y="728939"/>
                  </a:cubicBezTo>
                  <a:cubicBezTo>
                    <a:pt x="717945" y="798882"/>
                    <a:pt x="963490" y="948929"/>
                    <a:pt x="1220431" y="948929"/>
                  </a:cubicBezTo>
                  <a:cubicBezTo>
                    <a:pt x="1477372" y="948929"/>
                    <a:pt x="1704291" y="737922"/>
                    <a:pt x="1700904" y="667979"/>
                  </a:cubicBezTo>
                  <a:cubicBezTo>
                    <a:pt x="1697517" y="598036"/>
                    <a:pt x="1364502" y="519112"/>
                    <a:pt x="1200111" y="529272"/>
                  </a:cubicBezTo>
                  <a:close/>
                  <a:moveTo>
                    <a:pt x="2416419" y="0"/>
                  </a:moveTo>
                  <a:cubicBezTo>
                    <a:pt x="2326094" y="605325"/>
                    <a:pt x="2130334" y="543618"/>
                    <a:pt x="2078347" y="897439"/>
                  </a:cubicBezTo>
                  <a:cubicBezTo>
                    <a:pt x="1942625" y="1127752"/>
                    <a:pt x="1802304" y="1338259"/>
                    <a:pt x="1568820" y="1404298"/>
                  </a:cubicBezTo>
                  <a:cubicBezTo>
                    <a:pt x="1335336" y="1470337"/>
                    <a:pt x="868336" y="1548545"/>
                    <a:pt x="641879" y="1349558"/>
                  </a:cubicBezTo>
                  <a:cubicBezTo>
                    <a:pt x="369252" y="934271"/>
                    <a:pt x="125687" y="923222"/>
                    <a:pt x="4675" y="307156"/>
                  </a:cubicBezTo>
                  <a:cubicBezTo>
                    <a:pt x="-40648" y="94452"/>
                    <a:pt x="252703" y="588091"/>
                    <a:pt x="486780" y="637218"/>
                  </a:cubicBezTo>
                  <a:cubicBezTo>
                    <a:pt x="642116" y="703278"/>
                    <a:pt x="711148" y="435711"/>
                    <a:pt x="872861" y="393378"/>
                  </a:cubicBezTo>
                  <a:cubicBezTo>
                    <a:pt x="1034574" y="351045"/>
                    <a:pt x="1355461" y="368825"/>
                    <a:pt x="1502780" y="393378"/>
                  </a:cubicBezTo>
                  <a:cubicBezTo>
                    <a:pt x="1650100" y="417931"/>
                    <a:pt x="1712500" y="608451"/>
                    <a:pt x="1868540" y="632138"/>
                  </a:cubicBezTo>
                  <a:cubicBezTo>
                    <a:pt x="1990463" y="366751"/>
                    <a:pt x="2294496" y="265387"/>
                    <a:pt x="2416419" y="0"/>
                  </a:cubicBezTo>
                  <a:close/>
                </a:path>
              </a:pathLst>
            </a:custGeom>
            <a:solidFill>
              <a:srgbClr val="BE6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sp>
        <p:nvSpPr>
          <p:cNvPr id="110" name="Lekerekített téglalap 109"/>
          <p:cNvSpPr/>
          <p:nvPr/>
        </p:nvSpPr>
        <p:spPr>
          <a:xfrm>
            <a:off x="1249514" y="421293"/>
            <a:ext cx="4050302" cy="2088672"/>
          </a:xfrm>
          <a:prstGeom prst="roundRect">
            <a:avLst>
              <a:gd name="adj" fmla="val 9506"/>
            </a:avLst>
          </a:prstGeom>
          <a:solidFill>
            <a:schemeClr val="bg1"/>
          </a:solidFill>
          <a:effectLst>
            <a:outerShdw dist="38100" sx="102000" sy="102000" algn="l" rotWithShape="0">
              <a:srgbClr val="9C9F33"/>
            </a:outerShdw>
          </a:effectLst>
        </p:spPr>
        <p:txBody>
          <a:bodyPr wrap="square">
            <a:noAutofit/>
          </a:bodyPr>
          <a:lstStyle/>
          <a:p>
            <a:r>
              <a:rPr lang="hu-HU" sz="2400" b="1" i="1" dirty="0">
                <a:solidFill>
                  <a:srgbClr val="242021"/>
                </a:solidFill>
              </a:rPr>
              <a:t>„Mint nappal illik,</a:t>
            </a:r>
            <a:br>
              <a:rPr lang="hu-HU" sz="2400" b="1" i="1" dirty="0">
                <a:solidFill>
                  <a:srgbClr val="242021"/>
                </a:solidFill>
              </a:rPr>
            </a:br>
            <a:r>
              <a:rPr lang="hu-HU" sz="2400" b="1" i="1" dirty="0">
                <a:solidFill>
                  <a:srgbClr val="242021"/>
                </a:solidFill>
              </a:rPr>
              <a:t>tisztességben éljünk</a:t>
            </a:r>
            <a:r>
              <a:rPr lang="hu-HU" sz="2400" b="1" i="1" dirty="0"/>
              <a:t> (...)</a:t>
            </a:r>
            <a:r>
              <a:rPr lang="hu-HU" sz="2400" b="1" dirty="0"/>
              <a:t> </a:t>
            </a:r>
            <a:r>
              <a:rPr lang="hu-HU" sz="2400" b="1" i="1" dirty="0">
                <a:solidFill>
                  <a:srgbClr val="242021"/>
                </a:solidFill>
              </a:rPr>
              <a:t/>
            </a:r>
            <a:br>
              <a:rPr lang="hu-HU" sz="2400" b="1" i="1" dirty="0">
                <a:solidFill>
                  <a:srgbClr val="242021"/>
                </a:solidFill>
              </a:rPr>
            </a:br>
            <a:r>
              <a:rPr lang="hu-HU" sz="2400" b="1" i="1" dirty="0">
                <a:solidFill>
                  <a:srgbClr val="242021"/>
                </a:solidFill>
              </a:rPr>
              <a:t>...</a:t>
            </a:r>
            <a:r>
              <a:rPr lang="hu-HU" sz="2400" b="1" i="1" dirty="0" err="1">
                <a:solidFill>
                  <a:srgbClr val="242021"/>
                </a:solidFill>
              </a:rPr>
              <a:t>öltsétek</a:t>
            </a:r>
            <a:r>
              <a:rPr lang="hu-HU" sz="2400" b="1" i="1" dirty="0">
                <a:solidFill>
                  <a:srgbClr val="242021"/>
                </a:solidFill>
              </a:rPr>
              <a:t> magatokra</a:t>
            </a:r>
            <a:br>
              <a:rPr lang="hu-HU" sz="2400" b="1" i="1" dirty="0">
                <a:solidFill>
                  <a:srgbClr val="242021"/>
                </a:solidFill>
              </a:rPr>
            </a:br>
            <a:r>
              <a:rPr lang="hu-HU" sz="2400" b="1" i="1" dirty="0">
                <a:solidFill>
                  <a:srgbClr val="242021"/>
                </a:solidFill>
              </a:rPr>
              <a:t>az Úr Jézus Krisztust...”</a:t>
            </a:r>
            <a:br>
              <a:rPr lang="hu-HU" sz="2400" b="1" i="1" dirty="0">
                <a:solidFill>
                  <a:srgbClr val="242021"/>
                </a:solidFill>
              </a:rPr>
            </a:br>
            <a:r>
              <a:rPr lang="hu-HU" sz="2400" b="1" i="1" dirty="0">
                <a:solidFill>
                  <a:srgbClr val="242021"/>
                </a:solidFill>
              </a:rPr>
              <a:t>Róma 13,13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53924" y="2148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2" name="Ellipszis buborék 51"/>
          <p:cNvSpPr/>
          <p:nvPr/>
        </p:nvSpPr>
        <p:spPr>
          <a:xfrm>
            <a:off x="973153" y="2788111"/>
            <a:ext cx="2957366" cy="1823366"/>
          </a:xfrm>
          <a:prstGeom prst="wedgeEllipseCallout">
            <a:avLst>
              <a:gd name="adj1" fmla="val -28865"/>
              <a:gd name="adj2" fmla="val 66214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Kinyitom a Bibliát. Vajon mi lesz az első, amit elolvasok?</a:t>
            </a:r>
          </a:p>
        </p:txBody>
      </p:sp>
      <p:sp>
        <p:nvSpPr>
          <p:cNvPr id="53" name="Ellipszis buborék 52"/>
          <p:cNvSpPr/>
          <p:nvPr/>
        </p:nvSpPr>
        <p:spPr>
          <a:xfrm>
            <a:off x="2502146" y="4565081"/>
            <a:ext cx="3189958" cy="2023695"/>
          </a:xfrm>
          <a:prstGeom prst="wedgeEllipseCallout">
            <a:avLst>
              <a:gd name="adj1" fmla="val -61513"/>
              <a:gd name="adj2" fmla="val 29948"/>
            </a:avLst>
          </a:prstGeom>
          <a:solidFill>
            <a:schemeClr val="bg1"/>
          </a:solidFill>
          <a:ln>
            <a:noFill/>
          </a:ln>
          <a:effectLst>
            <a:outerShdw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Ez az Ige hozzám szól!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5950931" y="602694"/>
            <a:ext cx="5814349" cy="2826306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 anchor="ctr" anchorCtr="0">
            <a:spAutoFit/>
          </a:bodyPr>
          <a:lstStyle/>
          <a:p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Megértette, hogy Isten olyan cselekedeteket vár tőle, amelyekre Jézus is igent mondana. Ez a változás egyedül Jézus segítségével sikerülhet. Elhatározta, hogy ezután Isten Igéjéhez igazítja az életét. A döntése után megváltozott élete. Új örömöket talált, s eddig soha nem tapasztalt békesség töltötte be a szívét. Édesanyja boldogan fogadta a hírt fia megváltozásáról</a:t>
            </a:r>
            <a:r>
              <a:rPr lang="hu-HU" sz="2000" dirty="0"/>
              <a:t>.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998517" y="4529758"/>
            <a:ext cx="5766763" cy="1804749"/>
          </a:xfrm>
          <a:prstGeom prst="roundRect">
            <a:avLst/>
          </a:prstGeom>
          <a:solidFill>
            <a:schemeClr val="bg1"/>
          </a:solidFill>
          <a:effectLst>
            <a:outerShdw dist="38100" dir="2700000" sx="102000" sy="102000" algn="tl" rotWithShape="0">
              <a:srgbClr val="9C9F33"/>
            </a:outerShdw>
          </a:effectLst>
        </p:spPr>
        <p:txBody>
          <a:bodyPr wrap="square">
            <a:spAutoFit/>
          </a:bodyPr>
          <a:lstStyle/>
          <a:p>
            <a:r>
              <a:rPr lang="hu-HU" sz="2000" dirty="0"/>
              <a:t>A körtelopás esetét egy olyan ember írta le, akinek Isten egészen megváltoztatta az életét. Megtérése előtt sok rossz dolgot tett és kicsapongó életet élt. Isten azonban lehetőséget adott neki a változásra. </a:t>
            </a:r>
          </a:p>
        </p:txBody>
      </p:sp>
      <p:pic>
        <p:nvPicPr>
          <p:cNvPr id="54" name="Kép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601" y="4899712"/>
            <a:ext cx="1197092" cy="19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2" grpId="0" animBg="1"/>
      <p:bldP spid="53" grpId="0" animBg="1"/>
      <p:bldP spid="3" grpId="0" animBg="1"/>
      <p:bldP spid="5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915</Words>
  <Application>Microsoft Office PowerPoint</Application>
  <PresentationFormat>Szélesvásznú</PresentationFormat>
  <Paragraphs>103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AGaramondPro-Regular</vt:lpstr>
      <vt:lpstr>Arial</vt:lpstr>
      <vt:lpstr>Arial Rounded MT Bold</vt:lpstr>
      <vt:lpstr>Calibri</vt:lpstr>
      <vt:lpstr>Informal Roman</vt:lpstr>
      <vt:lpstr>Montserrat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89</cp:revision>
  <dcterms:created xsi:type="dcterms:W3CDTF">2021-12-02T08:52:40Z</dcterms:created>
  <dcterms:modified xsi:type="dcterms:W3CDTF">2022-01-11T10:44:37Z</dcterms:modified>
</cp:coreProperties>
</file>