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7" r:id="rId2"/>
  </p:sldMasterIdLst>
  <p:sldIdLst>
    <p:sldId id="280" r:id="rId3"/>
    <p:sldId id="368" r:id="rId4"/>
    <p:sldId id="354" r:id="rId5"/>
    <p:sldId id="406" r:id="rId6"/>
    <p:sldId id="407" r:id="rId7"/>
    <p:sldId id="402" r:id="rId8"/>
    <p:sldId id="409" r:id="rId9"/>
    <p:sldId id="400" r:id="rId10"/>
    <p:sldId id="398" r:id="rId11"/>
    <p:sldId id="411" r:id="rId12"/>
    <p:sldId id="416" r:id="rId13"/>
    <p:sldId id="408" r:id="rId14"/>
    <p:sldId id="412" r:id="rId15"/>
    <p:sldId id="413" r:id="rId16"/>
    <p:sldId id="414" r:id="rId17"/>
    <p:sldId id="415" r:id="rId18"/>
    <p:sldId id="361" r:id="rId19"/>
    <p:sldId id="355" r:id="rId20"/>
    <p:sldId id="305" r:id="rId21"/>
    <p:sldId id="306" r:id="rId22"/>
  </p:sldIdLst>
  <p:sldSz cx="12192000" cy="6858000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Baba" initials="B" lastIdx="3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E2E51"/>
    <a:srgbClr val="773D22"/>
    <a:srgbClr val="CAEBFB"/>
    <a:srgbClr val="F7D097"/>
    <a:srgbClr val="A68EC1"/>
    <a:srgbClr val="23AA49"/>
    <a:srgbClr val="FDFAE2"/>
    <a:srgbClr val="F8974E"/>
    <a:srgbClr val="87818D"/>
    <a:srgbClr val="F1B05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Közepesen sötét stílus 2 – 1. jelölőszín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82" d="100"/>
          <a:sy n="82" d="100"/>
        </p:scale>
        <p:origin x="672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heme" Target="theme/theme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commentAuthors" Target="commentAuthor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399489A-3B16-4827-A6A2-A25110688EB9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hu-HU"/>
        </a:p>
      </dgm:t>
    </dgm:pt>
    <dgm:pt modelId="{3F582688-BF8B-43DC-861F-FFCCE62B3AC4}">
      <dgm:prSet custT="1"/>
      <dgm:spPr>
        <a:solidFill>
          <a:schemeClr val="accent2"/>
        </a:solidFill>
        <a:ln>
          <a:solidFill>
            <a:schemeClr val="accent2"/>
          </a:solidFill>
        </a:ln>
      </dgm:spPr>
      <dgm:t>
        <a:bodyPr/>
        <a:lstStyle/>
        <a:p>
          <a:r>
            <a:rPr lang="hu-HU" sz="1600" dirty="0" smtClean="0">
              <a:latin typeface="Times New Roman" panose="02020603050405020304" pitchFamily="18" charset="0"/>
              <a:ea typeface="Calibri" panose="020F0502020204030204" pitchFamily="34" charset="0"/>
            </a:rPr>
            <a:t/>
          </a:r>
          <a:br>
            <a:rPr lang="hu-HU" sz="1600" dirty="0" smtClean="0">
              <a:latin typeface="Times New Roman" panose="02020603050405020304" pitchFamily="18" charset="0"/>
              <a:ea typeface="Calibri" panose="020F0502020204030204" pitchFamily="34" charset="0"/>
            </a:rPr>
          </a:br>
          <a:r>
            <a:rPr lang="hu-HU" sz="2000" dirty="0" smtClean="0">
              <a:solidFill>
                <a:schemeClr val="bg1">
                  <a:lumMod val="95000"/>
                </a:schemeClr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rPr>
            <a:t>Ha Istennel kapcsolatban olyasmit gondolunk, mondunk, ami nem felel</a:t>
          </a:r>
          <a:br>
            <a:rPr lang="hu-HU" sz="2000" dirty="0" smtClean="0">
              <a:solidFill>
                <a:schemeClr val="bg1">
                  <a:lumMod val="95000"/>
                </a:schemeClr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rPr>
          </a:br>
          <a:r>
            <a:rPr lang="hu-HU" sz="2000" dirty="0" smtClean="0">
              <a:solidFill>
                <a:schemeClr val="bg1">
                  <a:lumMod val="95000"/>
                </a:schemeClr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rPr>
            <a:t>   meg Neve fenségének, és nem az Ő nevének magasztalására szolgál. </a:t>
          </a:r>
          <a:br>
            <a:rPr lang="hu-HU" sz="2000" dirty="0" smtClean="0">
              <a:solidFill>
                <a:schemeClr val="bg1">
                  <a:lumMod val="95000"/>
                </a:schemeClr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rPr>
          </a:br>
          <a:r>
            <a:rPr lang="hu-HU" sz="2000" dirty="0" smtClean="0">
              <a:solidFill>
                <a:schemeClr val="tx1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rPr>
            <a:t/>
          </a:r>
          <a:br>
            <a:rPr lang="hu-HU" sz="2000" dirty="0" smtClean="0">
              <a:solidFill>
                <a:schemeClr val="tx1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rPr>
          </a:br>
          <a:endParaRPr lang="hu-HU" sz="20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62F8F573-55DF-44F7-B1B3-3ADC3031602E}" type="parTrans" cxnId="{3D1BDC33-880D-4682-BF9A-4D74B0BC3584}">
      <dgm:prSet/>
      <dgm:spPr/>
      <dgm:t>
        <a:bodyPr/>
        <a:lstStyle/>
        <a:p>
          <a:endParaRPr lang="hu-HU"/>
        </a:p>
      </dgm:t>
    </dgm:pt>
    <dgm:pt modelId="{DCF1ADF4-0E12-4A31-A304-95DCCDF43BC2}" type="sibTrans" cxnId="{3D1BDC33-880D-4682-BF9A-4D74B0BC3584}">
      <dgm:prSet/>
      <dgm:spPr/>
      <dgm:t>
        <a:bodyPr/>
        <a:lstStyle/>
        <a:p>
          <a:endParaRPr lang="hu-HU"/>
        </a:p>
      </dgm:t>
    </dgm:pt>
    <dgm:pt modelId="{0BF67C25-8F20-422E-BAA7-C7F07E15061C}">
      <dgm:prSet custT="1"/>
      <dgm:spPr>
        <a:solidFill>
          <a:schemeClr val="bg2">
            <a:lumMod val="90000"/>
          </a:schemeClr>
        </a:solidFill>
        <a:ln>
          <a:solidFill>
            <a:schemeClr val="accent2"/>
          </a:solidFill>
        </a:ln>
      </dgm:spPr>
      <dgm:t>
        <a:bodyPr/>
        <a:lstStyle/>
        <a:p>
          <a:r>
            <a:rPr lang="hu-HU" sz="1800" dirty="0" smtClean="0">
              <a:solidFill>
                <a:schemeClr val="tx1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rPr>
            <a:t>Ha elhamarkodottan visszaélünk Isten Igéjével nagyravágyásból, kapzsiságból vagy élcelődésből.</a:t>
          </a:r>
          <a:endParaRPr lang="hu-HU" sz="18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24D5D3CD-ACEC-416F-8328-FFD541C756E2}" type="parTrans" cxnId="{2FB43AD4-EC2F-4C51-9CDF-BF05C67D8E47}">
      <dgm:prSet/>
      <dgm:spPr/>
      <dgm:t>
        <a:bodyPr/>
        <a:lstStyle/>
        <a:p>
          <a:endParaRPr lang="hu-HU"/>
        </a:p>
      </dgm:t>
    </dgm:pt>
    <dgm:pt modelId="{2026E980-E65A-45A9-A291-2FE5392AEBD4}" type="sibTrans" cxnId="{2FB43AD4-EC2F-4C51-9CDF-BF05C67D8E47}">
      <dgm:prSet/>
      <dgm:spPr/>
      <dgm:t>
        <a:bodyPr/>
        <a:lstStyle/>
        <a:p>
          <a:endParaRPr lang="hu-HU"/>
        </a:p>
      </dgm:t>
    </dgm:pt>
    <dgm:pt modelId="{77E66E59-B2C8-4C67-A64D-8CBC2D6DE0CF}">
      <dgm:prSet custT="1"/>
      <dgm:spPr>
        <a:solidFill>
          <a:schemeClr val="accent1">
            <a:lumMod val="20000"/>
            <a:lumOff val="80000"/>
          </a:schemeClr>
        </a:solidFill>
        <a:ln>
          <a:solidFill>
            <a:schemeClr val="accent2"/>
          </a:solidFill>
        </a:ln>
      </dgm:spPr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hu-HU" sz="1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/>
          </a:r>
          <a:br>
            <a:rPr lang="hu-HU" sz="1400" dirty="0" smtClean="0">
              <a:latin typeface="Times New Roman" panose="02020603050405020304" pitchFamily="18" charset="0"/>
              <a:cs typeface="Times New Roman" panose="02020603050405020304" pitchFamily="18" charset="0"/>
            </a:rPr>
          </a:br>
          <a:r>
            <a:rPr lang="hu-HU" sz="1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/>
          </a:r>
          <a:br>
            <a:rPr lang="hu-HU" sz="1400" dirty="0" smtClean="0">
              <a:latin typeface="Times New Roman" panose="02020603050405020304" pitchFamily="18" charset="0"/>
              <a:cs typeface="Times New Roman" panose="02020603050405020304" pitchFamily="18" charset="0"/>
            </a:rPr>
          </a:br>
          <a:r>
            <a:rPr lang="sv-SE" sz="18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Ha Isten munkáit lekicsinylően</a:t>
          </a:r>
          <a:r>
            <a:rPr lang="hu-HU" sz="18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gyalázzuk.</a:t>
          </a:r>
          <a:r>
            <a:rPr lang="sv-SE" sz="1800" dirty="0" smtClean="0">
              <a:latin typeface="Arial" panose="020B0604020202020204" pitchFamily="34" charset="0"/>
              <a:cs typeface="Arial" panose="020B0604020202020204" pitchFamily="34" charset="0"/>
            </a:rPr>
            <a:t/>
          </a:r>
          <a:br>
            <a:rPr lang="sv-SE" sz="1800" dirty="0" smtClean="0">
              <a:latin typeface="Arial" panose="020B0604020202020204" pitchFamily="34" charset="0"/>
              <a:cs typeface="Arial" panose="020B0604020202020204" pitchFamily="34" charset="0"/>
            </a:rPr>
          </a:br>
          <a:endParaRPr lang="hu-HU" sz="1800" dirty="0" smtClean="0">
            <a:latin typeface="Arial" panose="020B0604020202020204" pitchFamily="34" charset="0"/>
            <a:cs typeface="Arial" panose="020B0604020202020204" pitchFamily="34" charset="0"/>
          </a:endParaRPr>
        </a:p>
        <a:p>
          <a:pPr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v-SE" sz="900" dirty="0" smtClean="0"/>
            <a:t> </a:t>
          </a:r>
          <a:endParaRPr lang="hu-HU" sz="16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654B854-FE95-4384-8131-B1495020AABF}" type="parTrans" cxnId="{73EDEB8B-5C29-4A55-8B4B-B5D9EBABA1ED}">
      <dgm:prSet/>
      <dgm:spPr/>
      <dgm:t>
        <a:bodyPr/>
        <a:lstStyle/>
        <a:p>
          <a:endParaRPr lang="hu-HU"/>
        </a:p>
      </dgm:t>
    </dgm:pt>
    <dgm:pt modelId="{B7AE35A6-A369-40AA-86F0-681FA226A56A}" type="sibTrans" cxnId="{73EDEB8B-5C29-4A55-8B4B-B5D9EBABA1ED}">
      <dgm:prSet/>
      <dgm:spPr/>
      <dgm:t>
        <a:bodyPr/>
        <a:lstStyle/>
        <a:p>
          <a:endParaRPr lang="hu-HU"/>
        </a:p>
      </dgm:t>
    </dgm:pt>
    <dgm:pt modelId="{67070A61-EFBB-4379-9DEA-F00BC0AFA6AF}">
      <dgm:prSet custT="1"/>
      <dgm:spPr>
        <a:solidFill>
          <a:schemeClr val="accent5"/>
        </a:solidFill>
        <a:ln>
          <a:solidFill>
            <a:schemeClr val="accent2"/>
          </a:solidFill>
        </a:ln>
      </dgm:spPr>
      <dgm:t>
        <a:bodyPr/>
        <a:lstStyle/>
        <a:p>
          <a:r>
            <a:rPr lang="hu-HU" sz="1800" dirty="0" smtClean="0">
              <a:solidFill>
                <a:schemeClr val="tx1"/>
              </a:solidFill>
              <a:latin typeface="Times New Roman" panose="02020603050405020304" pitchFamily="18" charset="0"/>
              <a:ea typeface="Calibri" panose="020F0502020204030204" pitchFamily="34" charset="0"/>
            </a:rPr>
            <a:t>A hamis esküt. </a:t>
          </a:r>
          <a:endParaRPr lang="hu-HU" sz="1800" dirty="0">
            <a:solidFill>
              <a:schemeClr val="tx1"/>
            </a:solidFill>
          </a:endParaRPr>
        </a:p>
      </dgm:t>
    </dgm:pt>
    <dgm:pt modelId="{D543332A-A6D7-4EC7-BE7B-FB961FD91DDD}" type="parTrans" cxnId="{CF8FA8A3-9313-45F6-9B38-281136E9230B}">
      <dgm:prSet/>
      <dgm:spPr/>
      <dgm:t>
        <a:bodyPr/>
        <a:lstStyle/>
        <a:p>
          <a:endParaRPr lang="hu-HU"/>
        </a:p>
      </dgm:t>
    </dgm:pt>
    <dgm:pt modelId="{C80E3AF6-104D-448C-AD81-E0DE96511D58}" type="sibTrans" cxnId="{CF8FA8A3-9313-45F6-9B38-281136E9230B}">
      <dgm:prSet/>
      <dgm:spPr/>
      <dgm:t>
        <a:bodyPr/>
        <a:lstStyle/>
        <a:p>
          <a:endParaRPr lang="hu-HU"/>
        </a:p>
      </dgm:t>
    </dgm:pt>
    <dgm:pt modelId="{DF0A84EF-00A9-48B1-9DA0-8F631BDAAD41}">
      <dgm:prSet custT="1"/>
      <dgm:spPr>
        <a:solidFill>
          <a:schemeClr val="bg2">
            <a:lumMod val="75000"/>
          </a:schemeClr>
        </a:solidFill>
        <a:ln>
          <a:solidFill>
            <a:schemeClr val="accent2"/>
          </a:solidFill>
        </a:ln>
      </dgm:spPr>
      <dgm:t>
        <a:bodyPr/>
        <a:lstStyle/>
        <a:p>
          <a:r>
            <a:rPr lang="hu-HU" sz="1800" dirty="0" smtClean="0">
              <a:solidFill>
                <a:schemeClr val="tx1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rPr>
            <a:t>Mindenféle agresszív vagy bántó erőfitogtatást Isten nevében. </a:t>
          </a:r>
          <a:endParaRPr lang="hu-HU" sz="18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932EB300-7FF8-4581-9948-DE16B4D52E44}" type="parTrans" cxnId="{3DC31331-17A6-4F40-AE19-191A0DCA7944}">
      <dgm:prSet/>
      <dgm:spPr/>
      <dgm:t>
        <a:bodyPr/>
        <a:lstStyle/>
        <a:p>
          <a:endParaRPr lang="hu-HU"/>
        </a:p>
      </dgm:t>
    </dgm:pt>
    <dgm:pt modelId="{7C13698B-5EC3-43FD-AF3D-41666024ACCF}" type="sibTrans" cxnId="{3DC31331-17A6-4F40-AE19-191A0DCA7944}">
      <dgm:prSet/>
      <dgm:spPr/>
      <dgm:t>
        <a:bodyPr/>
        <a:lstStyle/>
        <a:p>
          <a:endParaRPr lang="hu-HU"/>
        </a:p>
      </dgm:t>
    </dgm:pt>
    <dgm:pt modelId="{A437E88F-F726-46DA-804C-4CBCC3D2B3DF}">
      <dgm:prSet custT="1"/>
      <dgm:spPr>
        <a:solidFill>
          <a:schemeClr val="accent3">
            <a:lumMod val="40000"/>
            <a:lumOff val="60000"/>
          </a:schemeClr>
        </a:solidFill>
        <a:ln>
          <a:solidFill>
            <a:schemeClr val="accent2"/>
          </a:solidFill>
        </a:ln>
      </dgm:spPr>
      <dgm:t>
        <a:bodyPr/>
        <a:lstStyle/>
        <a:p>
          <a:r>
            <a:rPr lang="hu-HU" sz="1800" dirty="0" smtClean="0">
              <a:solidFill>
                <a:schemeClr val="tx1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rPr>
            <a:t>Isten akaratának hívni az emberi akaratot.</a:t>
          </a:r>
          <a:endParaRPr lang="hu-HU" sz="18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89E5C02-776C-4488-9793-BE7C4502F83B}" type="parTrans" cxnId="{EA06A90E-E7E0-4558-BD37-ABCE97E25AA2}">
      <dgm:prSet/>
      <dgm:spPr/>
      <dgm:t>
        <a:bodyPr/>
        <a:lstStyle/>
        <a:p>
          <a:endParaRPr lang="hu-HU"/>
        </a:p>
      </dgm:t>
    </dgm:pt>
    <dgm:pt modelId="{C2EBEF50-499F-4052-BAD7-61FD0EB19AD0}" type="sibTrans" cxnId="{EA06A90E-E7E0-4558-BD37-ABCE97E25AA2}">
      <dgm:prSet/>
      <dgm:spPr/>
      <dgm:t>
        <a:bodyPr/>
        <a:lstStyle/>
        <a:p>
          <a:endParaRPr lang="hu-HU"/>
        </a:p>
      </dgm:t>
    </dgm:pt>
    <dgm:pt modelId="{3E6C43BE-DFB8-42A1-B5FC-D9C6C7BBA214}" type="pres">
      <dgm:prSet presAssocID="{F399489A-3B16-4827-A6A2-A25110688EB9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hu-HU"/>
        </a:p>
      </dgm:t>
    </dgm:pt>
    <dgm:pt modelId="{43D930AD-45C2-4744-8863-DE7A1795D70F}" type="pres">
      <dgm:prSet presAssocID="{DF0A84EF-00A9-48B1-9DA0-8F631BDAAD41}" presName="node" presStyleLbl="node1" presStyleIdx="0" presStyleCnt="6" custScaleY="104277" custLinFactX="112352" custLinFactNeighborX="200000" custLinFactNeighborY="70470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254D474A-D4DD-40D3-A3A4-79715301798F}" type="pres">
      <dgm:prSet presAssocID="{7C13698B-5EC3-43FD-AF3D-41666024ACCF}" presName="sibTrans" presStyleCnt="0"/>
      <dgm:spPr/>
    </dgm:pt>
    <dgm:pt modelId="{3372C505-CC20-4EB2-8455-96C7A64506F9}" type="pres">
      <dgm:prSet presAssocID="{77E66E59-B2C8-4C67-A64D-8CBC2D6DE0CF}" presName="node" presStyleLbl="node1" presStyleIdx="1" presStyleCnt="6" custScaleY="105254" custLinFactX="-14510" custLinFactNeighborX="-100000" custLinFactNeighborY="-51807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5017319B-B5F3-4ADD-B264-BB04DB6310AE}" type="pres">
      <dgm:prSet presAssocID="{B7AE35A6-A369-40AA-86F0-681FA226A56A}" presName="sibTrans" presStyleCnt="0"/>
      <dgm:spPr/>
    </dgm:pt>
    <dgm:pt modelId="{658CF8AE-BB0F-45E6-8B2C-35B8AA3D835C}" type="pres">
      <dgm:prSet presAssocID="{0BF67C25-8F20-422E-BAA7-C7F07E15061C}" presName="node" presStyleLbl="node1" presStyleIdx="2" presStyleCnt="6" custScaleX="147397" custScaleY="84180" custLinFactNeighborX="-80038" custLinFactNeighborY="-36029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6A28D0E4-2AF5-473B-A8C1-BC3D55F966C5}" type="pres">
      <dgm:prSet presAssocID="{2026E980-E65A-45A9-A291-2FE5392AEBD4}" presName="sibTrans" presStyleCnt="0"/>
      <dgm:spPr/>
    </dgm:pt>
    <dgm:pt modelId="{4616C7FD-6D83-4EA6-ABAC-896FCF9701BF}" type="pres">
      <dgm:prSet presAssocID="{3F582688-BF8B-43DC-861F-FFCCE62B3AC4}" presName="node" presStyleLbl="node1" presStyleIdx="3" presStyleCnt="6" custScaleX="153551" custScaleY="172675" custLinFactNeighborX="-62275" custLinFactNeighborY="-37226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3690CC3B-2DDC-40C1-9C31-DC595DB30D19}" type="pres">
      <dgm:prSet presAssocID="{DCF1ADF4-0E12-4A31-A304-95DCCDF43BC2}" presName="sibTrans" presStyleCnt="0"/>
      <dgm:spPr/>
    </dgm:pt>
    <dgm:pt modelId="{C7DAD553-AC19-4930-954A-0A8B08FDA976}" type="pres">
      <dgm:prSet presAssocID="{A437E88F-F726-46DA-804C-4CBCC3D2B3DF}" presName="node" presStyleLbl="node1" presStyleIdx="4" presStyleCnt="6" custScaleX="133301" custScaleY="57401" custLinFactNeighborX="-40774" custLinFactNeighborY="41200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C0BF2693-EFA1-4EBC-9C4D-BC9BA0C9E8E7}" type="pres">
      <dgm:prSet presAssocID="{C2EBEF50-499F-4052-BAD7-61FD0EB19AD0}" presName="sibTrans" presStyleCnt="0"/>
      <dgm:spPr/>
    </dgm:pt>
    <dgm:pt modelId="{B320CDCC-EB02-47EE-959D-DB6008D7426E}" type="pres">
      <dgm:prSet presAssocID="{67070A61-EFBB-4379-9DEA-F00BC0AFA6AF}" presName="node" presStyleLbl="node1" presStyleIdx="5" presStyleCnt="6" custScaleY="65678" custLinFactNeighborX="-47392" custLinFactNeighborY="32276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</dgm:ptLst>
  <dgm:cxnLst>
    <dgm:cxn modelId="{509C0C80-BA7A-488A-86A2-12BCEE813E24}" type="presOf" srcId="{3F582688-BF8B-43DC-861F-FFCCE62B3AC4}" destId="{4616C7FD-6D83-4EA6-ABAC-896FCF9701BF}" srcOrd="0" destOrd="0" presId="urn:microsoft.com/office/officeart/2005/8/layout/default"/>
    <dgm:cxn modelId="{3DC31331-17A6-4F40-AE19-191A0DCA7944}" srcId="{F399489A-3B16-4827-A6A2-A25110688EB9}" destId="{DF0A84EF-00A9-48B1-9DA0-8F631BDAAD41}" srcOrd="0" destOrd="0" parTransId="{932EB300-7FF8-4581-9948-DE16B4D52E44}" sibTransId="{7C13698B-5EC3-43FD-AF3D-41666024ACCF}"/>
    <dgm:cxn modelId="{3D1BDC33-880D-4682-BF9A-4D74B0BC3584}" srcId="{F399489A-3B16-4827-A6A2-A25110688EB9}" destId="{3F582688-BF8B-43DC-861F-FFCCE62B3AC4}" srcOrd="3" destOrd="0" parTransId="{62F8F573-55DF-44F7-B1B3-3ADC3031602E}" sibTransId="{DCF1ADF4-0E12-4A31-A304-95DCCDF43BC2}"/>
    <dgm:cxn modelId="{2FB43AD4-EC2F-4C51-9CDF-BF05C67D8E47}" srcId="{F399489A-3B16-4827-A6A2-A25110688EB9}" destId="{0BF67C25-8F20-422E-BAA7-C7F07E15061C}" srcOrd="2" destOrd="0" parTransId="{24D5D3CD-ACEC-416F-8328-FFD541C756E2}" sibTransId="{2026E980-E65A-45A9-A291-2FE5392AEBD4}"/>
    <dgm:cxn modelId="{25C0D306-11AE-4741-9C19-A755BB6FCC91}" type="presOf" srcId="{DF0A84EF-00A9-48B1-9DA0-8F631BDAAD41}" destId="{43D930AD-45C2-4744-8863-DE7A1795D70F}" srcOrd="0" destOrd="0" presId="urn:microsoft.com/office/officeart/2005/8/layout/default"/>
    <dgm:cxn modelId="{08B4FBF8-5CB7-40CB-937B-C8FDE8E963E6}" type="presOf" srcId="{0BF67C25-8F20-422E-BAA7-C7F07E15061C}" destId="{658CF8AE-BB0F-45E6-8B2C-35B8AA3D835C}" srcOrd="0" destOrd="0" presId="urn:microsoft.com/office/officeart/2005/8/layout/default"/>
    <dgm:cxn modelId="{EA06A90E-E7E0-4558-BD37-ABCE97E25AA2}" srcId="{F399489A-3B16-4827-A6A2-A25110688EB9}" destId="{A437E88F-F726-46DA-804C-4CBCC3D2B3DF}" srcOrd="4" destOrd="0" parTransId="{F89E5C02-776C-4488-9793-BE7C4502F83B}" sibTransId="{C2EBEF50-499F-4052-BAD7-61FD0EB19AD0}"/>
    <dgm:cxn modelId="{59F1A66D-C3D5-4D9C-A18F-1BB51892FE0A}" type="presOf" srcId="{67070A61-EFBB-4379-9DEA-F00BC0AFA6AF}" destId="{B320CDCC-EB02-47EE-959D-DB6008D7426E}" srcOrd="0" destOrd="0" presId="urn:microsoft.com/office/officeart/2005/8/layout/default"/>
    <dgm:cxn modelId="{CF8FA8A3-9313-45F6-9B38-281136E9230B}" srcId="{F399489A-3B16-4827-A6A2-A25110688EB9}" destId="{67070A61-EFBB-4379-9DEA-F00BC0AFA6AF}" srcOrd="5" destOrd="0" parTransId="{D543332A-A6D7-4EC7-BE7B-FB961FD91DDD}" sibTransId="{C80E3AF6-104D-448C-AD81-E0DE96511D58}"/>
    <dgm:cxn modelId="{A383E296-E0A7-4957-BCB9-BA6A57385126}" type="presOf" srcId="{77E66E59-B2C8-4C67-A64D-8CBC2D6DE0CF}" destId="{3372C505-CC20-4EB2-8455-96C7A64506F9}" srcOrd="0" destOrd="0" presId="urn:microsoft.com/office/officeart/2005/8/layout/default"/>
    <dgm:cxn modelId="{3AB35FE8-9BC2-4AE4-9BB9-9102825500E7}" type="presOf" srcId="{F399489A-3B16-4827-A6A2-A25110688EB9}" destId="{3E6C43BE-DFB8-42A1-B5FC-D9C6C7BBA214}" srcOrd="0" destOrd="0" presId="urn:microsoft.com/office/officeart/2005/8/layout/default"/>
    <dgm:cxn modelId="{8B661C18-E960-4496-93BC-C3A191BEC978}" type="presOf" srcId="{A437E88F-F726-46DA-804C-4CBCC3D2B3DF}" destId="{C7DAD553-AC19-4930-954A-0A8B08FDA976}" srcOrd="0" destOrd="0" presId="urn:microsoft.com/office/officeart/2005/8/layout/default"/>
    <dgm:cxn modelId="{73EDEB8B-5C29-4A55-8B4B-B5D9EBABA1ED}" srcId="{F399489A-3B16-4827-A6A2-A25110688EB9}" destId="{77E66E59-B2C8-4C67-A64D-8CBC2D6DE0CF}" srcOrd="1" destOrd="0" parTransId="{9654B854-FE95-4384-8131-B1495020AABF}" sibTransId="{B7AE35A6-A369-40AA-86F0-681FA226A56A}"/>
    <dgm:cxn modelId="{5DFFF5B3-BF2D-45DE-915A-F81045EB3624}" type="presParOf" srcId="{3E6C43BE-DFB8-42A1-B5FC-D9C6C7BBA214}" destId="{43D930AD-45C2-4744-8863-DE7A1795D70F}" srcOrd="0" destOrd="0" presId="urn:microsoft.com/office/officeart/2005/8/layout/default"/>
    <dgm:cxn modelId="{9840BB34-9952-4223-9178-7C8B3B7A7A6D}" type="presParOf" srcId="{3E6C43BE-DFB8-42A1-B5FC-D9C6C7BBA214}" destId="{254D474A-D4DD-40D3-A3A4-79715301798F}" srcOrd="1" destOrd="0" presId="urn:microsoft.com/office/officeart/2005/8/layout/default"/>
    <dgm:cxn modelId="{81555594-1C2C-4DD4-B72C-459F4D263DDE}" type="presParOf" srcId="{3E6C43BE-DFB8-42A1-B5FC-D9C6C7BBA214}" destId="{3372C505-CC20-4EB2-8455-96C7A64506F9}" srcOrd="2" destOrd="0" presId="urn:microsoft.com/office/officeart/2005/8/layout/default"/>
    <dgm:cxn modelId="{DCB279DA-72AC-4251-963E-74363BCDF1FA}" type="presParOf" srcId="{3E6C43BE-DFB8-42A1-B5FC-D9C6C7BBA214}" destId="{5017319B-B5F3-4ADD-B264-BB04DB6310AE}" srcOrd="3" destOrd="0" presId="urn:microsoft.com/office/officeart/2005/8/layout/default"/>
    <dgm:cxn modelId="{DA279AE9-D97E-408B-BCCD-391E9AB217E2}" type="presParOf" srcId="{3E6C43BE-DFB8-42A1-B5FC-D9C6C7BBA214}" destId="{658CF8AE-BB0F-45E6-8B2C-35B8AA3D835C}" srcOrd="4" destOrd="0" presId="urn:microsoft.com/office/officeart/2005/8/layout/default"/>
    <dgm:cxn modelId="{BD6858E6-9151-4FC5-A586-67C20FB7D8B7}" type="presParOf" srcId="{3E6C43BE-DFB8-42A1-B5FC-D9C6C7BBA214}" destId="{6A28D0E4-2AF5-473B-A8C1-BC3D55F966C5}" srcOrd="5" destOrd="0" presId="urn:microsoft.com/office/officeart/2005/8/layout/default"/>
    <dgm:cxn modelId="{FEBA23E8-85B1-4AC7-A50A-1432821107CF}" type="presParOf" srcId="{3E6C43BE-DFB8-42A1-B5FC-D9C6C7BBA214}" destId="{4616C7FD-6D83-4EA6-ABAC-896FCF9701BF}" srcOrd="6" destOrd="0" presId="urn:microsoft.com/office/officeart/2005/8/layout/default"/>
    <dgm:cxn modelId="{3322BFCA-98B2-445D-A47E-D94DEE2A9F97}" type="presParOf" srcId="{3E6C43BE-DFB8-42A1-B5FC-D9C6C7BBA214}" destId="{3690CC3B-2DDC-40C1-9C31-DC595DB30D19}" srcOrd="7" destOrd="0" presId="urn:microsoft.com/office/officeart/2005/8/layout/default"/>
    <dgm:cxn modelId="{A650A2CD-FC5F-415F-BC16-B89F9D752366}" type="presParOf" srcId="{3E6C43BE-DFB8-42A1-B5FC-D9C6C7BBA214}" destId="{C7DAD553-AC19-4930-954A-0A8B08FDA976}" srcOrd="8" destOrd="0" presId="urn:microsoft.com/office/officeart/2005/8/layout/default"/>
    <dgm:cxn modelId="{1B43DC98-A316-4DC1-99D9-1A613379E6E2}" type="presParOf" srcId="{3E6C43BE-DFB8-42A1-B5FC-D9C6C7BBA214}" destId="{C0BF2693-EFA1-4EBC-9C4D-BC9BA0C9E8E7}" srcOrd="9" destOrd="0" presId="urn:microsoft.com/office/officeart/2005/8/layout/default"/>
    <dgm:cxn modelId="{783698C6-05BB-4862-9325-A100DBE4BBCA}" type="presParOf" srcId="{3E6C43BE-DFB8-42A1-B5FC-D9C6C7BBA214}" destId="{B320CDCC-EB02-47EE-959D-DB6008D7426E}" srcOrd="10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3D930AD-45C2-4744-8863-DE7A1795D70F}">
      <dsp:nvSpPr>
        <dsp:cNvPr id="0" name=""/>
        <dsp:cNvSpPr/>
      </dsp:nvSpPr>
      <dsp:spPr>
        <a:xfrm>
          <a:off x="8524702" y="1413203"/>
          <a:ext cx="2775356" cy="1736434"/>
        </a:xfrm>
        <a:prstGeom prst="rect">
          <a:avLst/>
        </a:prstGeom>
        <a:solidFill>
          <a:schemeClr val="bg2">
            <a:lumMod val="75000"/>
          </a:schemeClr>
        </a:solidFill>
        <a:ln w="10795" cap="flat" cmpd="sng" algn="ctr">
          <a:solidFill>
            <a:schemeClr val="accent2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1800" kern="1200" dirty="0" smtClean="0">
              <a:solidFill>
                <a:schemeClr val="tx1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rPr>
            <a:t>Mindenféle agresszív vagy bántó erőfitogtatást Isten nevében. </a:t>
          </a:r>
          <a:endParaRPr lang="hu-HU" sz="1800" kern="12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8524702" y="1413203"/>
        <a:ext cx="2775356" cy="1736434"/>
      </dsp:txXfrm>
    </dsp:sp>
    <dsp:sp modelId="{3372C505-CC20-4EB2-8455-96C7A64506F9}">
      <dsp:nvSpPr>
        <dsp:cNvPr id="0" name=""/>
        <dsp:cNvSpPr/>
      </dsp:nvSpPr>
      <dsp:spPr>
        <a:xfrm>
          <a:off x="426573" y="0"/>
          <a:ext cx="2775356" cy="1752704"/>
        </a:xfrm>
        <a:prstGeom prst="rect">
          <a:avLst/>
        </a:prstGeom>
        <a:solidFill>
          <a:schemeClr val="accent1">
            <a:lumMod val="20000"/>
            <a:lumOff val="80000"/>
          </a:schemeClr>
        </a:solidFill>
        <a:ln w="10795" cap="flat" cmpd="sng" algn="ctr">
          <a:solidFill>
            <a:schemeClr val="accent2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hu-HU" sz="14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/>
          </a:r>
          <a:br>
            <a:rPr lang="hu-HU" sz="14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</a:br>
          <a:r>
            <a:rPr lang="hu-HU" sz="14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/>
          </a:r>
          <a:br>
            <a:rPr lang="hu-HU" sz="14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</a:br>
          <a:r>
            <a:rPr lang="sv-SE" sz="1800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Ha Isten munkáit lekicsinylően</a:t>
          </a:r>
          <a:r>
            <a:rPr lang="hu-HU" sz="1800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gyalázzuk.</a:t>
          </a:r>
          <a:r>
            <a:rPr lang="sv-SE" sz="1800" kern="1200" dirty="0" smtClean="0">
              <a:latin typeface="Arial" panose="020B0604020202020204" pitchFamily="34" charset="0"/>
              <a:cs typeface="Arial" panose="020B0604020202020204" pitchFamily="34" charset="0"/>
            </a:rPr>
            <a:t/>
          </a:r>
          <a:br>
            <a:rPr lang="sv-SE" sz="1800" kern="1200" dirty="0" smtClean="0">
              <a:latin typeface="Arial" panose="020B0604020202020204" pitchFamily="34" charset="0"/>
              <a:cs typeface="Arial" panose="020B0604020202020204" pitchFamily="34" charset="0"/>
            </a:rPr>
          </a:br>
          <a:endParaRPr lang="hu-HU" sz="1800" kern="1200" dirty="0" smtClean="0">
            <a:latin typeface="Arial" panose="020B0604020202020204" pitchFamily="34" charset="0"/>
            <a:cs typeface="Arial" panose="020B0604020202020204" pitchFamily="34" charset="0"/>
          </a:endParaRPr>
        </a:p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v-SE" sz="900" kern="1200" dirty="0" smtClean="0"/>
            <a:t> </a:t>
          </a:r>
          <a:endParaRPr lang="hu-HU" sz="16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26573" y="0"/>
        <a:ext cx="2775356" cy="1752704"/>
      </dsp:txXfrm>
    </dsp:sp>
    <dsp:sp modelId="{658CF8AE-BB0F-45E6-8B2C-35B8AA3D835C}">
      <dsp:nvSpPr>
        <dsp:cNvPr id="0" name=""/>
        <dsp:cNvSpPr/>
      </dsp:nvSpPr>
      <dsp:spPr>
        <a:xfrm>
          <a:off x="4436185" y="0"/>
          <a:ext cx="4090791" cy="1401776"/>
        </a:xfrm>
        <a:prstGeom prst="rect">
          <a:avLst/>
        </a:prstGeom>
        <a:solidFill>
          <a:schemeClr val="bg2">
            <a:lumMod val="90000"/>
          </a:schemeClr>
        </a:solidFill>
        <a:ln w="10795" cap="flat" cmpd="sng" algn="ctr">
          <a:solidFill>
            <a:schemeClr val="accent2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1800" kern="1200" dirty="0" smtClean="0">
              <a:solidFill>
                <a:schemeClr val="tx1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rPr>
            <a:t>Ha elhamarkodottan visszaélünk Isten Igéjével nagyravágyásból, kapzsiságból vagy élcelődésből.</a:t>
          </a:r>
          <a:endParaRPr lang="hu-HU" sz="1800" kern="12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4436185" y="0"/>
        <a:ext cx="4090791" cy="1401776"/>
      </dsp:txXfrm>
    </dsp:sp>
    <dsp:sp modelId="{4616C7FD-6D83-4EA6-ABAC-896FCF9701BF}">
      <dsp:nvSpPr>
        <dsp:cNvPr id="0" name=""/>
        <dsp:cNvSpPr/>
      </dsp:nvSpPr>
      <dsp:spPr>
        <a:xfrm>
          <a:off x="0" y="1641939"/>
          <a:ext cx="4261587" cy="2875407"/>
        </a:xfrm>
        <a:prstGeom prst="rect">
          <a:avLst/>
        </a:prstGeom>
        <a:solidFill>
          <a:schemeClr val="accent2"/>
        </a:solidFill>
        <a:ln w="10795" cap="flat" cmpd="sng" algn="ctr">
          <a:solidFill>
            <a:schemeClr val="accent2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1600" kern="1200" dirty="0" smtClean="0">
              <a:latin typeface="Times New Roman" panose="02020603050405020304" pitchFamily="18" charset="0"/>
              <a:ea typeface="Calibri" panose="020F0502020204030204" pitchFamily="34" charset="0"/>
            </a:rPr>
            <a:t/>
          </a:r>
          <a:br>
            <a:rPr lang="hu-HU" sz="1600" kern="1200" dirty="0" smtClean="0">
              <a:latin typeface="Times New Roman" panose="02020603050405020304" pitchFamily="18" charset="0"/>
              <a:ea typeface="Calibri" panose="020F0502020204030204" pitchFamily="34" charset="0"/>
            </a:rPr>
          </a:br>
          <a:r>
            <a:rPr lang="hu-HU" sz="2000" kern="1200" dirty="0" smtClean="0">
              <a:solidFill>
                <a:schemeClr val="bg1">
                  <a:lumMod val="95000"/>
                </a:schemeClr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rPr>
            <a:t>Ha Istennel kapcsolatban olyasmit gondolunk, mondunk, ami nem felel</a:t>
          </a:r>
          <a:br>
            <a:rPr lang="hu-HU" sz="2000" kern="1200" dirty="0" smtClean="0">
              <a:solidFill>
                <a:schemeClr val="bg1">
                  <a:lumMod val="95000"/>
                </a:schemeClr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rPr>
          </a:br>
          <a:r>
            <a:rPr lang="hu-HU" sz="2000" kern="1200" dirty="0" smtClean="0">
              <a:solidFill>
                <a:schemeClr val="bg1">
                  <a:lumMod val="95000"/>
                </a:schemeClr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rPr>
            <a:t>   meg Neve fenségének, és nem az Ő nevének magasztalására szolgál. </a:t>
          </a:r>
          <a:br>
            <a:rPr lang="hu-HU" sz="2000" kern="1200" dirty="0" smtClean="0">
              <a:solidFill>
                <a:schemeClr val="bg1">
                  <a:lumMod val="95000"/>
                </a:schemeClr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rPr>
          </a:br>
          <a:r>
            <a:rPr lang="hu-HU" sz="2000" kern="1200" dirty="0" smtClean="0">
              <a:solidFill>
                <a:schemeClr val="tx1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rPr>
            <a:t/>
          </a:r>
          <a:br>
            <a:rPr lang="hu-HU" sz="2000" kern="1200" dirty="0" smtClean="0">
              <a:solidFill>
                <a:schemeClr val="tx1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rPr>
          </a:br>
          <a:endParaRPr lang="hu-HU" sz="2000" kern="12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0" y="1641939"/>
        <a:ext cx="4261587" cy="2875407"/>
      </dsp:txXfrm>
    </dsp:sp>
    <dsp:sp modelId="{C7DAD553-AC19-4930-954A-0A8B08FDA976}">
      <dsp:nvSpPr>
        <dsp:cNvPr id="0" name=""/>
        <dsp:cNvSpPr/>
      </dsp:nvSpPr>
      <dsp:spPr>
        <a:xfrm>
          <a:off x="3411732" y="3907679"/>
          <a:ext cx="3699577" cy="955849"/>
        </a:xfrm>
        <a:prstGeom prst="rect">
          <a:avLst/>
        </a:prstGeom>
        <a:solidFill>
          <a:schemeClr val="accent3">
            <a:lumMod val="40000"/>
            <a:lumOff val="60000"/>
          </a:schemeClr>
        </a:solidFill>
        <a:ln w="10795" cap="flat" cmpd="sng" algn="ctr">
          <a:solidFill>
            <a:schemeClr val="accent2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1800" kern="1200" dirty="0" smtClean="0">
              <a:solidFill>
                <a:schemeClr val="tx1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rPr>
            <a:t>Isten akaratának hívni az emberi akaratot.</a:t>
          </a:r>
          <a:endParaRPr lang="hu-HU" sz="1800" kern="12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3411732" y="3907679"/>
        <a:ext cx="3699577" cy="955849"/>
      </dsp:txXfrm>
    </dsp:sp>
    <dsp:sp modelId="{B320CDCC-EB02-47EE-959D-DB6008D7426E}">
      <dsp:nvSpPr>
        <dsp:cNvPr id="0" name=""/>
        <dsp:cNvSpPr/>
      </dsp:nvSpPr>
      <dsp:spPr>
        <a:xfrm>
          <a:off x="7205172" y="3690161"/>
          <a:ext cx="2775356" cy="1093679"/>
        </a:xfrm>
        <a:prstGeom prst="rect">
          <a:avLst/>
        </a:prstGeom>
        <a:solidFill>
          <a:schemeClr val="accent5"/>
        </a:solidFill>
        <a:ln w="10795" cap="flat" cmpd="sng" algn="ctr">
          <a:solidFill>
            <a:schemeClr val="accent2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1800" kern="1200" dirty="0" smtClean="0">
              <a:solidFill>
                <a:schemeClr val="tx1"/>
              </a:solidFill>
              <a:latin typeface="Times New Roman" panose="02020603050405020304" pitchFamily="18" charset="0"/>
              <a:ea typeface="Calibri" panose="020F0502020204030204" pitchFamily="34" charset="0"/>
            </a:rPr>
            <a:t>A hamis esküt. </a:t>
          </a:r>
          <a:endParaRPr lang="hu-HU" sz="1800" kern="1200" dirty="0">
            <a:solidFill>
              <a:schemeClr val="tx1"/>
            </a:solidFill>
          </a:endParaRPr>
        </a:p>
      </dsp:txBody>
      <dsp:txXfrm>
        <a:off x="7205172" y="3690161"/>
        <a:ext cx="2775356" cy="109367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u-HU" smtClean="0"/>
              <a:t>Kattintson ide az alcím mintájának szerkesztéséhez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BC5ED15-7EEE-4CDA-8C70-F56416C474FC}" type="datetimeFigureOut">
              <a:rPr kumimoji="0" lang="hu-HU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2021. 07. 20.</a:t>
            </a:fld>
            <a:endParaRPr kumimoji="0" lang="hu-HU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E57BEBE-53AD-4B6C-8263-DB5E0EDE4E7C}" type="slidenum">
              <a:rPr kumimoji="0" lang="hu-HU" sz="2000" b="0" i="0" u="none" strike="noStrike" kern="1200" cap="none" spc="0" normalizeH="0" baseline="0" noProof="0" smtClean="0">
                <a:ln>
                  <a:noFill/>
                </a:ln>
                <a:solidFill>
                  <a:srgbClr val="FEFFFF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hu-HU" sz="2000" b="0" i="0" u="none" strike="noStrike" kern="1200" cap="none" spc="0" normalizeH="0" baseline="0" noProof="0">
              <a:ln>
                <a:noFill/>
              </a:ln>
              <a:solidFill>
                <a:srgbClr val="FEFFFF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049395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ím és képaláír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BC5ED15-7EEE-4CDA-8C70-F56416C474FC}" type="datetimeFigureOut">
              <a:rPr kumimoji="0" lang="hu-HU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2021. 07. 20.</a:t>
            </a:fld>
            <a:endParaRPr kumimoji="0" lang="hu-HU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E57BEBE-53AD-4B6C-8263-DB5E0EDE4E7C}" type="slidenum">
              <a:rPr kumimoji="0" lang="hu-HU" sz="2000" b="0" i="0" u="none" strike="noStrike" kern="1200" cap="none" spc="0" normalizeH="0" baseline="0" noProof="0" smtClean="0">
                <a:ln>
                  <a:noFill/>
                </a:ln>
                <a:solidFill>
                  <a:srgbClr val="FEFFFF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hu-HU" sz="2000" b="0" i="0" u="none" strike="noStrike" kern="1200" cap="none" spc="0" normalizeH="0" baseline="0" noProof="0">
              <a:ln>
                <a:noFill/>
              </a:ln>
              <a:solidFill>
                <a:srgbClr val="FEFFFF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891595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dézet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BC5ED15-7EEE-4CDA-8C70-F56416C474FC}" type="datetimeFigureOut">
              <a:rPr kumimoji="0" lang="hu-HU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2021. 07. 20.</a:t>
            </a:fld>
            <a:endParaRPr kumimoji="0" lang="hu-HU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E57BEBE-53AD-4B6C-8263-DB5E0EDE4E7C}" type="slidenum">
              <a:rPr kumimoji="0" lang="hu-HU" sz="2000" b="0" i="0" u="none" strike="noStrike" kern="1200" cap="none" spc="0" normalizeH="0" baseline="0" noProof="0" smtClean="0">
                <a:ln>
                  <a:noFill/>
                </a:ln>
                <a:solidFill>
                  <a:srgbClr val="FEFFFF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hu-HU" sz="2000" b="0" i="0" u="none" strike="noStrike" kern="1200" cap="none" spc="0" normalizeH="0" baseline="0" noProof="0">
              <a:ln>
                <a:noFill/>
              </a:ln>
              <a:solidFill>
                <a:srgbClr val="FEFFFF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0" i="0" u="none" strike="noStrike" kern="1200" cap="none" spc="0" normalizeH="0" baseline="0" noProof="0" dirty="0">
                <a:ln w="3175" cmpd="sng">
                  <a:noFill/>
                </a:ln>
                <a:solidFill>
                  <a:srgbClr val="A5301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0" i="0" u="none" strike="noStrike" kern="1200" cap="none" spc="0" normalizeH="0" baseline="0" noProof="0" dirty="0">
                <a:ln w="3175" cmpd="sng">
                  <a:noFill/>
                </a:ln>
                <a:solidFill>
                  <a:srgbClr val="A5301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97176020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évkárty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hu-HU" smtClean="0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BC5ED15-7EEE-4CDA-8C70-F56416C474FC}" type="datetimeFigureOut">
              <a:rPr kumimoji="0" lang="hu-HU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2021. 07. 20.</a:t>
            </a:fld>
            <a:endParaRPr kumimoji="0" lang="hu-HU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E57BEBE-53AD-4B6C-8263-DB5E0EDE4E7C}" type="slidenum">
              <a:rPr kumimoji="0" lang="hu-HU" sz="2000" b="0" i="0" u="none" strike="noStrike" kern="1200" cap="none" spc="0" normalizeH="0" baseline="0" noProof="0" smtClean="0">
                <a:ln>
                  <a:noFill/>
                </a:ln>
                <a:solidFill>
                  <a:srgbClr val="FEFFFF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hu-HU" sz="2000" b="0" i="0" u="none" strike="noStrike" kern="1200" cap="none" spc="0" normalizeH="0" baseline="0" noProof="0">
              <a:ln>
                <a:noFill/>
              </a:ln>
              <a:solidFill>
                <a:srgbClr val="FEFFFF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452821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évkártya idéze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hu-HU" smtClean="0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BC5ED15-7EEE-4CDA-8C70-F56416C474FC}" type="datetimeFigureOut">
              <a:rPr kumimoji="0" lang="hu-HU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2021. 07. 20.</a:t>
            </a:fld>
            <a:endParaRPr kumimoji="0" lang="hu-HU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E57BEBE-53AD-4B6C-8263-DB5E0EDE4E7C}" type="slidenum">
              <a:rPr kumimoji="0" lang="hu-HU" sz="2000" b="0" i="0" u="none" strike="noStrike" kern="1200" cap="none" spc="0" normalizeH="0" baseline="0" noProof="0" smtClean="0">
                <a:ln>
                  <a:noFill/>
                </a:ln>
                <a:solidFill>
                  <a:srgbClr val="FEFFFF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hu-HU" sz="2000" b="0" i="0" u="none" strike="noStrike" kern="1200" cap="none" spc="0" normalizeH="0" baseline="0" noProof="0">
              <a:ln>
                <a:noFill/>
              </a:ln>
              <a:solidFill>
                <a:srgbClr val="FEFFFF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0" i="0" u="none" strike="noStrike" kern="1200" cap="none" spc="0" normalizeH="0" baseline="0" noProof="0" dirty="0">
                <a:ln w="3175" cmpd="sng">
                  <a:noFill/>
                </a:ln>
                <a:solidFill>
                  <a:srgbClr val="A5301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0" i="0" u="none" strike="noStrike" kern="1200" cap="none" spc="0" normalizeH="0" baseline="0" noProof="0" dirty="0">
                <a:ln w="3175" cmpd="sng">
                  <a:noFill/>
                </a:ln>
                <a:solidFill>
                  <a:srgbClr val="A5301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01276697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gaz vagy ham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hu-HU" smtClean="0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BC5ED15-7EEE-4CDA-8C70-F56416C474FC}" type="datetimeFigureOut">
              <a:rPr kumimoji="0" lang="hu-HU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2021. 07. 20.</a:t>
            </a:fld>
            <a:endParaRPr kumimoji="0" lang="hu-HU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E57BEBE-53AD-4B6C-8263-DB5E0EDE4E7C}" type="slidenum">
              <a:rPr kumimoji="0" lang="hu-HU" sz="2000" b="0" i="0" u="none" strike="noStrike" kern="1200" cap="none" spc="0" normalizeH="0" baseline="0" noProof="0" smtClean="0">
                <a:ln>
                  <a:noFill/>
                </a:ln>
                <a:solidFill>
                  <a:srgbClr val="FEFFFF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hu-HU" sz="2000" b="0" i="0" u="none" strike="noStrike" kern="1200" cap="none" spc="0" normalizeH="0" baseline="0" noProof="0">
              <a:ln>
                <a:noFill/>
              </a:ln>
              <a:solidFill>
                <a:srgbClr val="FEFFFF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5034148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BC5ED15-7EEE-4CDA-8C70-F56416C474FC}" type="datetimeFigureOut">
              <a:rPr kumimoji="0" lang="hu-HU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2021. 07. 20.</a:t>
            </a:fld>
            <a:endParaRPr kumimoji="0" lang="hu-HU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E57BEBE-53AD-4B6C-8263-DB5E0EDE4E7C}" type="slidenum">
              <a:rPr kumimoji="0" lang="hu-HU" sz="2000" b="0" i="0" u="none" strike="noStrike" kern="1200" cap="none" spc="0" normalizeH="0" baseline="0" noProof="0" smtClean="0">
                <a:ln>
                  <a:noFill/>
                </a:ln>
                <a:solidFill>
                  <a:srgbClr val="FEFFFF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hu-HU" sz="2000" b="0" i="0" u="none" strike="noStrike" kern="1200" cap="none" spc="0" normalizeH="0" baseline="0" noProof="0">
              <a:ln>
                <a:noFill/>
              </a:ln>
              <a:solidFill>
                <a:srgbClr val="FEFFFF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0677714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BC5ED15-7EEE-4CDA-8C70-F56416C474FC}" type="datetimeFigureOut">
              <a:rPr kumimoji="0" lang="hu-HU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2021. 07. 20.</a:t>
            </a:fld>
            <a:endParaRPr kumimoji="0" lang="hu-HU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E57BEBE-53AD-4B6C-8263-DB5E0EDE4E7C}" type="slidenum">
              <a:rPr kumimoji="0" lang="hu-HU" sz="2000" b="0" i="0" u="none" strike="noStrike" kern="1200" cap="none" spc="0" normalizeH="0" baseline="0" noProof="0" smtClean="0">
                <a:ln>
                  <a:noFill/>
                </a:ln>
                <a:solidFill>
                  <a:srgbClr val="FEFFFF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hu-HU" sz="2000" b="0" i="0" u="none" strike="noStrike" kern="1200" cap="none" spc="0" normalizeH="0" baseline="0" noProof="0">
              <a:ln>
                <a:noFill/>
              </a:ln>
              <a:solidFill>
                <a:srgbClr val="FEFFFF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0697219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761999"/>
            <a:ext cx="9141619" cy="533400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9270263" y="761999"/>
            <a:ext cx="2925318" cy="5334001"/>
          </a:xfrm>
          <a:prstGeom prst="rect">
            <a:avLst/>
          </a:prstGeom>
          <a:solidFill>
            <a:srgbClr val="C8C8C8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69848" y="1298448"/>
            <a:ext cx="7315200" cy="3255264"/>
          </a:xfrm>
        </p:spPr>
        <p:txBody>
          <a:bodyPr anchor="b">
            <a:normAutofit/>
          </a:bodyPr>
          <a:lstStyle>
            <a:lvl1pPr algn="l">
              <a:defRPr sz="5900" spc="-100" baseline="0">
                <a:solidFill>
                  <a:srgbClr val="FFFFFF"/>
                </a:solidFill>
              </a:defRPr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15" y="4670246"/>
            <a:ext cx="7315200" cy="914400"/>
          </a:xfrm>
        </p:spPr>
        <p:txBody>
          <a:bodyPr anchor="t">
            <a:normAutofit/>
          </a:bodyPr>
          <a:lstStyle>
            <a:lvl1pPr marL="0" indent="0" algn="l">
              <a:buNone/>
              <a:defRPr sz="2200" cap="none" spc="0" baseline="0">
                <a:solidFill>
                  <a:schemeClr val="accent1">
                    <a:lumMod val="20000"/>
                    <a:lumOff val="80000"/>
                  </a:schemeClr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hu-HU" smtClean="0"/>
              <a:t>Kattintson ide az alcím mintájának szerkesztéséhez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586B75A-687E-405C-8A0B-8D00578BA2C3}" type="datetimeFigureOut"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7/20/2021</a:t>
            </a:fld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Corbel" panose="020B050302020402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Corbel" panose="020B050302020402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FAB73BC-B049-4115-A692-8D63A059BFB8}" type="slidenum"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F0A22E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1" i="0" u="none" strike="noStrike" kern="1200" cap="none" spc="0" normalizeH="0" baseline="0" noProof="0" dirty="0">
              <a:ln>
                <a:noFill/>
              </a:ln>
              <a:solidFill>
                <a:srgbClr val="F0A22E"/>
              </a:solidFill>
              <a:effectLst/>
              <a:uLnTx/>
              <a:uFillTx/>
              <a:latin typeface="Corbel" panose="020B0503020204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8484643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586B75A-687E-405C-8A0B-8D00578BA2C3}" type="datetimeFigureOut"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7/20/2021</a:t>
            </a:fld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Corbel" panose="020B050302020402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Corbel" panose="020B050302020402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FAB73BC-B049-4115-A692-8D63A059BFB8}" type="slidenum"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F0A22E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1" i="0" u="none" strike="noStrike" kern="1200" cap="none" spc="0" normalizeH="0" baseline="0" noProof="0" dirty="0">
              <a:ln>
                <a:noFill/>
              </a:ln>
              <a:solidFill>
                <a:srgbClr val="F0A22E"/>
              </a:solidFill>
              <a:effectLst/>
              <a:uLnTx/>
              <a:uFillTx/>
              <a:latin typeface="Corbel" panose="020B0503020204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4175749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67912" y="1298448"/>
            <a:ext cx="7315200" cy="3255264"/>
          </a:xfrm>
        </p:spPr>
        <p:txBody>
          <a:bodyPr anchor="b">
            <a:normAutofit/>
          </a:bodyPr>
          <a:lstStyle>
            <a:lvl1pPr>
              <a:defRPr sz="5900" b="0" spc="-1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86200" y="4672584"/>
            <a:ext cx="7315200" cy="914400"/>
          </a:xfrm>
        </p:spPr>
        <p:txBody>
          <a:bodyPr anchor="t">
            <a:normAutofit/>
          </a:bodyPr>
          <a:lstStyle>
            <a:lvl1pPr marL="0" indent="0">
              <a:buNone/>
              <a:defRPr sz="2200" cap="none" spc="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586B75A-687E-405C-8A0B-8D00578BA2C3}" type="datetimeFigureOut"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7/20/2021</a:t>
            </a:fld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Corbel" panose="020B050302020402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Corbel" panose="020B050302020402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FAB73BC-B049-4115-A692-8D63A059BFB8}" type="slidenum"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F0A22E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1" i="0" u="none" strike="noStrike" kern="1200" cap="none" spc="0" normalizeH="0" baseline="0" noProof="0" dirty="0">
              <a:ln>
                <a:noFill/>
              </a:ln>
              <a:solidFill>
                <a:srgbClr val="F0A22E"/>
              </a:solidFill>
              <a:effectLst/>
              <a:uLnTx/>
              <a:uFillTx/>
              <a:latin typeface="Corbel" panose="020B0503020204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933586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BC5ED15-7EEE-4CDA-8C70-F56416C474FC}" type="datetimeFigureOut">
              <a:rPr kumimoji="0" lang="hu-HU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2021. 07. 20.</a:t>
            </a:fld>
            <a:endParaRPr kumimoji="0" lang="hu-HU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E57BEBE-53AD-4B6C-8263-DB5E0EDE4E7C}" type="slidenum">
              <a:rPr kumimoji="0" lang="hu-HU" sz="2000" b="0" i="0" u="none" strike="noStrike" kern="1200" cap="none" spc="0" normalizeH="0" baseline="0" noProof="0" smtClean="0">
                <a:ln>
                  <a:noFill/>
                </a:ln>
                <a:solidFill>
                  <a:srgbClr val="FEFFFF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hu-HU" sz="2000" b="0" i="0" u="none" strike="noStrike" kern="1200" cap="none" spc="0" normalizeH="0" baseline="0" noProof="0">
              <a:ln>
                <a:noFill/>
              </a:ln>
              <a:solidFill>
                <a:srgbClr val="FEFFFF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8806247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67912" y="868680"/>
            <a:ext cx="347472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818120" y="868680"/>
            <a:ext cx="347472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586B75A-687E-405C-8A0B-8D00578BA2C3}" type="datetimeFigureOut"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7/20/2021</a:t>
            </a:fld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Corbel" panose="020B0503020204020204"/>
              <a:ea typeface="+mn-ea"/>
              <a:cs typeface="+mn-cs"/>
            </a:endParaRPr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Corbel" panose="020B0503020204020204"/>
              <a:ea typeface="+mn-ea"/>
              <a:cs typeface="+mn-cs"/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FAB73BC-B049-4115-A692-8D63A059BFB8}" type="slidenum"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F0A22E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1" i="0" u="none" strike="noStrike" kern="1200" cap="none" spc="0" normalizeH="0" baseline="0" noProof="0" dirty="0">
              <a:ln>
                <a:noFill/>
              </a:ln>
              <a:solidFill>
                <a:srgbClr val="F0A22E"/>
              </a:solidFill>
              <a:effectLst/>
              <a:uLnTx/>
              <a:uFillTx/>
              <a:latin typeface="Corbel" panose="020B0503020204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4412642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67912" y="1023586"/>
            <a:ext cx="3474720" cy="807720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7912" y="1930936"/>
            <a:ext cx="3474720" cy="402336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818463" y="1023586"/>
            <a:ext cx="3474720" cy="813171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818463" y="1930936"/>
            <a:ext cx="3474720" cy="402336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586B75A-687E-405C-8A0B-8D00578BA2C3}" type="datetimeFigureOut"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7/20/2021</a:t>
            </a:fld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Corbel" panose="020B0503020204020204"/>
              <a:ea typeface="+mn-ea"/>
              <a:cs typeface="+mn-cs"/>
            </a:endParaRPr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Corbel" panose="020B0503020204020204"/>
              <a:ea typeface="+mn-ea"/>
              <a:cs typeface="+mn-cs"/>
            </a:endParaRPr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FAB73BC-B049-4115-A692-8D63A059BFB8}" type="slidenum"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F0A22E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1" i="0" u="none" strike="noStrike" kern="1200" cap="none" spc="0" normalizeH="0" baseline="0" noProof="0" dirty="0">
              <a:ln>
                <a:noFill/>
              </a:ln>
              <a:solidFill>
                <a:srgbClr val="F0A22E"/>
              </a:solidFill>
              <a:effectLst/>
              <a:uLnTx/>
              <a:uFillTx/>
              <a:latin typeface="Corbel" panose="020B0503020204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3026045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586B75A-687E-405C-8A0B-8D00578BA2C3}" type="datetimeFigureOut"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7/20/2021</a:t>
            </a:fld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Corbel" panose="020B0503020204020204"/>
              <a:ea typeface="+mn-ea"/>
              <a:cs typeface="+mn-cs"/>
            </a:endParaRP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Corbel" panose="020B0503020204020204"/>
              <a:ea typeface="+mn-ea"/>
              <a:cs typeface="+mn-cs"/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FAB73BC-B049-4115-A692-8D63A059BFB8}" type="slidenum"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F0A22E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1" i="0" u="none" strike="noStrike" kern="1200" cap="none" spc="0" normalizeH="0" baseline="0" noProof="0" dirty="0">
              <a:ln>
                <a:noFill/>
              </a:ln>
              <a:solidFill>
                <a:srgbClr val="F0A22E"/>
              </a:solidFill>
              <a:effectLst/>
              <a:uLnTx/>
              <a:uFillTx/>
              <a:latin typeface="Corbel" panose="020B0503020204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5967466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586B75A-687E-405C-8A0B-8D00578BA2C3}" type="datetimeFigureOut"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7/20/2021</a:t>
            </a:fld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Corbel" panose="020B050302020402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Corbel" panose="020B050302020402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FAB73BC-B049-4115-A692-8D63A059BFB8}" type="slidenum"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F0A22E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1" i="0" u="none" strike="noStrike" kern="1200" cap="none" spc="0" normalizeH="0" baseline="0" noProof="0" dirty="0">
              <a:ln>
                <a:noFill/>
              </a:ln>
              <a:solidFill>
                <a:srgbClr val="F0A22E"/>
              </a:solidFill>
              <a:effectLst/>
              <a:uLnTx/>
              <a:uFillTx/>
              <a:latin typeface="Corbel" panose="020B0503020204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9243634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6032" y="1143000"/>
            <a:ext cx="2834640" cy="2377440"/>
          </a:xfrm>
        </p:spPr>
        <p:txBody>
          <a:bodyPr anchor="b">
            <a:normAutofit/>
          </a:bodyPr>
          <a:lstStyle>
            <a:lvl1pPr>
              <a:defRPr sz="3200" b="0" baseline="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67912" y="868680"/>
            <a:ext cx="731520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6032" y="3494176"/>
            <a:ext cx="2834640" cy="2321990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586B75A-687E-405C-8A0B-8D00578BA2C3}" type="datetimeFigureOut"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7/20/2021</a:t>
            </a:fld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Corbel" panose="020B0503020204020204"/>
              <a:ea typeface="+mn-ea"/>
              <a:cs typeface="+mn-cs"/>
            </a:endParaRPr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Corbel" panose="020B0503020204020204"/>
              <a:ea typeface="+mn-ea"/>
              <a:cs typeface="+mn-cs"/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FAB73BC-B049-4115-A692-8D63A059BFB8}" type="slidenum"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F0A22E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1" i="0" u="none" strike="noStrike" kern="1200" cap="none" spc="0" normalizeH="0" baseline="0" noProof="0" dirty="0">
              <a:ln>
                <a:noFill/>
              </a:ln>
              <a:solidFill>
                <a:srgbClr val="F0A22E"/>
              </a:solidFill>
              <a:effectLst/>
              <a:uLnTx/>
              <a:uFillTx/>
              <a:latin typeface="Corbel" panose="020B0503020204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8805352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6032" y="1143000"/>
            <a:ext cx="2834640" cy="2377440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570644" y="767419"/>
            <a:ext cx="8115230" cy="5330952"/>
          </a:xfrm>
          <a:solidFill>
            <a:schemeClr val="bg1">
              <a:lumMod val="75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u-HU" dirty="0" smtClean="0"/>
              <a:t>Kép beszúrásához kattintson az ikonra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6032" y="3493008"/>
            <a:ext cx="2834640" cy="2322576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586B75A-687E-405C-8A0B-8D00578BA2C3}" type="datetimeFigureOut"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7/20/2021</a:t>
            </a:fld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Corbel" panose="020B0503020204020204"/>
              <a:ea typeface="+mn-ea"/>
              <a:cs typeface="+mn-cs"/>
            </a:endParaRPr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3499101" y="6356350"/>
            <a:ext cx="5911517" cy="365125"/>
          </a:xfrm>
        </p:spPr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Corbel" panose="020B0503020204020204"/>
              <a:ea typeface="+mn-ea"/>
              <a:cs typeface="+mn-cs"/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FAB73BC-B049-4115-A692-8D63A059BFB8}" type="slidenum"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F0A22E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1" i="0" u="none" strike="noStrike" kern="1200" cap="none" spc="0" normalizeH="0" baseline="0" noProof="0" dirty="0">
              <a:ln>
                <a:noFill/>
              </a:ln>
              <a:solidFill>
                <a:srgbClr val="F0A22E"/>
              </a:solidFill>
              <a:effectLst/>
              <a:uLnTx/>
              <a:uFillTx/>
              <a:latin typeface="Corbel" panose="020B0503020204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7481104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586B75A-687E-405C-8A0B-8D00578BA2C3}" type="datetimeFigureOut"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7/20/2021</a:t>
            </a:fld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Corbel" panose="020B0503020204020204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Corbel" panose="020B0503020204020204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FAB73BC-B049-4115-A692-8D63A059BFB8}" type="slidenum"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F0A22E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1" i="0" u="none" strike="noStrike" kern="1200" cap="none" spc="0" normalizeH="0" baseline="0" noProof="0" dirty="0">
              <a:ln>
                <a:noFill/>
              </a:ln>
              <a:solidFill>
                <a:srgbClr val="F0A22E"/>
              </a:solidFill>
              <a:effectLst/>
              <a:uLnTx/>
              <a:uFillTx/>
              <a:latin typeface="Corbel" panose="020B0503020204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3264808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81000" y="990600"/>
            <a:ext cx="2819400" cy="4953000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867912" y="868680"/>
            <a:ext cx="7315200" cy="5120640"/>
          </a:xfrm>
        </p:spPr>
        <p:txBody>
          <a:bodyPr vert="eaVert" anchor="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586B75A-687E-405C-8A0B-8D00578BA2C3}" type="datetimeFigureOut"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7/20/2021</a:t>
            </a:fld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Corbel" panose="020B0503020204020204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Corbel" panose="020B0503020204020204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FAB73BC-B049-4115-A692-8D63A059BFB8}" type="slidenum"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F0A22E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1" i="0" u="none" strike="noStrike" kern="1200" cap="none" spc="0" normalizeH="0" baseline="0" noProof="0" dirty="0">
              <a:ln>
                <a:noFill/>
              </a:ln>
              <a:solidFill>
                <a:srgbClr val="F0A22E"/>
              </a:solidFill>
              <a:effectLst/>
              <a:uLnTx/>
              <a:uFillTx/>
              <a:latin typeface="Corbel" panose="020B0503020204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411548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BC5ED15-7EEE-4CDA-8C70-F56416C474FC}" type="datetimeFigureOut">
              <a:rPr kumimoji="0" lang="hu-HU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2021. 07. 20.</a:t>
            </a:fld>
            <a:endParaRPr kumimoji="0" lang="hu-HU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E57BEBE-53AD-4B6C-8263-DB5E0EDE4E7C}" type="slidenum">
              <a:rPr kumimoji="0" lang="hu-HU" sz="2000" b="0" i="0" u="none" strike="noStrike" kern="1200" cap="none" spc="0" normalizeH="0" baseline="0" noProof="0" smtClean="0">
                <a:ln>
                  <a:noFill/>
                </a:ln>
                <a:solidFill>
                  <a:srgbClr val="FEFFFF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hu-HU" sz="2000" b="0" i="0" u="none" strike="noStrike" kern="1200" cap="none" spc="0" normalizeH="0" baseline="0" noProof="0">
              <a:ln>
                <a:noFill/>
              </a:ln>
              <a:solidFill>
                <a:srgbClr val="FEFFFF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575964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BC5ED15-7EEE-4CDA-8C70-F56416C474FC}" type="datetimeFigureOut">
              <a:rPr kumimoji="0" lang="hu-HU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2021. 07. 20.</a:t>
            </a:fld>
            <a:endParaRPr kumimoji="0" lang="hu-HU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E57BEBE-53AD-4B6C-8263-DB5E0EDE4E7C}" type="slidenum">
              <a:rPr kumimoji="0" lang="hu-HU" sz="2000" b="0" i="0" u="none" strike="noStrike" kern="1200" cap="none" spc="0" normalizeH="0" baseline="0" noProof="0" smtClean="0">
                <a:ln>
                  <a:noFill/>
                </a:ln>
                <a:solidFill>
                  <a:srgbClr val="FEFFFF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hu-HU" sz="2000" b="0" i="0" u="none" strike="noStrike" kern="1200" cap="none" spc="0" normalizeH="0" baseline="0" noProof="0">
              <a:ln>
                <a:noFill/>
              </a:ln>
              <a:solidFill>
                <a:srgbClr val="FEFFFF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684583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BC5ED15-7EEE-4CDA-8C70-F56416C474FC}" type="datetimeFigureOut">
              <a:rPr kumimoji="0" lang="hu-HU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2021. 07. 20.</a:t>
            </a:fld>
            <a:endParaRPr kumimoji="0" lang="hu-HU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E57BEBE-53AD-4B6C-8263-DB5E0EDE4E7C}" type="slidenum">
              <a:rPr kumimoji="0" lang="hu-HU" sz="2000" b="0" i="0" u="none" strike="noStrike" kern="1200" cap="none" spc="0" normalizeH="0" baseline="0" noProof="0" smtClean="0">
                <a:ln>
                  <a:noFill/>
                </a:ln>
                <a:solidFill>
                  <a:srgbClr val="FEFFFF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hu-HU" sz="2000" b="0" i="0" u="none" strike="noStrike" kern="1200" cap="none" spc="0" normalizeH="0" baseline="0" noProof="0">
              <a:ln>
                <a:noFill/>
              </a:ln>
              <a:solidFill>
                <a:srgbClr val="FEFFFF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436416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BC5ED15-7EEE-4CDA-8C70-F56416C474FC}" type="datetimeFigureOut">
              <a:rPr kumimoji="0" lang="hu-HU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2021. 07. 20.</a:t>
            </a:fld>
            <a:endParaRPr kumimoji="0" lang="hu-HU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E57BEBE-53AD-4B6C-8263-DB5E0EDE4E7C}" type="slidenum">
              <a:rPr kumimoji="0" lang="hu-HU" sz="2000" b="0" i="0" u="none" strike="noStrike" kern="1200" cap="none" spc="0" normalizeH="0" baseline="0" noProof="0" smtClean="0">
                <a:ln>
                  <a:noFill/>
                </a:ln>
                <a:solidFill>
                  <a:srgbClr val="FEFFFF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hu-HU" sz="2000" b="0" i="0" u="none" strike="noStrike" kern="1200" cap="none" spc="0" normalizeH="0" baseline="0" noProof="0">
              <a:ln>
                <a:noFill/>
              </a:ln>
              <a:solidFill>
                <a:srgbClr val="FEFFFF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025312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BC5ED15-7EEE-4CDA-8C70-F56416C474FC}" type="datetimeFigureOut">
              <a:rPr kumimoji="0" lang="hu-HU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2021. 07. 20.</a:t>
            </a:fld>
            <a:endParaRPr kumimoji="0" lang="hu-HU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E57BEBE-53AD-4B6C-8263-DB5E0EDE4E7C}" type="slidenum">
              <a:rPr kumimoji="0" lang="hu-HU" sz="2000" b="0" i="0" u="none" strike="noStrike" kern="1200" cap="none" spc="0" normalizeH="0" baseline="0" noProof="0" smtClean="0">
                <a:ln>
                  <a:noFill/>
                </a:ln>
                <a:solidFill>
                  <a:srgbClr val="FEFFFF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hu-HU" sz="2000" b="0" i="0" u="none" strike="noStrike" kern="1200" cap="none" spc="0" normalizeH="0" baseline="0" noProof="0">
              <a:ln>
                <a:noFill/>
              </a:ln>
              <a:solidFill>
                <a:srgbClr val="FEFFFF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049329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BC5ED15-7EEE-4CDA-8C70-F56416C474FC}" type="datetimeFigureOut">
              <a:rPr kumimoji="0" lang="hu-HU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2021. 07. 20.</a:t>
            </a:fld>
            <a:endParaRPr kumimoji="0" lang="hu-HU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E57BEBE-53AD-4B6C-8263-DB5E0EDE4E7C}" type="slidenum">
              <a:rPr kumimoji="0" lang="hu-HU" sz="2000" b="0" i="0" u="none" strike="noStrike" kern="1200" cap="none" spc="0" normalizeH="0" baseline="0" noProof="0" smtClean="0">
                <a:ln>
                  <a:noFill/>
                </a:ln>
                <a:solidFill>
                  <a:srgbClr val="FEFFFF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hu-HU" sz="2000" b="0" i="0" u="none" strike="noStrike" kern="1200" cap="none" spc="0" normalizeH="0" baseline="0" noProof="0">
              <a:ln>
                <a:noFill/>
              </a:ln>
              <a:solidFill>
                <a:srgbClr val="FEFFFF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704854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u-HU" smtClean="0"/>
              <a:t>Kép beszúrásához kattintson az ikonra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BC5ED15-7EEE-4CDA-8C70-F56416C474FC}" type="datetimeFigureOut">
              <a:rPr kumimoji="0" lang="hu-HU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2021. 07. 20.</a:t>
            </a:fld>
            <a:endParaRPr kumimoji="0" lang="hu-HU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E57BEBE-53AD-4B6C-8263-DB5E0EDE4E7C}" type="slidenum">
              <a:rPr kumimoji="0" lang="hu-HU" sz="2000" b="0" i="0" u="none" strike="noStrike" kern="1200" cap="none" spc="0" normalizeH="0" baseline="0" noProof="0" smtClean="0">
                <a:ln>
                  <a:noFill/>
                </a:ln>
                <a:solidFill>
                  <a:srgbClr val="FEFFFF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hu-HU" sz="2000" b="0" i="0" u="none" strike="noStrike" kern="1200" cap="none" spc="0" normalizeH="0" baseline="0" noProof="0">
              <a:ln>
                <a:noFill/>
              </a:ln>
              <a:solidFill>
                <a:srgbClr val="FEFFFF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315725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9.xml"/><Relationship Id="rId7" Type="http://schemas.openxmlformats.org/officeDocument/2006/relationships/slideLayout" Target="../slideLayouts/slideLayout23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8.xml"/><Relationship Id="rId1" Type="http://schemas.openxmlformats.org/officeDocument/2006/relationships/slideLayout" Target="../slideLayouts/slideLayout17.xml"/><Relationship Id="rId6" Type="http://schemas.openxmlformats.org/officeDocument/2006/relationships/slideLayout" Target="../slideLayouts/slideLayout22.xml"/><Relationship Id="rId11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1.xml"/><Relationship Id="rId10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BC5ED15-7EEE-4CDA-8C70-F56416C474FC}" type="datetimeFigureOut">
              <a:rPr kumimoji="0" lang="hu-HU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2021. 07. 20.</a:t>
            </a:fld>
            <a:endParaRPr kumimoji="0" lang="hu-HU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E57BEBE-53AD-4B6C-8263-DB5E0EDE4E7C}" type="slidenum">
              <a:rPr kumimoji="0" lang="hu-HU" sz="2000" b="0" i="0" u="none" strike="noStrike" kern="1200" cap="none" spc="0" normalizeH="0" baseline="0" noProof="0" smtClean="0">
                <a:ln>
                  <a:noFill/>
                </a:ln>
                <a:solidFill>
                  <a:srgbClr val="FEFFFF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hu-HU" sz="2000" b="0" i="0" u="none" strike="noStrike" kern="1200" cap="none" spc="0" normalizeH="0" baseline="0" noProof="0">
              <a:ln>
                <a:noFill/>
              </a:ln>
              <a:solidFill>
                <a:srgbClr val="FEFFFF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6500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758952"/>
            <a:ext cx="3443590" cy="533095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2919" y="1123837"/>
            <a:ext cx="2947482" cy="46011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8" name="Rectangle 37"/>
          <p:cNvSpPr/>
          <p:nvPr/>
        </p:nvSpPr>
        <p:spPr>
          <a:xfrm>
            <a:off x="11815864" y="758952"/>
            <a:ext cx="384048" cy="5330952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69268" y="864108"/>
            <a:ext cx="7315200" cy="51206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62465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586B75A-687E-405C-8A0B-8D00578BA2C3}" type="datetimeFigureOut"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7/20/2021</a:t>
            </a:fld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Corbel" panose="020B050302020402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869268" y="6356350"/>
            <a:ext cx="59115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Corbel" panose="020B050302020402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34135" y="6356350"/>
            <a:ext cx="153092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accent1"/>
                </a:solidFill>
              </a:defRPr>
            </a:lvl1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FAB73BC-B049-4115-A692-8D63A059BFB8}" type="slidenum"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F0A22E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1" i="0" u="none" strike="noStrike" kern="1200" cap="none" spc="0" normalizeH="0" baseline="0" noProof="0" dirty="0">
              <a:ln>
                <a:noFill/>
              </a:ln>
              <a:solidFill>
                <a:srgbClr val="F0A22E"/>
              </a:solidFill>
              <a:effectLst/>
              <a:uLnTx/>
              <a:uFillTx/>
              <a:latin typeface="Corbel" panose="020B0503020204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287197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spc="-60" baseline="0">
          <a:solidFill>
            <a:srgbClr val="FFFFFF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/>
        </a:buClr>
        <a:buFont typeface="Wingdings 2" pitchFamily="18" charset="2"/>
        <a:buChar char="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1430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6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6002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20574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www.wps.com/download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diagramLayout" Target="../diagrams/layout1.xml"/><Relationship Id="rId7" Type="http://schemas.openxmlformats.org/officeDocument/2006/relationships/image" Target="../media/image15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3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youtube.com/watch?v=gLvtMe6zwT4" TargetMode="Externa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s://pixabay.com/hu/" TargetMode="External"/><Relationship Id="rId2" Type="http://schemas.openxmlformats.org/officeDocument/2006/relationships/hyperlink" Target="http://www.unsplash.com/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Relationship Id="rId4" Type="http://schemas.openxmlformats.org/officeDocument/2006/relationships/hyperlink" Target="https://abibliamindenkie.hu/uj/1SA/17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zövegdoboz 5"/>
          <p:cNvSpPr txBox="1"/>
          <p:nvPr/>
        </p:nvSpPr>
        <p:spPr>
          <a:xfrm>
            <a:off x="0" y="-12243"/>
            <a:ext cx="12192000" cy="1200329"/>
          </a:xfrm>
          <a:prstGeom prst="rect">
            <a:avLst/>
          </a:prstGeom>
          <a:solidFill>
            <a:srgbClr val="CAEBFB"/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u-HU" sz="3600" b="1" dirty="0" smtClean="0">
                <a:solidFill>
                  <a:srgbClr val="AE2E5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Szavakkal is tisztelhetjük Istent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u-HU" sz="3300" i="1" dirty="0" smtClean="0">
                <a:solidFill>
                  <a:srgbClr val="AE2E5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„Ne mondd ki hiába…!”</a:t>
            </a:r>
            <a:r>
              <a:rPr lang="hu-HU" sz="3600" b="1" i="1" dirty="0" smtClean="0">
                <a:solidFill>
                  <a:srgbClr val="AE2E5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endParaRPr kumimoji="0" lang="hu-HU" sz="3600" b="1" i="1" u="none" strike="noStrike" kern="1200" cap="none" spc="0" normalizeH="0" baseline="0" noProof="0" dirty="0">
              <a:ln>
                <a:noFill/>
              </a:ln>
              <a:solidFill>
                <a:srgbClr val="AE2E51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Szövegdoboz 12"/>
          <p:cNvSpPr txBox="1"/>
          <p:nvPr/>
        </p:nvSpPr>
        <p:spPr>
          <a:xfrm>
            <a:off x="7824029" y="3256571"/>
            <a:ext cx="4247787" cy="3416320"/>
          </a:xfrm>
          <a:prstGeom prst="rect">
            <a:avLst/>
          </a:prstGeom>
          <a:noFill/>
          <a:ln w="47625">
            <a:gradFill>
              <a:gsLst>
                <a:gs pos="0">
                  <a:srgbClr val="AE2E51"/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hu-HU" sz="2400" b="1" dirty="0">
              <a:solidFill>
                <a:srgbClr val="AE2E5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AE2E5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Fontos</a:t>
            </a:r>
            <a:r>
              <a:rPr kumimoji="0" lang="hu-HU" sz="2400" b="1" i="0" u="none" strike="noStrike" kern="1200" cap="none" spc="0" normalizeH="0" noProof="0" dirty="0" smtClean="0">
                <a:ln>
                  <a:noFill/>
                </a:ln>
                <a:solidFill>
                  <a:srgbClr val="AE2E5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technikai információ:</a:t>
            </a:r>
            <a:endParaRPr kumimoji="0" lang="hu-HU" sz="2400" b="1" i="0" u="none" strike="noStrike" kern="1200" cap="none" spc="0" normalizeH="0" baseline="0" noProof="0" dirty="0" smtClean="0">
              <a:ln>
                <a:noFill/>
              </a:ln>
              <a:solidFill>
                <a:srgbClr val="AE2E51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2400" b="1" i="0" u="none" strike="noStrike" kern="1200" cap="none" spc="0" normalizeH="0" baseline="0" noProof="0" dirty="0" smtClean="0">
              <a:ln>
                <a:noFill/>
              </a:ln>
              <a:solidFill>
                <a:srgbClr val="AE2E51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u-HU" sz="2400" b="1" dirty="0" smtClean="0">
                <a:solidFill>
                  <a:srgbClr val="AE2E5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PPT-t diavetítésben érdemes nézni, mert akkor a linkek egyszerű kattintásra is működnek!</a:t>
            </a:r>
            <a:endParaRPr kumimoji="0" lang="hu-HU" sz="2400" b="1" i="0" u="none" strike="noStrike" kern="1200" cap="none" spc="0" normalizeH="0" baseline="0" noProof="0" dirty="0" smtClean="0">
              <a:ln>
                <a:noFill/>
              </a:ln>
              <a:solidFill>
                <a:srgbClr val="AE2E51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2400" b="1" i="0" u="none" strike="noStrike" kern="1200" cap="none" spc="0" normalizeH="0" baseline="0" noProof="0" dirty="0">
              <a:ln>
                <a:noFill/>
              </a:ln>
              <a:solidFill>
                <a:srgbClr val="AE2E51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zövegdoboz 2"/>
          <p:cNvSpPr txBox="1"/>
          <p:nvPr/>
        </p:nvSpPr>
        <p:spPr>
          <a:xfrm>
            <a:off x="8044711" y="1208215"/>
            <a:ext cx="414728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Áldás, Békesség!</a:t>
            </a:r>
            <a:endParaRPr lang="hu-HU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Lekerekített téglalap 1"/>
          <p:cNvSpPr/>
          <p:nvPr/>
        </p:nvSpPr>
        <p:spPr>
          <a:xfrm>
            <a:off x="127352" y="1562158"/>
            <a:ext cx="3895003" cy="1980119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hu-HU" sz="2600" b="1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mai hittanóra témája:</a:t>
            </a:r>
          </a:p>
          <a:p>
            <a:pPr lvl="0" algn="ctr">
              <a:defRPr/>
            </a:pPr>
            <a:r>
              <a:rPr lang="hu-HU" sz="260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harmadik parancsolat</a:t>
            </a:r>
          </a:p>
        </p:txBody>
      </p:sp>
      <p:sp>
        <p:nvSpPr>
          <p:cNvPr id="4" name="Téglalap 3"/>
          <p:cNvSpPr/>
          <p:nvPr/>
        </p:nvSpPr>
        <p:spPr>
          <a:xfrm>
            <a:off x="324299" y="5103231"/>
            <a:ext cx="7301753" cy="156966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hu-HU" sz="2400" dirty="0" smtClean="0">
                <a:solidFill>
                  <a:schemeClr val="accent6">
                    <a:lumMod val="50000"/>
                  </a:schemeClr>
                </a:solidFill>
                <a:latin typeface="Helvetica Neue"/>
              </a:rPr>
              <a:t>Javaslat: </a:t>
            </a:r>
            <a:r>
              <a:rPr lang="hu-HU" sz="2400" dirty="0">
                <a:solidFill>
                  <a:schemeClr val="accent6">
                    <a:lumMod val="50000"/>
                  </a:schemeClr>
                </a:solidFill>
                <a:latin typeface="Helvetica Neue"/>
              </a:rPr>
              <a:t>A</a:t>
            </a:r>
            <a:r>
              <a:rPr lang="hu-HU" sz="2400" dirty="0" smtClean="0">
                <a:solidFill>
                  <a:schemeClr val="accent6">
                    <a:lumMod val="50000"/>
                  </a:schemeClr>
                </a:solidFill>
                <a:latin typeface="Helvetica Neue"/>
              </a:rPr>
              <a:t> </a:t>
            </a:r>
            <a:r>
              <a:rPr lang="hu-HU" sz="2400" dirty="0">
                <a:solidFill>
                  <a:schemeClr val="accent6">
                    <a:lumMod val="50000"/>
                  </a:schemeClr>
                </a:solidFill>
                <a:latin typeface="Helvetica Neue"/>
              </a:rPr>
              <a:t>PPT fájlok megjelenítéséhez használják a WPS Office </a:t>
            </a:r>
            <a:r>
              <a:rPr lang="hu-HU" sz="2400">
                <a:solidFill>
                  <a:schemeClr val="accent6">
                    <a:lumMod val="50000"/>
                  </a:schemeClr>
                </a:solidFill>
                <a:latin typeface="Helvetica Neue"/>
              </a:rPr>
              <a:t>ingyenes </a:t>
            </a:r>
            <a:r>
              <a:rPr lang="hu-HU" sz="2400" smtClean="0">
                <a:solidFill>
                  <a:schemeClr val="accent6">
                    <a:lumMod val="50000"/>
                  </a:schemeClr>
                </a:solidFill>
                <a:latin typeface="Helvetica Neue"/>
              </a:rPr>
              <a:t>verzióját </a:t>
            </a:r>
            <a:r>
              <a:rPr lang="hu-HU" sz="2400" dirty="0" smtClean="0">
                <a:solidFill>
                  <a:schemeClr val="accent6">
                    <a:lumMod val="50000"/>
                  </a:schemeClr>
                </a:solidFill>
                <a:latin typeface="Helvetica Neue"/>
              </a:rPr>
              <a:t>(Letölthető </a:t>
            </a:r>
            <a:r>
              <a:rPr lang="hu-HU" sz="2400" dirty="0">
                <a:solidFill>
                  <a:schemeClr val="accent6">
                    <a:lumMod val="50000"/>
                  </a:schemeClr>
                </a:solidFill>
                <a:latin typeface="Helvetica Neue"/>
              </a:rPr>
              <a:t>innen: </a:t>
            </a:r>
            <a:r>
              <a:rPr lang="hu-HU" sz="2400" dirty="0">
                <a:solidFill>
                  <a:schemeClr val="accent6">
                    <a:lumMod val="50000"/>
                  </a:schemeClr>
                </a:solidFill>
                <a:latin typeface="Helvetica Neue"/>
                <a:hlinkClick r:id="rId2"/>
              </a:rPr>
              <a:t>WPS Office </a:t>
            </a:r>
            <a:r>
              <a:rPr lang="hu-HU" sz="2400" dirty="0" smtClean="0">
                <a:solidFill>
                  <a:schemeClr val="accent6">
                    <a:lumMod val="50000"/>
                  </a:schemeClr>
                </a:solidFill>
                <a:latin typeface="Helvetica Neue"/>
                <a:hlinkClick r:id="rId2"/>
              </a:rPr>
              <a:t>letöltések</a:t>
            </a:r>
            <a:r>
              <a:rPr lang="hu-HU" sz="2400" dirty="0" smtClean="0">
                <a:solidFill>
                  <a:schemeClr val="accent6">
                    <a:lumMod val="50000"/>
                  </a:schemeClr>
                </a:solidFill>
                <a:latin typeface="Helvetica Neue"/>
              </a:rPr>
              <a:t>). Az alkalmazás </a:t>
            </a:r>
            <a:r>
              <a:rPr lang="hu-HU" sz="2400" dirty="0">
                <a:solidFill>
                  <a:schemeClr val="accent6">
                    <a:lumMod val="50000"/>
                  </a:schemeClr>
                </a:solidFill>
                <a:latin typeface="Helvetica Neue"/>
              </a:rPr>
              <a:t>elérhető Windows-</a:t>
            </a:r>
            <a:r>
              <a:rPr lang="hu-HU" sz="2400" dirty="0" err="1">
                <a:solidFill>
                  <a:schemeClr val="accent6">
                    <a:lumMod val="50000"/>
                  </a:schemeClr>
                </a:solidFill>
                <a:latin typeface="Helvetica Neue"/>
              </a:rPr>
              <a:t>os</a:t>
            </a:r>
            <a:r>
              <a:rPr lang="hu-HU" sz="2400" dirty="0">
                <a:solidFill>
                  <a:schemeClr val="accent6">
                    <a:lumMod val="50000"/>
                  </a:schemeClr>
                </a:solidFill>
                <a:latin typeface="Helvetica Neue"/>
              </a:rPr>
              <a:t> és </a:t>
            </a:r>
            <a:r>
              <a:rPr lang="hu-HU" sz="2400" dirty="0" err="1">
                <a:solidFill>
                  <a:schemeClr val="accent6">
                    <a:lumMod val="50000"/>
                  </a:schemeClr>
                </a:solidFill>
                <a:latin typeface="Helvetica Neue"/>
              </a:rPr>
              <a:t>Android-os</a:t>
            </a:r>
            <a:r>
              <a:rPr lang="hu-HU" sz="2400" dirty="0">
                <a:solidFill>
                  <a:schemeClr val="accent6">
                    <a:lumMod val="50000"/>
                  </a:schemeClr>
                </a:solidFill>
                <a:latin typeface="Helvetica Neue"/>
              </a:rPr>
              <a:t> platformokra </a:t>
            </a:r>
            <a:r>
              <a:rPr lang="hu-HU" sz="2400" dirty="0" smtClean="0">
                <a:solidFill>
                  <a:schemeClr val="accent6">
                    <a:lumMod val="50000"/>
                  </a:schemeClr>
                </a:solidFill>
                <a:latin typeface="Helvetica Neue"/>
              </a:rPr>
              <a:t>is</a:t>
            </a:r>
            <a:r>
              <a:rPr lang="hu-HU" sz="2400" dirty="0">
                <a:solidFill>
                  <a:schemeClr val="accent6">
                    <a:lumMod val="50000"/>
                  </a:schemeClr>
                </a:solidFill>
                <a:latin typeface="Helvetica Neue"/>
              </a:rPr>
              <a:t>!</a:t>
            </a:r>
            <a:endParaRPr lang="hu-HU" sz="2400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7" name="Kép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77778" y="2210383"/>
            <a:ext cx="3690828" cy="24581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18727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3" grpId="0"/>
      <p:bldP spid="2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4">
                <a:lumMod val="0"/>
                <a:lumOff val="100000"/>
              </a:schemeClr>
            </a:gs>
            <a:gs pos="35000">
              <a:schemeClr val="accent4">
                <a:lumMod val="0"/>
                <a:lumOff val="100000"/>
              </a:schemeClr>
            </a:gs>
            <a:gs pos="100000">
              <a:schemeClr val="accent4">
                <a:lumMod val="100000"/>
              </a:schemeClr>
            </a:gs>
          </a:gsLst>
          <a:path path="circle">
            <a:fillToRect l="50000" t="-80000" r="50000" b="18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églalap 3"/>
          <p:cNvSpPr/>
          <p:nvPr/>
        </p:nvSpPr>
        <p:spPr>
          <a:xfrm>
            <a:off x="3725662" y="159076"/>
            <a:ext cx="5170144" cy="1055752"/>
          </a:xfrm>
          <a:prstGeom prst="rect">
            <a:avLst/>
          </a:prstGeom>
          <a:solidFill>
            <a:srgbClr val="BE2A0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</a:t>
            </a:r>
            <a:r>
              <a:rPr kumimoji="0" lang="hu-HU" sz="3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mit </a:t>
            </a:r>
            <a:r>
              <a:rPr kumimoji="0" lang="hu-HU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 parancsolat </a:t>
            </a:r>
            <a:r>
              <a:rPr kumimoji="0" lang="hu-HU" sz="3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tilt:</a:t>
            </a:r>
            <a:endParaRPr kumimoji="0" lang="hu-HU" sz="3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8" name="Diagram 7"/>
          <p:cNvGraphicFramePr/>
          <p:nvPr>
            <p:extLst>
              <p:ext uri="{D42A27DB-BD31-4B8C-83A1-F6EECF244321}">
                <p14:modId xmlns:p14="http://schemas.microsoft.com/office/powerpoint/2010/main" val="1831502200"/>
              </p:ext>
            </p:extLst>
          </p:nvPr>
        </p:nvGraphicFramePr>
        <p:xfrm>
          <a:off x="731520" y="1358537"/>
          <a:ext cx="11300059" cy="536883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2" name="Kép 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24154" y="3122023"/>
            <a:ext cx="1757362" cy="1757362"/>
          </a:xfrm>
          <a:prstGeom prst="rect">
            <a:avLst/>
          </a:prstGeom>
        </p:spPr>
      </p:pic>
      <p:pic>
        <p:nvPicPr>
          <p:cNvPr id="3" name="Kép 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516847" y="269472"/>
            <a:ext cx="1347333" cy="13290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18701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Graphic spid="8" grpId="0">
        <p:bldAsOne/>
      </p:bldGraphic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783771" y="404664"/>
            <a:ext cx="11064240" cy="953274"/>
          </a:xfrm>
          <a:solidFill>
            <a:schemeClr val="accent3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r>
              <a:rPr lang="hu-HU" dirty="0" smtClean="0">
                <a:latin typeface="Arial" panose="020B0604020202020204" pitchFamily="34" charset="0"/>
                <a:cs typeface="Arial" panose="020B0604020202020204" pitchFamily="34" charset="0"/>
              </a:rPr>
              <a:t>A harmadik parancsolatot így tedd személyessé!</a:t>
            </a:r>
            <a:endParaRPr lang="hu-H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861097" y="1540716"/>
            <a:ext cx="8319095" cy="4507387"/>
          </a:xfrm>
        </p:spPr>
        <p:txBody>
          <a:bodyPr>
            <a:normAutofit lnSpcReduction="10000"/>
          </a:bodyPr>
          <a:lstStyle/>
          <a:p>
            <a:pPr algn="ctr">
              <a:buNone/>
            </a:pPr>
            <a:r>
              <a:rPr lang="hu-HU" sz="3500" b="1" dirty="0">
                <a:latin typeface="Arial" panose="020B0604020202020204" pitchFamily="34" charset="0"/>
                <a:cs typeface="Arial" panose="020B0604020202020204" pitchFamily="34" charset="0"/>
              </a:rPr>
              <a:t>„Ne mond ki hiába Istenednek, </a:t>
            </a:r>
            <a:r>
              <a:rPr lang="hu-HU" sz="35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az </a:t>
            </a:r>
            <a:r>
              <a:rPr lang="hu-HU" sz="3500" b="1" dirty="0">
                <a:latin typeface="Arial" panose="020B0604020202020204" pitchFamily="34" charset="0"/>
                <a:cs typeface="Arial" panose="020B0604020202020204" pitchFamily="34" charset="0"/>
              </a:rPr>
              <a:t>Úrnak a nevét</a:t>
            </a:r>
            <a:r>
              <a:rPr lang="hu-HU" sz="3500" b="1" dirty="0" smtClean="0">
                <a:latin typeface="Arial" panose="020B0604020202020204" pitchFamily="34" charset="0"/>
                <a:cs typeface="Arial" panose="020B0604020202020204" pitchFamily="34" charset="0"/>
              </a:rPr>
              <a:t>!” </a:t>
            </a:r>
            <a:r>
              <a:rPr lang="hu-HU" sz="3500" dirty="0" smtClean="0">
                <a:latin typeface="Arial" panose="020B0604020202020204" pitchFamily="34" charset="0"/>
                <a:cs typeface="Arial" panose="020B0604020202020204" pitchFamily="34" charset="0"/>
              </a:rPr>
              <a:t>2Móz 20,7</a:t>
            </a:r>
            <a:endParaRPr lang="hu-HU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97100" indent="0" algn="ctr">
              <a:spcBef>
                <a:spcPts val="100"/>
              </a:spcBef>
              <a:buNone/>
            </a:pPr>
            <a:endParaRPr lang="hu-HU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97100" indent="0" algn="ctr">
              <a:spcBef>
                <a:spcPts val="100"/>
              </a:spcBef>
              <a:buNone/>
            </a:pPr>
            <a:r>
              <a:rPr lang="hu-HU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Ne beszélj csúnyán!</a:t>
            </a:r>
            <a:endParaRPr lang="hu-HU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r>
              <a:rPr lang="hu-HU" sz="2400" b="1" dirty="0">
                <a:latin typeface="Arial" panose="020B0604020202020204" pitchFamily="34" charset="0"/>
                <a:cs typeface="Arial" panose="020B0604020202020204" pitchFamily="34" charset="0"/>
              </a:rPr>
              <a:t>Ne </a:t>
            </a:r>
            <a:r>
              <a:rPr lang="hu-HU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szidd Istent és senki mást!</a:t>
            </a:r>
            <a:endParaRPr lang="hu-HU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r>
              <a:rPr lang="hu-HU" sz="2400" b="1" dirty="0">
                <a:latin typeface="Arial" panose="020B0604020202020204" pitchFamily="34" charset="0"/>
                <a:cs typeface="Arial" panose="020B0604020202020204" pitchFamily="34" charset="0"/>
              </a:rPr>
              <a:t>Ne </a:t>
            </a:r>
            <a:r>
              <a:rPr lang="hu-HU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minősíts le a másokat! </a:t>
            </a:r>
            <a:endParaRPr lang="hu-HU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r>
              <a:rPr lang="hu-HU" sz="2400" b="1" dirty="0">
                <a:latin typeface="Arial" panose="020B0604020202020204" pitchFamily="34" charset="0"/>
                <a:cs typeface="Arial" panose="020B0604020202020204" pitchFamily="34" charset="0"/>
              </a:rPr>
              <a:t>Ne botránkoztass meg senkit </a:t>
            </a:r>
            <a:r>
              <a:rPr lang="hu-HU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se a </a:t>
            </a:r>
            <a:r>
              <a:rPr lang="hu-HU" sz="2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szavaiddal</a:t>
            </a:r>
            <a:r>
              <a:rPr lang="hu-HU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, se a viselkedéseddel</a:t>
            </a:r>
            <a:r>
              <a:rPr lang="hu-HU" sz="2400" b="1" dirty="0">
                <a:latin typeface="Arial" panose="020B0604020202020204" pitchFamily="34" charset="0"/>
                <a:cs typeface="Arial" panose="020B0604020202020204" pitchFamily="34" charset="0"/>
              </a:rPr>
              <a:t>!</a:t>
            </a:r>
          </a:p>
          <a:p>
            <a:pPr marL="0" indent="0" algn="ctr">
              <a:buNone/>
            </a:pPr>
            <a:r>
              <a:rPr lang="hu-HU" sz="2400" b="1" dirty="0">
                <a:latin typeface="Arial" panose="020B0604020202020204" pitchFamily="34" charset="0"/>
                <a:cs typeface="Arial" panose="020B0604020202020204" pitchFamily="34" charset="0"/>
              </a:rPr>
              <a:t>Ne bánts meg senkit</a:t>
            </a:r>
            <a:r>
              <a:rPr lang="hu-HU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!</a:t>
            </a:r>
          </a:p>
          <a:p>
            <a:pPr marL="0" indent="0" algn="ctr">
              <a:buNone/>
            </a:pPr>
            <a:r>
              <a:rPr lang="hu-HU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Ne írj trágár kommentet!</a:t>
            </a:r>
            <a:endParaRPr lang="hu-HU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endParaRPr lang="hu-HU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Kép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43372" y="2485439"/>
            <a:ext cx="1347333" cy="1329043"/>
          </a:xfrm>
          <a:prstGeom prst="rect">
            <a:avLst/>
          </a:prstGeom>
        </p:spPr>
      </p:pic>
      <p:pic>
        <p:nvPicPr>
          <p:cNvPr id="10" name="Kép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0643" y="2719465"/>
            <a:ext cx="1951579" cy="3036412"/>
          </a:xfrm>
          <a:prstGeom prst="rect">
            <a:avLst/>
          </a:prstGeom>
        </p:spPr>
      </p:pic>
      <p:sp>
        <p:nvSpPr>
          <p:cNvPr id="4" name="Téglalap 3"/>
          <p:cNvSpPr/>
          <p:nvPr/>
        </p:nvSpPr>
        <p:spPr>
          <a:xfrm>
            <a:off x="2670021" y="6048103"/>
            <a:ext cx="6701246" cy="646331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hu-HU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Mert mindannyian Isten teremtményei vagyunk, s ha másokat </a:t>
            </a:r>
          </a:p>
          <a:p>
            <a:pPr algn="ctr"/>
            <a:r>
              <a:rPr lang="hu-HU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</a:t>
            </a:r>
            <a:r>
              <a:rPr lang="hu-HU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egbántasz</a:t>
            </a:r>
            <a:r>
              <a:rPr lang="hu-HU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azzal </a:t>
            </a:r>
            <a:r>
              <a:rPr lang="hu-HU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Istent is megbántod.</a:t>
            </a:r>
          </a:p>
        </p:txBody>
      </p:sp>
    </p:spTree>
    <p:extLst>
      <p:ext uri="{BB962C8B-B14F-4D97-AF65-F5344CB8AC3E}">
        <p14:creationId xmlns:p14="http://schemas.microsoft.com/office/powerpoint/2010/main" val="346649222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ép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097871" cy="6873976"/>
          </a:xfrm>
          <a:prstGeom prst="rect">
            <a:avLst/>
          </a:prstGeom>
        </p:spPr>
      </p:pic>
      <p:sp>
        <p:nvSpPr>
          <p:cNvPr id="10" name="Téglalap 9"/>
          <p:cNvSpPr/>
          <p:nvPr/>
        </p:nvSpPr>
        <p:spPr>
          <a:xfrm>
            <a:off x="223922" y="2519645"/>
            <a:ext cx="4052828" cy="1015663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hu-HU" sz="3000" dirty="0">
                <a:latin typeface="Arial" panose="020B0604020202020204" pitchFamily="34" charset="0"/>
                <a:cs typeface="Arial" panose="020B0604020202020204" pitchFamily="34" charset="0"/>
              </a:rPr>
              <a:t>tisztelettel </a:t>
            </a:r>
            <a:endParaRPr lang="hu-HU" sz="3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hu-HU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beszélünk </a:t>
            </a:r>
            <a:r>
              <a:rPr lang="hu-HU" sz="3000" dirty="0">
                <a:latin typeface="Arial" panose="020B0604020202020204" pitchFamily="34" charset="0"/>
                <a:cs typeface="Arial" panose="020B0604020202020204" pitchFamily="34" charset="0"/>
              </a:rPr>
              <a:t>Róla. </a:t>
            </a:r>
          </a:p>
        </p:txBody>
      </p:sp>
      <p:sp>
        <p:nvSpPr>
          <p:cNvPr id="7" name="Téglalap 6"/>
          <p:cNvSpPr/>
          <p:nvPr/>
        </p:nvSpPr>
        <p:spPr>
          <a:xfrm>
            <a:off x="6048935" y="6145661"/>
            <a:ext cx="5756704" cy="553998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none">
            <a:spAutoFit/>
          </a:bodyPr>
          <a:lstStyle/>
          <a:p>
            <a:r>
              <a:rPr lang="hu-HU" sz="3000" dirty="0">
                <a:latin typeface="Arial" panose="020B0604020202020204" pitchFamily="34" charset="0"/>
                <a:cs typeface="Arial" panose="020B0604020202020204" pitchFamily="34" charset="0"/>
              </a:rPr>
              <a:t>másoknak beszélünk a hitünkről.</a:t>
            </a:r>
          </a:p>
        </p:txBody>
      </p:sp>
      <p:sp>
        <p:nvSpPr>
          <p:cNvPr id="6" name="Téglalap 5"/>
          <p:cNvSpPr/>
          <p:nvPr/>
        </p:nvSpPr>
        <p:spPr>
          <a:xfrm>
            <a:off x="6012075" y="4087407"/>
            <a:ext cx="5392823" cy="553998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none">
            <a:spAutoFit/>
          </a:bodyPr>
          <a:lstStyle/>
          <a:p>
            <a:r>
              <a:rPr lang="hu-HU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Róla szóló énekeket éneklünk.</a:t>
            </a:r>
            <a:endParaRPr lang="hu-HU" sz="3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églalap 4"/>
          <p:cNvSpPr/>
          <p:nvPr/>
        </p:nvSpPr>
        <p:spPr>
          <a:xfrm>
            <a:off x="7526913" y="2584525"/>
            <a:ext cx="3877985" cy="553998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txBody>
          <a:bodyPr wrap="none">
            <a:spAutoFit/>
          </a:bodyPr>
          <a:lstStyle/>
          <a:p>
            <a:r>
              <a:rPr lang="hu-HU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őszintén imádkozunk.</a:t>
            </a:r>
            <a:endParaRPr lang="hu-HU" sz="3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Lekerekített téglalap 8"/>
          <p:cNvSpPr/>
          <p:nvPr/>
        </p:nvSpPr>
        <p:spPr>
          <a:xfrm>
            <a:off x="8014447" y="391929"/>
            <a:ext cx="3390451" cy="1442461"/>
          </a:xfrm>
          <a:prstGeom prst="round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3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Őt magasztaljuk és dicsérjük.</a:t>
            </a:r>
            <a:endParaRPr lang="hu-HU" sz="30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Könnycsepp 3"/>
          <p:cNvSpPr/>
          <p:nvPr/>
        </p:nvSpPr>
        <p:spPr>
          <a:xfrm>
            <a:off x="2736186" y="298564"/>
            <a:ext cx="4491160" cy="2844815"/>
          </a:xfrm>
          <a:prstGeom prst="teardrop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35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Isten nevét helyesen használjuk, amikor…</a:t>
            </a:r>
          </a:p>
        </p:txBody>
      </p:sp>
      <p:pic>
        <p:nvPicPr>
          <p:cNvPr id="2" name="Kép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7152" y="391929"/>
            <a:ext cx="1347333" cy="13290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55181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7" grpId="0" animBg="1"/>
      <p:bldP spid="6" grpId="0" animBg="1"/>
      <p:bldP spid="5" grpId="0" animBg="1"/>
      <p:bldP spid="9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Kép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63" y="0"/>
            <a:ext cx="12183937" cy="6904294"/>
          </a:xfrm>
          <a:prstGeom prst="rect">
            <a:avLst/>
          </a:prstGeom>
        </p:spPr>
      </p:pic>
      <p:sp>
        <p:nvSpPr>
          <p:cNvPr id="2" name="Téglalap 1"/>
          <p:cNvSpPr/>
          <p:nvPr/>
        </p:nvSpPr>
        <p:spPr>
          <a:xfrm>
            <a:off x="1074278" y="329827"/>
            <a:ext cx="10607729" cy="587853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hu-HU" sz="2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Az </a:t>
            </a:r>
            <a:r>
              <a:rPr lang="hu-HU" sz="28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éneklés is </a:t>
            </a:r>
            <a:r>
              <a:rPr lang="hu-HU" sz="2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Isten nevének </a:t>
            </a:r>
            <a:r>
              <a:rPr lang="hu-HU" sz="28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tiszteletére szolgál.</a:t>
            </a:r>
            <a:endParaRPr lang="hu-HU" sz="28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églalap 9"/>
          <p:cNvSpPr/>
          <p:nvPr/>
        </p:nvSpPr>
        <p:spPr>
          <a:xfrm>
            <a:off x="2447450" y="2171162"/>
            <a:ext cx="7949294" cy="4210477"/>
          </a:xfrm>
          <a:prstGeom prst="rect">
            <a:avLst/>
          </a:prstGeom>
          <a:solidFill>
            <a:schemeClr val="bg2">
              <a:lumMod val="90000"/>
            </a:schemeClr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4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Református Énekeskönyvben a 119</a:t>
            </a:r>
            <a:r>
              <a:rPr lang="hu-HU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Z</a:t>
            </a:r>
            <a:r>
              <a:rPr lang="hu-HU" sz="24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soltár 28</a:t>
            </a:r>
            <a:r>
              <a:rPr lang="hu-HU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hu-HU" sz="24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versében ezt olvassuk:</a:t>
            </a:r>
          </a:p>
          <a:p>
            <a:pPr algn="ctr"/>
            <a:r>
              <a:rPr lang="hu-HU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hu-HU" sz="2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hu-HU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„Sem </a:t>
            </a:r>
            <a:r>
              <a:rPr lang="hu-HU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éjjel, sem nappal meg nem </a:t>
            </a:r>
            <a:r>
              <a:rPr lang="hu-HU" sz="24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szűnöm</a:t>
            </a:r>
            <a:r>
              <a:rPr lang="hu-HU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br>
              <a:rPr lang="hu-HU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hu-HU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</a:t>
            </a:r>
            <a:r>
              <a:rPr lang="hu-HU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lang="hu-HU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 </a:t>
            </a:r>
            <a:r>
              <a:rPr lang="hu-HU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nevedről gyakran emlékezni; </a:t>
            </a:r>
            <a:endParaRPr lang="hu-HU" sz="24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hu-HU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Szent</a:t>
            </a:r>
            <a:r>
              <a:rPr lang="hu-HU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u-HU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parancsolatidat </a:t>
            </a:r>
            <a:r>
              <a:rPr lang="hu-HU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keresem, </a:t>
            </a:r>
            <a:endParaRPr lang="hu-HU" sz="24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hu-HU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Főképpen </a:t>
            </a:r>
            <a:r>
              <a:rPr lang="hu-HU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erre szoktam vágyakozni</a:t>
            </a:r>
            <a:r>
              <a:rPr lang="hu-HU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ctr"/>
            <a:r>
              <a:rPr lang="hu-HU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Minden </a:t>
            </a:r>
            <a:r>
              <a:rPr lang="hu-HU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előtt </a:t>
            </a:r>
            <a:r>
              <a:rPr lang="hu-HU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magamban elszántam</a:t>
            </a:r>
            <a:r>
              <a:rPr lang="hu-HU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endParaRPr lang="hu-HU" sz="24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hu-HU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Hogy </a:t>
            </a:r>
            <a:r>
              <a:rPr lang="hu-HU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te törvényedet én </a:t>
            </a:r>
            <a:r>
              <a:rPr lang="hu-HU" sz="2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megtartsam</a:t>
            </a:r>
            <a:r>
              <a:rPr lang="hu-HU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.” </a:t>
            </a:r>
            <a:endParaRPr lang="hu-HU" sz="2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Kép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20705" y="1247507"/>
            <a:ext cx="1347333" cy="13290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516245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0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ép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348754" cy="6848316"/>
          </a:xfrm>
          <a:prstGeom prst="rect">
            <a:avLst/>
          </a:prstGeom>
          <a:ln>
            <a:noFill/>
          </a:ln>
        </p:spPr>
      </p:pic>
      <p:sp>
        <p:nvSpPr>
          <p:cNvPr id="5" name="Téglalap 4"/>
          <p:cNvSpPr/>
          <p:nvPr/>
        </p:nvSpPr>
        <p:spPr>
          <a:xfrm>
            <a:off x="3254188" y="5294600"/>
            <a:ext cx="929627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u-HU" dirty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Krisztus beszéde lakjék bennetek gazdagon úgy, hogy tanítsátok egymást teljes bölcsességgel, és </a:t>
            </a:r>
            <a:r>
              <a:rPr lang="hu-HU" dirty="0" err="1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intsétek</a:t>
            </a:r>
            <a:r>
              <a:rPr lang="hu-HU" dirty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egymást zsoltárokkal, dicséretekkel, lelki énekekkel; </a:t>
            </a:r>
            <a:r>
              <a:rPr lang="hu-HU" dirty="0" smtClean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hu-HU" dirty="0" smtClean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hu-HU" dirty="0" smtClean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hálaadással </a:t>
            </a:r>
            <a:r>
              <a:rPr lang="hu-HU" dirty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énekeljetek szívetekben Istennek</a:t>
            </a:r>
            <a:r>
              <a:rPr lang="hu-HU" dirty="0" smtClean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br>
              <a:rPr lang="hu-HU" dirty="0" smtClean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hu-HU" dirty="0" smtClean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hu-HU" dirty="0" err="1" smtClean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Kol</a:t>
            </a:r>
            <a:r>
              <a:rPr lang="hu-HU" dirty="0" smtClean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3,16)</a:t>
            </a:r>
            <a:endParaRPr lang="hu-HU" dirty="0">
              <a:solidFill>
                <a:schemeClr val="bg1">
                  <a:lumMod val="9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églalap 5"/>
          <p:cNvSpPr/>
          <p:nvPr/>
        </p:nvSpPr>
        <p:spPr>
          <a:xfrm>
            <a:off x="6492420" y="136054"/>
            <a:ext cx="3250114" cy="17851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sz="2200" dirty="0">
                <a:solidFill>
                  <a:schemeClr val="accent2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hu-HU" sz="2200" dirty="0" smtClean="0">
                <a:solidFill>
                  <a:schemeClr val="accent2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djuk </a:t>
            </a:r>
            <a:r>
              <a:rPr lang="hu-HU" sz="2200" dirty="0">
                <a:solidFill>
                  <a:schemeClr val="accent2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meg </a:t>
            </a:r>
            <a:r>
              <a:rPr lang="hu-HU" sz="2200" dirty="0" smtClean="0">
                <a:solidFill>
                  <a:schemeClr val="accent2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Istennek </a:t>
            </a:r>
            <a:r>
              <a:rPr lang="hu-HU" sz="2200" dirty="0">
                <a:solidFill>
                  <a:schemeClr val="accent2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azt a tiszteletet, hogy ne fölöslegesen, </a:t>
            </a:r>
            <a:r>
              <a:rPr lang="hu-HU" sz="2200" dirty="0" smtClean="0">
                <a:solidFill>
                  <a:schemeClr val="accent2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hanem </a:t>
            </a:r>
            <a:r>
              <a:rPr lang="hu-HU" sz="2200" dirty="0">
                <a:solidFill>
                  <a:schemeClr val="accent2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mindig </a:t>
            </a:r>
            <a:r>
              <a:rPr lang="hu-HU" sz="2200" dirty="0" smtClean="0">
                <a:solidFill>
                  <a:schemeClr val="accent2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megfelelően </a:t>
            </a:r>
            <a:r>
              <a:rPr lang="hu-HU" sz="2200" dirty="0">
                <a:solidFill>
                  <a:schemeClr val="accent2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mondjuk ki </a:t>
            </a:r>
            <a:r>
              <a:rPr lang="hu-HU" sz="2200" dirty="0" smtClean="0">
                <a:solidFill>
                  <a:schemeClr val="accent2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az Ő </a:t>
            </a:r>
            <a:r>
              <a:rPr lang="hu-HU" sz="2200" dirty="0">
                <a:solidFill>
                  <a:schemeClr val="accent2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nevét.</a:t>
            </a:r>
          </a:p>
        </p:txBody>
      </p:sp>
    </p:spTree>
    <p:extLst>
      <p:ext uri="{BB962C8B-B14F-4D97-AF65-F5344CB8AC3E}">
        <p14:creationId xmlns:p14="http://schemas.microsoft.com/office/powerpoint/2010/main" val="2674599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946366" y="231158"/>
            <a:ext cx="9300754" cy="1349447"/>
          </a:xfrm>
          <a:solidFill>
            <a:schemeClr val="tx2">
              <a:lumMod val="20000"/>
              <a:lumOff val="80000"/>
            </a:schemeClr>
          </a:solidFill>
        </p:spPr>
        <p:txBody>
          <a:bodyPr>
            <a:normAutofit fontScale="90000"/>
          </a:bodyPr>
          <a:lstStyle/>
          <a:p>
            <a:r>
              <a:rPr lang="hu-HU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Beszéljétek meg a következő kérdéseket, átismételve a hittanórán tanultakat, majd oldjátok meg közösen a feladatot!</a:t>
            </a:r>
            <a:endParaRPr lang="hu-HU" sz="3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6" name="Kép 1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8797" y="2271147"/>
            <a:ext cx="1683116" cy="1645920"/>
          </a:xfrm>
          <a:prstGeom prst="rect">
            <a:avLst/>
          </a:prstGeom>
        </p:spPr>
      </p:pic>
      <p:sp>
        <p:nvSpPr>
          <p:cNvPr id="3" name="Téglalap 2"/>
          <p:cNvSpPr/>
          <p:nvPr/>
        </p:nvSpPr>
        <p:spPr>
          <a:xfrm>
            <a:off x="2521132" y="1673079"/>
            <a:ext cx="8895805" cy="33239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hu-HU" sz="3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Mikor használhatjuk </a:t>
            </a:r>
            <a:r>
              <a:rPr lang="hu-HU" sz="3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helyesen Isten nevét?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hu-HU" sz="3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Mely </a:t>
            </a:r>
            <a:r>
              <a:rPr lang="hu-HU" sz="3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esetek azok, amikor </a:t>
            </a:r>
            <a:r>
              <a:rPr lang="hu-HU" sz="30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szavainkkal</a:t>
            </a:r>
            <a:r>
              <a:rPr lang="hu-HU" sz="3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is megtiszteljük Őt?</a:t>
            </a:r>
          </a:p>
          <a:p>
            <a:endParaRPr lang="hu-HU" sz="30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hu-HU" sz="3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hu-HU" sz="3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kérdések megválaszolásakor konkrét példákat is mondjatok arra, hogy hol és milyen helyzetekben fejezhetjük ki az Ő nevének tiszteletét!</a:t>
            </a:r>
            <a:endParaRPr lang="hu-HU" sz="30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Lekerekített téglalap 3"/>
          <p:cNvSpPr/>
          <p:nvPr/>
        </p:nvSpPr>
        <p:spPr>
          <a:xfrm>
            <a:off x="313508" y="5089540"/>
            <a:ext cx="10136777" cy="1547424"/>
          </a:xfrm>
          <a:prstGeom prst="roundRect">
            <a:avLst/>
          </a:prstGeom>
          <a:solidFill>
            <a:schemeClr val="bg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 következő oldalon található táblázat is segít a feladat megoldásához.</a:t>
            </a:r>
          </a:p>
          <a:p>
            <a:pPr algn="ctr"/>
            <a:r>
              <a:rPr lang="hu-HU" sz="2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 sablon alapján készítsétek el a sajátotokat. Az elkészült munkát írjátok le a füzetbe is!</a:t>
            </a:r>
            <a:endParaRPr lang="hu-HU" sz="2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Kép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02616" y="5177392"/>
            <a:ext cx="1383912" cy="1371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50863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18010" y="114658"/>
            <a:ext cx="11390814" cy="1280890"/>
          </a:xfrm>
          <a:solidFill>
            <a:schemeClr val="accent2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r>
              <a:rPr lang="hu-HU" dirty="0" smtClean="0">
                <a:latin typeface="Arial" panose="020B0604020202020204" pitchFamily="34" charset="0"/>
                <a:cs typeface="Arial" panose="020B0604020202020204" pitchFamily="34" charset="0"/>
              </a:rPr>
              <a:t>Ez a táblázat csupán példa és segít a saját munkátok elkészítéséhez, egészítsétek ki saját gondolatokkal!</a:t>
            </a:r>
            <a:endParaRPr lang="hu-H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4" name="Tartalom helye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02171119"/>
              </p:ext>
            </p:extLst>
          </p:nvPr>
        </p:nvGraphicFramePr>
        <p:xfrm>
          <a:off x="418010" y="1486988"/>
          <a:ext cx="11390814" cy="50616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331030">
                  <a:extLst>
                    <a:ext uri="{9D8B030D-6E8A-4147-A177-3AD203B41FA5}">
                      <a16:colId xmlns:a16="http://schemas.microsoft.com/office/drawing/2014/main" val="157706401"/>
                    </a:ext>
                  </a:extLst>
                </a:gridCol>
                <a:gridCol w="4262846">
                  <a:extLst>
                    <a:ext uri="{9D8B030D-6E8A-4147-A177-3AD203B41FA5}">
                      <a16:colId xmlns:a16="http://schemas.microsoft.com/office/drawing/2014/main" val="2147369610"/>
                    </a:ext>
                  </a:extLst>
                </a:gridCol>
                <a:gridCol w="3796938">
                  <a:extLst>
                    <a:ext uri="{9D8B030D-6E8A-4147-A177-3AD203B41FA5}">
                      <a16:colId xmlns:a16="http://schemas.microsoft.com/office/drawing/2014/main" val="4059710200"/>
                    </a:ext>
                  </a:extLst>
                </a:gridCol>
              </a:tblGrid>
              <a:tr h="1044058">
                <a:tc>
                  <a:txBody>
                    <a:bodyPr/>
                    <a:lstStyle/>
                    <a:p>
                      <a:r>
                        <a:rPr lang="hu-HU" sz="2200" b="1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Helyszín</a:t>
                      </a:r>
                    </a:p>
                    <a:p>
                      <a:endParaRPr lang="hu-HU" sz="2200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hu-HU" sz="2200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Különböző helyzetek</a:t>
                      </a:r>
                      <a:endParaRPr lang="hu-HU" sz="2200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hu-HU" sz="2200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Imádság</a:t>
                      </a:r>
                      <a:r>
                        <a:rPr lang="hu-HU" sz="2200" baseline="0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fajták/</a:t>
                      </a:r>
                      <a:r>
                        <a:rPr lang="hu-HU" sz="2200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Kifejezési</a:t>
                      </a:r>
                      <a:r>
                        <a:rPr lang="hu-HU" sz="2200" baseline="0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lehetőségek</a:t>
                      </a:r>
                      <a:endParaRPr lang="hu-HU" sz="2200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01962398"/>
                  </a:ext>
                </a:extLst>
              </a:tr>
              <a:tr h="1044058">
                <a:tc>
                  <a:txBody>
                    <a:bodyPr/>
                    <a:lstStyle/>
                    <a:p>
                      <a:r>
                        <a:rPr lang="hu-HU" sz="2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Otthon</a:t>
                      </a:r>
                    </a:p>
                    <a:p>
                      <a:endParaRPr lang="hu-HU" sz="2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sz="2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Étkezés</a:t>
                      </a:r>
                      <a:r>
                        <a:rPr lang="hu-HU" sz="22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ek előtt és után.</a:t>
                      </a:r>
                    </a:p>
                    <a:p>
                      <a:r>
                        <a:rPr lang="hu-HU" sz="22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Lefekvéskor, ébredéskor.</a:t>
                      </a:r>
                    </a:p>
                    <a:p>
                      <a:r>
                        <a:rPr lang="hu-HU" sz="22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Családi vagy egyéni elcsendesedés idején.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sz="2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Hálaadó</a:t>
                      </a:r>
                      <a:r>
                        <a:rPr lang="hu-HU" sz="22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imádság,</a:t>
                      </a:r>
                    </a:p>
                    <a:p>
                      <a:r>
                        <a:rPr lang="hu-HU" sz="22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Fohász</a:t>
                      </a:r>
                    </a:p>
                    <a:p>
                      <a:r>
                        <a:rPr lang="hu-HU" sz="22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„Áldott légy Uram!”</a:t>
                      </a:r>
                    </a:p>
                    <a:p>
                      <a:r>
                        <a:rPr lang="hu-HU" sz="22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„Méltó vagy a dicséretre!”</a:t>
                      </a:r>
                    </a:p>
                    <a:p>
                      <a:r>
                        <a:rPr lang="hu-HU" sz="22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„Téged illet a tisztelet!”</a:t>
                      </a:r>
                      <a:endParaRPr lang="hu-HU" sz="2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83878950"/>
                  </a:ext>
                </a:extLst>
              </a:tr>
              <a:tr h="1152442">
                <a:tc>
                  <a:txBody>
                    <a:bodyPr/>
                    <a:lstStyle/>
                    <a:p>
                      <a:r>
                        <a:rPr lang="hu-HU" sz="2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Iskola </a:t>
                      </a:r>
                    </a:p>
                    <a:p>
                      <a:endParaRPr lang="hu-HU" sz="2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sz="2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Tanítási órák előtt.</a:t>
                      </a:r>
                    </a:p>
                    <a:p>
                      <a:r>
                        <a:rPr lang="hu-HU" sz="2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Hétkezdő áhítaton.</a:t>
                      </a:r>
                    </a:p>
                    <a:p>
                      <a:r>
                        <a:rPr lang="hu-HU" sz="2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Az</a:t>
                      </a:r>
                      <a:r>
                        <a:rPr lang="hu-HU" sz="22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u</a:t>
                      </a:r>
                      <a:r>
                        <a:rPr lang="hu-HU" sz="2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tolsó tanítási óra után.</a:t>
                      </a:r>
                      <a:endParaRPr lang="hu-HU" sz="2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sz="2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Könyörgés</a:t>
                      </a:r>
                    </a:p>
                    <a:p>
                      <a:r>
                        <a:rPr lang="hu-HU" sz="2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„Könyörgünk hozzád Istenünk!”</a:t>
                      </a:r>
                      <a:endParaRPr lang="hu-HU" sz="2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09966234"/>
                  </a:ext>
                </a:extLst>
              </a:tr>
              <a:tr h="1044058">
                <a:tc>
                  <a:txBody>
                    <a:bodyPr/>
                    <a:lstStyle/>
                    <a:p>
                      <a:r>
                        <a:rPr lang="hu-HU" sz="2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Templom/Gyülekezet</a:t>
                      </a:r>
                    </a:p>
                    <a:p>
                      <a:endParaRPr lang="hu-HU" sz="2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sz="2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Istentiszteleten.</a:t>
                      </a:r>
                    </a:p>
                    <a:p>
                      <a:r>
                        <a:rPr lang="hu-HU" sz="2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Szeretetvendégségek</a:t>
                      </a:r>
                      <a:r>
                        <a:rPr lang="hu-HU" sz="22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alkalmain.</a:t>
                      </a:r>
                      <a:endParaRPr lang="hu-HU" sz="2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sz="2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Áldáskérés</a:t>
                      </a:r>
                    </a:p>
                    <a:p>
                      <a:r>
                        <a:rPr lang="hu-HU" sz="2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„Mennyei Atyánk, kérünk</a:t>
                      </a:r>
                      <a:r>
                        <a:rPr lang="hu-HU" sz="22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áldj meg minket!”</a:t>
                      </a:r>
                      <a:endParaRPr lang="hu-HU" sz="2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3167408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61186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ím 1"/>
          <p:cNvSpPr txBox="1">
            <a:spLocks/>
          </p:cNvSpPr>
          <p:nvPr/>
        </p:nvSpPr>
        <p:spPr>
          <a:xfrm>
            <a:off x="437683" y="297811"/>
            <a:ext cx="10825343" cy="1126039"/>
          </a:xfrm>
          <a:prstGeom prst="rect">
            <a:avLst/>
          </a:prstGeom>
          <a:gradFill flip="none" rotWithShape="1">
            <a:gsLst>
              <a:gs pos="0">
                <a:schemeClr val="accent6">
                  <a:lumMod val="40000"/>
                  <a:lumOff val="60000"/>
                  <a:shade val="30000"/>
                  <a:satMod val="115000"/>
                </a:schemeClr>
              </a:gs>
              <a:gs pos="50000">
                <a:schemeClr val="accent6">
                  <a:lumMod val="40000"/>
                  <a:lumOff val="60000"/>
                  <a:shade val="67500"/>
                  <a:satMod val="115000"/>
                </a:schemeClr>
              </a:gs>
              <a:gs pos="100000">
                <a:schemeClr val="accent6">
                  <a:lumMod val="40000"/>
                  <a:lumOff val="60000"/>
                  <a:shade val="100000"/>
                  <a:satMod val="115000"/>
                </a:schemeClr>
              </a:gs>
            </a:gsLst>
            <a:lin ang="2700000" scaled="1"/>
            <a:tileRect/>
          </a:gradFill>
        </p:spPr>
        <p:txBody>
          <a:bodyPr vert="horz" lIns="91440" tIns="45720" rIns="91440" bIns="45720" rtlCol="0" anchor="t">
            <a:normAutofit fontScale="975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hu-HU" dirty="0" smtClean="0">
                <a:latin typeface="Arial" panose="020B0604020202020204" pitchFamily="34" charset="0"/>
                <a:cs typeface="Arial" panose="020B0604020202020204" pitchFamily="34" charset="0"/>
              </a:rPr>
              <a:t>Oldjátok meg a feladatot!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051979" y="1894116"/>
            <a:ext cx="8915400" cy="1985554"/>
          </a:xfrm>
        </p:spPr>
        <p:txBody>
          <a:bodyPr>
            <a:normAutofit fontScale="92500" lnSpcReduction="20000"/>
          </a:bodyPr>
          <a:lstStyle/>
          <a:p>
            <a:r>
              <a:rPr lang="hu-HU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Írj egy olyan imádságot, amelyben Isten nevének magasztalása, és az Ő dicsérete szerepel!</a:t>
            </a:r>
          </a:p>
          <a:p>
            <a:r>
              <a:rPr lang="hu-HU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Ha szeretnéd, fel is olvashatod!</a:t>
            </a:r>
          </a:p>
          <a:p>
            <a:r>
              <a:rPr lang="hu-HU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A számodra szép és kedves szavakból készíts egy gyűjteményt! Használd a szép szavakat minél többször.</a:t>
            </a:r>
          </a:p>
        </p:txBody>
      </p:sp>
      <p:pic>
        <p:nvPicPr>
          <p:cNvPr id="8" name="Kép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18654" y="4149562"/>
            <a:ext cx="1737717" cy="1675159"/>
          </a:xfrm>
          <a:prstGeom prst="rect">
            <a:avLst/>
          </a:prstGeom>
        </p:spPr>
      </p:pic>
      <p:pic>
        <p:nvPicPr>
          <p:cNvPr id="2" name="Kép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71678" y="1515174"/>
            <a:ext cx="1383912" cy="1371719"/>
          </a:xfrm>
          <a:prstGeom prst="rect">
            <a:avLst/>
          </a:prstGeom>
        </p:spPr>
      </p:pic>
      <p:pic>
        <p:nvPicPr>
          <p:cNvPr id="4" name="Kép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48000" y="4036424"/>
            <a:ext cx="3688400" cy="24569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93164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3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255494" y="207571"/>
            <a:ext cx="10273170" cy="977178"/>
          </a:xfrm>
          <a:solidFill>
            <a:schemeClr val="accent6">
              <a:lumMod val="60000"/>
              <a:lumOff val="40000"/>
            </a:schemeClr>
          </a:solidFill>
        </p:spPr>
        <p:txBody>
          <a:bodyPr>
            <a:noAutofit/>
          </a:bodyPr>
          <a:lstStyle/>
          <a:p>
            <a:r>
              <a:rPr lang="hu-HU" sz="3000" dirty="0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Hallgassuk meg ezt a szép ifjúsági éneket!</a:t>
            </a:r>
            <a:br>
              <a:rPr lang="hu-HU" sz="3000" dirty="0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hu-HU" sz="3000" dirty="0">
              <a:solidFill>
                <a:schemeClr val="accent6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20846" y="207571"/>
            <a:ext cx="1790284" cy="1795342"/>
          </a:xfrm>
          <a:prstGeom prst="rect">
            <a:avLst/>
          </a:prstGeom>
        </p:spPr>
      </p:pic>
      <p:sp>
        <p:nvSpPr>
          <p:cNvPr id="9" name="Átellenes sarkain levágott téglalap 8"/>
          <p:cNvSpPr/>
          <p:nvPr/>
        </p:nvSpPr>
        <p:spPr>
          <a:xfrm>
            <a:off x="914400" y="3473503"/>
            <a:ext cx="7249885" cy="2277683"/>
          </a:xfrm>
          <a:prstGeom prst="snip2Diag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hu-HU" sz="2600" dirty="0" smtClean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Miközben az éneket hallgatod, gondolkozz el azon, hogyan fejezheted ki a hódolatot Isten felé? </a:t>
            </a:r>
            <a:endParaRPr lang="hu-HU" sz="2600" dirty="0">
              <a:solidFill>
                <a:schemeClr val="accent4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Kép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09698" y="4963886"/>
            <a:ext cx="1629689" cy="1574600"/>
          </a:xfrm>
          <a:prstGeom prst="rect">
            <a:avLst/>
          </a:prstGeom>
        </p:spPr>
      </p:pic>
      <p:sp>
        <p:nvSpPr>
          <p:cNvPr id="5" name="Téglalap 4"/>
          <p:cNvSpPr/>
          <p:nvPr/>
        </p:nvSpPr>
        <p:spPr>
          <a:xfrm>
            <a:off x="3414547" y="1618192"/>
            <a:ext cx="5218095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u-HU" sz="2600" dirty="0" smtClean="0"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Ide </a:t>
            </a:r>
            <a:r>
              <a:rPr lang="hu-HU" sz="2600" dirty="0" err="1" smtClean="0"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kattints</a:t>
            </a:r>
            <a:r>
              <a:rPr lang="hu-HU" sz="2600" dirty="0" smtClean="0"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 az ének elindításához!</a:t>
            </a:r>
          </a:p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6887673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9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ercs függőlegesen 1"/>
          <p:cNvSpPr/>
          <p:nvPr/>
        </p:nvSpPr>
        <p:spPr>
          <a:xfrm>
            <a:off x="1698171" y="35029"/>
            <a:ext cx="7732085" cy="6230983"/>
          </a:xfrm>
          <a:prstGeom prst="verticalScroll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2300" i="1" dirty="0" smtClean="0">
              <a:solidFill>
                <a:schemeClr val="accent6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hu-HU" sz="2300" dirty="0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 </a:t>
            </a:r>
            <a:r>
              <a:rPr lang="hu-HU" sz="230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Atyánk, aki a mennyekben vagy, szenteltessék meg a te neved,</a:t>
            </a:r>
            <a:br>
              <a:rPr lang="hu-HU" sz="230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hu-HU" sz="230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jöjjön el a te országod, legyen meg a te akaratod, amint a mennyben, úgy a földön is;</a:t>
            </a:r>
            <a:br>
              <a:rPr lang="hu-HU" sz="230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hu-HU" sz="2300" dirty="0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Mindennapi </a:t>
            </a:r>
            <a:r>
              <a:rPr lang="hu-HU" sz="230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kenyerünket add meg nekünk ma,</a:t>
            </a:r>
            <a:br>
              <a:rPr lang="hu-HU" sz="230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hu-HU" sz="230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és bocsásd meg vétkeinket, miképpen mi is megbocsátunk az ellenünk vétkezőknek;</a:t>
            </a:r>
            <a:br>
              <a:rPr lang="hu-HU" sz="230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hu-HU" sz="2300" dirty="0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És </a:t>
            </a:r>
            <a:r>
              <a:rPr lang="hu-HU" sz="230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 </a:t>
            </a:r>
            <a:r>
              <a:rPr lang="hu-HU" sz="2300" dirty="0" err="1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vígy</a:t>
            </a:r>
            <a:r>
              <a:rPr lang="hu-HU" sz="2300" dirty="0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u-HU" sz="230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minket kísértésbe, de szabadíts meg a gonosztól;</a:t>
            </a:r>
            <a:br>
              <a:rPr lang="hu-HU" sz="230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hu-HU" sz="2300" dirty="0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Mert </a:t>
            </a:r>
            <a:r>
              <a:rPr lang="hu-HU" sz="230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tied az ország, a hatalom és a dicsőség mindörökké.</a:t>
            </a:r>
            <a:br>
              <a:rPr lang="hu-HU" sz="230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hu-HU" sz="230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Ámen.</a:t>
            </a:r>
            <a:br>
              <a:rPr lang="hu-HU" sz="230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hu-HU" sz="230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(Mt 6,9-13)</a:t>
            </a:r>
          </a:p>
        </p:txBody>
      </p:sp>
      <p:pic>
        <p:nvPicPr>
          <p:cNvPr id="4" name="Kép 3"/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1322097" y="4911401"/>
            <a:ext cx="1525605" cy="1620027"/>
          </a:xfrm>
          <a:prstGeom prst="rect">
            <a:avLst/>
          </a:prstGeom>
        </p:spPr>
      </p:pic>
      <p:sp>
        <p:nvSpPr>
          <p:cNvPr id="3" name="Szabályos ötszög 2"/>
          <p:cNvSpPr/>
          <p:nvPr/>
        </p:nvSpPr>
        <p:spPr>
          <a:xfrm>
            <a:off x="8007532" y="300212"/>
            <a:ext cx="3535527" cy="1071387"/>
          </a:xfrm>
          <a:prstGeom prst="pentagon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hu-HU" sz="25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Imádkozzunk!</a:t>
            </a:r>
            <a:endParaRPr lang="hu-HU" sz="25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363742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ép 7"/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422045" y="4741817"/>
            <a:ext cx="1397725" cy="1371600"/>
          </a:xfrm>
          <a:prstGeom prst="rect">
            <a:avLst/>
          </a:prstGeom>
        </p:spPr>
      </p:pic>
      <p:sp>
        <p:nvSpPr>
          <p:cNvPr id="5" name="Szövegdoboz 4"/>
          <p:cNvSpPr txBox="1"/>
          <p:nvPr/>
        </p:nvSpPr>
        <p:spPr>
          <a:xfrm>
            <a:off x="1469570" y="265380"/>
            <a:ext cx="8978685" cy="584775"/>
          </a:xfrm>
          <a:prstGeom prst="rect">
            <a:avLst/>
          </a:prstGeom>
          <a:gradFill flip="none" rotWithShape="1">
            <a:gsLst>
              <a:gs pos="0">
                <a:schemeClr val="accent2">
                  <a:lumMod val="40000"/>
                  <a:lumOff val="60000"/>
                  <a:shade val="30000"/>
                  <a:satMod val="115000"/>
                </a:schemeClr>
              </a:gs>
              <a:gs pos="50000">
                <a:schemeClr val="accent2">
                  <a:lumMod val="40000"/>
                  <a:lumOff val="60000"/>
                  <a:shade val="67500"/>
                  <a:satMod val="115000"/>
                </a:schemeClr>
              </a:gs>
              <a:gs pos="100000">
                <a:schemeClr val="accent2">
                  <a:lumMod val="40000"/>
                  <a:lumOff val="60000"/>
                  <a:shade val="100000"/>
                  <a:satMod val="115000"/>
                </a:schemeClr>
              </a:gs>
            </a:gsLst>
            <a:lin ang="2700000" scaled="1"/>
            <a:tileRect/>
          </a:gra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Kezdjük közös imádsággal a hittanórát!</a:t>
            </a:r>
            <a:endParaRPr kumimoji="0" lang="hu-HU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6" name="Kép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19770" y="1238821"/>
            <a:ext cx="5380529" cy="5404180"/>
          </a:xfrm>
          <a:prstGeom prst="rect">
            <a:avLst/>
          </a:prstGeom>
        </p:spPr>
      </p:pic>
      <p:sp>
        <p:nvSpPr>
          <p:cNvPr id="9" name="Lekerekített téglalap 8"/>
          <p:cNvSpPr/>
          <p:nvPr/>
        </p:nvSpPr>
        <p:spPr>
          <a:xfrm>
            <a:off x="7363777" y="2560418"/>
            <a:ext cx="4525834" cy="3296835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marR="0" lvl="0" indent="-45720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hu-HU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766F54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 mai hittanórán arról lesz szó, hogy </a:t>
            </a:r>
            <a:r>
              <a:rPr lang="hu-HU" sz="3200" noProof="0" dirty="0" smtClean="0">
                <a:solidFill>
                  <a:srgbClr val="766F54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tisztelettel</a:t>
            </a:r>
            <a:r>
              <a:rPr kumimoji="0" lang="hu-HU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766F54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használjuk Isten nevét</a:t>
            </a:r>
            <a:r>
              <a:rPr kumimoji="0" lang="hu-HU" sz="3200" b="0" i="0" u="none" strike="noStrike" kern="1200" cap="none" spc="0" normalizeH="0" noProof="0" dirty="0" smtClean="0">
                <a:ln>
                  <a:noFill/>
                </a:ln>
                <a:solidFill>
                  <a:srgbClr val="766F54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</a:t>
            </a:r>
            <a:endParaRPr kumimoji="0" lang="hu-HU" sz="3200" b="0" i="0" u="none" strike="noStrike" kern="1200" cap="none" spc="0" normalizeH="0" baseline="0" noProof="0" dirty="0" smtClean="0">
              <a:ln>
                <a:noFill/>
              </a:ln>
              <a:solidFill>
                <a:srgbClr val="766F54">
                  <a:lumMod val="50000"/>
                </a:srgb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392780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9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zövegdoboz 5"/>
          <p:cNvSpPr txBox="1"/>
          <p:nvPr/>
        </p:nvSpPr>
        <p:spPr>
          <a:xfrm>
            <a:off x="3191069" y="2684311"/>
            <a:ext cx="7585788" cy="830997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hu-HU" sz="2400" b="1" dirty="0">
                <a:latin typeface="Arial" panose="020B0604020202020204" pitchFamily="34" charset="0"/>
                <a:cs typeface="Arial" panose="020B0604020202020204" pitchFamily="34" charset="0"/>
              </a:rPr>
              <a:t>„Ne mondd ki </a:t>
            </a:r>
            <a:r>
              <a:rPr lang="hu-HU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hiába Istenednek</a:t>
            </a:r>
            <a:r>
              <a:rPr lang="hu-HU" sz="2400" b="1" dirty="0">
                <a:latin typeface="Arial" panose="020B0604020202020204" pitchFamily="34" charset="0"/>
                <a:cs typeface="Arial" panose="020B0604020202020204" pitchFamily="34" charset="0"/>
              </a:rPr>
              <a:t>, az </a:t>
            </a:r>
            <a:r>
              <a:rPr lang="hu-HU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Úrnak a </a:t>
            </a:r>
            <a:r>
              <a:rPr lang="hu-HU" sz="2400" b="1" dirty="0">
                <a:latin typeface="Arial" panose="020B0604020202020204" pitchFamily="34" charset="0"/>
                <a:cs typeface="Arial" panose="020B0604020202020204" pitchFamily="34" charset="0"/>
              </a:rPr>
              <a:t>nevét!”</a:t>
            </a:r>
          </a:p>
          <a:p>
            <a:pPr algn="ctr"/>
            <a:r>
              <a:rPr lang="hu-HU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2Móz </a:t>
            </a:r>
            <a:r>
              <a:rPr lang="hu-HU" sz="2400" b="1" dirty="0">
                <a:latin typeface="Arial" panose="020B0604020202020204" pitchFamily="34" charset="0"/>
                <a:cs typeface="Arial" panose="020B0604020202020204" pitchFamily="34" charset="0"/>
              </a:rPr>
              <a:t>20,7</a:t>
            </a:r>
          </a:p>
        </p:txBody>
      </p:sp>
      <p:sp>
        <p:nvSpPr>
          <p:cNvPr id="13" name="Téglalap 12"/>
          <p:cNvSpPr/>
          <p:nvPr/>
        </p:nvSpPr>
        <p:spPr>
          <a:xfrm>
            <a:off x="2638575" y="310801"/>
            <a:ext cx="6096000" cy="707886"/>
          </a:xfrm>
          <a:prstGeom prst="rect">
            <a:avLst/>
          </a:prstGeom>
          <a:ln w="50800">
            <a:noFill/>
          </a:ln>
        </p:spPr>
        <p:txBody>
          <a:bodyPr>
            <a:spAutoFit/>
          </a:bodyPr>
          <a:lstStyle/>
          <a:p>
            <a:pPr algn="ctr"/>
            <a:r>
              <a:rPr lang="hu-HU" sz="4000" dirty="0">
                <a:solidFill>
                  <a:srgbClr val="AE2E5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sz="4000" dirty="0" smtClean="0">
                <a:solidFill>
                  <a:srgbClr val="AE2E5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Áldás</a:t>
            </a:r>
            <a:r>
              <a:rPr lang="hu-HU" sz="4000" dirty="0">
                <a:solidFill>
                  <a:srgbClr val="AE2E5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hu-HU" sz="4000" dirty="0" smtClean="0">
                <a:solidFill>
                  <a:srgbClr val="AE2E5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Békesség</a:t>
            </a:r>
            <a:r>
              <a:rPr lang="hu-HU" sz="4000" dirty="0">
                <a:solidFill>
                  <a:srgbClr val="AE2E5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!</a:t>
            </a:r>
          </a:p>
        </p:txBody>
      </p:sp>
      <p:sp>
        <p:nvSpPr>
          <p:cNvPr id="2" name="Szövegdoboz 1"/>
          <p:cNvSpPr txBox="1"/>
          <p:nvPr/>
        </p:nvSpPr>
        <p:spPr>
          <a:xfrm>
            <a:off x="2153620" y="1566230"/>
            <a:ext cx="8875664" cy="477054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hu-HU" sz="2500" dirty="0" smtClean="0">
                <a:latin typeface="Arial" panose="020B0604020202020204" pitchFamily="34" charset="0"/>
                <a:cs typeface="Arial" panose="020B0604020202020204" pitchFamily="34" charset="0"/>
              </a:rPr>
              <a:t>Jegyezd meg az aranymondást! </a:t>
            </a:r>
          </a:p>
        </p:txBody>
      </p:sp>
      <p:sp>
        <p:nvSpPr>
          <p:cNvPr id="4" name="Lekerekített téglalap 3"/>
          <p:cNvSpPr/>
          <p:nvPr/>
        </p:nvSpPr>
        <p:spPr>
          <a:xfrm>
            <a:off x="6021977" y="4637314"/>
            <a:ext cx="5773783" cy="182203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A PPT-</a:t>
            </a:r>
            <a:r>
              <a:rPr lang="hu-HU" sz="2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ben</a:t>
            </a:r>
            <a:r>
              <a:rPr lang="hu-HU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 felhasznált képek a </a:t>
            </a:r>
            <a:r>
              <a:rPr lang="hu-HU" sz="2200" dirty="0" smtClean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www.unsplash.com</a:t>
            </a:r>
            <a:r>
              <a:rPr lang="hu-HU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 és a </a:t>
            </a:r>
            <a:r>
              <a:rPr lang="hu-HU" sz="2200" dirty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https://pixabay.com/hu</a:t>
            </a:r>
            <a:r>
              <a:rPr lang="hu-HU" sz="2200" dirty="0" smtClean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/</a:t>
            </a:r>
            <a:r>
              <a:rPr lang="hu-HU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 internetes oldalon találhatóak és ingyenesen letölthetők!</a:t>
            </a:r>
            <a:endParaRPr lang="hu-HU" sz="2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953561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2" grpId="0" animBg="1"/>
      <p:bldP spid="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770709" y="273516"/>
            <a:ext cx="8962345" cy="1123132"/>
          </a:xfrm>
          <a:gradFill flip="none" rotWithShape="1">
            <a:gsLst>
              <a:gs pos="0">
                <a:schemeClr val="bg2">
                  <a:lumMod val="75000"/>
                  <a:tint val="66000"/>
                  <a:satMod val="160000"/>
                </a:schemeClr>
              </a:gs>
              <a:gs pos="50000">
                <a:schemeClr val="bg2">
                  <a:lumMod val="75000"/>
                  <a:tint val="44500"/>
                  <a:satMod val="160000"/>
                </a:schemeClr>
              </a:gs>
              <a:gs pos="100000">
                <a:schemeClr val="bg2">
                  <a:lumMod val="75000"/>
                  <a:tint val="23500"/>
                  <a:satMod val="160000"/>
                </a:schemeClr>
              </a:gs>
            </a:gsLst>
            <a:path path="circle">
              <a:fillToRect t="100000" r="100000"/>
            </a:path>
            <a:tileRect l="-100000" b="-100000"/>
          </a:gradFill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hu-HU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Hallgassuk meg együtt a 134. zsoltárt!</a:t>
            </a:r>
          </a:p>
        </p:txBody>
      </p:sp>
      <p:pic>
        <p:nvPicPr>
          <p:cNvPr id="10" name="Kép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031405" y="254151"/>
            <a:ext cx="1669528" cy="1674245"/>
          </a:xfrm>
          <a:prstGeom prst="rect">
            <a:avLst/>
          </a:prstGeom>
        </p:spPr>
      </p:pic>
      <p:sp>
        <p:nvSpPr>
          <p:cNvPr id="11" name="Téglalap 10"/>
          <p:cNvSpPr/>
          <p:nvPr/>
        </p:nvSpPr>
        <p:spPr>
          <a:xfrm>
            <a:off x="6096000" y="1497509"/>
            <a:ext cx="6096000" cy="430887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hu-HU" sz="2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églalap 1"/>
          <p:cNvSpPr/>
          <p:nvPr/>
        </p:nvSpPr>
        <p:spPr>
          <a:xfrm>
            <a:off x="1221321" y="3125007"/>
            <a:ext cx="4517571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hu-HU" sz="2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églalap 4"/>
          <p:cNvSpPr/>
          <p:nvPr/>
        </p:nvSpPr>
        <p:spPr>
          <a:xfrm>
            <a:off x="1221321" y="1437131"/>
            <a:ext cx="6096000" cy="430887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hu-HU" sz="2200" b="0" i="0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3" name="Ellipszis 12"/>
          <p:cNvSpPr/>
          <p:nvPr/>
        </p:nvSpPr>
        <p:spPr>
          <a:xfrm>
            <a:off x="464579" y="2270307"/>
            <a:ext cx="5111517" cy="3470098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Miközben a dalt hallgatod, gondolkozz el azon, hogyan tisztelhetjük Istent </a:t>
            </a:r>
            <a:r>
              <a:rPr lang="hu-HU" sz="3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szavainkkal</a:t>
            </a:r>
            <a:r>
              <a:rPr lang="hu-HU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hu-HU" sz="3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6" name="Kép 1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49438" y="4251455"/>
            <a:ext cx="1431274" cy="1411326"/>
          </a:xfrm>
          <a:prstGeom prst="rect">
            <a:avLst/>
          </a:prstGeom>
        </p:spPr>
      </p:pic>
      <p:pic>
        <p:nvPicPr>
          <p:cNvPr id="4" name="Úrnak szolgái mindnyájan - zenés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9144000" y="2285039"/>
            <a:ext cx="1332411" cy="1332411"/>
          </a:xfrm>
          <a:prstGeom prst="rect">
            <a:avLst/>
          </a:prstGeom>
        </p:spPr>
      </p:pic>
      <p:sp>
        <p:nvSpPr>
          <p:cNvPr id="6" name="Lekerekített téglalap 5"/>
          <p:cNvSpPr/>
          <p:nvPr/>
        </p:nvSpPr>
        <p:spPr>
          <a:xfrm>
            <a:off x="4946849" y="1611963"/>
            <a:ext cx="4117031" cy="91440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200" b="1" dirty="0" smtClean="0">
                <a:solidFill>
                  <a:srgbClr val="AE2E5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Kattints erre az ikonra az ének elindításához! </a:t>
            </a:r>
            <a:endParaRPr lang="hu-HU" sz="2200" b="1" dirty="0">
              <a:solidFill>
                <a:srgbClr val="AE2E5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9" name="Egyenes összekötő nyíllal 8"/>
          <p:cNvCxnSpPr/>
          <p:nvPr/>
        </p:nvCxnSpPr>
        <p:spPr>
          <a:xfrm>
            <a:off x="8321040" y="2704011"/>
            <a:ext cx="574766" cy="13062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908159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4" dur="58974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2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3" grpId="0" uiExpand="1" build="p"/>
      <p:bldP spid="13" grpId="0" animBg="1"/>
      <p:bldP spid="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796834" y="297539"/>
            <a:ext cx="10962308" cy="1805582"/>
          </a:xfrm>
          <a:solidFill>
            <a:schemeClr val="accent5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r>
              <a:rPr lang="hu-HU" sz="3300" dirty="0" smtClean="0">
                <a:latin typeface="Arial" panose="020B0604020202020204" pitchFamily="34" charset="0"/>
                <a:cs typeface="Arial" panose="020B0604020202020204" pitchFamily="34" charset="0"/>
              </a:rPr>
              <a:t>Nézzétek meg az itt látható képeket és beszélgessetek róla a csoportban! Mi jut eszetekbe és </a:t>
            </a:r>
            <a:br>
              <a:rPr lang="hu-HU" sz="33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hu-HU" sz="3300" dirty="0" smtClean="0">
                <a:latin typeface="Arial" panose="020B0604020202020204" pitchFamily="34" charset="0"/>
                <a:cs typeface="Arial" panose="020B0604020202020204" pitchFamily="34" charset="0"/>
              </a:rPr>
              <a:t>milyen érzéseket váltanak ki ezek a képek?</a:t>
            </a:r>
            <a:endParaRPr lang="hu-HU" sz="33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1284606">
            <a:off x="594799" y="2191452"/>
            <a:ext cx="5035898" cy="3483618"/>
          </a:xfrm>
          <a:prstGeom prst="rect">
            <a:avLst/>
          </a:prstGeom>
        </p:spPr>
      </p:pic>
      <p:pic>
        <p:nvPicPr>
          <p:cNvPr id="5" name="Kép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362099">
            <a:off x="9793084" y="1894115"/>
            <a:ext cx="1806323" cy="3133861"/>
          </a:xfrm>
          <a:prstGeom prst="rect">
            <a:avLst/>
          </a:prstGeom>
        </p:spPr>
      </p:pic>
      <p:pic>
        <p:nvPicPr>
          <p:cNvPr id="6" name="Kép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18547" y="4402183"/>
            <a:ext cx="2810075" cy="21091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7327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903884" y="421721"/>
            <a:ext cx="8010825" cy="1074062"/>
          </a:xfrm>
        </p:spPr>
        <p:txBody>
          <a:bodyPr/>
          <a:lstStyle/>
          <a:p>
            <a:r>
              <a:rPr lang="hu-HU" dirty="0" smtClean="0">
                <a:latin typeface="Arial" panose="020B0604020202020204" pitchFamily="34" charset="0"/>
                <a:cs typeface="Arial" panose="020B0604020202020204" pitchFamily="34" charset="0"/>
              </a:rPr>
              <a:t>Olvasd el figyelmesen a szöveget!</a:t>
            </a:r>
            <a:endParaRPr lang="hu-H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058091" y="1772020"/>
            <a:ext cx="10603275" cy="4785534"/>
          </a:xfrm>
          <a:solidFill>
            <a:schemeClr val="tx2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r>
              <a:rPr lang="hu-HU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Sajnos manapság Isten neve gyakran előkerül nem megfelelő helyzetben is. </a:t>
            </a:r>
          </a:p>
          <a:p>
            <a:r>
              <a:rPr lang="hu-HU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Hallani lehet olykor, hogy szitkozódásban, káromkodásban elhangzik Isten neve.</a:t>
            </a:r>
          </a:p>
          <a:p>
            <a:r>
              <a:rPr lang="hu-HU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Szomorú, hogy az emberek - tisztelet a kivételnek - az indulat hatása alatt meggondolatlanul visszaélnek Isten nevével.</a:t>
            </a:r>
          </a:p>
          <a:p>
            <a:r>
              <a:rPr lang="hu-HU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Ahogy nekünk rosszul esik, ha megbántanak minket </a:t>
            </a:r>
          </a:p>
          <a:p>
            <a:pPr marL="0" indent="0">
              <a:buNone/>
            </a:pPr>
            <a:r>
              <a:rPr lang="hu-HU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vagy kigúnyolnak, hasonlóan rosszuk esik ez Istennek is.</a:t>
            </a:r>
          </a:p>
          <a:p>
            <a:endParaRPr lang="hu-HU" sz="3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81862" y="260700"/>
            <a:ext cx="1408298" cy="13961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09356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Kép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18524" y="404948"/>
            <a:ext cx="1406068" cy="1390358"/>
          </a:xfrm>
          <a:prstGeom prst="rect">
            <a:avLst/>
          </a:prstGeom>
        </p:spPr>
      </p:pic>
      <p:pic>
        <p:nvPicPr>
          <p:cNvPr id="6" name="Kép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0084526" cy="6755683"/>
          </a:xfrm>
          <a:prstGeom prst="rect">
            <a:avLst/>
          </a:prstGeom>
        </p:spPr>
      </p:pic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0" y="5939031"/>
            <a:ext cx="11597252" cy="918969"/>
          </a:xfrm>
          <a:solidFill>
            <a:schemeClr val="accent2"/>
          </a:solidFill>
        </p:spPr>
        <p:txBody>
          <a:bodyPr>
            <a:noAutofit/>
          </a:bodyPr>
          <a:lstStyle/>
          <a:p>
            <a:pPr algn="ctr">
              <a:spcBef>
                <a:spcPts val="0"/>
              </a:spcBef>
            </a:pPr>
            <a:r>
              <a:rPr lang="hu-HU" sz="2600" dirty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„Ne mondd ki </a:t>
            </a:r>
            <a:r>
              <a:rPr lang="hu-HU" sz="2600" dirty="0" smtClean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hiába Istenednek</a:t>
            </a:r>
            <a:r>
              <a:rPr lang="hu-HU" sz="2600" dirty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az </a:t>
            </a:r>
            <a:r>
              <a:rPr lang="hu-HU" sz="2600" dirty="0" smtClean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Úrnak a </a:t>
            </a:r>
            <a:r>
              <a:rPr lang="hu-HU" sz="2600" dirty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nevét</a:t>
            </a:r>
            <a:r>
              <a:rPr lang="hu-HU" sz="2600" dirty="0" smtClean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!” 2Móz </a:t>
            </a:r>
            <a:r>
              <a:rPr lang="hu-HU" sz="2600" dirty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20,7</a:t>
            </a:r>
          </a:p>
        </p:txBody>
      </p:sp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4081662" y="1554480"/>
            <a:ext cx="6751894" cy="1177341"/>
          </a:xfrm>
        </p:spPr>
        <p:txBody>
          <a:bodyPr>
            <a:normAutofit fontScale="90000"/>
          </a:bodyPr>
          <a:lstStyle/>
          <a:p>
            <a:pPr algn="l"/>
            <a:r>
              <a:rPr lang="hu-HU" sz="3600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Így szól </a:t>
            </a:r>
            <a:br>
              <a:rPr lang="hu-HU" sz="3600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hu-HU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a harmadik parancsolat:</a:t>
            </a:r>
            <a:endParaRPr lang="hu-HU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Felhő 3"/>
          <p:cNvSpPr/>
          <p:nvPr/>
        </p:nvSpPr>
        <p:spPr>
          <a:xfrm>
            <a:off x="3500844" y="98623"/>
            <a:ext cx="2795453" cy="1050907"/>
          </a:xfrm>
          <a:prstGeom prst="cloudCallou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X?#@!</a:t>
            </a:r>
            <a:endParaRPr lang="hu-HU" dirty="0">
              <a:solidFill>
                <a:schemeClr val="accent5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849940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  <p:bldP spid="2" grpId="0"/>
      <p:bldP spid="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548642" y="373975"/>
            <a:ext cx="5460274" cy="6235832"/>
          </a:xfrm>
          <a:solidFill>
            <a:schemeClr val="accent2">
              <a:lumMod val="60000"/>
              <a:lumOff val="40000"/>
            </a:schemeClr>
          </a:solidFill>
        </p:spPr>
        <p:txBody>
          <a:bodyPr>
            <a:normAutofit lnSpcReduction="10000"/>
          </a:bodyPr>
          <a:lstStyle/>
          <a:p>
            <a:r>
              <a:rPr lang="hu-HU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Az istenkáromlás, azaz a </a:t>
            </a:r>
            <a:r>
              <a:rPr lang="hu-HU" sz="28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blaszfémia</a:t>
            </a:r>
            <a:r>
              <a:rPr lang="hu-HU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szó eredeti görög jelentése: „megsebezni a hírnevet.” </a:t>
            </a:r>
          </a:p>
          <a:p>
            <a:r>
              <a:rPr lang="hu-HU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Tágabb értelemben jelentheti azt is, hogy valaki szavakkal, vagy tettekkel </a:t>
            </a:r>
            <a:r>
              <a:rPr lang="hu-HU" sz="2800" i="1" dirty="0" smtClean="0">
                <a:latin typeface="Arial" panose="020B0604020202020204" pitchFamily="34" charset="0"/>
                <a:cs typeface="Arial" panose="020B0604020202020204" pitchFamily="34" charset="0"/>
              </a:rPr>
              <a:t>„sebet ejt” </a:t>
            </a:r>
            <a:r>
              <a:rPr lang="hu-HU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vagyis becsmérlően nyilvánul meg a </a:t>
            </a:r>
            <a:r>
              <a:rPr lang="hu-HU" sz="2800" dirty="0"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lang="hu-HU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eremtő Isten, </a:t>
            </a:r>
            <a:r>
              <a:rPr lang="hu-HU" sz="2800" dirty="0">
                <a:latin typeface="Arial" panose="020B0604020202020204" pitchFamily="34" charset="0"/>
                <a:cs typeface="Arial" panose="020B0604020202020204" pitchFamily="34" charset="0"/>
              </a:rPr>
              <a:t>és az </a:t>
            </a:r>
            <a:r>
              <a:rPr lang="hu-HU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Őt </a:t>
            </a:r>
            <a:r>
              <a:rPr lang="hu-HU" sz="2800" dirty="0">
                <a:latin typeface="Arial" panose="020B0604020202020204" pitchFamily="34" charset="0"/>
                <a:cs typeface="Arial" panose="020B0604020202020204" pitchFamily="34" charset="0"/>
              </a:rPr>
              <a:t>képviselő </a:t>
            </a:r>
            <a:r>
              <a:rPr lang="hu-HU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teremtménye ellen.</a:t>
            </a:r>
          </a:p>
          <a:p>
            <a:r>
              <a:rPr lang="hu-HU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Istenkáromló </a:t>
            </a:r>
            <a:r>
              <a:rPr lang="hu-HU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az, aki Istent, vagy a vallási tiszteletet, illetve vallási csoportokat sértő szándékkal gúnyosan káromolja.</a:t>
            </a:r>
          </a:p>
          <a:p>
            <a:endParaRPr lang="hu-HU" dirty="0"/>
          </a:p>
        </p:txBody>
      </p:sp>
      <p:sp>
        <p:nvSpPr>
          <p:cNvPr id="4" name="Lekerekített téglalap 3"/>
          <p:cNvSpPr/>
          <p:nvPr/>
        </p:nvSpPr>
        <p:spPr>
          <a:xfrm>
            <a:off x="7145383" y="260528"/>
            <a:ext cx="4781006" cy="6506031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indent="-457200" algn="ctr">
              <a:buFont typeface="Wingdings" panose="05000000000000000000" pitchFamily="2" charset="2"/>
              <a:buChar char="ü"/>
            </a:pPr>
            <a:r>
              <a:rPr lang="hu-HU" sz="3000" dirty="0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Bibliában sok helyen olvasható Istent dicsérő és Őt magasztaló ének. </a:t>
            </a:r>
          </a:p>
          <a:p>
            <a:pPr algn="ctr"/>
            <a:endParaRPr lang="hu-HU" sz="3000" dirty="0" smtClean="0">
              <a:solidFill>
                <a:schemeClr val="accent6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 algn="ctr">
              <a:buFont typeface="Wingdings" panose="05000000000000000000" pitchFamily="2" charset="2"/>
              <a:buChar char="ü"/>
            </a:pPr>
            <a:r>
              <a:rPr lang="hu-HU" sz="3000" dirty="0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Dávid imádságai és énekei a Zsoltárok könyvében megtalálhatók. </a:t>
            </a:r>
          </a:p>
          <a:p>
            <a:pPr marL="457200" indent="-457200" algn="ctr">
              <a:buFont typeface="Wingdings" panose="05000000000000000000" pitchFamily="2" charset="2"/>
              <a:buChar char="ü"/>
            </a:pPr>
            <a:r>
              <a:rPr lang="hu-HU" sz="3000" dirty="0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Ezek a szövegek ma is segítenek minket abban, hogy tisztelettel használjuk Isten nevét. </a:t>
            </a:r>
            <a:endParaRPr lang="hu-HU" sz="3000" dirty="0">
              <a:solidFill>
                <a:schemeClr val="accent6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Kép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19738" y="2416990"/>
            <a:ext cx="1536891" cy="1516028"/>
          </a:xfrm>
          <a:prstGeom prst="rect">
            <a:avLst/>
          </a:prstGeom>
        </p:spPr>
      </p:pic>
      <p:sp>
        <p:nvSpPr>
          <p:cNvPr id="7" name="Ellipszis 6"/>
          <p:cNvSpPr/>
          <p:nvPr/>
        </p:nvSpPr>
        <p:spPr>
          <a:xfrm>
            <a:off x="5302590" y="1110344"/>
            <a:ext cx="2782387" cy="1214845"/>
          </a:xfrm>
          <a:prstGeom prst="ellipse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3000" b="1" dirty="0" smtClean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Tudod-e?</a:t>
            </a:r>
            <a:endParaRPr lang="hu-HU" sz="3000" b="1" dirty="0">
              <a:solidFill>
                <a:schemeClr val="accent4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396470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  <p:bldP spid="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280159" y="301335"/>
            <a:ext cx="9715001" cy="891181"/>
          </a:xfrm>
          <a:solidFill>
            <a:schemeClr val="accent5">
              <a:lumMod val="40000"/>
              <a:lumOff val="60000"/>
            </a:schemeClr>
          </a:solidFill>
        </p:spPr>
        <p:txBody>
          <a:bodyPr/>
          <a:lstStyle/>
          <a:p>
            <a:r>
              <a:rPr lang="hu-HU" dirty="0" smtClean="0">
                <a:latin typeface="Arial" panose="020B0604020202020204" pitchFamily="34" charset="0"/>
                <a:cs typeface="Arial" panose="020B0604020202020204" pitchFamily="34" charset="0"/>
              </a:rPr>
              <a:t>A harmadik parancsolat jelentése</a:t>
            </a:r>
            <a:endParaRPr lang="hu-H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998754" y="2075582"/>
            <a:ext cx="10606057" cy="4534223"/>
          </a:xfrm>
          <a:solidFill>
            <a:schemeClr val="tx2">
              <a:lumMod val="20000"/>
              <a:lumOff val="80000"/>
            </a:schemeClr>
          </a:solidFill>
        </p:spPr>
        <p:txBody>
          <a:bodyPr>
            <a:normAutofit fontScale="92500" lnSpcReduction="10000"/>
          </a:bodyPr>
          <a:lstStyle/>
          <a:p>
            <a:r>
              <a:rPr lang="hu-HU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Isten </a:t>
            </a:r>
            <a:r>
              <a:rPr lang="hu-HU" sz="2600" dirty="0">
                <a:latin typeface="Arial" panose="020B0604020202020204" pitchFamily="34" charset="0"/>
                <a:cs typeface="Arial" panose="020B0604020202020204" pitchFamily="34" charset="0"/>
              </a:rPr>
              <a:t>neve a Bibliában: Jahve.</a:t>
            </a:r>
          </a:p>
          <a:p>
            <a:r>
              <a:rPr lang="hu-HU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Azt </a:t>
            </a:r>
            <a:r>
              <a:rPr lang="hu-HU" sz="2600" dirty="0">
                <a:latin typeface="Arial" panose="020B0604020202020204" pitchFamily="34" charset="0"/>
                <a:cs typeface="Arial" panose="020B0604020202020204" pitchFamily="34" charset="0"/>
              </a:rPr>
              <a:t>jelenti, hogy „Vagyok, aki vagyok.” </a:t>
            </a:r>
            <a:r>
              <a:rPr lang="hu-HU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Isten öröktől fogva létező.</a:t>
            </a:r>
          </a:p>
          <a:p>
            <a:r>
              <a:rPr lang="hu-HU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Arra kéri az Ő népét, hogy Nevét mindenkor csakis kellő tisztelettel használják. </a:t>
            </a:r>
          </a:p>
          <a:p>
            <a:r>
              <a:rPr lang="hu-HU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Ő mindig és </a:t>
            </a:r>
            <a:r>
              <a:rPr lang="hu-HU" sz="2600" dirty="0">
                <a:latin typeface="Arial" panose="020B0604020202020204" pitchFamily="34" charset="0"/>
                <a:cs typeface="Arial" panose="020B0604020202020204" pitchFamily="34" charset="0"/>
              </a:rPr>
              <a:t>mindenütt ott van, </a:t>
            </a:r>
            <a:r>
              <a:rPr lang="hu-HU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ahol csak szükségünk </a:t>
            </a:r>
            <a:r>
              <a:rPr lang="hu-HU" sz="2600" dirty="0">
                <a:latin typeface="Arial" panose="020B0604020202020204" pitchFamily="34" charset="0"/>
                <a:cs typeface="Arial" panose="020B0604020202020204" pitchFamily="34" charset="0"/>
              </a:rPr>
              <a:t>van </a:t>
            </a:r>
            <a:r>
              <a:rPr lang="hu-HU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Rá.</a:t>
            </a:r>
          </a:p>
          <a:p>
            <a:r>
              <a:rPr lang="hu-HU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Figyel ránk, ha imádkozunk. </a:t>
            </a:r>
          </a:p>
          <a:p>
            <a:r>
              <a:rPr lang="hu-HU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Ha </a:t>
            </a:r>
            <a:r>
              <a:rPr lang="hu-HU" sz="2600" dirty="0">
                <a:latin typeface="Arial" panose="020B0604020202020204" pitchFamily="34" charset="0"/>
                <a:cs typeface="Arial" panose="020B0604020202020204" pitchFamily="34" charset="0"/>
              </a:rPr>
              <a:t>szeretjük Istent, </a:t>
            </a:r>
            <a:r>
              <a:rPr lang="hu-HU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akkor nagy tisztelettel és </a:t>
            </a:r>
            <a:r>
              <a:rPr lang="hu-HU" sz="2600" dirty="0">
                <a:latin typeface="Arial" panose="020B0604020202020204" pitchFamily="34" charset="0"/>
                <a:cs typeface="Arial" panose="020B0604020202020204" pitchFamily="34" charset="0"/>
              </a:rPr>
              <a:t>szeretettel </a:t>
            </a:r>
            <a:r>
              <a:rPr lang="hu-HU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szólítjuk meg.</a:t>
            </a:r>
          </a:p>
          <a:p>
            <a:r>
              <a:rPr lang="hu-HU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Vigyázzunk és ügyeljünk a beszédünkre nemcsak Istennel kapcsolatban!</a:t>
            </a:r>
          </a:p>
          <a:p>
            <a:r>
              <a:rPr lang="hu-HU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Kerüljük a káromkodás minden formáját!</a:t>
            </a:r>
          </a:p>
          <a:p>
            <a:r>
              <a:rPr lang="hu-HU" sz="2600" dirty="0">
                <a:latin typeface="Arial" panose="020B0604020202020204" pitchFamily="34" charset="0"/>
                <a:cs typeface="Arial" panose="020B0604020202020204" pitchFamily="34" charset="0"/>
              </a:rPr>
              <a:t>Istent, az Urat imádjuk és Őt </a:t>
            </a:r>
            <a:r>
              <a:rPr lang="hu-HU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tiszteljük </a:t>
            </a:r>
            <a:r>
              <a:rPr lang="hu-HU" sz="2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szavainkkal</a:t>
            </a:r>
            <a:r>
              <a:rPr lang="hu-HU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 is! </a:t>
            </a:r>
            <a:endParaRPr lang="hu-HU" sz="2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hu-HU" sz="2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hu-HU" dirty="0"/>
          </a:p>
          <a:p>
            <a:pPr marL="0" indent="0">
              <a:buNone/>
            </a:pPr>
            <a:endParaRPr lang="hu-HU" dirty="0"/>
          </a:p>
        </p:txBody>
      </p:sp>
      <p:pic>
        <p:nvPicPr>
          <p:cNvPr id="5" name="Kép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62660" y="381775"/>
            <a:ext cx="1348882" cy="13338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78704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uiExpand="1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1332411" y="1331584"/>
            <a:ext cx="6563831" cy="5421913"/>
          </a:xfrm>
          <a:solidFill>
            <a:schemeClr val="accent3">
              <a:lumMod val="40000"/>
              <a:lumOff val="60000"/>
            </a:schemeClr>
          </a:solidFill>
        </p:spPr>
        <p:txBody>
          <a:bodyPr>
            <a:noAutofit/>
          </a:bodyPr>
          <a:lstStyle/>
          <a:p>
            <a:pPr algn="just"/>
            <a:r>
              <a:rPr lang="hu-HU" sz="2200" dirty="0">
                <a:latin typeface="Arial" panose="020B0604020202020204" pitchFamily="34" charset="0"/>
                <a:cs typeface="Arial" panose="020B0604020202020204" pitchFamily="34" charset="0"/>
              </a:rPr>
              <a:t>A bibliai korban is voltak emberek, akik </a:t>
            </a:r>
            <a:r>
              <a:rPr lang="hu-HU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nem Istenhez </a:t>
            </a:r>
            <a:r>
              <a:rPr lang="hu-HU" sz="2200" dirty="0">
                <a:latin typeface="Arial" panose="020B0604020202020204" pitchFamily="34" charset="0"/>
                <a:cs typeface="Arial" panose="020B0604020202020204" pitchFamily="34" charset="0"/>
              </a:rPr>
              <a:t>méltó módon mondták ki az </a:t>
            </a:r>
            <a:r>
              <a:rPr lang="hu-HU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Ő nevét</a:t>
            </a:r>
            <a:r>
              <a:rPr lang="hu-HU" sz="2200" dirty="0">
                <a:latin typeface="Arial" panose="020B0604020202020204" pitchFamily="34" charset="0"/>
                <a:cs typeface="Arial" panose="020B0604020202020204" pitchFamily="34" charset="0"/>
              </a:rPr>
              <a:t>. Erről szól </a:t>
            </a:r>
            <a:r>
              <a:rPr lang="hu-HU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ez a </a:t>
            </a:r>
            <a:r>
              <a:rPr lang="hu-HU" sz="2200" dirty="0">
                <a:latin typeface="Arial" panose="020B0604020202020204" pitchFamily="34" charset="0"/>
                <a:cs typeface="Arial" panose="020B0604020202020204" pitchFamily="34" charset="0"/>
              </a:rPr>
              <a:t>történet is.</a:t>
            </a:r>
          </a:p>
          <a:p>
            <a:pPr algn="just"/>
            <a:r>
              <a:rPr lang="hu-HU" sz="2200" b="1" dirty="0">
                <a:latin typeface="Arial" panose="020B0604020202020204" pitchFamily="34" charset="0"/>
                <a:cs typeface="Arial" panose="020B0604020202020204" pitchFamily="34" charset="0"/>
              </a:rPr>
              <a:t>Dávid</a:t>
            </a:r>
            <a:r>
              <a:rPr lang="hu-HU" sz="2200" dirty="0">
                <a:latin typeface="Arial" panose="020B0604020202020204" pitchFamily="34" charset="0"/>
                <a:cs typeface="Arial" panose="020B0604020202020204" pitchFamily="34" charset="0"/>
              </a:rPr>
              <a:t> számára nagyon fontos volt, </a:t>
            </a:r>
            <a:r>
              <a:rPr lang="hu-HU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hogy </a:t>
            </a:r>
            <a:r>
              <a:rPr lang="hu-HU" sz="2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imádságban </a:t>
            </a:r>
            <a:r>
              <a:rPr lang="hu-HU" sz="2200" b="1" dirty="0">
                <a:latin typeface="Arial" panose="020B0604020202020204" pitchFamily="34" charset="0"/>
                <a:cs typeface="Arial" panose="020B0604020202020204" pitchFamily="34" charset="0"/>
              </a:rPr>
              <a:t>beszélgethet Istennel. </a:t>
            </a:r>
            <a:endParaRPr lang="hu-HU" sz="22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hu-HU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Rendkívül felháborította</a:t>
            </a:r>
            <a:r>
              <a:rPr lang="hu-HU" sz="2200" dirty="0">
                <a:latin typeface="Arial" panose="020B0604020202020204" pitchFamily="34" charset="0"/>
                <a:cs typeface="Arial" panose="020B0604020202020204" pitchFamily="34" charset="0"/>
              </a:rPr>
              <a:t>, amikor arról hallott, hogy </a:t>
            </a:r>
            <a:r>
              <a:rPr lang="hu-HU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a </a:t>
            </a:r>
            <a:r>
              <a:rPr lang="hu-HU" sz="2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filiszteusok</a:t>
            </a:r>
            <a:r>
              <a:rPr lang="hu-HU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u-HU" sz="2200" dirty="0">
                <a:latin typeface="Arial" panose="020B0604020202020204" pitchFamily="34" charset="0"/>
                <a:cs typeface="Arial" panose="020B0604020202020204" pitchFamily="34" charset="0"/>
              </a:rPr>
              <a:t>bajnoka Izráel népét és Istenét </a:t>
            </a:r>
            <a:r>
              <a:rPr lang="hu-HU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nap mint </a:t>
            </a:r>
            <a:r>
              <a:rPr lang="hu-HU" sz="2200" dirty="0">
                <a:latin typeface="Arial" panose="020B0604020202020204" pitchFamily="34" charset="0"/>
                <a:cs typeface="Arial" panose="020B0604020202020204" pitchFamily="34" charset="0"/>
              </a:rPr>
              <a:t>nap </a:t>
            </a:r>
            <a:r>
              <a:rPr lang="hu-HU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becsmérelte.</a:t>
            </a:r>
            <a:endParaRPr lang="hu-HU" sz="2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hu-HU" sz="2200" dirty="0">
                <a:latin typeface="Arial" panose="020B0604020202020204" pitchFamily="34" charset="0"/>
                <a:cs typeface="Arial" panose="020B0604020202020204" pitchFamily="34" charset="0"/>
              </a:rPr>
              <a:t>Dávid Istenében bízva indult Góliát </a:t>
            </a:r>
            <a:r>
              <a:rPr lang="hu-HU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ellen. Majd az Úr segítségével győzött felette.</a:t>
            </a:r>
          </a:p>
          <a:p>
            <a:pPr algn="just"/>
            <a:r>
              <a:rPr lang="hu-HU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Ebben a bibliai történetben tetten érhető az istenkáromló magatartás. </a:t>
            </a:r>
          </a:p>
          <a:p>
            <a:pPr algn="just"/>
            <a:r>
              <a:rPr lang="hu-HU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Végül Isten ítélete megmutatkozik a káromló felett.</a:t>
            </a:r>
            <a:endParaRPr lang="hu-HU" sz="2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Szövegdoboz 4"/>
          <p:cNvSpPr txBox="1"/>
          <p:nvPr/>
        </p:nvSpPr>
        <p:spPr>
          <a:xfrm>
            <a:off x="1673526" y="143214"/>
            <a:ext cx="8633070" cy="58477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>
              <a:buNone/>
            </a:pPr>
            <a:r>
              <a:rPr lang="hu-HU" sz="3200" b="1" dirty="0">
                <a:latin typeface="Arial" panose="020B0604020202020204" pitchFamily="34" charset="0"/>
                <a:cs typeface="Arial" panose="020B0604020202020204" pitchFamily="34" charset="0"/>
              </a:rPr>
              <a:t>Olvassátok el </a:t>
            </a:r>
            <a:r>
              <a:rPr lang="hu-HU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Dávid és Góliát történetét!</a:t>
            </a:r>
          </a:p>
        </p:txBody>
      </p:sp>
      <p:pic>
        <p:nvPicPr>
          <p:cNvPr id="2" name="Kép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13088" y="1172498"/>
            <a:ext cx="3704793" cy="5451769"/>
          </a:xfrm>
          <a:prstGeom prst="rect">
            <a:avLst/>
          </a:prstGeom>
        </p:spPr>
      </p:pic>
      <p:pic>
        <p:nvPicPr>
          <p:cNvPr id="6" name="Kép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06596" y="192306"/>
            <a:ext cx="1623231" cy="1618658"/>
          </a:xfrm>
          <a:prstGeom prst="rect">
            <a:avLst/>
          </a:prstGeom>
        </p:spPr>
      </p:pic>
      <p:sp>
        <p:nvSpPr>
          <p:cNvPr id="4" name="Téglalap 3"/>
          <p:cNvSpPr/>
          <p:nvPr/>
        </p:nvSpPr>
        <p:spPr>
          <a:xfrm>
            <a:off x="1673526" y="803166"/>
            <a:ext cx="8633070" cy="430887"/>
          </a:xfrm>
          <a:prstGeom prst="rect">
            <a:avLst/>
          </a:prstGeom>
          <a:solidFill>
            <a:schemeClr val="bg2"/>
          </a:solidFill>
        </p:spPr>
        <p:txBody>
          <a:bodyPr wrap="square">
            <a:spAutoFit/>
          </a:bodyPr>
          <a:lstStyle/>
          <a:p>
            <a:r>
              <a:rPr lang="hu-HU" sz="2200" dirty="0" smtClean="0"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Ide kattintva olvasd el a történetet! 1Sám 17,26-58</a:t>
            </a:r>
            <a:endParaRPr lang="hu-HU" sz="2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111877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5" grpId="0" animBg="1"/>
    </p:bldLst>
  </p:timing>
</p:sld>
</file>

<file path=ppt/theme/theme1.xml><?xml version="1.0" encoding="utf-8"?>
<a:theme xmlns:a="http://schemas.openxmlformats.org/drawingml/2006/main" name="7_Szálak">
  <a:themeElements>
    <a:clrScheme name="Szálak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Szálak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zálak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ppt/theme/theme2.xml><?xml version="1.0" encoding="utf-8"?>
<a:theme xmlns:a="http://schemas.openxmlformats.org/drawingml/2006/main" name="Keret">
  <a:themeElements>
    <a:clrScheme name="Frame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Frame">
      <a:majorFont>
        <a:latin typeface="Corbel" panose="020B0503020204020204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Fram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20000"/>
                <a:lumMod val="102000"/>
              </a:schemeClr>
            </a:gs>
            <a:gs pos="48000">
              <a:schemeClr val="phClr">
                <a:tint val="98000"/>
                <a:shade val="90000"/>
                <a:satMod val="110000"/>
                <a:lumMod val="103000"/>
              </a:schemeClr>
            </a:gs>
            <a:gs pos="100000">
              <a:schemeClr val="phClr">
                <a:tint val="98000"/>
                <a:shade val="80000"/>
                <a:satMod val="10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rame" id="{F226E7A2-7162-461C-9490-D27D9DC04E43}" vid="{39D77354-939E-4A26-AE51-B3F9618B14B7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5746</TotalTime>
  <Words>1039</Words>
  <Application>Microsoft Office PowerPoint</Application>
  <PresentationFormat>Szélesvásznú</PresentationFormat>
  <Paragraphs>134</Paragraphs>
  <Slides>20</Slides>
  <Notes>0</Notes>
  <HiddenSlides>0</HiddenSlides>
  <MMClips>1</MMClips>
  <ScaleCrop>false</ScaleCrop>
  <HeadingPairs>
    <vt:vector size="6" baseType="variant">
      <vt:variant>
        <vt:lpstr>Használt betűtípusok</vt:lpstr>
      </vt:variant>
      <vt:variant>
        <vt:i4>10</vt:i4>
      </vt:variant>
      <vt:variant>
        <vt:lpstr>Téma</vt:lpstr>
      </vt:variant>
      <vt:variant>
        <vt:i4>2</vt:i4>
      </vt:variant>
      <vt:variant>
        <vt:lpstr>Diacímek</vt:lpstr>
      </vt:variant>
      <vt:variant>
        <vt:i4>20</vt:i4>
      </vt:variant>
    </vt:vector>
  </HeadingPairs>
  <TitlesOfParts>
    <vt:vector size="32" baseType="lpstr">
      <vt:lpstr>Arial</vt:lpstr>
      <vt:lpstr>Arial</vt:lpstr>
      <vt:lpstr>Calibri</vt:lpstr>
      <vt:lpstr>Century Gothic</vt:lpstr>
      <vt:lpstr>Corbel</vt:lpstr>
      <vt:lpstr>Helvetica Neue</vt:lpstr>
      <vt:lpstr>Times New Roman</vt:lpstr>
      <vt:lpstr>Wingdings</vt:lpstr>
      <vt:lpstr>Wingdings 2</vt:lpstr>
      <vt:lpstr>Wingdings 3</vt:lpstr>
      <vt:lpstr>7_Szálak</vt:lpstr>
      <vt:lpstr>Keret</vt:lpstr>
      <vt:lpstr>PowerPoint-bemutató</vt:lpstr>
      <vt:lpstr>PowerPoint-bemutató</vt:lpstr>
      <vt:lpstr>PowerPoint-bemutató</vt:lpstr>
      <vt:lpstr>Nézzétek meg az itt látható képeket és beszélgessetek róla a csoportban! Mi jut eszetekbe és  milyen érzéseket váltanak ki ezek a képek?</vt:lpstr>
      <vt:lpstr>Olvasd el figyelmesen a szöveget!</vt:lpstr>
      <vt:lpstr>Így szól  a harmadik parancsolat:</vt:lpstr>
      <vt:lpstr>PowerPoint-bemutató</vt:lpstr>
      <vt:lpstr>A harmadik parancsolat jelentése</vt:lpstr>
      <vt:lpstr>PowerPoint-bemutató</vt:lpstr>
      <vt:lpstr>PowerPoint-bemutató</vt:lpstr>
      <vt:lpstr>A harmadik parancsolatot így tedd személyessé!</vt:lpstr>
      <vt:lpstr>PowerPoint-bemutató</vt:lpstr>
      <vt:lpstr>PowerPoint-bemutató</vt:lpstr>
      <vt:lpstr>PowerPoint-bemutató</vt:lpstr>
      <vt:lpstr>Beszéljétek meg a következő kérdéseket, átismételve a hittanórán tanultakat, majd oldjátok meg közösen a feladatot!</vt:lpstr>
      <vt:lpstr>Ez a táblázat csupán példa és segít a saját munkátok elkészítéséhez, egészítsétek ki saját gondolatokkal!</vt:lpstr>
      <vt:lpstr>PowerPoint-bemutató</vt:lpstr>
      <vt:lpstr>Hallgassuk meg ezt a szép ifjúsági éneket! </vt:lpstr>
      <vt:lpstr>PowerPoint-bemutató</vt:lpstr>
      <vt:lpstr>PowerPoint-bemutató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PowerPoint-bemutató</dc:title>
  <dc:creator>Zimányi Noémi</dc:creator>
  <cp:lastModifiedBy>RPI</cp:lastModifiedBy>
  <cp:revision>863</cp:revision>
  <dcterms:created xsi:type="dcterms:W3CDTF">2020-03-16T06:58:02Z</dcterms:created>
  <dcterms:modified xsi:type="dcterms:W3CDTF">2021-07-20T08:16:22Z</dcterms:modified>
</cp:coreProperties>
</file>