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35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20" r:id="rId14"/>
    <p:sldId id="423" r:id="rId15"/>
    <p:sldId id="434" r:id="rId16"/>
    <p:sldId id="361" r:id="rId17"/>
    <p:sldId id="355" r:id="rId18"/>
    <p:sldId id="305" r:id="rId19"/>
    <p:sldId id="30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AE2E51"/>
    <a:srgbClr val="773D22"/>
    <a:srgbClr val="CAEBFB"/>
    <a:srgbClr val="A68EC1"/>
    <a:srgbClr val="23AA49"/>
    <a:srgbClr val="FDFAE2"/>
    <a:srgbClr val="F8974E"/>
    <a:srgbClr val="87818D"/>
    <a:srgbClr val="F1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2020. 11. 18.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i-feladatbank.reformatus.hu/vibzrQ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xabay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w4ccB3psL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-12243"/>
            <a:ext cx="12192000" cy="1200329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Részösszefoglalás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kőtábla parancsolatai</a:t>
            </a:r>
            <a:r>
              <a:rPr lang="hu-HU" sz="3600" b="1" i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hu-HU" sz="3600" b="1" i="1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044711" y="1208215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127352" y="1562158"/>
            <a:ext cx="3895003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négy parancsolat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87" y="1208215"/>
            <a:ext cx="2412626" cy="36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08" y="223736"/>
            <a:ext cx="5000931" cy="33306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312" y="223736"/>
            <a:ext cx="5273067" cy="18874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második parancsolat jelentősége 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090059" y="3755894"/>
            <a:ext cx="9877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Istent, az Urat imádjuk és Őt tiszteljük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hu-H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legyenek bálványaink.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Bálvány lehet minden, amit az ember úgy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tisztel,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mintha Isten lenne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számára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tévesen tőlük várja a segítséget.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élő személy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Hozzá kell ragaszkodnunk.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 és félt minket.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lehet pótolni senki és semmi mással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7" y="1549205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4526" cy="6755683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939031"/>
            <a:ext cx="11597252" cy="91896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mondd ki 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hiába Istenednek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 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Úrnak a 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nevét</a:t>
            </a:r>
            <a:r>
              <a:rPr lang="hu-HU" sz="26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2Móz </a:t>
            </a: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20,7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81662" y="1554480"/>
            <a:ext cx="6751894" cy="1177341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szól </a:t>
            </a:r>
            <a:br>
              <a:rPr lang="hu-HU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harmadik parancsolat: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3500844" y="98623"/>
            <a:ext cx="2795453" cy="105090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X?#@!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0708" y="146826"/>
            <a:ext cx="11064240" cy="9532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harmadik parancsolatot így teheted személyessé!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5139" y="1135665"/>
            <a:ext cx="8319095" cy="45073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„Ne mond ki hiába Istenednek, 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Úrnak a nevét</a:t>
            </a:r>
            <a:r>
              <a:rPr lang="hu-H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2Móz 20,7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beszélj csúnyán!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szidd Istent és senki mást!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minősíts le a másokat!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botránkoztass meg senkit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szavaiddal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 a viselkedéseddel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bánts meg senkit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írj trágár kommentet!</a:t>
            </a:r>
          </a:p>
          <a:p>
            <a:pPr marL="0" indent="0" algn="ctr">
              <a:buNone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Miért? Azért, mert a káromkodás nem menő!</a:t>
            </a:r>
          </a:p>
          <a:p>
            <a:pPr marL="0" indent="0" algn="ctr"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72" y="2485439"/>
            <a:ext cx="1347333" cy="13290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1" y="2606640"/>
            <a:ext cx="1951579" cy="303641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670021" y="6048103"/>
            <a:ext cx="670124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mindannyian Isten teremtményei vagyunk, s ha másokat 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egbántasz</a:t>
            </a:r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azzal 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 is megbántod.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522514" y="2485439"/>
            <a:ext cx="1763486" cy="2974835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522514" y="2155371"/>
            <a:ext cx="1872000" cy="380129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2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738" y="222068"/>
            <a:ext cx="11900262" cy="11495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„Hat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napon át dolgozz, és végezd mindenféle munkádat! 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hetedik nap a te Istenednek, az Úrnak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nyugalomnapja.”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2Móz 20,9-10</a:t>
            </a:r>
            <a:endParaRPr lang="hu-HU" sz="2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033657" y="2703071"/>
            <a:ext cx="3831520" cy="1854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szól a negyedik parancsolat: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17" y="1071964"/>
            <a:ext cx="1408298" cy="139610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3" y="1501338"/>
            <a:ext cx="4178929" cy="52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45920" y="448385"/>
            <a:ext cx="659674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parancsolat jelentősége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921860" y="1235166"/>
            <a:ext cx="11064240" cy="3853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parancsolat 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Istenre szánt időről 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tanít.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 adta, hogy mindig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dolgozzunk,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játsszunk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sportoljunk.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teremtett számunkra időt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pihenésre és 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feltöltődésre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negyedik parancsolat a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pihenésre szánt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 a „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 napjának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nevezi.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napot Isten megáldotta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megszentelte.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nyugalom napját azért 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adta Isten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megpihenj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és Vele találkozhass</a:t>
            </a:r>
            <a:r>
              <a:rPr lang="hu-HU" sz="2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Szánj időt Istenre!</a:t>
            </a:r>
            <a:endParaRPr lang="hu-HU" sz="2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7333" cy="1329043"/>
          </a:xfrm>
          <a:prstGeom prst="rect">
            <a:avLst/>
          </a:prstGeom>
        </p:spPr>
      </p:pic>
      <p:sp>
        <p:nvSpPr>
          <p:cNvPr id="10" name="Átellenes sarkain kerekített téglalap 9"/>
          <p:cNvSpPr/>
          <p:nvPr/>
        </p:nvSpPr>
        <p:spPr>
          <a:xfrm>
            <a:off x="0" y="5321492"/>
            <a:ext cx="4816736" cy="142385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 nyugalom napját vasárnapnak nevezzük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Arra emlékezünk, amit Jézus tett értünk.</a:t>
            </a:r>
            <a:endParaRPr lang="hu-H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vasárnap megszentelése 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tehát az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is, ha </a:t>
            </a:r>
            <a:endParaRPr lang="hu-H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008915" y="5402218"/>
            <a:ext cx="4624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Istentiszteletre mész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imádkozol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Bibliát olvasol,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Istennel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családoddal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vagy együtt.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4624251" y="5682343"/>
            <a:ext cx="1293223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4624251" y="5891349"/>
            <a:ext cx="1293223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4624251" y="6146074"/>
            <a:ext cx="1384665" cy="25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84" y="-28965"/>
            <a:ext cx="11277599" cy="688696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1978" y="0"/>
            <a:ext cx="10361612" cy="151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„Egyébként </a:t>
            </a: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pedig, testvéreim, ami igaz, ami tisztességes, ami igazságos, ami tiszta, ami szeretetre méltó, ami jó hírű, ha valami nemes és dicséretes, azt vegyétek figyelembe</a:t>
            </a: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hu-H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4,9</a:t>
            </a:r>
            <a:endParaRPr lang="hu-H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4401" y="5791217"/>
            <a:ext cx="111745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</a:t>
            </a: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tanultatok és átvettetek, hallottatok és láttatok is tőlem, azt tegyétek, és veletek lesz a békesség Istene.” </a:t>
            </a:r>
            <a:r>
              <a:rPr lang="hu-HU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4,9</a:t>
            </a:r>
            <a:endParaRPr lang="hu-H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8452527" y="1519518"/>
            <a:ext cx="3160059" cy="537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összpontosíts! </a:t>
            </a: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127864" y="1966078"/>
            <a:ext cx="7602582" cy="48290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Fontos üzenet a tanulóknak! </a:t>
            </a:r>
          </a:p>
          <a:p>
            <a:pPr marL="0" indent="0"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Olvasd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mielőtt a feladat linkjét megnyitod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Digitális Feladatbank oldalán először add meg a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nevedet!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feladatokra kattintva tudod elkészíteni az egyes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feladatokat!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feladatot nyiss meg, lehetőség szerint sorban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haladj!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Ha valamit nem tudsz elsőre, ne aggódj, nézz utána nyugodtan a füzetedben, vagy a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könyvedben!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Ha elkészültél a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feladatokkal, bezárhatod a böngészőt! </a:t>
            </a:r>
          </a:p>
          <a:p>
            <a:pPr>
              <a:buAutoNum type="arabicPeriod"/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rendszer automatikusan elmenti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válaszaidat, amit csak a feladat megosztója láthat.</a:t>
            </a:r>
            <a:endParaRPr lang="hu-H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895803" y="445509"/>
            <a:ext cx="10952208" cy="1069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az online feladatodat!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099" y="1280219"/>
            <a:ext cx="1383912" cy="13717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09" y="532171"/>
            <a:ext cx="1205099" cy="1208513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211995" y="961293"/>
            <a:ext cx="6724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 feladat megnyitásához!</a:t>
            </a:r>
          </a:p>
        </p:txBody>
      </p:sp>
      <p:sp>
        <p:nvSpPr>
          <p:cNvPr id="3" name="Téglalap 2"/>
          <p:cNvSpPr/>
          <p:nvPr/>
        </p:nvSpPr>
        <p:spPr>
          <a:xfrm>
            <a:off x="202462" y="1966078"/>
            <a:ext cx="3695202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Fontos üzenet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h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ittanoktatóknak!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Lehetőség szerint készíts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el ezekből a feladatokból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saját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feladatsort a Digitális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eladatbankban.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nnak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linkjét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oszd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meg a diákjaiddal.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Ha ez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nem lehetséges, akkor oldják meg a gyerekek a linkre kattintva a feladatokat!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ebben az esetben készítsenek a diákok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képernyőképet is!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946"/>
            <a:ext cx="12192000" cy="68799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1"/>
            <a:ext cx="10273170" cy="977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 szép ifjúsági éneket!</a:t>
            </a:r>
            <a:b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846" y="207571"/>
            <a:ext cx="1790284" cy="1795342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255494" y="4145722"/>
            <a:ext cx="9896730" cy="1476170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az éneket hallgatod, gondolkodj el azon, milyen terve van veled </a:t>
            </a:r>
            <a:r>
              <a:rPr lang="hu-HU" sz="2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Istennek!</a:t>
            </a:r>
            <a:endParaRPr lang="hu-HU" sz="2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51" y="4963886"/>
            <a:ext cx="1629689" cy="1574600"/>
          </a:xfrm>
          <a:prstGeom prst="rect">
            <a:avLst/>
          </a:prstGeom>
        </p:spPr>
      </p:pic>
      <p:pic>
        <p:nvPicPr>
          <p:cNvPr id="6" name="Isten szívén megpihenve - zenés 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5588" y="1740847"/>
            <a:ext cx="1848776" cy="1848776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3429000" y="2208035"/>
            <a:ext cx="3119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34" y="0"/>
            <a:ext cx="10036331" cy="66841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77833" y="0"/>
            <a:ext cx="100363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„…veletek lesz a békesség Istene.”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4,9b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71713" y="5793028"/>
            <a:ext cx="4430332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94856" y="4882012"/>
            <a:ext cx="5203286" cy="182203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www.pixabay.hu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ingyenesen letölthetők!</a:t>
            </a:r>
            <a:endParaRPr lang="hu-HU" sz="2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átismételjük vázlatosan az első kőtábla parancsolatait.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709" y="273516"/>
            <a:ext cx="8962345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ezt a felvételt!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762500" y="1754252"/>
            <a:ext cx="7388799" cy="50820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 az ének Isten és az ember kapcsolatáról szól.</a:t>
            </a:r>
          </a:p>
          <a:p>
            <a:pPr algn="ctr"/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pPr algn="ctr"/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 hogyan, milyen képekkel, hasonlatokkal jellemeznéd 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Istennel való kapcsolatodat?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59944" y="1139906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72" y="1759125"/>
            <a:ext cx="4762500" cy="496827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254" y="3371228"/>
            <a:ext cx="1431274" cy="1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4481" y="519607"/>
            <a:ext cx="9584372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Ezen az órán röviden összefoglaljuk az első kőtábla parancsolatait!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08514" y="2133599"/>
            <a:ext cx="8696098" cy="4149635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ogyan szól a Tízparancsolat?</a:t>
            </a:r>
          </a:p>
          <a:p>
            <a:pPr marL="0" indent="0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 el tudod mondani, akkor mondd el!</a:t>
            </a: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Padtársaddal beszéljétek meg, hogy mire emlékeztek az elmúlt órákon tanultakból!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Készítsetek egy rövid vázlatot is erről! 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9" y="3272772"/>
            <a:ext cx="2206943" cy="21581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47" y="1476103"/>
            <a:ext cx="1859527" cy="17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2880" y="395527"/>
            <a:ext cx="5175721" cy="609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Emlékszel?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Tízparancsolatot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ikerházhoz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hasonlítottuk. 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Ezen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házon csak egy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bejárati ajtó van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Csak az juthat el a második házba, aki előbb bement az elsőbe.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szeretjük Istent,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akkor tudunk szeretettel fordulni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embertársainkhoz is!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67" y="395527"/>
            <a:ext cx="6407403" cy="64624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93" y="4612341"/>
            <a:ext cx="1109698" cy="109974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91862" y="516221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Itt kell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elépned!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466114" y="5342709"/>
            <a:ext cx="613955" cy="14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1699" y="1552175"/>
            <a:ext cx="7081067" cy="51098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bemutatkozik az embernek: 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„Én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, az Úr vagyok a te Istened,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kihoztalak Egyiptom földjéről, a szolgaság házából.”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2Móz 20,2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„te Istened” kifejezésben benne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van, hogy van Istenünk,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megszólít minket!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Hálával tartozunk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Neki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Hogy miért is, azt a következő dián láthatod!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25" y="519973"/>
            <a:ext cx="1749704" cy="1725318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916897" y="483911"/>
            <a:ext cx="6683189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LEGFONTOSABB ÜZENET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432766" y="2599509"/>
            <a:ext cx="4476564" cy="3788228"/>
          </a:xfrm>
          <a:prstGeom prst="trapezoid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és az ember között tehát van egy személyes, 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különleges 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bensőséges </a:t>
            </a: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viszony, amit ápolnunk is kell!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8" y="1869893"/>
            <a:ext cx="5777381" cy="38515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753805" y="2365209"/>
            <a:ext cx="725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1457325" y="276225"/>
            <a:ext cx="9752104" cy="11811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Ő téged is megmentett!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yamatábra: Lyukszalag 8"/>
          <p:cNvSpPr/>
          <p:nvPr/>
        </p:nvSpPr>
        <p:spPr>
          <a:xfrm>
            <a:off x="8899859" y="394969"/>
            <a:ext cx="2928030" cy="147689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kihozott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rabságból!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98571" y="1990604"/>
            <a:ext cx="7040882" cy="42473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nemcsak a zsidó népet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hozta ki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Egyiptomból,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hanem Ő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minket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 megszabadított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Krisztus által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megbocsátja a bűneinket,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és megszabadít azokból.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neve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azt jelenti: Szabadító.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838865" y="149624"/>
            <a:ext cx="2483679" cy="15936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zabadító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877" y="1869893"/>
            <a:ext cx="1301576" cy="12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230" y="261665"/>
            <a:ext cx="6801422" cy="9401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jelentősége 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7829" y="1665255"/>
            <a:ext cx="6991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azt jelenti számodra, hogy </a:t>
            </a:r>
            <a:r>
              <a:rPr lang="hu-HU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Istenben mindig </a:t>
            </a:r>
            <a:r>
              <a:rPr lang="hu-HU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bízhatsz! </a:t>
            </a:r>
            <a:endParaRPr lang="hu-HU" sz="2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Bátran kérheted a segítségét: ha bajban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2" y="369912"/>
            <a:ext cx="4083920" cy="3064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  <p:sp>
        <p:nvSpPr>
          <p:cNvPr id="9" name="Átellenes sarkain levágott téglalap 8"/>
          <p:cNvSpPr/>
          <p:nvPr/>
        </p:nvSpPr>
        <p:spPr>
          <a:xfrm>
            <a:off x="914401" y="4454435"/>
            <a:ext cx="333102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KÉRHETED BÁTRAN,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190309" y="343397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dönthess, és jó helyen keress segítséget.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 gondolatok jussanak eszedbe, hogy a törekvéseid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helyesek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csillapodjon haragod, hogy ne okozz bajt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magadnak,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másoknak.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4297680" y="3821498"/>
            <a:ext cx="892629" cy="59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423941" y="4558937"/>
            <a:ext cx="766368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423941" y="5094514"/>
            <a:ext cx="766368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77" y="2954531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26313" y="3134527"/>
            <a:ext cx="6751894" cy="786014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Így szól a második parancsolat: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767" y="4153990"/>
            <a:ext cx="9144000" cy="2181496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„Ne csinálj magadnak semmiféle </a:t>
            </a:r>
            <a:r>
              <a:rPr lang="hu-H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bálványszobrot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azoknak a képmására, amik fenn az égben, lenn a földön vagy a föld alatt, a vízben vannak. </a:t>
            </a:r>
            <a:b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 imádd és ne tiszteld azokat, mert én, az Úr, a te Istened, féltőn szerető Isten vagyok!” (</a:t>
            </a:r>
            <a:r>
              <a:rPr lang="hu-HU" sz="2600" smtClean="0">
                <a:latin typeface="Arial" panose="020B0604020202020204" pitchFamily="34" charset="0"/>
                <a:cs typeface="Arial" panose="020B0604020202020204" pitchFamily="34" charset="0"/>
              </a:rPr>
              <a:t>2Móz 20,4-5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5" y="224553"/>
            <a:ext cx="4762500" cy="26765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</TotalTime>
  <Words>1021</Words>
  <Application>Microsoft Office PowerPoint</Application>
  <PresentationFormat>Szélesvásznú</PresentationFormat>
  <Paragraphs>132</Paragraphs>
  <Slides>19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Ezen az órán röviden összefoglaljuk az első kőtábla parancsolatait!</vt:lpstr>
      <vt:lpstr>PowerPoint-bemutató</vt:lpstr>
      <vt:lpstr>PowerPoint-bemutató</vt:lpstr>
      <vt:lpstr>PowerPoint-bemutató</vt:lpstr>
      <vt:lpstr>Az első parancsolat jelentősége </vt:lpstr>
      <vt:lpstr>Így szól a második parancsolat:</vt:lpstr>
      <vt:lpstr>A második parancsolat jelentősége </vt:lpstr>
      <vt:lpstr>Így szól  a harmadik parancsolat:</vt:lpstr>
      <vt:lpstr>A harmadik parancsolatot így teheted személyessé!</vt:lpstr>
      <vt:lpstr>„Hat napon át dolgozz, és végezd mindenféle munkádat! De a hetedik nap a te Istenednek, az Úrnak nyugalomnapja.” 2Móz 20,9-10</vt:lpstr>
      <vt:lpstr>PowerPoint-bemutató</vt:lpstr>
      <vt:lpstr>PowerPoint-bemutató</vt:lpstr>
      <vt:lpstr>PowerPoint-bemutató</vt:lpstr>
      <vt:lpstr>Hallgassuk meg ezt a szép ifjúsági éneket!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 Tamás</cp:lastModifiedBy>
  <cp:revision>964</cp:revision>
  <dcterms:created xsi:type="dcterms:W3CDTF">2020-03-16T06:58:02Z</dcterms:created>
  <dcterms:modified xsi:type="dcterms:W3CDTF">2020-11-18T12:52:35Z</dcterms:modified>
</cp:coreProperties>
</file>