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9" r:id="rId4"/>
    <p:sldId id="288" r:id="rId5"/>
    <p:sldId id="289" r:id="rId6"/>
    <p:sldId id="280" r:id="rId7"/>
    <p:sldId id="275" r:id="rId8"/>
    <p:sldId id="276" r:id="rId9"/>
    <p:sldId id="277" r:id="rId10"/>
    <p:sldId id="270" r:id="rId11"/>
    <p:sldId id="274" r:id="rId12"/>
    <p:sldId id="272" r:id="rId13"/>
    <p:sldId id="267" r:id="rId14"/>
    <p:sldId id="286" r:id="rId15"/>
    <p:sldId id="290" r:id="rId16"/>
    <p:sldId id="282" r:id="rId17"/>
    <p:sldId id="291" r:id="rId18"/>
    <p:sldId id="293" r:id="rId19"/>
    <p:sldId id="295" r:id="rId20"/>
    <p:sldId id="294" r:id="rId21"/>
    <p:sldId id="281" r:id="rId22"/>
    <p:sldId id="285" r:id="rId23"/>
    <p:sldId id="283" r:id="rId24"/>
    <p:sldId id="284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1BD"/>
    <a:srgbClr val="654C39"/>
    <a:srgbClr val="A37A5B"/>
    <a:srgbClr val="8A7F79"/>
    <a:srgbClr val="E2C79A"/>
    <a:srgbClr val="4A4C72"/>
    <a:srgbClr val="A88756"/>
    <a:srgbClr val="DED1BE"/>
    <a:srgbClr val="E8C89F"/>
    <a:srgbClr val="FEF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6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53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15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73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4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4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5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9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3350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60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90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0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00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42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61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71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264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30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54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F4A82-B0CE-4730-B521-E71314B8AEA6}" type="datetimeFigureOut">
              <a:rPr lang="hu-HU" smtClean="0"/>
              <a:t>2020. 12. 04.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589E-5F3C-4C3C-B5B2-5C507B021B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09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6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ixabay.hu/" TargetMode="External"/><Relationship Id="rId4" Type="http://schemas.openxmlformats.org/officeDocument/2006/relationships/hyperlink" Target="http://www.unsplash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accent4">
                  <a:lumMod val="7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apír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lap,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vagy színes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olló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368352"/>
            <a:ext cx="12192000" cy="646331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KARÁCSONY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– Menekülés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Egyiptomba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4" l="0" r="99283">
                        <a14:foregroundMark x1="16010" y1="97447" x2="16010" y2="97447"/>
                        <a14:foregroundMark x1="55795" y1="60213" x2="55795" y2="60213"/>
                        <a14:foregroundMark x1="56870" y1="56596" x2="56870" y2="56596"/>
                        <a14:foregroundMark x1="57826" y1="58511" x2="57826" y2="5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5" y="83934"/>
            <a:ext cx="1657525" cy="9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tx2"/>
            </a:gs>
            <a:gs pos="65000">
              <a:srgbClr val="E8C89F"/>
            </a:gs>
            <a:gs pos="28000">
              <a:schemeClr val="tx2">
                <a:lumMod val="75000"/>
              </a:schemeClr>
            </a:gs>
            <a:gs pos="76000">
              <a:srgbClr val="DED1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9179" l="2189" r="96580">
                        <a14:foregroundMark x1="61012" y1="26402" x2="61012" y2="26402"/>
                        <a14:backgroundMark x1="81122" y1="33926" x2="81122" y2="33926"/>
                        <a14:backgroundMark x1="85226" y1="31601" x2="85226" y2="31601"/>
                        <a14:backgroundMark x1="82216" y1="24213" x2="82216" y2="24213"/>
                        <a14:backgroundMark x1="83721" y1="11765" x2="83721" y2="11765"/>
                        <a14:backgroundMark x1="81806" y1="18331" x2="81806" y2="18331"/>
                        <a14:backgroundMark x1="82900" y1="18741" x2="82900" y2="18741"/>
                        <a14:backgroundMark x1="87415" y1="22845" x2="87415" y2="22845"/>
                        <a14:backgroundMark x1="70999" y1="9576" x2="70999" y2="9576"/>
                        <a14:backgroundMark x1="67715" y1="10807" x2="67715" y2="10807"/>
                        <a14:backgroundMark x1="74829" y1="15869" x2="74829" y2="15869"/>
                        <a14:backgroundMark x1="72777" y1="14911" x2="72777" y2="14911"/>
                        <a14:backgroundMark x1="81943" y1="21477" x2="81943" y2="21477"/>
                        <a14:backgroundMark x1="85363" y1="20383" x2="85363" y2="20383"/>
                        <a14:backgroundMark x1="84815" y1="29822" x2="84815" y2="29822"/>
                        <a14:backgroundMark x1="83447" y1="27086" x2="83447" y2="27086"/>
                        <a14:backgroundMark x1="83858" y1="28181" x2="83858" y2="28181"/>
                        <a14:backgroundMark x1="75787" y1="27086" x2="75787" y2="27086"/>
                        <a14:backgroundMark x1="67715" y1="20793" x2="67715" y2="20793"/>
                        <a14:backgroundMark x1="60739" y1="28591" x2="60739" y2="28591"/>
                        <a14:backgroundMark x1="63611" y1="30917" x2="63611" y2="30917"/>
                        <a14:backgroundMark x1="71956" y1="31601" x2="71956" y2="31601"/>
                        <a14:backgroundMark x1="69357" y1="30096" x2="69357" y2="30096"/>
                        <a14:backgroundMark x1="69220" y1="24077" x2="69220" y2="24077"/>
                        <a14:backgroundMark x1="68126" y1="22845" x2="68126" y2="22845"/>
                        <a14:backgroundMark x1="70178" y1="28865" x2="70178" y2="28865"/>
                        <a14:backgroundMark x1="58003" y1="42544" x2="58003" y2="42544"/>
                        <a14:backgroundMark x1="57319" y1="44596" x2="57319" y2="44596"/>
                        <a14:backgroundMark x1="65253" y1="69083" x2="65253" y2="69083"/>
                        <a14:backgroundMark x1="64979" y1="70451" x2="64979" y2="70451"/>
                        <a14:backgroundMark x1="54856" y1="69220" x2="54856" y2="69220"/>
                        <a14:backgroundMark x1="65527" y1="4651" x2="65527" y2="4651"/>
                        <a14:backgroundMark x1="65527" y1="5335" x2="65527" y2="5335"/>
                        <a14:backgroundMark x1="62927" y1="26129" x2="62927" y2="26129"/>
                        <a14:backgroundMark x1="61696" y1="28317" x2="61696" y2="28317"/>
                        <a14:backgroundMark x1="56498" y1="70451" x2="56908" y2="70451"/>
                      </a14:backgroundRemoval>
                    </a14:imgEffect>
                  </a14:imgLayer>
                </a14:imgProps>
              </a:ext>
            </a:extLst>
          </a:blip>
          <a:srcRect l="4012" t="78"/>
          <a:stretch/>
        </p:blipFill>
        <p:spPr>
          <a:xfrm>
            <a:off x="1" y="517216"/>
            <a:ext cx="6091130" cy="6340783"/>
          </a:xfrm>
          <a:prstGeom prst="rect">
            <a:avLst/>
          </a:prstGeom>
        </p:spPr>
      </p:pic>
      <p:sp>
        <p:nvSpPr>
          <p:cNvPr id="4" name="Négyágú csillag 3"/>
          <p:cNvSpPr/>
          <p:nvPr/>
        </p:nvSpPr>
        <p:spPr>
          <a:xfrm>
            <a:off x="1051183" y="936317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égyágú csillag 4"/>
          <p:cNvSpPr/>
          <p:nvPr/>
        </p:nvSpPr>
        <p:spPr>
          <a:xfrm>
            <a:off x="2667835" y="36655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6709033" y="517217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3422908" y="604067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11566783" y="37945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721531" y="1194617"/>
            <a:ext cx="63880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József késlekedés nélkül engedelmeskedett.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Még az éjjel összecsomagolta, amijük volt: ajándékokat, élelmet, mindent, ami náluk volt.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</a:rPr>
              <a:t>Felmálházta a család egyetlen szamarát, felültette rá a feleségét, Máriát, ölében a kis Jézussal, és újra útra keltek.</a:t>
            </a:r>
          </a:p>
          <a:p>
            <a:endParaRPr lang="hu-HU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Ezúttal hármasban, és jóval távolabbi cél felé. Akárcsak egykori őse - aki szintén a József nevet viselte -, Egyiptom felé vette az irányt.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58000">
              <a:srgbClr val="E8C89F"/>
            </a:gs>
            <a:gs pos="67000">
              <a:srgbClr val="D7C290"/>
            </a:gs>
            <a:gs pos="75000">
              <a:srgbClr val="DED1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9179" l="2189" r="96580">
                        <a14:foregroundMark x1="61012" y1="26402" x2="61012" y2="26402"/>
                        <a14:backgroundMark x1="81122" y1="33926" x2="81122" y2="33926"/>
                        <a14:backgroundMark x1="85226" y1="31601" x2="85226" y2="31601"/>
                        <a14:backgroundMark x1="82216" y1="24213" x2="82216" y2="24213"/>
                        <a14:backgroundMark x1="83721" y1="11765" x2="83721" y2="11765"/>
                        <a14:backgroundMark x1="81806" y1="18331" x2="81806" y2="18331"/>
                        <a14:backgroundMark x1="82900" y1="18741" x2="82900" y2="18741"/>
                        <a14:backgroundMark x1="87415" y1="22845" x2="87415" y2="22845"/>
                        <a14:backgroundMark x1="70999" y1="9576" x2="70999" y2="9576"/>
                        <a14:backgroundMark x1="67715" y1="10807" x2="67715" y2="10807"/>
                        <a14:backgroundMark x1="74829" y1="15869" x2="74829" y2="15869"/>
                        <a14:backgroundMark x1="72777" y1="14911" x2="72777" y2="14911"/>
                        <a14:backgroundMark x1="81943" y1="21477" x2="81943" y2="21477"/>
                        <a14:backgroundMark x1="85363" y1="20383" x2="85363" y2="20383"/>
                        <a14:backgroundMark x1="84815" y1="29822" x2="84815" y2="29822"/>
                        <a14:backgroundMark x1="83447" y1="27086" x2="83447" y2="27086"/>
                        <a14:backgroundMark x1="83858" y1="28181" x2="83858" y2="28181"/>
                        <a14:backgroundMark x1="75787" y1="27086" x2="75787" y2="27086"/>
                        <a14:backgroundMark x1="67715" y1="20793" x2="67715" y2="20793"/>
                        <a14:backgroundMark x1="60739" y1="28591" x2="60739" y2="28591"/>
                        <a14:backgroundMark x1="63611" y1="30917" x2="63611" y2="30917"/>
                        <a14:backgroundMark x1="71956" y1="31601" x2="71956" y2="31601"/>
                        <a14:backgroundMark x1="69357" y1="30096" x2="69357" y2="30096"/>
                        <a14:backgroundMark x1="69220" y1="24077" x2="69220" y2="24077"/>
                        <a14:backgroundMark x1="68126" y1="22845" x2="68126" y2="22845"/>
                        <a14:backgroundMark x1="70178" y1="28865" x2="70178" y2="28865"/>
                        <a14:backgroundMark x1="58003" y1="42544" x2="58003" y2="42544"/>
                        <a14:backgroundMark x1="57319" y1="44596" x2="57319" y2="44596"/>
                        <a14:backgroundMark x1="65253" y1="69083" x2="65253" y2="69083"/>
                        <a14:backgroundMark x1="64979" y1="70451" x2="64979" y2="70451"/>
                        <a14:backgroundMark x1="54856" y1="69220" x2="54856" y2="69220"/>
                        <a14:backgroundMark x1="65527" y1="4651" x2="65527" y2="4651"/>
                        <a14:backgroundMark x1="65527" y1="5335" x2="65527" y2="5335"/>
                        <a14:backgroundMark x1="62927" y1="26129" x2="62927" y2="26129"/>
                        <a14:backgroundMark x1="61696" y1="28317" x2="61696" y2="28317"/>
                        <a14:backgroundMark x1="56498" y1="70451" x2="56908" y2="70451"/>
                      </a14:backgroundRemoval>
                    </a14:imgEffect>
                  </a14:imgLayer>
                </a14:imgProps>
              </a:ext>
            </a:extLst>
          </a:blip>
          <a:srcRect l="10625"/>
          <a:stretch/>
        </p:blipFill>
        <p:spPr>
          <a:xfrm>
            <a:off x="0" y="669636"/>
            <a:ext cx="5468966" cy="6119090"/>
          </a:xfrm>
          <a:prstGeom prst="rect">
            <a:avLst/>
          </a:prstGeom>
        </p:spPr>
      </p:pic>
      <p:sp>
        <p:nvSpPr>
          <p:cNvPr id="4" name="Tekercs vízszintesen 3"/>
          <p:cNvSpPr/>
          <p:nvPr/>
        </p:nvSpPr>
        <p:spPr>
          <a:xfrm>
            <a:off x="5233851" y="669636"/>
            <a:ext cx="6574972" cy="5818118"/>
          </a:xfrm>
          <a:prstGeom prst="horizontalScroll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  <a:ln w="22225">
            <a:solidFill>
              <a:srgbClr val="674C09"/>
            </a:solidFill>
          </a:ln>
          <a:effectLst>
            <a:glow rad="139700">
              <a:srgbClr val="674C0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b="1" dirty="0" smtClean="0">
              <a:solidFill>
                <a:srgbClr val="463003"/>
              </a:solidFill>
            </a:endParaRPr>
          </a:p>
          <a:p>
            <a:r>
              <a:rPr lang="hu-HU" sz="2400" b="1" dirty="0" smtClean="0">
                <a:solidFill>
                  <a:srgbClr val="463003"/>
                </a:solidFill>
              </a:rPr>
              <a:t>Tudod-e?</a:t>
            </a:r>
          </a:p>
          <a:p>
            <a:r>
              <a:rPr lang="hu-HU" sz="2300" dirty="0" smtClean="0">
                <a:solidFill>
                  <a:srgbClr val="463003"/>
                </a:solidFill>
              </a:rPr>
              <a:t>Isten gyakran azáltal gondoskodik az emberekről, hogy küld valakit, aki engedelmes, és elvégzi Istentől kapott gondoskodó feladatát. </a:t>
            </a:r>
          </a:p>
          <a:p>
            <a:endParaRPr lang="hu-HU" sz="2300" dirty="0" smtClean="0">
              <a:solidFill>
                <a:srgbClr val="463003"/>
              </a:solidFill>
            </a:endParaRPr>
          </a:p>
          <a:p>
            <a:r>
              <a:rPr lang="hu-HU" sz="2300" dirty="0" smtClean="0">
                <a:solidFill>
                  <a:srgbClr val="463003"/>
                </a:solidFill>
              </a:rPr>
              <a:t>Jézusnak, Isten Fiának menekülnie kellett. Isten gondviselése megőrizte ebben a nehéz helyzetben, de ehhez Józsefnek vállalnia kellett ezt a hosszú és viszontagságos utat.</a:t>
            </a:r>
          </a:p>
          <a:p>
            <a:r>
              <a:rPr lang="hu-HU" sz="2300" dirty="0" smtClean="0">
                <a:solidFill>
                  <a:srgbClr val="463003"/>
                </a:solidFill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16364" cy="15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4" l="2350" r="100000">
                        <a14:foregroundMark x1="97222" y1="53029" x2="97222" y2="53029"/>
                        <a14:foregroundMark x1="97436" y1="60893" x2="97436" y2="60893"/>
                        <a14:foregroundMark x1="92735" y1="91180" x2="92735" y2="91180"/>
                        <a14:foregroundMark x1="80983" y1="90223" x2="80983" y2="90223"/>
                        <a14:foregroundMark x1="88248" y1="89267" x2="88248" y2="89267"/>
                        <a14:foregroundMark x1="66667" y1="83103" x2="66667" y2="83103"/>
                        <a14:foregroundMark x1="69658" y1="70032" x2="69658" y2="70032"/>
                        <a14:foregroundMark x1="72009" y1="62380" x2="72009" y2="62380"/>
                        <a14:foregroundMark x1="96581" y1="65037" x2="96581" y2="65037"/>
                        <a14:foregroundMark x1="70940" y1="98087" x2="70940" y2="98087"/>
                        <a14:foregroundMark x1="63675" y1="98193" x2="63675" y2="98193"/>
                        <a14:foregroundMark x1="54274" y1="98300" x2="54274" y2="98300"/>
                        <a14:foregroundMark x1="70940" y1="72051" x2="70940" y2="72051"/>
                        <a14:foregroundMark x1="16026" y1="88735" x2="16026" y2="88735"/>
                        <a14:foregroundMark x1="10684" y1="43464" x2="10684" y2="43464"/>
                        <a14:foregroundMark x1="14744" y1="38576" x2="14744" y2="38576"/>
                        <a14:foregroundMark x1="16239" y1="34113" x2="16239" y2="34113"/>
                        <a14:foregroundMark x1="15171" y1="31350" x2="15171" y2="31350"/>
                        <a14:foregroundMark x1="19231" y1="28480" x2="19231" y2="28480"/>
                        <a14:foregroundMark x1="18162" y1="26461" x2="18162" y2="26461"/>
                        <a14:foregroundMark x1="19872" y1="23486" x2="19872" y2="23486"/>
                        <a14:foregroundMark x1="20726" y1="20298" x2="20726" y2="20298"/>
                        <a14:foregroundMark x1="21581" y1="17641" x2="21581" y2="17641"/>
                        <a14:foregroundMark x1="22863" y1="14453" x2="22863" y2="14453"/>
                        <a14:foregroundMark x1="23718" y1="11265" x2="23718" y2="11265"/>
                        <a14:foregroundMark x1="27137" y1="7226" x2="27137" y2="7226"/>
                        <a14:foregroundMark x1="32692" y1="5420" x2="32692" y2="5420"/>
                        <a14:foregroundMark x1="33547" y1="4145" x2="33547" y2="4145"/>
                        <a14:foregroundMark x1="30769" y1="8608" x2="30769" y2="8608"/>
                        <a14:foregroundMark x1="23718" y1="8183" x2="23718" y2="8183"/>
                        <a14:foregroundMark x1="19872" y1="7545" x2="19872" y2="7545"/>
                        <a14:foregroundMark x1="16453" y1="9777" x2="16453" y2="9777"/>
                        <a14:foregroundMark x1="19872" y1="10308" x2="19872" y2="10308"/>
                        <a14:foregroundMark x1="17308" y1="11265" x2="17308" y2="11265"/>
                        <a14:foregroundMark x1="15385" y1="12646" x2="15385" y2="12646"/>
                        <a14:foregroundMark x1="14530" y1="14878" x2="14530" y2="14878"/>
                        <a14:foregroundMark x1="13462" y1="16578" x2="13462" y2="16578"/>
                        <a14:foregroundMark x1="12393" y1="18491" x2="12393" y2="18491"/>
                        <a14:foregroundMark x1="10684" y1="21254" x2="10684" y2="21254"/>
                        <a14:foregroundMark x1="8333" y1="90223" x2="8333" y2="90223"/>
                        <a14:foregroundMark x1="12821" y1="85654" x2="12821" y2="85654"/>
                        <a14:foregroundMark x1="4487" y1="83953" x2="4487" y2="83953"/>
                        <a14:foregroundMark x1="10897" y1="85654" x2="10897" y2="85654"/>
                        <a14:foregroundMark x1="18803" y1="90011" x2="18803" y2="90011"/>
                        <a14:foregroundMark x1="24145" y1="91180" x2="24145" y2="91180"/>
                        <a14:foregroundMark x1="20726" y1="95643" x2="20726" y2="95643"/>
                        <a14:foregroundMark x1="85897" y1="95962" x2="85897" y2="95962"/>
                        <a14:foregroundMark x1="80769" y1="92349" x2="80769" y2="92349"/>
                        <a14:foregroundMark x1="97009" y1="80446" x2="97009" y2="80446"/>
                      </a14:backgroundRemoval>
                    </a14:imgEffect>
                  </a14:imgLayer>
                </a14:imgProps>
              </a:ext>
            </a:extLst>
          </a:blip>
          <a:srcRect l="1808"/>
          <a:stretch/>
        </p:blipFill>
        <p:spPr>
          <a:xfrm>
            <a:off x="8843441" y="679270"/>
            <a:ext cx="3017390" cy="617873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471748" y="311934"/>
            <a:ext cx="1058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A37A5B"/>
                </a:solidFill>
              </a:rPr>
              <a:t>József az álomban elhangzó üzenetre azonnali engedelmességgel válaszolt. </a:t>
            </a:r>
            <a:endParaRPr lang="hu-HU" sz="2400" dirty="0" smtClean="0">
              <a:solidFill>
                <a:srgbClr val="A37A5B"/>
              </a:solidFill>
            </a:endParaRPr>
          </a:p>
          <a:p>
            <a:r>
              <a:rPr lang="hu-HU" sz="2400" dirty="0" smtClean="0">
                <a:solidFill>
                  <a:srgbClr val="A37A5B"/>
                </a:solidFill>
              </a:rPr>
              <a:t>Késlekedés </a:t>
            </a:r>
            <a:r>
              <a:rPr lang="hu-HU" sz="2400" dirty="0">
                <a:solidFill>
                  <a:srgbClr val="A37A5B"/>
                </a:solidFill>
              </a:rPr>
              <a:t>nélkül cselekedett.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471748" y="144385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PEDIG</a:t>
            </a:r>
            <a:endParaRPr lang="hu-HU" sz="32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392832" y="2056899"/>
            <a:ext cx="3984056" cy="1181367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Semmi sem utalt arra, hogy veszélyben volnának.</a:t>
            </a:r>
            <a:endParaRPr lang="hu-HU" sz="24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4444955" y="2486401"/>
            <a:ext cx="4164496" cy="1076189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Fáradtak voltak. </a:t>
            </a:r>
          </a:p>
          <a:p>
            <a:pPr algn="ctr"/>
            <a:r>
              <a:rPr lang="hu-HU" sz="2400" dirty="0" smtClean="0"/>
              <a:t>Akkor született meg Jézus.</a:t>
            </a:r>
            <a:endParaRPr lang="hu-HU" sz="2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469427" y="3562590"/>
            <a:ext cx="3566612" cy="1141763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Egy újszülöttel az utazás veszélyes lehet.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4244761" y="3705611"/>
            <a:ext cx="4111662" cy="1422980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Idegen országba menni nem tűnik logikusnak. </a:t>
            </a:r>
          </a:p>
          <a:p>
            <a:pPr algn="ctr"/>
            <a:r>
              <a:rPr lang="hu-HU" sz="2400" dirty="0" smtClean="0"/>
              <a:t>Sőt veszélyes is lehet!</a:t>
            </a:r>
            <a:endParaRPr lang="hu-HU" sz="24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376308" y="5198910"/>
            <a:ext cx="4762222" cy="1430490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Éjszaka menekülni különösen is veszélyes lehet: rablók miatt, vadállatok miatt.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852689" y="5766169"/>
            <a:ext cx="250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ÉS MÉGIS!</a:t>
            </a:r>
            <a:endParaRPr lang="hu-HU" sz="32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71748" cy="145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4" l="2350" r="100000">
                        <a14:foregroundMark x1="97222" y1="53029" x2="97222" y2="53029"/>
                        <a14:foregroundMark x1="97436" y1="60893" x2="97436" y2="60893"/>
                        <a14:foregroundMark x1="92735" y1="91180" x2="92735" y2="91180"/>
                        <a14:foregroundMark x1="80983" y1="90223" x2="80983" y2="90223"/>
                        <a14:foregroundMark x1="88248" y1="89267" x2="88248" y2="89267"/>
                        <a14:foregroundMark x1="66667" y1="83103" x2="66667" y2="83103"/>
                        <a14:foregroundMark x1="69658" y1="70032" x2="69658" y2="70032"/>
                        <a14:foregroundMark x1="72009" y1="62380" x2="72009" y2="62380"/>
                        <a14:foregroundMark x1="96581" y1="65037" x2="96581" y2="65037"/>
                        <a14:foregroundMark x1="70940" y1="98087" x2="70940" y2="98087"/>
                        <a14:foregroundMark x1="63675" y1="98193" x2="63675" y2="98193"/>
                        <a14:foregroundMark x1="54274" y1="98300" x2="54274" y2="98300"/>
                        <a14:foregroundMark x1="70940" y1="72051" x2="70940" y2="72051"/>
                        <a14:foregroundMark x1="16026" y1="88735" x2="16026" y2="88735"/>
                        <a14:foregroundMark x1="10684" y1="43464" x2="10684" y2="43464"/>
                        <a14:foregroundMark x1="14744" y1="38576" x2="14744" y2="38576"/>
                        <a14:foregroundMark x1="16239" y1="34113" x2="16239" y2="34113"/>
                        <a14:foregroundMark x1="15171" y1="31350" x2="15171" y2="31350"/>
                        <a14:foregroundMark x1="19231" y1="28480" x2="19231" y2="28480"/>
                        <a14:foregroundMark x1="18162" y1="26461" x2="18162" y2="26461"/>
                        <a14:foregroundMark x1="19872" y1="23486" x2="19872" y2="23486"/>
                        <a14:foregroundMark x1="20726" y1="20298" x2="20726" y2="20298"/>
                        <a14:foregroundMark x1="21581" y1="17641" x2="21581" y2="17641"/>
                        <a14:foregroundMark x1="22863" y1="14453" x2="22863" y2="14453"/>
                        <a14:foregroundMark x1="23718" y1="11265" x2="23718" y2="11265"/>
                        <a14:foregroundMark x1="27137" y1="7226" x2="27137" y2="7226"/>
                        <a14:foregroundMark x1="32692" y1="5420" x2="32692" y2="5420"/>
                        <a14:foregroundMark x1="33547" y1="4145" x2="33547" y2="4145"/>
                        <a14:foregroundMark x1="30769" y1="8608" x2="30769" y2="8608"/>
                        <a14:foregroundMark x1="23718" y1="8183" x2="23718" y2="8183"/>
                        <a14:foregroundMark x1="19872" y1="7545" x2="19872" y2="7545"/>
                        <a14:foregroundMark x1="16453" y1="9777" x2="16453" y2="9777"/>
                        <a14:foregroundMark x1="19872" y1="10308" x2="19872" y2="10308"/>
                        <a14:foregroundMark x1="17308" y1="11265" x2="17308" y2="11265"/>
                        <a14:foregroundMark x1="15385" y1="12646" x2="15385" y2="12646"/>
                        <a14:foregroundMark x1="14530" y1="14878" x2="14530" y2="14878"/>
                        <a14:foregroundMark x1="13462" y1="16578" x2="13462" y2="16578"/>
                        <a14:foregroundMark x1="12393" y1="18491" x2="12393" y2="18491"/>
                        <a14:foregroundMark x1="10684" y1="21254" x2="10684" y2="21254"/>
                        <a14:foregroundMark x1="8333" y1="90223" x2="8333" y2="90223"/>
                        <a14:foregroundMark x1="12821" y1="85654" x2="12821" y2="85654"/>
                        <a14:foregroundMark x1="4487" y1="83953" x2="4487" y2="83953"/>
                        <a14:foregroundMark x1="10897" y1="85654" x2="10897" y2="85654"/>
                        <a14:foregroundMark x1="18803" y1="90011" x2="18803" y2="90011"/>
                        <a14:foregroundMark x1="24145" y1="91180" x2="24145" y2="91180"/>
                        <a14:foregroundMark x1="20726" y1="95643" x2="20726" y2="95643"/>
                        <a14:foregroundMark x1="85897" y1="95962" x2="85897" y2="95962"/>
                        <a14:foregroundMark x1="80769" y1="92349" x2="80769" y2="92349"/>
                        <a14:foregroundMark x1="97009" y1="80446" x2="97009" y2="80446"/>
                      </a14:backgroundRemoval>
                    </a14:imgEffect>
                  </a14:imgLayer>
                </a14:imgProps>
              </a:ext>
            </a:extLst>
          </a:blip>
          <a:srcRect l="1808"/>
          <a:stretch/>
        </p:blipFill>
        <p:spPr>
          <a:xfrm>
            <a:off x="1663337" y="470574"/>
            <a:ext cx="3017390" cy="617873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71748" cy="1455058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5035392" y="502351"/>
            <a:ext cx="4762222" cy="1430490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József azonnal engedelmeskedett Istennek.</a:t>
            </a:r>
            <a:endParaRPr lang="hu-HU" sz="2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6898553" y="1766237"/>
            <a:ext cx="4762222" cy="1430490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És az Úr megőrizte őket és gondoskodott róluk.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5035392" y="4865137"/>
            <a:ext cx="5728686" cy="1446209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Engedelmeskedni nem mindig könnyű, pedig szüleink, tanáraink így tudnak gondoskodni rólunk!</a:t>
            </a:r>
            <a:endParaRPr lang="hu-HU" sz="2400" dirty="0"/>
          </a:p>
        </p:txBody>
      </p:sp>
      <p:sp>
        <p:nvSpPr>
          <p:cNvPr id="14" name="Lekerekített téglalap 13"/>
          <p:cNvSpPr/>
          <p:nvPr/>
        </p:nvSpPr>
        <p:spPr>
          <a:xfrm>
            <a:off x="5035392" y="3564843"/>
            <a:ext cx="4762222" cy="1430490"/>
          </a:xfrm>
          <a:prstGeom prst="roundRect">
            <a:avLst/>
          </a:prstGeom>
          <a:solidFill>
            <a:srgbClr val="A37A5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is ilyen engedelmes vagy, mint József?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158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093976" y="277368"/>
            <a:ext cx="982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54C39"/>
                </a:solidFill>
              </a:rPr>
              <a:t>Te kaptál-e már olyan ajándékot, </a:t>
            </a:r>
            <a:r>
              <a:rPr lang="hu-HU" sz="2800" dirty="0">
                <a:solidFill>
                  <a:srgbClr val="654C39"/>
                </a:solidFill>
              </a:rPr>
              <a:t>amiről gondoskodnod </a:t>
            </a:r>
            <a:r>
              <a:rPr lang="hu-HU" sz="2800" dirty="0" smtClean="0">
                <a:solidFill>
                  <a:srgbClr val="654C39"/>
                </a:solidFill>
              </a:rPr>
              <a:t>kell, amire különösen vigyázol?</a:t>
            </a:r>
            <a:endParaRPr lang="hu-HU" sz="2800" dirty="0">
              <a:solidFill>
                <a:srgbClr val="654C39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65760" y="2218944"/>
            <a:ext cx="8473440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093976" y="1494377"/>
            <a:ext cx="999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Rajzold le az ajándékot egy lapra, és mindazt, amivel gondoskodsz róla! </a:t>
            </a:r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49629" cy="19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259592" y="1665744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6160672" y="1210781"/>
            <a:ext cx="815008" cy="963254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416061" y="14414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175347" y="375404"/>
            <a:ext cx="11027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kincses doboz a bölcsekkel utazott el egészen Betlehemig. </a:t>
            </a:r>
          </a:p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megszületett királynak hozták benne az ajándékot: aranyat, tömjént és mirhát.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8" b="94911" l="1524" r="98476">
                        <a14:foregroundMark x1="89333" y1="14249" x2="89333" y2="14249"/>
                        <a14:foregroundMark x1="93524" y1="16794" x2="93524" y2="16794"/>
                        <a14:foregroundMark x1="94667" y1="21628" x2="94667" y2="21628"/>
                        <a14:foregroundMark x1="15619" y1="7634" x2="15619" y2="7634"/>
                        <a14:foregroundMark x1="20190" y1="4835" x2="20190" y2="4835"/>
                        <a14:foregroundMark x1="22095" y1="4580" x2="22095" y2="4580"/>
                        <a14:foregroundMark x1="8762" y1="10433" x2="8762" y2="10433"/>
                        <a14:backgroundMark x1="9905" y1="8397" x2="9905" y2="8397"/>
                        <a14:backgroundMark x1="12000" y1="7379" x2="12000" y2="7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237" y="3047174"/>
            <a:ext cx="4697513" cy="351642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965865" y="1513918"/>
            <a:ext cx="5138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Tudod, hogy bennünk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vannak kincsek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amelyekre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vigyáznunk kell?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681791" y="1513919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doboz földi kincseket rejtett, József családja égi kincseket.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Csoportba foglalás 41"/>
          <p:cNvGrpSpPr/>
          <p:nvPr/>
        </p:nvGrpSpPr>
        <p:grpSpPr>
          <a:xfrm>
            <a:off x="4747196" y="3397792"/>
            <a:ext cx="2194560" cy="563405"/>
            <a:chOff x="247041" y="3448232"/>
            <a:chExt cx="2194560" cy="563405"/>
          </a:xfrm>
        </p:grpSpPr>
        <p:grpSp>
          <p:nvGrpSpPr>
            <p:cNvPr id="13" name="Csoportba foglalás 12"/>
            <p:cNvGrpSpPr/>
            <p:nvPr/>
          </p:nvGrpSpPr>
          <p:grpSpPr>
            <a:xfrm>
              <a:off x="247041" y="3457973"/>
              <a:ext cx="2194560" cy="553664"/>
              <a:chOff x="818606" y="4232366"/>
              <a:chExt cx="2194560" cy="553664"/>
            </a:xfrm>
          </p:grpSpPr>
          <p:sp>
            <p:nvSpPr>
              <p:cNvPr id="12" name="Ellipszis 11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Ellipszis 10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1" name="Szövegdoboz 40"/>
            <p:cNvSpPr txBox="1"/>
            <p:nvPr/>
          </p:nvSpPr>
          <p:spPr>
            <a:xfrm>
              <a:off x="667478" y="3448232"/>
              <a:ext cx="1269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szeretet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Csoportba foglalás 43"/>
          <p:cNvGrpSpPr/>
          <p:nvPr/>
        </p:nvGrpSpPr>
        <p:grpSpPr>
          <a:xfrm>
            <a:off x="4709955" y="3180558"/>
            <a:ext cx="2194560" cy="566139"/>
            <a:chOff x="1344321" y="4023780"/>
            <a:chExt cx="2194560" cy="566139"/>
          </a:xfrm>
        </p:grpSpPr>
        <p:grpSp>
          <p:nvGrpSpPr>
            <p:cNvPr id="32" name="Csoportba foglalás 31"/>
            <p:cNvGrpSpPr/>
            <p:nvPr/>
          </p:nvGrpSpPr>
          <p:grpSpPr>
            <a:xfrm>
              <a:off x="1344321" y="4036255"/>
              <a:ext cx="2194560" cy="553664"/>
              <a:chOff x="818606" y="4232366"/>
              <a:chExt cx="2194560" cy="553664"/>
            </a:xfrm>
          </p:grpSpPr>
          <p:sp>
            <p:nvSpPr>
              <p:cNvPr id="33" name="Ellipszis 32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" name="Ellipszis 33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3" name="Szövegdoboz 42"/>
            <p:cNvSpPr txBox="1"/>
            <p:nvPr/>
          </p:nvSpPr>
          <p:spPr>
            <a:xfrm>
              <a:off x="2015002" y="4023780"/>
              <a:ext cx="945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öröm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Csoportba foglalás 46"/>
          <p:cNvGrpSpPr/>
          <p:nvPr/>
        </p:nvGrpSpPr>
        <p:grpSpPr>
          <a:xfrm>
            <a:off x="4709955" y="3074960"/>
            <a:ext cx="2194560" cy="553664"/>
            <a:chOff x="766354" y="4767942"/>
            <a:chExt cx="2194560" cy="553664"/>
          </a:xfrm>
        </p:grpSpPr>
        <p:grpSp>
          <p:nvGrpSpPr>
            <p:cNvPr id="14" name="Csoportba foglalás 13"/>
            <p:cNvGrpSpPr/>
            <p:nvPr/>
          </p:nvGrpSpPr>
          <p:grpSpPr>
            <a:xfrm>
              <a:off x="766354" y="4767942"/>
              <a:ext cx="2194560" cy="553664"/>
              <a:chOff x="818606" y="4232366"/>
              <a:chExt cx="2194560" cy="553664"/>
            </a:xfrm>
          </p:grpSpPr>
          <p:sp>
            <p:nvSpPr>
              <p:cNvPr id="15" name="Ellipszis 14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" name="Ellipszis 15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5" name="Szövegdoboz 44"/>
            <p:cNvSpPr txBox="1"/>
            <p:nvPr/>
          </p:nvSpPr>
          <p:spPr>
            <a:xfrm>
              <a:off x="1128864" y="4771431"/>
              <a:ext cx="1616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békesség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Csoportba foglalás 47"/>
          <p:cNvGrpSpPr/>
          <p:nvPr/>
        </p:nvGrpSpPr>
        <p:grpSpPr>
          <a:xfrm>
            <a:off x="4709955" y="2940593"/>
            <a:ext cx="2194560" cy="553664"/>
            <a:chOff x="1065516" y="5838425"/>
            <a:chExt cx="2194560" cy="553664"/>
          </a:xfrm>
        </p:grpSpPr>
        <p:grpSp>
          <p:nvGrpSpPr>
            <p:cNvPr id="17" name="Csoportba foglalás 16"/>
            <p:cNvGrpSpPr/>
            <p:nvPr/>
          </p:nvGrpSpPr>
          <p:grpSpPr>
            <a:xfrm>
              <a:off x="1065516" y="5838425"/>
              <a:ext cx="2194560" cy="553664"/>
              <a:chOff x="818606" y="4232366"/>
              <a:chExt cx="2194560" cy="553664"/>
            </a:xfrm>
          </p:grpSpPr>
          <p:sp>
            <p:nvSpPr>
              <p:cNvPr id="18" name="Ellipszis 17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" name="Ellipszis 18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6" name="Szövegdoboz 45"/>
            <p:cNvSpPr txBox="1"/>
            <p:nvPr/>
          </p:nvSpPr>
          <p:spPr>
            <a:xfrm>
              <a:off x="1576413" y="5847073"/>
              <a:ext cx="153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türelem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Csoportba foglalás 49"/>
          <p:cNvGrpSpPr/>
          <p:nvPr/>
        </p:nvGrpSpPr>
        <p:grpSpPr>
          <a:xfrm>
            <a:off x="4709955" y="2776315"/>
            <a:ext cx="2194560" cy="553910"/>
            <a:chOff x="8103065" y="3046927"/>
            <a:chExt cx="2194560" cy="553910"/>
          </a:xfrm>
        </p:grpSpPr>
        <p:grpSp>
          <p:nvGrpSpPr>
            <p:cNvPr id="20" name="Csoportba foglalás 19"/>
            <p:cNvGrpSpPr/>
            <p:nvPr/>
          </p:nvGrpSpPr>
          <p:grpSpPr>
            <a:xfrm>
              <a:off x="8103065" y="3047173"/>
              <a:ext cx="2194560" cy="553664"/>
              <a:chOff x="818606" y="4232366"/>
              <a:chExt cx="2194560" cy="553664"/>
            </a:xfrm>
          </p:grpSpPr>
          <p:sp>
            <p:nvSpPr>
              <p:cNvPr id="21" name="Ellipszis 20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2" name="Ellipszis 21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9" name="Szövegdoboz 48"/>
            <p:cNvSpPr txBox="1"/>
            <p:nvPr/>
          </p:nvSpPr>
          <p:spPr>
            <a:xfrm>
              <a:off x="8372351" y="3046927"/>
              <a:ext cx="1655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szívesség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Csoportba foglalás 51"/>
          <p:cNvGrpSpPr/>
          <p:nvPr/>
        </p:nvGrpSpPr>
        <p:grpSpPr>
          <a:xfrm>
            <a:off x="4709955" y="2639387"/>
            <a:ext cx="2194560" cy="553664"/>
            <a:chOff x="9757513" y="3555938"/>
            <a:chExt cx="2194560" cy="553664"/>
          </a:xfrm>
        </p:grpSpPr>
        <p:grpSp>
          <p:nvGrpSpPr>
            <p:cNvPr id="26" name="Csoportba foglalás 25"/>
            <p:cNvGrpSpPr/>
            <p:nvPr/>
          </p:nvGrpSpPr>
          <p:grpSpPr>
            <a:xfrm>
              <a:off x="9757513" y="3555938"/>
              <a:ext cx="2194560" cy="553664"/>
              <a:chOff x="818606" y="4232366"/>
              <a:chExt cx="2194560" cy="553664"/>
            </a:xfrm>
          </p:grpSpPr>
          <p:sp>
            <p:nvSpPr>
              <p:cNvPr id="27" name="Ellipszis 26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" name="Ellipszis 27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1" name="Szövegdoboz 50"/>
            <p:cNvSpPr txBox="1"/>
            <p:nvPr/>
          </p:nvSpPr>
          <p:spPr>
            <a:xfrm>
              <a:off x="10415011" y="3567982"/>
              <a:ext cx="1173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jóság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Csoportba foglalás 53"/>
          <p:cNvGrpSpPr/>
          <p:nvPr/>
        </p:nvGrpSpPr>
        <p:grpSpPr>
          <a:xfrm>
            <a:off x="4709955" y="2542776"/>
            <a:ext cx="2194560" cy="560474"/>
            <a:chOff x="10007507" y="4306277"/>
            <a:chExt cx="2194560" cy="560474"/>
          </a:xfrm>
        </p:grpSpPr>
        <p:grpSp>
          <p:nvGrpSpPr>
            <p:cNvPr id="38" name="Csoportba foglalás 37"/>
            <p:cNvGrpSpPr/>
            <p:nvPr/>
          </p:nvGrpSpPr>
          <p:grpSpPr>
            <a:xfrm>
              <a:off x="10007507" y="4313087"/>
              <a:ext cx="2194560" cy="553664"/>
              <a:chOff x="818606" y="4232366"/>
              <a:chExt cx="2194560" cy="553664"/>
            </a:xfrm>
          </p:grpSpPr>
          <p:sp>
            <p:nvSpPr>
              <p:cNvPr id="39" name="Ellipszis 38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0" name="Ellipszis 39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3" name="Szövegdoboz 52"/>
            <p:cNvSpPr txBox="1"/>
            <p:nvPr/>
          </p:nvSpPr>
          <p:spPr>
            <a:xfrm>
              <a:off x="10619221" y="4306277"/>
              <a:ext cx="106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hűség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Csoportba foglalás 55"/>
          <p:cNvGrpSpPr/>
          <p:nvPr/>
        </p:nvGrpSpPr>
        <p:grpSpPr>
          <a:xfrm>
            <a:off x="4709955" y="2463402"/>
            <a:ext cx="2194560" cy="554244"/>
            <a:chOff x="8103065" y="4784604"/>
            <a:chExt cx="2194560" cy="554244"/>
          </a:xfrm>
        </p:grpSpPr>
        <p:grpSp>
          <p:nvGrpSpPr>
            <p:cNvPr id="35" name="Csoportba foglalás 34"/>
            <p:cNvGrpSpPr/>
            <p:nvPr/>
          </p:nvGrpSpPr>
          <p:grpSpPr>
            <a:xfrm>
              <a:off x="8103065" y="4785184"/>
              <a:ext cx="2194560" cy="553664"/>
              <a:chOff x="818606" y="4232366"/>
              <a:chExt cx="2194560" cy="553664"/>
            </a:xfrm>
          </p:grpSpPr>
          <p:sp>
            <p:nvSpPr>
              <p:cNvPr id="36" name="Ellipszis 35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" name="Ellipszis 36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5" name="Szövegdoboz 54"/>
            <p:cNvSpPr txBox="1"/>
            <p:nvPr/>
          </p:nvSpPr>
          <p:spPr>
            <a:xfrm>
              <a:off x="8490282" y="4784604"/>
              <a:ext cx="1538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szelídség</a:t>
              </a:r>
              <a:endParaRPr lang="hu-H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Csoportba foglalás 57"/>
          <p:cNvGrpSpPr/>
          <p:nvPr/>
        </p:nvGrpSpPr>
        <p:grpSpPr>
          <a:xfrm>
            <a:off x="4702841" y="2390992"/>
            <a:ext cx="2238915" cy="553664"/>
            <a:chOff x="9487547" y="5406667"/>
            <a:chExt cx="2238915" cy="553664"/>
          </a:xfrm>
        </p:grpSpPr>
        <p:grpSp>
          <p:nvGrpSpPr>
            <p:cNvPr id="29" name="Csoportba foglalás 28"/>
            <p:cNvGrpSpPr/>
            <p:nvPr/>
          </p:nvGrpSpPr>
          <p:grpSpPr>
            <a:xfrm>
              <a:off x="9487547" y="5406667"/>
              <a:ext cx="2194560" cy="553664"/>
              <a:chOff x="818606" y="4232366"/>
              <a:chExt cx="2194560" cy="553664"/>
            </a:xfrm>
          </p:grpSpPr>
          <p:sp>
            <p:nvSpPr>
              <p:cNvPr id="30" name="Ellipszis 29"/>
              <p:cNvSpPr/>
              <p:nvPr/>
            </p:nvSpPr>
            <p:spPr>
              <a:xfrm>
                <a:off x="818606" y="4307059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" name="Ellipszis 30"/>
              <p:cNvSpPr/>
              <p:nvPr/>
            </p:nvSpPr>
            <p:spPr>
              <a:xfrm>
                <a:off x="818606" y="4232366"/>
                <a:ext cx="2194560" cy="47897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7" name="Szövegdoboz 56"/>
            <p:cNvSpPr txBox="1"/>
            <p:nvPr/>
          </p:nvSpPr>
          <p:spPr>
            <a:xfrm>
              <a:off x="9511979" y="5442944"/>
              <a:ext cx="22144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önmegtartóztatás</a:t>
              </a:r>
              <a:endParaRPr lang="hu-H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Lekerekített téglalap 58"/>
          <p:cNvSpPr/>
          <p:nvPr/>
        </p:nvSpPr>
        <p:spPr>
          <a:xfrm>
            <a:off x="1433446" y="1359606"/>
            <a:ext cx="9041872" cy="2858929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 azért a kincsért, </a:t>
            </a:r>
          </a:p>
          <a:p>
            <a:pPr algn="ctr"/>
            <a:r>
              <a:rPr lang="hu-HU" sz="4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nehéz megőrizned!</a:t>
            </a:r>
            <a:endParaRPr lang="hu-HU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Kép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50"/>
            <a:ext cx="1169398" cy="11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7407 C -0.00716 -0.07916 -0.03112 -0.08403 -0.03985 -0.08403 C -0.09323 -0.08403 -0.14844 -0.00463 -0.14844 0.075 C -0.14844 0.03472 -0.17604 -0.00463 -0.20183 -0.00463 C -0.22943 -0.00463 -0.25521 0.03542 -0.25521 0.075 C -0.25521 0.0551 -0.26888 0.03472 -0.28269 0.03472 C -0.29649 0.03472 -0.31029 0.05463 -0.31029 0.075 C -0.31029 0.06482 -0.31732 0.0551 -0.32396 0.0551 C -0.33086 0.0551 -0.33776 0.06528 -0.33776 0.075 C -0.33776 0.06968 -0.34102 0.06482 -0.34466 0.06482 C -0.34649 0.06482 -0.3517 0.06991 -0.3517 0.075 C -0.3517 0.07246 -0.35339 0.06968 -0.35495 0.06968 C -0.35495 0.06922 -0.35834 0.07222 -0.35834 0.075 C -0.35834 0.07361 -0.35834 0.07246 -0.36016 0.07246 C -0.36016 0.07292 -0.36198 0.07361 -0.36198 0.075 C -0.36198 0.07431 -0.36198 0.07361 -0.36198 0.07292 C -0.36381 0.07292 -0.36381 0.07361 -0.36381 0.07431 C -0.3655 0.07431 -0.3655 0.07361 -0.3655 0.07292 C -0.36719 0.07292 -0.36719 0.07361 -0.36719 0.07431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324 C -0.00521 -0.00995 -0.02252 -0.0162 -0.0289 -0.0162 C -0.06732 -0.0162 -0.10716 0.08797 -0.10716 0.19236 C -0.10716 0.13959 -0.12695 0.08797 -0.1457 0.08797 C -0.16562 0.08797 -0.18411 0.14028 -0.18411 0.19236 C -0.18411 0.16621 -0.19401 0.13959 -0.20403 0.13959 C -0.21393 0.13959 -0.22396 0.16551 -0.22396 0.19236 C -0.22396 0.17871 -0.22903 0.16621 -0.23385 0.16621 C -0.23893 0.16621 -0.24375 0.1794 -0.24375 0.19236 C -0.24375 0.18519 -0.24609 0.17871 -0.2487 0.17871 C -0.25013 0.17871 -0.25364 0.18542 -0.25364 0.19236 C -0.25364 0.18866 -0.25495 0.18519 -0.25612 0.18519 C -0.25612 0.18449 -0.25846 0.18866 -0.25846 0.19236 C -0.25846 0.19028 -0.25846 0.18866 -0.25989 0.18866 C -0.25989 0.18959 -0.2612 0.19051 -0.2612 0.19236 C -0.2612 0.19121 -0.2612 0.19028 -0.2612 0.18959 C -0.26237 0.18959 -0.26237 0.19028 -0.26237 0.19121 C -0.26367 0.19121 -0.26367 0.19051 -0.26367 0.18959 C -0.26484 0.18959 -0.26484 0.19028 -0.26484 0.19121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39 C -0.00716 -0.0125 -0.03125 -0.02292 -0.0401 -0.02292 C -0.09375 -0.02292 -0.14922 0.14699 -0.14922 0.31759 C -0.14922 0.23171 -0.17695 0.14699 -0.20286 0.14699 C -0.2306 0.14699 -0.25664 0.23287 -0.25664 0.31759 C -0.25664 0.275 -0.27031 0.23171 -0.28437 0.23171 C -0.29804 0.23171 -0.31211 0.27361 -0.31211 0.31759 C -0.31211 0.2956 -0.31901 0.275 -0.32578 0.275 C -0.33281 0.275 -0.33958 0.29676 -0.33958 0.31759 C -0.33958 0.30625 -0.34297 0.2956 -0.34661 0.2956 C -0.34831 0.2956 -0.35351 0.30648 -0.35351 0.31759 C -0.35351 0.31203 -0.35534 0.30625 -0.3569 0.30625 C -0.3569 0.30486 -0.36028 0.31134 -0.36028 0.31759 C -0.36028 0.31412 -0.36028 0.31203 -0.36211 0.31203 C -0.36211 0.31319 -0.36393 0.31481 -0.36393 0.31759 C -0.36393 0.31597 -0.36393 0.31412 -0.36393 0.31319 C -0.36575 0.31319 -0.36575 0.31412 -0.36575 0.31597 C -0.36758 0.31597 -0.36758 0.31481 -0.36758 0.31319 C -0.36914 0.31319 -0.36914 0.31412 -0.36914 0.31597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435 C -0.00469 -0.00116 -0.02057 -0.01597 -0.0263 -0.01597 C -0.06159 -0.01597 -0.09817 0.22269 -0.09817 0.46158 C -0.09817 0.34121 -0.1164 0.22269 -0.13346 0.22269 C -0.15169 0.22269 -0.16875 0.34306 -0.16875 0.46158 C -0.16875 0.40232 -0.17773 0.34121 -0.18698 0.34121 C -0.19596 0.34121 -0.20521 0.40046 -0.20521 0.46158 C -0.20521 0.43102 -0.20976 0.40232 -0.21432 0.40232 C -0.21888 0.40232 -0.22331 0.43264 -0.22331 0.46158 C -0.22331 0.44607 -0.22552 0.43102 -0.22786 0.43102 C -0.22916 0.43102 -0.23255 0.44653 -0.23255 0.46158 C -0.23255 0.45394 -0.23372 0.44607 -0.23476 0.44607 C -0.23476 0.44421 -0.23698 0.45347 -0.23698 0.46158 C -0.23698 0.45741 -0.23698 0.45394 -0.23815 0.45394 C -0.23815 0.45579 -0.23932 0.45787 -0.23932 0.46158 C -0.23932 0.45972 -0.23932 0.45741 -0.23932 0.45579 C -0.24049 0.45579 -0.24049 0.45741 -0.24049 0.45972 C -0.24166 0.45972 -0.24166 0.45787 -0.24166 0.45579 C -0.24284 0.45579 -0.24284 0.45741 -0.24284 0.45972 " pathEditMode="relative" rAng="0" ptsTypes="AAAAAAAAAAAAAAAAA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88 C 0.00716 -0.0125 0.03229 -0.01597 0.04141 -0.01597 C 0.09714 -0.01597 0.15469 0.04143 0.15469 0.09884 C 0.15469 0.06991 0.18347 0.04143 0.21042 0.04143 C 0.23919 0.04143 0.26615 0.07014 0.26615 0.09884 C 0.26615 0.08449 0.28047 0.06991 0.29492 0.06991 C 0.30925 0.06991 0.32383 0.08403 0.32383 0.09884 C 0.32383 0.09143 0.33099 0.08449 0.33802 0.08449 C 0.34531 0.08449 0.35235 0.0919 0.35235 0.09884 C 0.35235 0.09491 0.35586 0.09143 0.35964 0.09143 C 0.36146 0.09143 0.36693 0.09514 0.36693 0.09884 C 0.36693 0.09699 0.36875 0.09491 0.37044 0.09491 C 0.37044 0.09537 0.37396 0.09676 0.37396 0.09884 C 0.37396 0.09768 0.37396 0.09699 0.37578 0.09699 C 0.37578 0.09745 0.37761 0.09792 0.37761 0.09884 C 0.37761 0.09838 0.37761 0.09768 0.37761 0.09745 C 0.37956 0.09745 0.37956 0.09768 0.37956 0.09838 C 0.38138 0.09838 0.38138 0.09792 0.38138 0.09745 C 0.38334 0.09745 0.38334 0.09768 0.38334 0.09838 " pathEditMode="relative" rAng="0" ptsTypes="AAAAAAAAAAAAAAAAAAA">
                                      <p:cBhvr>
                                        <p:cTn id="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25 C 0.00834 -0.0331 0.02669 -0.04074 0.03334 -0.04074 C 0.07396 -0.04074 0.11602 0.08264 0.11602 0.20602 C 0.11602 0.14375 0.13698 0.08264 0.15664 0.08264 C 0.17774 0.08264 0.19727 0.14468 0.19727 0.20602 C 0.19727 0.17523 0.20768 0.14375 0.21836 0.14375 C 0.22878 0.14375 0.23933 0.17431 0.23933 0.20602 C 0.23933 0.19005 0.24466 0.17523 0.24974 0.17523 C 0.25508 0.17523 0.26016 0.19097 0.26016 0.20602 C 0.26016 0.19792 0.26276 0.19005 0.2655 0.19005 C 0.2668 0.19005 0.27084 0.19815 0.27084 0.20602 C 0.27084 0.20208 0.27214 0.19792 0.27331 0.19792 C 0.27331 0.19884 0.27591 0.20185 0.27591 0.20602 C 0.27591 0.20394 0.27591 0.20208 0.27735 0.20208 C 0.27735 0.20301 0.27865 0.20417 0.27865 0.20602 C 0.27865 0.20509 0.27865 0.20394 0.27865 0.20301 C 0.28008 0.20301 0.28008 0.20394 0.28008 0.20509 C 0.28138 0.20509 0.28138 0.20417 0.28138 0.20301 C 0.28281 0.20301 0.28281 0.20394 0.28281 0.20509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44 C 0.00742 -0.00601 0.03308 -0.01597 0.04245 -0.01597 C 0.09961 -0.01597 0.15873 0.14422 0.15873 0.3044 C 0.15873 0.22362 0.18815 0.14422 0.21576 0.14422 C 0.24531 0.14422 0.27292 0.22477 0.27292 0.3044 C 0.27292 0.26459 0.28763 0.22362 0.30248 0.22362 C 0.31719 0.22362 0.33203 0.26343 0.33203 0.3044 C 0.33203 0.2838 0.33946 0.26459 0.34675 0.26459 C 0.35417 0.26459 0.36133 0.28496 0.36133 0.3044 C 0.36133 0.29399 0.36498 0.2838 0.36875 0.2838 C 0.37071 0.2838 0.37617 0.29422 0.37617 0.3044 C 0.37617 0.29931 0.37813 0.29399 0.37982 0.29399 C 0.37982 0.29514 0.38347 0.29885 0.38347 0.3044 C 0.38347 0.30162 0.38347 0.29931 0.38529 0.29931 C 0.38529 0.30047 0.38724 0.30186 0.38724 0.3044 C 0.38724 0.30301 0.38724 0.30162 0.38724 0.30047 C 0.38919 0.30047 0.38919 0.30162 0.38919 0.30301 C 0.39115 0.30301 0.39115 0.30186 0.39115 0.30047 C 0.3931 0.30047 0.3931 0.30162 0.3931 0.30301 " pathEditMode="relative" rAng="0" ptsTypes="AAAAAAAAAAAAAAAAA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041 C 0.00495 -0.00301 0.0224 -0.01598 0.02878 -0.01598 C 0.06758 -0.01598 0.10768 0.19143 0.10768 0.39907 C 0.10768 0.29444 0.12774 0.19143 0.14649 0.19143 C 0.16654 0.19143 0.18529 0.29606 0.18529 0.39907 C 0.18529 0.34745 0.19531 0.29444 0.20534 0.29444 C 0.21537 0.29444 0.22539 0.34583 0.22539 0.39907 C 0.22539 0.37245 0.23047 0.34745 0.23542 0.34745 C 0.2405 0.34745 0.24531 0.37407 0.24531 0.39907 C 0.24531 0.38541 0.24779 0.37245 0.25039 0.37245 C 0.25169 0.37245 0.25547 0.38588 0.25547 0.39907 C 0.25547 0.39236 0.25677 0.38541 0.25794 0.38541 C 0.25794 0.38703 0.26029 0.39213 0.26029 0.39907 C 0.26029 0.3956 0.26029 0.39236 0.26159 0.39236 C 0.26159 0.39398 0.26289 0.39583 0.26289 0.39907 C 0.26289 0.39745 0.26289 0.3956 0.26289 0.39398 C 0.26419 0.39398 0.26419 0.3956 0.26419 0.39745 C 0.2655 0.39745 0.2655 0.39583 0.2655 0.39398 C 0.26693 0.39398 0.26693 0.3956 0.26693 0.39745 " pathEditMode="relative" rAng="0" ptsTypes="AAAAAAAAAAAAAAAAAAA">
                                      <p:cBhvr>
                                        <p:cTn id="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875 C 0.00743 0.00116 0.03308 -0.01597 0.04232 -0.01597 C 0.09948 -0.01597 0.15847 0.25741 0.15847 0.53102 C 0.15847 0.39305 0.18789 0.25741 0.2155 0.25741 C 0.24506 0.25741 0.27266 0.39514 0.27266 0.53102 C 0.27266 0.46296 0.28724 0.39305 0.30209 0.39305 C 0.31667 0.39305 0.33164 0.46111 0.33164 0.53102 C 0.33164 0.49606 0.33907 0.46296 0.34623 0.46296 C 0.35365 0.46296 0.36081 0.49792 0.36081 0.53102 C 0.36081 0.51319 0.36446 0.49606 0.36823 0.49606 C 0.37019 0.49606 0.37579 0.51366 0.37579 0.53102 C 0.37579 0.52222 0.37761 0.51319 0.3793 0.51319 C 0.3793 0.51528 0.38295 0.52176 0.38295 0.53102 C 0.38295 0.52639 0.38295 0.52222 0.3849 0.52222 C 0.3849 0.5243 0.38672 0.52685 0.38672 0.53102 C 0.38672 0.52893 0.38672 0.52639 0.38672 0.5243 C 0.38868 0.5243 0.38868 0.52639 0.38868 0.52893 C 0.39063 0.52893 0.39063 0.52685 0.39063 0.5243 C 0.39258 0.5243 0.39258 0.52639 0.39258 0.52893 " pathEditMode="relative" rAng="0" ptsTypes="AAAAAAAAAAAAAAAAAAA">
                                      <p:cBhvr>
                                        <p:cTn id="1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7192657" y="162140"/>
            <a:ext cx="476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Józsefnek tehát </a:t>
            </a:r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4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születése </a:t>
            </a:r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 is megjelent az angyal, </a:t>
            </a:r>
            <a:endParaRPr lang="hu-HU" sz="2400" dirty="0" smtClean="0">
              <a:solidFill>
                <a:srgbClr val="654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4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átadja Isten </a:t>
            </a:r>
            <a:r>
              <a:rPr lang="hu-HU" sz="24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üzenetét</a:t>
            </a:r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400" dirty="0" smtClean="0">
                <a:solidFill>
                  <a:srgbClr val="654C39"/>
                </a:solidFill>
              </a:rPr>
              <a:t> </a:t>
            </a:r>
            <a:endParaRPr lang="hu-HU" sz="2400" dirty="0">
              <a:solidFill>
                <a:srgbClr val="654C39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522926" cy="15240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688600" y="1434348"/>
            <a:ext cx="6014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Vágjuk ki papírból Isten hírnökét! </a:t>
            </a:r>
          </a:p>
          <a:p>
            <a:r>
              <a:rPr lang="hu-HU" sz="28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Készítsünk angyalláncot!</a:t>
            </a:r>
            <a:endParaRPr lang="hu-HU" sz="2800" dirty="0">
              <a:solidFill>
                <a:srgbClr val="654C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600" y="2800854"/>
            <a:ext cx="5224813" cy="1826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Csoportba foglalás 24"/>
          <p:cNvGrpSpPr/>
          <p:nvPr/>
        </p:nvGrpSpPr>
        <p:grpSpPr>
          <a:xfrm>
            <a:off x="1" y="5039402"/>
            <a:ext cx="12191999" cy="1831505"/>
            <a:chOff x="1" y="5039402"/>
            <a:chExt cx="12191999" cy="1831505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8926871" y="5039402"/>
              <a:ext cx="3265129" cy="1831505"/>
            </a:xfrm>
            <a:prstGeom prst="rect">
              <a:avLst/>
            </a:prstGeom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5693039" y="5039402"/>
              <a:ext cx="3282622" cy="1831505"/>
            </a:xfrm>
            <a:prstGeom prst="rect">
              <a:avLst/>
            </a:prstGeom>
          </p:spPr>
        </p:pic>
        <p:pic>
          <p:nvPicPr>
            <p:cNvPr id="23" name="Kép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2439306" y="5039402"/>
              <a:ext cx="3309126" cy="1831505"/>
            </a:xfrm>
            <a:prstGeom prst="rect">
              <a:avLst/>
            </a:prstGeom>
          </p:spPr>
        </p:pic>
        <p:pic>
          <p:nvPicPr>
            <p:cNvPr id="24" name="Kép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 r="12584"/>
            <a:stretch/>
          </p:blipFill>
          <p:spPr>
            <a:xfrm>
              <a:off x="1" y="5039402"/>
              <a:ext cx="2514599" cy="1831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2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73509" y="1895234"/>
            <a:ext cx="5226169" cy="20146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7203" l="1837" r="981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306" y="5657232"/>
            <a:ext cx="4212402" cy="120076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4" y="1709530"/>
            <a:ext cx="7480523" cy="2753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7203" l="1837" r="981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728" y="5657232"/>
            <a:ext cx="4207238" cy="1200768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7203" l="1837" r="981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8620" y="5657232"/>
            <a:ext cx="4223380" cy="12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0" r="100000">
                        <a14:foregroundMark x1="19522" y1="43662" x2="19522" y2="43662"/>
                        <a14:foregroundMark x1="2590" y1="20423" x2="2590" y2="20423"/>
                        <a14:foregroundMark x1="15339" y1="21127" x2="15339" y2="21127"/>
                        <a14:foregroundMark x1="49203" y1="23239" x2="49203" y2="23239"/>
                        <a14:foregroundMark x1="45817" y1="52113" x2="45817" y2="52113"/>
                        <a14:foregroundMark x1="46215" y1="68310" x2="46215" y2="68310"/>
                        <a14:foregroundMark x1="1394" y1="87324" x2="1394" y2="87324"/>
                      </a14:backgroundRemoval>
                    </a14:imgEffect>
                  </a14:imgLayer>
                </a14:imgProps>
              </a:ext>
            </a:extLst>
          </a:blip>
          <a:srcRect l="49635"/>
          <a:stretch/>
        </p:blipFill>
        <p:spPr>
          <a:xfrm>
            <a:off x="8926871" y="5039402"/>
            <a:ext cx="3265129" cy="183150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0" r="100000">
                        <a14:foregroundMark x1="19522" y1="43662" x2="19522" y2="43662"/>
                        <a14:foregroundMark x1="2590" y1="20423" x2="2590" y2="20423"/>
                        <a14:foregroundMark x1="15339" y1="21127" x2="15339" y2="21127"/>
                        <a14:foregroundMark x1="49203" y1="23239" x2="49203" y2="23239"/>
                        <a14:foregroundMark x1="45817" y1="52113" x2="45817" y2="52113"/>
                        <a14:foregroundMark x1="46215" y1="68310" x2="46215" y2="68310"/>
                        <a14:foregroundMark x1="1394" y1="87324" x2="1394" y2="87324"/>
                      </a14:backgroundRemoval>
                    </a14:imgEffect>
                  </a14:imgLayer>
                </a14:imgProps>
              </a:ext>
            </a:extLst>
          </a:blip>
          <a:srcRect l="49635"/>
          <a:stretch/>
        </p:blipFill>
        <p:spPr>
          <a:xfrm>
            <a:off x="5693039" y="5039402"/>
            <a:ext cx="3282622" cy="183150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0" r="100000">
                        <a14:foregroundMark x1="19522" y1="43662" x2="19522" y2="43662"/>
                        <a14:foregroundMark x1="2590" y1="20423" x2="2590" y2="20423"/>
                        <a14:foregroundMark x1="15339" y1="21127" x2="15339" y2="21127"/>
                        <a14:foregroundMark x1="49203" y1="23239" x2="49203" y2="23239"/>
                        <a14:foregroundMark x1="45817" y1="52113" x2="45817" y2="52113"/>
                        <a14:foregroundMark x1="46215" y1="68310" x2="46215" y2="68310"/>
                        <a14:foregroundMark x1="1394" y1="87324" x2="1394" y2="87324"/>
                      </a14:backgroundRemoval>
                    </a14:imgEffect>
                  </a14:imgLayer>
                </a14:imgProps>
              </a:ext>
            </a:extLst>
          </a:blip>
          <a:srcRect l="49635"/>
          <a:stretch/>
        </p:blipFill>
        <p:spPr>
          <a:xfrm>
            <a:off x="2439306" y="5039402"/>
            <a:ext cx="3309126" cy="1831505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0" r="100000">
                        <a14:foregroundMark x1="19522" y1="43662" x2="19522" y2="43662"/>
                        <a14:foregroundMark x1="2590" y1="20423" x2="2590" y2="20423"/>
                        <a14:foregroundMark x1="15339" y1="21127" x2="15339" y2="21127"/>
                        <a14:foregroundMark x1="49203" y1="23239" x2="49203" y2="23239"/>
                        <a14:foregroundMark x1="45817" y1="52113" x2="45817" y2="52113"/>
                        <a14:foregroundMark x1="46215" y1="68310" x2="46215" y2="68310"/>
                        <a14:foregroundMark x1="1394" y1="87324" x2="1394" y2="87324"/>
                      </a14:backgroundRemoval>
                    </a14:imgEffect>
                  </a14:imgLayer>
                </a14:imgProps>
              </a:ext>
            </a:extLst>
          </a:blip>
          <a:srcRect l="49635" r="12584"/>
          <a:stretch/>
        </p:blipFill>
        <p:spPr>
          <a:xfrm>
            <a:off x="1" y="5039402"/>
            <a:ext cx="2514599" cy="183150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66" y="196147"/>
            <a:ext cx="2389868" cy="4843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Csoportba foglalás 26"/>
          <p:cNvGrpSpPr/>
          <p:nvPr/>
        </p:nvGrpSpPr>
        <p:grpSpPr>
          <a:xfrm>
            <a:off x="3028199" y="178904"/>
            <a:ext cx="4673813" cy="2186608"/>
            <a:chOff x="3028199" y="178904"/>
            <a:chExt cx="4673813" cy="218660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" name="Téglalap 1"/>
            <p:cNvSpPr/>
            <p:nvPr/>
          </p:nvSpPr>
          <p:spPr>
            <a:xfrm>
              <a:off x="3028199" y="178904"/>
              <a:ext cx="4673813" cy="218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Lekerekített téglalap 2"/>
            <p:cNvSpPr/>
            <p:nvPr/>
          </p:nvSpPr>
          <p:spPr>
            <a:xfrm>
              <a:off x="3186899" y="313445"/>
              <a:ext cx="4356411" cy="1917525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Rajzold körbe az angyalt a kivágott sablon segítségével! Az angyal testének közepén lévő vonalat nem kell rárajzolni a sablonra.</a:t>
              </a:r>
              <a:endPara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Csoportba foglalás 27"/>
          <p:cNvGrpSpPr/>
          <p:nvPr/>
        </p:nvGrpSpPr>
        <p:grpSpPr>
          <a:xfrm>
            <a:off x="4093869" y="2852794"/>
            <a:ext cx="4673813" cy="2186608"/>
            <a:chOff x="4093869" y="2852794"/>
            <a:chExt cx="4673813" cy="218660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Téglalap 14"/>
            <p:cNvSpPr/>
            <p:nvPr/>
          </p:nvSpPr>
          <p:spPr>
            <a:xfrm>
              <a:off x="4093869" y="2852794"/>
              <a:ext cx="4673813" cy="218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4252569" y="2987599"/>
              <a:ext cx="4356411" cy="1917525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Figyelj arra, hogy az angyal külső körvonalánál ne vágd le az érintkezési pontokat!</a:t>
              </a:r>
              <a:endPara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8975661" y="196147"/>
            <a:ext cx="2893167" cy="4843255"/>
            <a:chOff x="8975661" y="196147"/>
            <a:chExt cx="2893167" cy="4843255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6"/>
            <a:srcRect t="15603"/>
            <a:stretch/>
          </p:blipFill>
          <p:spPr>
            <a:xfrm>
              <a:off x="8975661" y="196147"/>
              <a:ext cx="2893167" cy="48432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églalap 17"/>
            <p:cNvSpPr/>
            <p:nvPr/>
          </p:nvSpPr>
          <p:spPr>
            <a:xfrm>
              <a:off x="9055054" y="196147"/>
              <a:ext cx="1619572" cy="2258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8" name="Egyenes összekötő nyíllal 7"/>
          <p:cNvCxnSpPr/>
          <p:nvPr/>
        </p:nvCxnSpPr>
        <p:spPr>
          <a:xfrm flipV="1">
            <a:off x="8319052" y="1325556"/>
            <a:ext cx="2362044" cy="2976301"/>
          </a:xfrm>
          <a:prstGeom prst="straightConnector1">
            <a:avLst/>
          </a:prstGeom>
          <a:ln w="444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8358621" y="2327111"/>
            <a:ext cx="2316005" cy="2026551"/>
          </a:xfrm>
          <a:prstGeom prst="straightConnector1">
            <a:avLst/>
          </a:prstGeom>
          <a:ln w="444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9" y="667985"/>
            <a:ext cx="5812114" cy="5620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7203" l="1837" r="981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129" y="4066970"/>
            <a:ext cx="5467628" cy="15585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Csoportba foglalás 2"/>
          <p:cNvGrpSpPr/>
          <p:nvPr/>
        </p:nvGrpSpPr>
        <p:grpSpPr>
          <a:xfrm>
            <a:off x="6490250" y="1822234"/>
            <a:ext cx="5453874" cy="1520282"/>
            <a:chOff x="6490250" y="1822234"/>
            <a:chExt cx="5453874" cy="15202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6490250" y="1822234"/>
              <a:ext cx="2746815" cy="1520282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9197309" y="1822234"/>
              <a:ext cx="2746815" cy="1520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195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1070476" y="715319"/>
            <a:ext cx="887019" cy="941853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0025811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mplete_v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352" y="3582740"/>
            <a:ext cx="1210834" cy="121083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20" y="0"/>
            <a:ext cx="1476170" cy="1463429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516560" y="632321"/>
            <a:ext cx="3652640" cy="871057"/>
          </a:xfrm>
          <a:prstGeom prst="rect">
            <a:avLst/>
          </a:prstGeom>
          <a:effectLst>
            <a:softEdge rad="508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Tanuljuk meg ezt a szép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/>
              </a:rPr>
              <a:t>karácsonyi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60" y="1611087"/>
            <a:ext cx="9174725" cy="5081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804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2781024" y="32893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978444" y="2189857"/>
            <a:ext cx="56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„A rád bízott drága kincset őrizd meg a bennünk lakozó Szentlélek által.”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(Pál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második levele Timóteushoz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1,14)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470036" y="2174685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10709121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8599606" y="156611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12" name="Ellipszis 11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6737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591" y="41578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0" name="Ellipszis 9"/>
          <p:cNvSpPr>
            <a:spLocks noChangeAspect="1"/>
          </p:cNvSpPr>
          <p:nvPr/>
        </p:nvSpPr>
        <p:spPr>
          <a:xfrm>
            <a:off x="930571" y="1219196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089819" y="2055906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13" name="Szövegdoboz 5"/>
          <p:cNvSpPr txBox="1">
            <a:spLocks noChangeArrowheads="1"/>
          </p:cNvSpPr>
          <p:nvPr/>
        </p:nvSpPr>
        <p:spPr bwMode="auto">
          <a:xfrm>
            <a:off x="5768276" y="2179016"/>
            <a:ext cx="580887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</a:t>
            </a: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Erős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váram az Isten, </a:t>
            </a: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én hűséges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Istenem.”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6559258" y="4714239"/>
            <a:ext cx="4334597" cy="920528"/>
            <a:chOff x="6490250" y="1822234"/>
            <a:chExt cx="5453874" cy="15202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2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6490250" y="1822234"/>
              <a:ext cx="2746815" cy="1520282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 rotWithShape="1">
            <a:blip r:embed="rId2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50000" r="100000">
                          <a14:foregroundMark x1="19522" y1="43662" x2="19522" y2="43662"/>
                          <a14:foregroundMark x1="2590" y1="20423" x2="2590" y2="20423"/>
                          <a14:foregroundMark x1="15339" y1="21127" x2="15339" y2="21127"/>
                          <a14:foregroundMark x1="49203" y1="23239" x2="49203" y2="23239"/>
                          <a14:foregroundMark x1="45817" y1="52113" x2="45817" y2="52113"/>
                          <a14:foregroundMark x1="46215" y1="68310" x2="46215" y2="68310"/>
                          <a14:foregroundMark x1="1394" y1="87324" x2="1394" y2="87324"/>
                        </a14:backgroundRemoval>
                      </a14:imgEffect>
                    </a14:imgLayer>
                  </a14:imgProps>
                </a:ext>
              </a:extLst>
            </a:blip>
            <a:srcRect l="49635"/>
            <a:stretch/>
          </p:blipFill>
          <p:spPr>
            <a:xfrm>
              <a:off x="9197309" y="1822234"/>
              <a:ext cx="2746815" cy="1520282"/>
            </a:xfrm>
            <a:prstGeom prst="rect">
              <a:avLst/>
            </a:prstGeom>
          </p:spPr>
        </p:pic>
      </p:grpSp>
      <p:sp>
        <p:nvSpPr>
          <p:cNvPr id="2" name="Lekerekített téglalap 1"/>
          <p:cNvSpPr/>
          <p:nvPr/>
        </p:nvSpPr>
        <p:spPr>
          <a:xfrm>
            <a:off x="507172" y="5783690"/>
            <a:ext cx="5068956" cy="936953"/>
          </a:xfrm>
          <a:prstGeom prst="round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PPT-</a:t>
            </a:r>
            <a:r>
              <a:rPr lang="hu-HU" dirty="0" err="1" smtClean="0"/>
              <a:t>ben</a:t>
            </a:r>
            <a:r>
              <a:rPr lang="hu-HU" dirty="0" smtClean="0"/>
              <a:t> felhasznált képek a </a:t>
            </a:r>
            <a:r>
              <a:rPr lang="hu-HU" dirty="0" smtClean="0">
                <a:hlinkClick r:id="rId4"/>
              </a:rPr>
              <a:t>www.unsplash.com</a:t>
            </a:r>
            <a:r>
              <a:rPr lang="hu-HU" dirty="0" smtClean="0"/>
              <a:t> és a </a:t>
            </a:r>
            <a:r>
              <a:rPr lang="hu-HU" dirty="0" smtClean="0">
                <a:hlinkClick r:id="rId5"/>
              </a:rPr>
              <a:t>www.pixabay.hu</a:t>
            </a:r>
            <a:r>
              <a:rPr lang="hu-HU" dirty="0" smtClean="0"/>
              <a:t> internetes oldalon találhatóak és ingyenesen </a:t>
            </a:r>
            <a:r>
              <a:rPr lang="hu-HU" dirty="0" err="1" smtClean="0"/>
              <a:t>letölthetőek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11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74545" y="416133"/>
            <a:ext cx="297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Gondold végig!</a:t>
            </a:r>
            <a:endParaRPr lang="hu-HU" sz="3200" dirty="0">
              <a:solidFill>
                <a:srgbClr val="654C3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94824" y="986243"/>
            <a:ext cx="263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Mit mi véd?</a:t>
            </a:r>
            <a:endParaRPr lang="hu-HU" sz="3200" dirty="0">
              <a:solidFill>
                <a:srgbClr val="654C3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070670" y="416133"/>
            <a:ext cx="700169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654C39"/>
                </a:solidFill>
              </a:rPr>
              <a:t>Nézd meg ezeket a képeket és gondold végig, </a:t>
            </a:r>
          </a:p>
          <a:p>
            <a:r>
              <a:rPr lang="hu-HU" sz="2300" dirty="0" smtClean="0">
                <a:solidFill>
                  <a:srgbClr val="654C39"/>
                </a:solidFill>
              </a:rPr>
              <a:t>hogy ki, vagy mi az, ami védelmet nyújt nekik! </a:t>
            </a:r>
          </a:p>
          <a:p>
            <a:r>
              <a:rPr lang="hu-HU" sz="2300" dirty="0" smtClean="0">
                <a:solidFill>
                  <a:srgbClr val="654C39"/>
                </a:solidFill>
              </a:rPr>
              <a:t>Válaszaidat leellenőrizheted, ha a képre </a:t>
            </a:r>
            <a:r>
              <a:rPr lang="hu-HU" sz="2300" dirty="0" err="1" smtClean="0">
                <a:solidFill>
                  <a:srgbClr val="654C39"/>
                </a:solidFill>
              </a:rPr>
              <a:t>kattintassz</a:t>
            </a:r>
            <a:r>
              <a:rPr lang="hu-HU" sz="2300" dirty="0" smtClean="0">
                <a:solidFill>
                  <a:srgbClr val="654C39"/>
                </a:solidFill>
              </a:rPr>
              <a:t>!</a:t>
            </a:r>
            <a:endParaRPr lang="hu-HU" sz="2300" dirty="0">
              <a:solidFill>
                <a:srgbClr val="654C39"/>
              </a:solidFill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"/>
            <a:ext cx="1892237" cy="1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518" y="4835077"/>
            <a:ext cx="2871465" cy="161558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65" y="4694857"/>
            <a:ext cx="2536156" cy="189602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851" y="2453861"/>
            <a:ext cx="2872801" cy="190620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364" y="2459820"/>
            <a:ext cx="2771263" cy="192098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39" y="2469779"/>
            <a:ext cx="2791435" cy="185908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074545" y="416133"/>
            <a:ext cx="297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Gondold végig!</a:t>
            </a:r>
            <a:endParaRPr lang="hu-HU" sz="3200" dirty="0">
              <a:solidFill>
                <a:srgbClr val="654C3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94824" y="986243"/>
            <a:ext cx="263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654C39"/>
                </a:solidFill>
                <a:latin typeface="Comic Sans MS" panose="030F0702030302020204" pitchFamily="66" charset="0"/>
              </a:rPr>
              <a:t>Mit mi véd?</a:t>
            </a:r>
            <a:endParaRPr lang="hu-HU" sz="3200" dirty="0">
              <a:solidFill>
                <a:srgbClr val="654C3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050391" y="204342"/>
            <a:ext cx="70016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654C39"/>
                </a:solidFill>
              </a:rPr>
              <a:t>Nézd meg ezeket a képeket és gondold végig, </a:t>
            </a:r>
          </a:p>
          <a:p>
            <a:r>
              <a:rPr lang="hu-HU" sz="2200" dirty="0" smtClean="0">
                <a:solidFill>
                  <a:srgbClr val="654C39"/>
                </a:solidFill>
              </a:rPr>
              <a:t>hogy ki, vagy mi az, ami védelmet nyújt nekik! </a:t>
            </a:r>
          </a:p>
          <a:p>
            <a:r>
              <a:rPr lang="hu-HU" sz="2200" dirty="0" smtClean="0">
                <a:solidFill>
                  <a:srgbClr val="654C39"/>
                </a:solidFill>
              </a:rPr>
              <a:t>Válaszaidat leellenőrizheted, ha a képre </a:t>
            </a:r>
            <a:r>
              <a:rPr lang="hu-HU" sz="2200" dirty="0" err="1" smtClean="0">
                <a:solidFill>
                  <a:srgbClr val="654C39"/>
                </a:solidFill>
              </a:rPr>
              <a:t>kattintasz</a:t>
            </a:r>
            <a:r>
              <a:rPr lang="hu-HU" sz="2200" dirty="0" smtClean="0">
                <a:solidFill>
                  <a:srgbClr val="654C39"/>
                </a:solidFill>
              </a:rPr>
              <a:t>!</a:t>
            </a:r>
          </a:p>
          <a:p>
            <a:r>
              <a:rPr lang="hu-HU" sz="2200" dirty="0" smtClean="0">
                <a:solidFill>
                  <a:srgbClr val="654C39"/>
                </a:solidFill>
              </a:rPr>
              <a:t>(Több jó válasz is lehetséges. Nem biztos, hogy mindig a te válaszod jelenik meg a kép alatt.)</a:t>
            </a:r>
            <a:endParaRPr lang="hu-HU" sz="2200" dirty="0">
              <a:solidFill>
                <a:srgbClr val="654C39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436" y="2407874"/>
            <a:ext cx="3019120" cy="201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2470" y="4639748"/>
            <a:ext cx="2653747" cy="198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95" y="2407874"/>
            <a:ext cx="2971725" cy="198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795" y="4658278"/>
            <a:ext cx="2962913" cy="196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6773" y="2407874"/>
            <a:ext cx="3022958" cy="201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13"/>
            <a:ext cx="1892237" cy="1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0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591" y="41578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375583" y="34408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Józsefnek nemcsak Jézus születése előtt, hanem Jézus születése után is megjelent az angyal, hogy átadja Isten </a:t>
            </a:r>
            <a:r>
              <a:rPr lang="hu-HU" sz="24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üzenetét</a:t>
            </a:r>
            <a:r>
              <a:rPr lang="hu-HU" sz="2400" dirty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" b="39277" l="38489" r="97540">
                        <a14:foregroundMark x1="80141" y1="20964" x2="80141" y2="20964"/>
                        <a14:foregroundMark x1="80316" y1="11807" x2="80316" y2="11807"/>
                        <a14:foregroundMark x1="80141" y1="9157" x2="80141" y2="9157"/>
                        <a14:foregroundMark x1="76626" y1="7229" x2="76626" y2="7229"/>
                        <a14:foregroundMark x1="60808" y1="6506" x2="60808" y2="6506"/>
                        <a14:foregroundMark x1="59227" y1="7711" x2="59227" y2="7711"/>
                        <a14:foregroundMark x1="82953" y1="10843" x2="82953" y2="10843"/>
                        <a14:foregroundMark x1="43058" y1="23373" x2="43058" y2="23373"/>
                        <a14:foregroundMark x1="45518" y1="20964" x2="45518" y2="20964"/>
                        <a14:foregroundMark x1="43409" y1="20482" x2="43409" y2="20482"/>
                        <a14:foregroundMark x1="86819" y1="34699" x2="86819" y2="34699"/>
                        <a14:foregroundMark x1="48506" y1="18795" x2="48506" y2="18795"/>
                        <a14:foregroundMark x1="84007" y1="23373" x2="84007" y2="23373"/>
                        <a14:foregroundMark x1="84710" y1="24337" x2="84710" y2="24337"/>
                      </a14:backgroundRemoval>
                    </a14:imgEffect>
                  </a14:imgLayer>
                </a14:imgProps>
              </a:ext>
            </a:extLst>
          </a:blip>
          <a:srcRect l="37838" r="9149" b="57924"/>
          <a:stretch/>
        </p:blipFill>
        <p:spPr>
          <a:xfrm>
            <a:off x="340988" y="3347212"/>
            <a:ext cx="5012194" cy="2901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1332876" y="1936237"/>
            <a:ext cx="9370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megszületett kis Jézusnak is védelemre volt szüksége. 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történetünkből kiderül, hogy pontosan miért.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18087" y="5191729"/>
            <a:ext cx="513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54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miért volt erre szükség?</a:t>
            </a:r>
            <a:endParaRPr lang="hu-HU" sz="2800" dirty="0">
              <a:solidFill>
                <a:srgbClr val="654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3" y="-97536"/>
            <a:ext cx="12288380" cy="6963060"/>
          </a:xfrm>
          <a:prstGeom prst="rect">
            <a:avLst/>
          </a:prstGeom>
        </p:spPr>
      </p:pic>
      <p:sp>
        <p:nvSpPr>
          <p:cNvPr id="4" name="Hold 3"/>
          <p:cNvSpPr/>
          <p:nvPr/>
        </p:nvSpPr>
        <p:spPr>
          <a:xfrm rot="1113816" flipH="1">
            <a:off x="4870972" y="232641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97334" y="504291"/>
            <a:ext cx="4721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Ismeritek az első karácsony történetét: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Jézus, Isten Fia Betlehemben egy barlangistállóban született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meg.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61000">
              <a:schemeClr val="accent1">
                <a:lumMod val="45000"/>
                <a:lumOff val="55000"/>
              </a:schemeClr>
            </a:gs>
            <a:gs pos="69000">
              <a:srgbClr val="E2C79A"/>
            </a:gs>
            <a:gs pos="93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7807" y="13103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0473065" y="369508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5" b="100000" l="1505" r="100000">
                        <a14:foregroundMark x1="14236" y1="95345" x2="14236" y2="9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22" y="1370751"/>
            <a:ext cx="6309463" cy="345171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6" b="98701" l="4908" r="967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243" y="2421782"/>
            <a:ext cx="1843739" cy="2322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" b="39277" l="38489" r="97540">
                        <a14:foregroundMark x1="80141" y1="20964" x2="80141" y2="20964"/>
                        <a14:foregroundMark x1="80316" y1="11807" x2="80316" y2="11807"/>
                        <a14:foregroundMark x1="80141" y1="9157" x2="80141" y2="9157"/>
                        <a14:foregroundMark x1="76626" y1="7229" x2="76626" y2="7229"/>
                        <a14:foregroundMark x1="60808" y1="6506" x2="60808" y2="6506"/>
                        <a14:foregroundMark x1="59227" y1="7711" x2="59227" y2="7711"/>
                        <a14:foregroundMark x1="82953" y1="10843" x2="82953" y2="10843"/>
                        <a14:foregroundMark x1="43058" y1="23373" x2="43058" y2="23373"/>
                        <a14:foregroundMark x1="45518" y1="20964" x2="45518" y2="20964"/>
                        <a14:foregroundMark x1="43409" y1="20482" x2="43409" y2="20482"/>
                        <a14:foregroundMark x1="86819" y1="34699" x2="86819" y2="34699"/>
                        <a14:foregroundMark x1="48506" y1="18795" x2="48506" y2="18795"/>
                        <a14:foregroundMark x1="84007" y1="23373" x2="84007" y2="23373"/>
                        <a14:foregroundMark x1="84710" y1="24337" x2="84710" y2="24337"/>
                      </a14:backgroundRemoval>
                    </a14:imgEffect>
                  </a14:imgLayer>
                </a14:imgProps>
              </a:ext>
            </a:extLst>
          </a:blip>
          <a:srcRect l="37838" r="9149" b="57924"/>
          <a:stretch/>
        </p:blipFill>
        <p:spPr>
          <a:xfrm>
            <a:off x="4277262" y="3642247"/>
            <a:ext cx="3472605" cy="2010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0" b="98313" l="2109" r="67663">
                        <a14:foregroundMark x1="43058" y1="46506" x2="43058" y2="46506"/>
                        <a14:foregroundMark x1="62214" y1="58554" x2="62214" y2="58554"/>
                        <a14:foregroundMark x1="48330" y1="60482" x2="48330" y2="60482"/>
                      </a14:backgroundRemoval>
                    </a14:imgEffect>
                  </a14:imgLayer>
                </a14:imgProps>
              </a:ext>
            </a:extLst>
          </a:blip>
          <a:srcRect l="2351" t="11025" r="31241" b="6241"/>
          <a:stretch/>
        </p:blipFill>
        <p:spPr>
          <a:xfrm>
            <a:off x="1040909" y="3250096"/>
            <a:ext cx="3986961" cy="3622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7179" l="15839" r="94876">
                        <a14:foregroundMark x1="91770" y1="90282" x2="91770" y2="90282"/>
                        <a14:foregroundMark x1="51863" y1="54232" x2="51863" y2="54232"/>
                        <a14:foregroundMark x1="39907" y1="88088" x2="39907" y2="88088"/>
                        <a14:foregroundMark x1="39130" y1="86834" x2="39130" y2="86834"/>
                        <a14:foregroundMark x1="44255" y1="89655" x2="44255" y2="89655"/>
                        <a14:foregroundMark x1="27950" y1="74922" x2="27950" y2="74922"/>
                        <a14:foregroundMark x1="31677" y1="73041" x2="31677" y2="73041"/>
                        <a14:foregroundMark x1="30124" y1="79310" x2="30124" y2="79310"/>
                        <a14:foregroundMark x1="26087" y1="81818" x2="26087" y2="81818"/>
                        <a14:foregroundMark x1="55124" y1="85266" x2="55124" y2="85266"/>
                        <a14:foregroundMark x1="54814" y1="90596" x2="54814" y2="90596"/>
                        <a14:foregroundMark x1="50932" y1="90596" x2="50932" y2="90596"/>
                        <a14:foregroundMark x1="29658" y1="80878" x2="29658" y2="80878"/>
                        <a14:foregroundMark x1="88509" y1="89342" x2="88509" y2="89342"/>
                        <a14:foregroundMark x1="87888" y1="88088" x2="87888" y2="88088"/>
                        <a14:backgroundMark x1="27484" y1="58621" x2="27484" y2="58621"/>
                        <a14:backgroundMark x1="37112" y1="62382" x2="37112" y2="62382"/>
                        <a14:backgroundMark x1="33075" y1="85580" x2="33075" y2="85580"/>
                        <a14:backgroundMark x1="30901" y1="90596" x2="30901" y2="90596"/>
                        <a14:backgroundMark x1="48913" y1="86520" x2="48913" y2="86520"/>
                        <a14:backgroundMark x1="41925" y1="92476" x2="41925" y2="92476"/>
                        <a14:backgroundMark x1="46429" y1="92476" x2="46429" y2="92476"/>
                        <a14:backgroundMark x1="59938" y1="90596" x2="59938" y2="90596"/>
                        <a14:backgroundMark x1="58075" y1="80564" x2="58075" y2="80564"/>
                        <a14:backgroundMark x1="57453" y1="86834" x2="57453" y2="86834"/>
                        <a14:backgroundMark x1="57453" y1="93103" x2="57453" y2="93103"/>
                        <a14:backgroundMark x1="59938" y1="93730" x2="59938" y2="93730"/>
                        <a14:backgroundMark x1="66304" y1="92163" x2="66304" y2="92163"/>
                        <a14:backgroundMark x1="69255" y1="93730" x2="69255" y2="93730"/>
                        <a14:backgroundMark x1="63043" y1="62382" x2="63043" y2="62382"/>
                        <a14:backgroundMark x1="56832" y1="63636" x2="56832" y2="63636"/>
                        <a14:backgroundMark x1="67702" y1="59875" x2="67702" y2="59875"/>
                        <a14:backgroundMark x1="69565" y1="49843" x2="69565" y2="49843"/>
                        <a14:backgroundMark x1="69255" y1="54232" x2="69255" y2="54232"/>
                        <a14:backgroundMark x1="67391" y1="53918" x2="67391" y2="53918"/>
                        <a14:backgroundMark x1="69410" y1="61755" x2="69410" y2="61755"/>
                        <a14:backgroundMark x1="69255" y1="66144" x2="69255" y2="66144"/>
                        <a14:backgroundMark x1="69255" y1="71160" x2="69255" y2="71160"/>
                        <a14:backgroundMark x1="69876" y1="75862" x2="69876" y2="75862"/>
                        <a14:backgroundMark x1="75932" y1="87147" x2="75932" y2="87147"/>
                        <a14:backgroundMark x1="77484" y1="89969" x2="77484" y2="89969"/>
                        <a14:backgroundMark x1="86025" y1="88715" x2="86025" y2="88715"/>
                        <a14:backgroundMark x1="78882" y1="85580" x2="78882" y2="85580"/>
                        <a14:backgroundMark x1="86801" y1="81818" x2="86801" y2="81818"/>
                        <a14:backgroundMark x1="80435" y1="49843" x2="80435" y2="49843"/>
                        <a14:backgroundMark x1="81211" y1="53292" x2="81211" y2="53292"/>
                        <a14:backgroundMark x1="80901" y1="57367" x2="80901" y2="57367"/>
                        <a14:backgroundMark x1="70342" y1="80251" x2="70342" y2="80251"/>
                        <a14:backgroundMark x1="89752" y1="92790" x2="89752" y2="92790"/>
                        <a14:backgroundMark x1="27950" y1="79937" x2="27950" y2="79937"/>
                      </a14:backgroundRemoval>
                    </a14:imgEffect>
                  </a14:imgLayer>
                </a14:imgProps>
              </a:ext>
            </a:extLst>
          </a:blip>
          <a:srcRect l="14912" r="5285"/>
          <a:stretch/>
        </p:blipFill>
        <p:spPr>
          <a:xfrm>
            <a:off x="6518531" y="3120886"/>
            <a:ext cx="5561393" cy="345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962" b="51467" l="17568" r="90541">
                        <a14:foregroundMark x1="82046" y1="49210" x2="82046" y2="49210"/>
                        <a14:foregroundMark x1="70270" y1="49436" x2="70270" y2="49436"/>
                        <a14:foregroundMark x1="65830" y1="49210" x2="65830" y2="49210"/>
                        <a14:foregroundMark x1="58687" y1="49887" x2="58687" y2="49887"/>
                        <a14:foregroundMark x1="71042" y1="48984" x2="71042" y2="48984"/>
                        <a14:foregroundMark x1="53089" y1="48984" x2="53089" y2="48984"/>
                        <a14:foregroundMark x1="55405" y1="48307" x2="55405" y2="48307"/>
                        <a14:foregroundMark x1="32432" y1="50113" x2="32432" y2="50113"/>
                        <a14:foregroundMark x1="33591" y1="49436" x2="33591" y2="49436"/>
                        <a14:foregroundMark x1="21042" y1="40181" x2="21042" y2="40181"/>
                        <a14:foregroundMark x1="27413" y1="50339" x2="27413" y2="50339"/>
                        <a14:backgroundMark x1="27413" y1="34312" x2="27413" y2="34312"/>
                        <a14:backgroundMark x1="53475" y1="27088" x2="53475" y2="27088"/>
                        <a14:backgroundMark x1="62934" y1="27540" x2="62934" y2="27540"/>
                        <a14:backgroundMark x1="64479" y1="44470" x2="64479" y2="44470"/>
                        <a14:backgroundMark x1="25097" y1="48081" x2="25097" y2="48081"/>
                      </a14:backgroundRemoval>
                    </a14:imgEffect>
                  </a14:imgLayer>
                </a14:imgProps>
              </a:ext>
            </a:extLst>
          </a:blip>
          <a:srcRect l="17793" t="17797" r="9238" b="48367"/>
          <a:stretch/>
        </p:blipFill>
        <p:spPr>
          <a:xfrm>
            <a:off x="5572112" y="4831872"/>
            <a:ext cx="5104388" cy="2024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504196" y="784954"/>
            <a:ext cx="7003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akinek Isten kijelentette terveit, csak az tudta, </a:t>
            </a:r>
          </a:p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királyfi Ő.</a:t>
            </a: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554124" y="475667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77076" y="1361807"/>
            <a:ext cx="94819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„…fiú adatik nekünk. Az uralom az ő vállán lesz…” </a:t>
            </a:r>
          </a:p>
          <a:p>
            <a:pPr algn="ctr"/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írta Ézsaiás próféta még sok évvel Jézus születése előtt.</a:t>
            </a:r>
          </a:p>
          <a:p>
            <a:endParaRPr lang="hu-HU" dirty="0" smtClean="0"/>
          </a:p>
          <a:p>
            <a:endParaRPr lang="hu-HU" dirty="0"/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Amikor a gonosz és féltékeny Heródes király, a zsidók akkori uralkodója a bölcsektől megtudta, hogy a Messiás megszületett, azonnal kerestetni kezdte a gyermeket, hogy elpusztítsa.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6268416" y="2826327"/>
            <a:ext cx="5794738" cy="4049787"/>
            <a:chOff x="6184883" y="2996865"/>
            <a:chExt cx="5692171" cy="3879250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4883" y="3014980"/>
              <a:ext cx="3150497" cy="3861135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26557" y="2996865"/>
              <a:ext cx="3150497" cy="3861135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0375" y="3014980"/>
              <a:ext cx="3150497" cy="3861135"/>
            </a:xfrm>
            <a:prstGeom prst="rect">
              <a:avLst/>
            </a:prstGeom>
          </p:spPr>
        </p:pic>
      </p:grpSp>
      <p:grpSp>
        <p:nvGrpSpPr>
          <p:cNvPr id="14" name="Csoportba foglalás 13"/>
          <p:cNvGrpSpPr/>
          <p:nvPr/>
        </p:nvGrpSpPr>
        <p:grpSpPr>
          <a:xfrm>
            <a:off x="243976" y="3393845"/>
            <a:ext cx="5053581" cy="3464153"/>
            <a:chOff x="243976" y="2983834"/>
            <a:chExt cx="5572776" cy="3874165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3976" y="2996864"/>
              <a:ext cx="3113380" cy="3861135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886154" y="2983834"/>
              <a:ext cx="2930598" cy="3861135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519683" y="2990349"/>
              <a:ext cx="2831770" cy="3861135"/>
            </a:xfrm>
            <a:prstGeom prst="rect">
              <a:avLst/>
            </a:prstGeom>
          </p:spPr>
        </p:pic>
      </p:grpSp>
      <p:grpSp>
        <p:nvGrpSpPr>
          <p:cNvPr id="16" name="Csoportba foglalás 15"/>
          <p:cNvGrpSpPr/>
          <p:nvPr/>
        </p:nvGrpSpPr>
        <p:grpSpPr>
          <a:xfrm>
            <a:off x="995418" y="2234184"/>
            <a:ext cx="6751692" cy="4641930"/>
            <a:chOff x="175453" y="2983834"/>
            <a:chExt cx="5641299" cy="3867650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75453" y="2990349"/>
              <a:ext cx="3113380" cy="3861135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886154" y="2983834"/>
              <a:ext cx="2930598" cy="3861135"/>
            </a:xfrm>
            <a:prstGeom prst="rect">
              <a:avLst/>
            </a:prstGeom>
          </p:spPr>
        </p:pic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519683" y="2990349"/>
              <a:ext cx="2831770" cy="3861135"/>
            </a:xfrm>
            <a:prstGeom prst="rect">
              <a:avLst/>
            </a:prstGeom>
          </p:spPr>
        </p:pic>
      </p:grpSp>
      <p:grpSp>
        <p:nvGrpSpPr>
          <p:cNvPr id="20" name="Csoportba foglalás 19"/>
          <p:cNvGrpSpPr/>
          <p:nvPr/>
        </p:nvGrpSpPr>
        <p:grpSpPr>
          <a:xfrm>
            <a:off x="3735888" y="1431636"/>
            <a:ext cx="6966777" cy="5464994"/>
            <a:chOff x="6184883" y="2996865"/>
            <a:chExt cx="5692171" cy="3879250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4883" y="3014980"/>
              <a:ext cx="3150497" cy="3861135"/>
            </a:xfrm>
            <a:prstGeom prst="rect">
              <a:avLst/>
            </a:prstGeom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26557" y="2996865"/>
              <a:ext cx="3150497" cy="3861135"/>
            </a:xfrm>
            <a:prstGeom prst="rect">
              <a:avLst/>
            </a:prstGeom>
          </p:spPr>
        </p:pic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0375" y="3014980"/>
              <a:ext cx="3150497" cy="3861135"/>
            </a:xfrm>
            <a:prstGeom prst="rect">
              <a:avLst/>
            </a:prstGeom>
          </p:spPr>
        </p:pic>
      </p:grpSp>
      <p:grpSp>
        <p:nvGrpSpPr>
          <p:cNvPr id="24" name="Csoportba foglalás 23"/>
          <p:cNvGrpSpPr/>
          <p:nvPr/>
        </p:nvGrpSpPr>
        <p:grpSpPr>
          <a:xfrm>
            <a:off x="1371294" y="23667"/>
            <a:ext cx="9794243" cy="6876114"/>
            <a:chOff x="175453" y="2983834"/>
            <a:chExt cx="5641299" cy="3867650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75453" y="2990349"/>
              <a:ext cx="3113380" cy="3861135"/>
            </a:xfrm>
            <a:prstGeom prst="rect">
              <a:avLst/>
            </a:prstGeom>
          </p:spPr>
        </p:pic>
        <p:pic>
          <p:nvPicPr>
            <p:cNvPr id="26" name="Kép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886154" y="2983834"/>
              <a:ext cx="2930598" cy="3861135"/>
            </a:xfrm>
            <a:prstGeom prst="rect">
              <a:avLst/>
            </a:prstGeom>
          </p:spPr>
        </p:pic>
        <p:pic>
          <p:nvPicPr>
            <p:cNvPr id="27" name="Kép 2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" b="100000" l="7519" r="97594">
                          <a14:foregroundMark x1="19248" y1="23804" x2="19248" y2="23804"/>
                          <a14:foregroundMark x1="15188" y1="33252" x2="15188" y2="33252"/>
                          <a14:foregroundMark x1="12632" y1="98160" x2="12632" y2="98160"/>
                          <a14:backgroundMark x1="36842" y1="76319" x2="36842" y2="76319"/>
                          <a14:backgroundMark x1="23609" y1="88589" x2="23609" y2="88589"/>
                          <a14:backgroundMark x1="19549" y1="86871" x2="19549" y2="86871"/>
                          <a14:backgroundMark x1="19549" y1="90429" x2="19549" y2="90429"/>
                          <a14:backgroundMark x1="95338" y1="58037" x2="95338" y2="58037"/>
                          <a14:backgroundMark x1="96241" y1="60368" x2="96241" y2="60368"/>
                          <a14:backgroundMark x1="93985" y1="55706" x2="93985" y2="55706"/>
                          <a14:backgroundMark x1="24962" y1="95828" x2="24962" y2="95828"/>
                          <a14:backgroundMark x1="29624" y1="75828" x2="29624" y2="75828"/>
                          <a14:backgroundMark x1="35338" y1="73742" x2="35338" y2="73742"/>
                          <a14:backgroundMark x1="40301" y1="73742" x2="40301" y2="73742"/>
                          <a14:backgroundMark x1="22406" y1="73252" x2="22406" y2="73252"/>
                          <a14:backgroundMark x1="26165" y1="74233" x2="26165" y2="74233"/>
                          <a14:backgroundMark x1="32481" y1="77301" x2="32481" y2="77301"/>
                          <a14:backgroundMark x1="36241" y1="79877" x2="36241" y2="79877"/>
                          <a14:backgroundMark x1="40000" y1="77301" x2="40000" y2="77301"/>
                          <a14:backgroundMark x1="25865" y1="76564" x2="25865" y2="76564"/>
                          <a14:backgroundMark x1="26767" y1="92270" x2="26767" y2="92270"/>
                          <a14:backgroundMark x1="88571" y1="49816" x2="88571" y2="49816"/>
                          <a14:backgroundMark x1="42256" y1="73497" x2="42256" y2="734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519683" y="2990349"/>
              <a:ext cx="2831770" cy="3861135"/>
            </a:xfrm>
            <a:prstGeom prst="rect">
              <a:avLst/>
            </a:prstGeom>
          </p:spPr>
        </p:pic>
      </p:grpSp>
      <p:grpSp>
        <p:nvGrpSpPr>
          <p:cNvPr id="39" name="Csoportba foglalás 38"/>
          <p:cNvGrpSpPr/>
          <p:nvPr/>
        </p:nvGrpSpPr>
        <p:grpSpPr>
          <a:xfrm>
            <a:off x="4106483" y="-75587"/>
            <a:ext cx="8763478" cy="7291496"/>
            <a:chOff x="4543295" y="20516"/>
            <a:chExt cx="8763478" cy="7291496"/>
          </a:xfrm>
        </p:grpSpPr>
        <p:pic>
          <p:nvPicPr>
            <p:cNvPr id="37" name="Kép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14" b="90215" l="13777" r="93587">
                          <a14:foregroundMark x1="44656" y1="52838" x2="65083" y2="50098"/>
                          <a14:backgroundMark x1="19952" y1="56556" x2="38955" y2="0"/>
                          <a14:backgroundMark x1="71496" y1="42466" x2="70546" y2="2935"/>
                          <a14:backgroundMark x1="20190" y1="14677" x2="54394" y2="1566"/>
                          <a14:backgroundMark x1="21853" y1="41487" x2="21140" y2="0"/>
                          <a14:backgroundMark x1="10214" y1="45010" x2="33254" y2="14286"/>
                          <a14:backgroundMark x1="34204" y1="26223" x2="50119" y2="3131"/>
                          <a14:backgroundMark x1="38955" y1="45988" x2="27078" y2="9980"/>
                          <a14:backgroundMark x1="15914" y1="75342" x2="16152" y2="36399"/>
                          <a14:backgroundMark x1="34917" y1="47945" x2="34442" y2="26614"/>
                          <a14:backgroundMark x1="77435" y1="46575" x2="77435" y2="0"/>
                        </a14:backgroundRemoval>
                      </a14:imgEffect>
                    </a14:imgLayer>
                  </a14:imgProps>
                </a:ext>
              </a:extLst>
            </a:blip>
            <a:srcRect l="4469" t="4679" r="7282" b="9203"/>
            <a:stretch/>
          </p:blipFill>
          <p:spPr>
            <a:xfrm flipH="1">
              <a:off x="7082962" y="20516"/>
              <a:ext cx="6223811" cy="7279913"/>
            </a:xfrm>
            <a:prstGeom prst="rect">
              <a:avLst/>
            </a:prstGeom>
          </p:spPr>
        </p:pic>
        <p:pic>
          <p:nvPicPr>
            <p:cNvPr id="38" name="Kép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14" b="90215" l="13777" r="93587">
                          <a14:foregroundMark x1="44656" y1="52838" x2="65083" y2="50098"/>
                          <a14:backgroundMark x1="19952" y1="56556" x2="38955" y2="0"/>
                          <a14:backgroundMark x1="71496" y1="42466" x2="70546" y2="2935"/>
                          <a14:backgroundMark x1="20190" y1="14677" x2="54394" y2="1566"/>
                          <a14:backgroundMark x1="21853" y1="41487" x2="21140" y2="0"/>
                          <a14:backgroundMark x1="10214" y1="45010" x2="33254" y2="14286"/>
                          <a14:backgroundMark x1="34204" y1="26223" x2="50119" y2="3131"/>
                          <a14:backgroundMark x1="38955" y1="45988" x2="27078" y2="9980"/>
                          <a14:backgroundMark x1="15914" y1="75342" x2="16152" y2="36399"/>
                          <a14:backgroundMark x1="34917" y1="47945" x2="34442" y2="26614"/>
                          <a14:backgroundMark x1="77435" y1="46575" x2="77435" y2="0"/>
                        </a14:backgroundRemoval>
                      </a14:imgEffect>
                    </a14:imgLayer>
                  </a14:imgProps>
                </a:ext>
              </a:extLst>
            </a:blip>
            <a:srcRect l="4469" t="4679" r="7282" b="9203"/>
            <a:stretch/>
          </p:blipFill>
          <p:spPr>
            <a:xfrm flipH="1">
              <a:off x="4543295" y="32099"/>
              <a:ext cx="6223811" cy="7279913"/>
            </a:xfrm>
            <a:prstGeom prst="rect">
              <a:avLst/>
            </a:prstGeom>
          </p:spPr>
        </p:pic>
      </p:grpSp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4" b="90215" l="13777" r="93587">
                        <a14:foregroundMark x1="44656" y1="52838" x2="65083" y2="50098"/>
                        <a14:backgroundMark x1="19952" y1="56556" x2="38955" y2="0"/>
                        <a14:backgroundMark x1="71496" y1="42466" x2="70546" y2="2935"/>
                        <a14:backgroundMark x1="20190" y1="14677" x2="54394" y2="1566"/>
                        <a14:backgroundMark x1="21853" y1="41487" x2="21140" y2="0"/>
                        <a14:backgroundMark x1="10214" y1="45010" x2="33254" y2="14286"/>
                        <a14:backgroundMark x1="34204" y1="26223" x2="50119" y2="3131"/>
                        <a14:backgroundMark x1="38955" y1="45988" x2="27078" y2="9980"/>
                        <a14:backgroundMark x1="15914" y1="75342" x2="16152" y2="36399"/>
                        <a14:backgroundMark x1="34917" y1="47945" x2="34442" y2="26614"/>
                        <a14:backgroundMark x1="77435" y1="46575" x2="77435" y2="0"/>
                      </a14:backgroundRemoval>
                    </a14:imgEffect>
                  </a14:imgLayer>
                </a14:imgProps>
              </a:ext>
            </a:extLst>
          </a:blip>
          <a:srcRect l="4469" t="4679" r="7282" b="9203"/>
          <a:stretch/>
        </p:blipFill>
        <p:spPr>
          <a:xfrm>
            <a:off x="-471160" y="-64004"/>
            <a:ext cx="6093678" cy="7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5" b="100000" l="1505" r="100000">
                        <a14:foregroundMark x1="14236" y1="95345" x2="14236" y2="9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41865" r="25596" b="3204"/>
          <a:stretch/>
        </p:blipFill>
        <p:spPr>
          <a:xfrm>
            <a:off x="0" y="1"/>
            <a:ext cx="12188219" cy="6857999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124689" y="5128951"/>
            <a:ext cx="9779594" cy="1729048"/>
            <a:chOff x="689955" y="5128952"/>
            <a:chExt cx="9779594" cy="1729048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3"/>
            <a:stretch/>
          </p:blipFill>
          <p:spPr>
            <a:xfrm>
              <a:off x="5694391" y="5128970"/>
              <a:ext cx="4775158" cy="172903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3"/>
            <a:stretch/>
          </p:blipFill>
          <p:spPr>
            <a:xfrm>
              <a:off x="3344688" y="5527964"/>
              <a:ext cx="3870614" cy="1330018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3"/>
            <a:stretch/>
          </p:blipFill>
          <p:spPr>
            <a:xfrm>
              <a:off x="689955" y="5128952"/>
              <a:ext cx="3870614" cy="1729030"/>
            </a:xfrm>
            <a:prstGeom prst="rect">
              <a:avLst/>
            </a:prstGeom>
          </p:spPr>
        </p:pic>
      </p:grp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43" l="2065" r="100000">
                        <a14:foregroundMark x1="57227" y1="37024" x2="57227" y2="37024"/>
                        <a14:foregroundMark x1="55015" y1="37889" x2="55015" y2="37889"/>
                        <a14:foregroundMark x1="53245" y1="38408" x2="53245" y2="38408"/>
                        <a14:foregroundMark x1="51770" y1="40138" x2="51770" y2="40138"/>
                        <a14:foregroundMark x1="56785" y1="41869" x2="56785" y2="41869"/>
                        <a14:foregroundMark x1="53392" y1="40138" x2="53392" y2="40138"/>
                        <a14:foregroundMark x1="56195" y1="43426" x2="56195" y2="43426"/>
                        <a14:foregroundMark x1="55752" y1="45848" x2="55752" y2="45848"/>
                        <a14:foregroundMark x1="52212" y1="73702" x2="52212" y2="73702"/>
                        <a14:foregroundMark x1="50000" y1="56920" x2="50000" y2="56920"/>
                        <a14:foregroundMark x1="53097" y1="43080" x2="53097" y2="43080"/>
                        <a14:foregroundMark x1="51180" y1="41696" x2="51180" y2="41696"/>
                        <a14:foregroundMark x1="49558" y1="43772" x2="49558" y2="43772"/>
                        <a14:foregroundMark x1="44690" y1="50000" x2="44690" y2="50000"/>
                        <a14:foregroundMark x1="26549" y1="61073" x2="26549" y2="61073"/>
                        <a14:foregroundMark x1="23009" y1="63841" x2="23009" y2="63841"/>
                        <a14:foregroundMark x1="5900" y1="71107" x2="5900" y2="71107"/>
                        <a14:foregroundMark x1="3687" y1="74567" x2="3687" y2="74567"/>
                        <a14:foregroundMark x1="2507" y1="75952" x2="2507" y2="75952"/>
                        <a14:foregroundMark x1="18732" y1="78893" x2="18732" y2="78893"/>
                        <a14:foregroundMark x1="9587" y1="67993" x2="9587" y2="67993"/>
                        <a14:foregroundMark x1="8555" y1="68512" x2="8555" y2="68512"/>
                        <a14:foregroundMark x1="6932" y1="69550" x2="6932" y2="69550"/>
                        <a14:foregroundMark x1="28761" y1="76817" x2="28761" y2="76817"/>
                        <a14:foregroundMark x1="39528" y1="57958" x2="39528" y2="57958"/>
                        <a14:foregroundMark x1="28171" y1="60554" x2="28171" y2="60554"/>
                        <a14:foregroundMark x1="24779" y1="60900" x2="24779" y2="60900"/>
                        <a14:foregroundMark x1="25959" y1="63322" x2="25959" y2="63322"/>
                        <a14:foregroundMark x1="27286" y1="65225" x2="27286" y2="65225"/>
                        <a14:foregroundMark x1="31416" y1="59170" x2="31416" y2="59170"/>
                        <a14:foregroundMark x1="34956" y1="57266" x2="34956" y2="57266"/>
                        <a14:foregroundMark x1="29351" y1="59862" x2="29351" y2="59862"/>
                        <a14:foregroundMark x1="33481" y1="57958" x2="33481" y2="57958"/>
                        <a14:foregroundMark x1="36578" y1="56055" x2="36578" y2="56055"/>
                        <a14:foregroundMark x1="40855" y1="53633" x2="40855" y2="53633"/>
                        <a14:foregroundMark x1="42035" y1="52076" x2="42035" y2="52076"/>
                        <a14:foregroundMark x1="40708" y1="52422" x2="40708" y2="52422"/>
                        <a14:foregroundMark x1="39381" y1="53460" x2="39381" y2="53460"/>
                        <a14:foregroundMark x1="38201" y1="54152" x2="38201" y2="54152"/>
                        <a14:foregroundMark x1="71091" y1="40138" x2="71091" y2="40138"/>
                        <a14:foregroundMark x1="71091" y1="43945" x2="71091" y2="43945"/>
                        <a14:foregroundMark x1="82743" y1="41176" x2="82743" y2="41176"/>
                        <a14:foregroundMark x1="83038" y1="43253" x2="83038" y2="43253"/>
                        <a14:foregroundMark x1="85841" y1="47405" x2="85841" y2="47405"/>
                        <a14:foregroundMark x1="87021" y1="49654" x2="87021" y2="49654"/>
                        <a14:foregroundMark x1="86726" y1="44637" x2="86726" y2="44637"/>
                        <a14:foregroundMark x1="87758" y1="48097" x2="87758" y2="48097"/>
                        <a14:foregroundMark x1="87463" y1="46367" x2="87463" y2="46367"/>
                        <a14:foregroundMark x1="88791" y1="50000" x2="88791" y2="50000"/>
                        <a14:foregroundMark x1="89676" y1="53633" x2="89676" y2="53633"/>
                        <a14:foregroundMark x1="90560" y1="56055" x2="90560" y2="56055"/>
                        <a14:foregroundMark x1="91298" y1="58304" x2="91298" y2="58304"/>
                        <a14:foregroundMark x1="92183" y1="60727" x2="92183" y2="60727"/>
                        <a14:foregroundMark x1="92625" y1="63495" x2="92625" y2="63495"/>
                        <a14:foregroundMark x1="93363" y1="65571" x2="93363" y2="65571"/>
                        <a14:foregroundMark x1="19027" y1="76471" x2="19027" y2="76471"/>
                        <a14:foregroundMark x1="23894" y1="80277" x2="23894" y2="80277"/>
                        <a14:foregroundMark x1="24041" y1="82007" x2="24041" y2="82007"/>
                        <a14:foregroundMark x1="25664" y1="83045" x2="25664" y2="83045"/>
                        <a14:foregroundMark x1="93658" y1="79412" x2="93658" y2="79412"/>
                        <a14:foregroundMark x1="93658" y1="76644" x2="93658" y2="76644"/>
                        <a14:foregroundMark x1="93363" y1="73875" x2="93363" y2="73875"/>
                        <a14:foregroundMark x1="94543" y1="81834" x2="94543" y2="81834"/>
                        <a14:foregroundMark x1="94543" y1="79758" x2="94543" y2="79758"/>
                        <a14:foregroundMark x1="94543" y1="77509" x2="94543" y2="77509"/>
                        <a14:foregroundMark x1="94248" y1="75260" x2="94248" y2="75260"/>
                        <a14:foregroundMark x1="94248" y1="72491" x2="94248" y2="72491"/>
                        <a14:foregroundMark x1="93805" y1="68685" x2="93805" y2="68685"/>
                        <a14:foregroundMark x1="95280" y1="83045" x2="95280" y2="83045"/>
                        <a14:foregroundMark x1="95133" y1="81142" x2="95133" y2="81142"/>
                        <a14:foregroundMark x1="95133" y1="78720" x2="95133" y2="78720"/>
                        <a14:foregroundMark x1="78761" y1="91003" x2="78761" y2="91003"/>
                        <a14:foregroundMark x1="93510" y1="94464" x2="93510" y2="94464"/>
                        <a14:foregroundMark x1="96018" y1="94464" x2="96018" y2="94464"/>
                        <a14:foregroundMark x1="95870" y1="88062" x2="95870" y2="88062"/>
                        <a14:foregroundMark x1="95870" y1="84602" x2="95870" y2="84602"/>
                        <a14:foregroundMark x1="96313" y1="90830" x2="96313" y2="90830"/>
                        <a14:foregroundMark x1="96313" y1="89619" x2="96313" y2="89619"/>
                        <a14:foregroundMark x1="97198" y1="92042" x2="97198" y2="92042"/>
                        <a14:foregroundMark x1="96165" y1="86505" x2="96165" y2="86505"/>
                        <a14:backgroundMark x1="96313" y1="51384" x2="96313" y2="51384"/>
                        <a14:backgroundMark x1="98968" y1="54671" x2="98968" y2="54671"/>
                        <a14:backgroundMark x1="98968" y1="57785" x2="98968" y2="57785"/>
                        <a14:backgroundMark x1="99115" y1="60900" x2="99115" y2="60900"/>
                        <a14:backgroundMark x1="99115" y1="63495" x2="99115" y2="63495"/>
                        <a14:backgroundMark x1="98673" y1="67301" x2="98673" y2="67301"/>
                        <a14:backgroundMark x1="99115" y1="70934" x2="99115" y2="70934"/>
                        <a14:backgroundMark x1="98968" y1="74048" x2="98968" y2="74048"/>
                        <a14:backgroundMark x1="98525" y1="77682" x2="98525" y2="77682"/>
                        <a14:backgroundMark x1="99115" y1="81834" x2="99115" y2="81834"/>
                        <a14:backgroundMark x1="94690" y1="70415" x2="94690" y2="70415"/>
                        <a14:backgroundMark x1="96460" y1="76990" x2="96460" y2="76990"/>
                        <a14:backgroundMark x1="99115" y1="84083" x2="99115" y2="84083"/>
                        <a14:backgroundMark x1="99263" y1="87889" x2="99263" y2="87889"/>
                        <a14:backgroundMark x1="98378" y1="85121" x2="98378" y2="85121"/>
                        <a14:backgroundMark x1="98230" y1="90830" x2="98230" y2="90830"/>
                        <a14:backgroundMark x1="47788" y1="64706" x2="47788" y2="64706"/>
                        <a14:backgroundMark x1="49410" y1="62284" x2="49410" y2="62284"/>
                        <a14:backgroundMark x1="49115" y1="66090" x2="49115" y2="66090"/>
                        <a14:backgroundMark x1="46313" y1="69204" x2="46313" y2="69204"/>
                        <a14:backgroundMark x1="47935" y1="73183" x2="47935" y2="73183"/>
                        <a14:backgroundMark x1="20796" y1="78028" x2="20796" y2="78028"/>
                        <a14:backgroundMark x1="16224" y1="74567" x2="16224" y2="74567"/>
                        <a14:backgroundMark x1="12537" y1="75779" x2="12537" y2="75779"/>
                        <a14:backgroundMark x1="2655" y1="77855" x2="2655" y2="77855"/>
                        <a14:backgroundMark x1="4720" y1="78374" x2="4720" y2="78374"/>
                        <a14:backgroundMark x1="29204" y1="84948" x2="29204" y2="84948"/>
                        <a14:backgroundMark x1="32301" y1="82007" x2="32301" y2="82007"/>
                        <a14:backgroundMark x1="35103" y1="79239" x2="35103" y2="79239"/>
                        <a14:backgroundMark x1="39381" y1="74913" x2="39381" y2="74913"/>
                        <a14:backgroundMark x1="43215" y1="73875" x2="43215" y2="73875"/>
                        <a14:backgroundMark x1="43363" y1="70588" x2="43363" y2="70588"/>
                        <a14:backgroundMark x1="46755" y1="66609" x2="46755" y2="66609"/>
                        <a14:backgroundMark x1="49410" y1="63841" x2="49410" y2="63841"/>
                        <a14:backgroundMark x1="50000" y1="60900" x2="50000" y2="60900"/>
                        <a14:backgroundMark x1="21091" y1="75952" x2="21091" y2="75952"/>
                        <a14:backgroundMark x1="69469" y1="93772" x2="69469" y2="93772"/>
                        <a14:backgroundMark x1="73156" y1="94291" x2="73156" y2="94291"/>
                        <a14:backgroundMark x1="76254" y1="95156" x2="76254" y2="95156"/>
                        <a14:backgroundMark x1="97493" y1="87370" x2="97493" y2="87370"/>
                        <a14:backgroundMark x1="99115" y1="89446" x2="99115" y2="89446"/>
                        <a14:backgroundMark x1="99263" y1="92907" x2="99263" y2="92907"/>
                        <a14:backgroundMark x1="98525" y1="95156" x2="98525" y2="95156"/>
                        <a14:backgroundMark x1="78466" y1="97059" x2="78466" y2="97059"/>
                        <a14:backgroundMark x1="78466" y1="95502" x2="78466" y2="95502"/>
                        <a14:backgroundMark x1="80088" y1="94983" x2="80088" y2="94983"/>
                        <a14:backgroundMark x1="82301" y1="96886" x2="82301" y2="96886"/>
                        <a14:backgroundMark x1="83038" y1="95502" x2="83038" y2="95502"/>
                        <a14:backgroundMark x1="84956" y1="96194" x2="84956" y2="96194"/>
                        <a14:backgroundMark x1="86726" y1="96194" x2="86726" y2="96194"/>
                        <a14:backgroundMark x1="88791" y1="96540" x2="88791" y2="96540"/>
                      </a14:backgroundRemoval>
                    </a14:imgEffect>
                  </a14:imgLayer>
                </a14:imgProps>
              </a:ext>
            </a:extLst>
          </a:blip>
          <a:srcRect b="3123"/>
          <a:stretch/>
        </p:blipFill>
        <p:spPr>
          <a:xfrm>
            <a:off x="1925806" y="408808"/>
            <a:ext cx="4724230" cy="3901685"/>
          </a:xfrm>
          <a:prstGeom prst="rect">
            <a:avLst/>
          </a:prstGeom>
          <a:effectLst>
            <a:glow rad="939800">
              <a:schemeClr val="bg1">
                <a:alpha val="40000"/>
              </a:schemeClr>
            </a:glow>
            <a:softEdge rad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95" b="100000" l="4521" r="98644">
                        <a14:foregroundMark x1="17631" y1="56265" x2="17631" y2="56265"/>
                        <a14:foregroundMark x1="13291" y1="56143" x2="13291" y2="56143"/>
                        <a14:foregroundMark x1="8137" y1="51106" x2="8137" y2="51106"/>
                        <a14:foregroundMark x1="11483" y1="63514" x2="11483" y2="63514"/>
                        <a14:backgroundMark x1="28571" y1="84275" x2="28571" y2="84275"/>
                        <a14:backgroundMark x1="89964" y1="82064" x2="89964" y2="82064"/>
                        <a14:backgroundMark x1="96655" y1="79975" x2="96655" y2="79975"/>
                        <a14:backgroundMark x1="91863" y1="75307" x2="91863" y2="75307"/>
                        <a14:backgroundMark x1="79114" y1="74816" x2="79114" y2="74816"/>
                        <a14:backgroundMark x1="62568" y1="77641" x2="62568" y2="77641"/>
                        <a14:backgroundMark x1="65280" y1="76167" x2="65280" y2="76167"/>
                        <a14:backgroundMark x1="69801" y1="77887" x2="69801" y2="77887"/>
                        <a14:backgroundMark x1="82550" y1="76413" x2="82550" y2="76413"/>
                        <a14:backgroundMark x1="93761" y1="66585" x2="93761" y2="66585"/>
                        <a14:backgroundMark x1="92224" y1="63145" x2="92224" y2="63145"/>
                        <a14:backgroundMark x1="96835" y1="77273" x2="96835" y2="77273"/>
                        <a14:backgroundMark x1="92315" y1="71007" x2="92315" y2="71007"/>
                        <a14:backgroundMark x1="85986" y1="81450" x2="85986" y2="81450"/>
                        <a14:backgroundMark x1="70434" y1="80467" x2="70434" y2="80467"/>
                        <a14:backgroundMark x1="63382" y1="80221" x2="63382" y2="80221"/>
                        <a14:backgroundMark x1="57143" y1="80221" x2="57143" y2="80221"/>
                        <a14:backgroundMark x1="31013" y1="76044" x2="31013" y2="76044"/>
                        <a14:backgroundMark x1="7233" y1="79975" x2="7233" y2="79975"/>
                        <a14:backgroundMark x1="12749" y1="80835" x2="12749" y2="80835"/>
                        <a14:backgroundMark x1="19530" y1="80958" x2="19530" y2="80958"/>
                        <a14:backgroundMark x1="9494" y1="85135" x2="9494" y2="85135"/>
                        <a14:backgroundMark x1="14467" y1="86118" x2="14467" y2="86118"/>
                        <a14:backgroundMark x1="18264" y1="86241" x2="18264" y2="86241"/>
                        <a14:backgroundMark x1="22966" y1="86855" x2="22966" y2="86855"/>
                        <a14:backgroundMark x1="27577" y1="86732" x2="27577" y2="86732"/>
                        <a14:backgroundMark x1="31555" y1="86609" x2="31555" y2="86609"/>
                        <a14:backgroundMark x1="33092" y1="87101" x2="33092" y2="87101"/>
                        <a14:backgroundMark x1="34720" y1="87101" x2="34720" y2="87101"/>
                        <a14:backgroundMark x1="36709" y1="87101" x2="36709" y2="87101"/>
                        <a14:backgroundMark x1="38879" y1="86978" x2="38879" y2="86978"/>
                        <a14:backgroundMark x1="40868" y1="86855" x2="40868" y2="86855"/>
                        <a14:backgroundMark x1="44575" y1="86978" x2="44575" y2="86978"/>
                        <a14:backgroundMark x1="34358" y1="78256" x2="34358" y2="78256"/>
                        <a14:backgroundMark x1="33002" y1="76044" x2="33002" y2="76044"/>
                        <a14:backgroundMark x1="29928" y1="77887" x2="29928" y2="77887"/>
                        <a14:backgroundMark x1="28391" y1="77764" x2="28391" y2="77764"/>
                        <a14:backgroundMark x1="28119" y1="75799" x2="28119" y2="75799"/>
                        <a14:backgroundMark x1="26673" y1="75307" x2="26673" y2="75307"/>
                        <a14:backgroundMark x1="25045" y1="75307" x2="25045" y2="75307"/>
                        <a14:backgroundMark x1="23599" y1="77150" x2="23599" y2="77150"/>
                      </a14:backgroundRemoval>
                    </a14:imgEffect>
                  </a14:imgLayer>
                </a14:imgProps>
              </a:ext>
            </a:extLst>
          </a:blip>
          <a:srcRect l="3753" t="41491" r="1319" b="9841"/>
          <a:stretch/>
        </p:blipFill>
        <p:spPr>
          <a:xfrm>
            <a:off x="3781" y="3492053"/>
            <a:ext cx="9779594" cy="3690127"/>
          </a:xfrm>
          <a:prstGeom prst="rect">
            <a:avLst/>
          </a:prstGeom>
        </p:spPr>
      </p:pic>
      <p:sp>
        <p:nvSpPr>
          <p:cNvPr id="11" name="Ellipszis buborék 10"/>
          <p:cNvSpPr/>
          <p:nvPr/>
        </p:nvSpPr>
        <p:spPr>
          <a:xfrm>
            <a:off x="0" y="128175"/>
            <a:ext cx="3765665" cy="2780607"/>
          </a:xfrm>
          <a:prstGeom prst="wedgeEllipseCallout">
            <a:avLst>
              <a:gd name="adj1" fmla="val 82094"/>
              <a:gd name="adj2" fmla="val 2254"/>
            </a:avLst>
          </a:prstGeom>
          <a:effectLst>
            <a:softEdge rad="889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Vidd a </a:t>
            </a:r>
            <a:r>
              <a:rPr lang="hu-HU" sz="2200" dirty="0" smtClean="0"/>
              <a:t>családod </a:t>
            </a:r>
            <a:r>
              <a:rPr lang="hu-HU" sz="2200" dirty="0" smtClean="0"/>
              <a:t>Egyiptomba! Heródes halálra keresteti a gyermeket, menekülnötök kell!</a:t>
            </a:r>
            <a:endParaRPr lang="hu-HU" sz="22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6176278" y="354311"/>
            <a:ext cx="5854022" cy="1819003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Eközben József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álmában ismét angyal jelent meg. Most már egészen határozott feladatot bízott rá: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844</Words>
  <Application>Microsoft Office PowerPoint</Application>
  <PresentationFormat>Szélesvásznú</PresentationFormat>
  <Paragraphs>116</Paragraphs>
  <Slides>23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Times New Roman</vt:lpstr>
      <vt:lpstr>Wingdings 3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78</cp:revision>
  <dcterms:created xsi:type="dcterms:W3CDTF">2020-12-01T10:15:10Z</dcterms:created>
  <dcterms:modified xsi:type="dcterms:W3CDTF">2020-12-04T08:06:33Z</dcterms:modified>
</cp:coreProperties>
</file>