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4" r:id="rId5"/>
    <p:sldId id="266" r:id="rId6"/>
    <p:sldId id="263" r:id="rId7"/>
    <p:sldId id="265" r:id="rId8"/>
    <p:sldId id="260" r:id="rId9"/>
    <p:sldId id="268" r:id="rId10"/>
  </p:sldIdLst>
  <p:sldSz cx="12192000" cy="6858000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6CDDD"/>
    <a:srgbClr val="5B9BD5"/>
    <a:srgbClr val="F9C37B"/>
    <a:srgbClr val="FF99CC"/>
    <a:srgbClr val="7E7440"/>
    <a:srgbClr val="D0E7F7"/>
    <a:srgbClr val="6D212B"/>
    <a:srgbClr val="FADFA2"/>
    <a:srgbClr val="D2E4E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3283" autoAdjust="0"/>
    <p:restoredTop sz="94660"/>
  </p:normalViewPr>
  <p:slideViewPr>
    <p:cSldViewPr snapToGrid="0">
      <p:cViewPr varScale="1">
        <p:scale>
          <a:sx n="70" d="100"/>
          <a:sy n="70" d="100"/>
        </p:scale>
        <p:origin x="726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u-HU" smtClean="0"/>
              <a:t>Alcím mintájának szerkesztése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CD3FF4-44F4-4E5E-B614-625662372936}" type="datetimeFigureOut">
              <a:rPr lang="hu-HU" smtClean="0"/>
              <a:t>2020. 03. 26.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DB33AA-10EE-4E7F-A9E8-D8D2B49BEA80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9026466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CD3FF4-44F4-4E5E-B614-625662372936}" type="datetimeFigureOut">
              <a:rPr lang="hu-HU" smtClean="0"/>
              <a:t>2020. 03. 26.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DB33AA-10EE-4E7F-A9E8-D8D2B49BEA80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8694016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CD3FF4-44F4-4E5E-B614-625662372936}" type="datetimeFigureOut">
              <a:rPr lang="hu-HU" smtClean="0"/>
              <a:t>2020. 03. 26.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DB33AA-10EE-4E7F-A9E8-D8D2B49BEA80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8307695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CD3FF4-44F4-4E5E-B614-625662372936}" type="datetimeFigureOut">
              <a:rPr lang="hu-HU" smtClean="0"/>
              <a:t>2020. 03. 26.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DB33AA-10EE-4E7F-A9E8-D8D2B49BEA80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5504670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CD3FF4-44F4-4E5E-B614-625662372936}" type="datetimeFigureOut">
              <a:rPr lang="hu-HU" smtClean="0"/>
              <a:t>2020. 03. 26.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DB33AA-10EE-4E7F-A9E8-D8D2B49BEA80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4021613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CD3FF4-44F4-4E5E-B614-625662372936}" type="datetimeFigureOut">
              <a:rPr lang="hu-HU" smtClean="0"/>
              <a:t>2020. 03. 26.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DB33AA-10EE-4E7F-A9E8-D8D2B49BEA80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1471605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7" name="Dátum hely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CD3FF4-44F4-4E5E-B614-625662372936}" type="datetimeFigureOut">
              <a:rPr lang="hu-HU" smtClean="0"/>
              <a:t>2020. 03. 26.</a:t>
            </a:fld>
            <a:endParaRPr lang="hu-HU"/>
          </a:p>
        </p:txBody>
      </p:sp>
      <p:sp>
        <p:nvSpPr>
          <p:cNvPr id="8" name="Élőláb hely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DB33AA-10EE-4E7F-A9E8-D8D2B49BEA80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3612215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CD3FF4-44F4-4E5E-B614-625662372936}" type="datetimeFigureOut">
              <a:rPr lang="hu-HU" smtClean="0"/>
              <a:t>2020. 03. 26.</a:t>
            </a:fld>
            <a:endParaRPr lang="hu-HU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DB33AA-10EE-4E7F-A9E8-D8D2B49BEA80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6565178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CD3FF4-44F4-4E5E-B614-625662372936}" type="datetimeFigureOut">
              <a:rPr lang="hu-HU" smtClean="0"/>
              <a:t>2020. 03. 26.</a:t>
            </a:fld>
            <a:endParaRPr lang="hu-HU"/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DB33AA-10EE-4E7F-A9E8-D8D2B49BEA80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1163613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CD3FF4-44F4-4E5E-B614-625662372936}" type="datetimeFigureOut">
              <a:rPr lang="hu-HU" smtClean="0"/>
              <a:t>2020. 03. 26.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DB33AA-10EE-4E7F-A9E8-D8D2B49BEA80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3003733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CD3FF4-44F4-4E5E-B614-625662372936}" type="datetimeFigureOut">
              <a:rPr lang="hu-HU" smtClean="0"/>
              <a:t>2020. 03. 26.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DB33AA-10EE-4E7F-A9E8-D8D2B49BEA80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9365657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hely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CD3FF4-44F4-4E5E-B614-625662372936}" type="datetimeFigureOut">
              <a:rPr lang="hu-HU" smtClean="0"/>
              <a:t>2020. 03. 26.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DB33AA-10EE-4E7F-A9E8-D8D2B49BEA80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544724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_LFP4wpxHA4&amp;feature=youtu.be" TargetMode="Externa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10" Type="http://schemas.openxmlformats.org/officeDocument/2006/relationships/image" Target="../media/image13.png"/><Relationship Id="rId4" Type="http://schemas.openxmlformats.org/officeDocument/2006/relationships/image" Target="../media/image7.png"/><Relationship Id="rId9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10" Type="http://schemas.openxmlformats.org/officeDocument/2006/relationships/image" Target="../media/image13.png"/><Relationship Id="rId4" Type="http://schemas.openxmlformats.org/officeDocument/2006/relationships/image" Target="../media/image7.png"/><Relationship Id="rId9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10" Type="http://schemas.openxmlformats.org/officeDocument/2006/relationships/image" Target="../media/image13.png"/><Relationship Id="rId4" Type="http://schemas.openxmlformats.org/officeDocument/2006/relationships/image" Target="../media/image7.png"/><Relationship Id="rId9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2E4EE">
            <a:alpha val="67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zövegdoboz 3"/>
          <p:cNvSpPr txBox="1"/>
          <p:nvPr/>
        </p:nvSpPr>
        <p:spPr>
          <a:xfrm>
            <a:off x="0" y="201705"/>
            <a:ext cx="12192000" cy="830997"/>
          </a:xfrm>
          <a:prstGeom prst="rect">
            <a:avLst/>
          </a:prstGeom>
          <a:solidFill>
            <a:srgbClr val="D2E4EE"/>
          </a:solidFill>
        </p:spPr>
        <p:txBody>
          <a:bodyPr wrap="square" rtlCol="0">
            <a:spAutoFit/>
          </a:bodyPr>
          <a:lstStyle/>
          <a:p>
            <a:pPr algn="ctr"/>
            <a:r>
              <a:rPr lang="hu-HU" sz="4800" dirty="0" smtClean="0">
                <a:solidFill>
                  <a:srgbClr val="E6995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EMMAUSI TANÍTVÁNYOK 2.</a:t>
            </a:r>
          </a:p>
        </p:txBody>
      </p:sp>
      <p:sp>
        <p:nvSpPr>
          <p:cNvPr id="6" name="Ellipszis 5"/>
          <p:cNvSpPr/>
          <p:nvPr/>
        </p:nvSpPr>
        <p:spPr>
          <a:xfrm>
            <a:off x="242585" y="1986779"/>
            <a:ext cx="3551110" cy="3499945"/>
          </a:xfrm>
          <a:prstGeom prst="ellipse">
            <a:avLst/>
          </a:prstGeom>
          <a:solidFill>
            <a:srgbClr val="FFDE9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2800" b="1" dirty="0">
              <a:solidFill>
                <a:srgbClr val="C26B1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hu-HU" sz="2800" b="1" dirty="0" smtClean="0">
                <a:solidFill>
                  <a:srgbClr val="C26B1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DIGITÁLIS HITTANÓRA</a:t>
            </a:r>
          </a:p>
          <a:p>
            <a:pPr algn="ctr"/>
            <a:endParaRPr lang="hu-HU" sz="2800" dirty="0" smtClean="0">
              <a:solidFill>
                <a:srgbClr val="C26B1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Szövegdoboz 6"/>
          <p:cNvSpPr txBox="1"/>
          <p:nvPr/>
        </p:nvSpPr>
        <p:spPr>
          <a:xfrm>
            <a:off x="4259424" y="1364179"/>
            <a:ext cx="7462345" cy="4524315"/>
          </a:xfrm>
          <a:prstGeom prst="rect">
            <a:avLst/>
          </a:prstGeom>
          <a:solidFill>
            <a:schemeClr val="bg1"/>
          </a:solidFill>
          <a:ln w="79375">
            <a:gradFill>
              <a:gsLst>
                <a:gs pos="0">
                  <a:srgbClr val="E69952"/>
                </a:gs>
                <a:gs pos="49300">
                  <a:srgbClr val="EBA75E"/>
                </a:gs>
                <a:gs pos="100000">
                  <a:srgbClr val="FFDE9B"/>
                </a:gs>
              </a:gsLst>
              <a:lin ang="5400000" scaled="1"/>
            </a:gradFill>
          </a:ln>
        </p:spPr>
        <p:txBody>
          <a:bodyPr wrap="square" rtlCol="0">
            <a:spAutoFit/>
          </a:bodyPr>
          <a:lstStyle/>
          <a:p>
            <a:pPr algn="ctr"/>
            <a:r>
              <a:rPr lang="hu-HU" sz="2800" dirty="0" smtClean="0">
                <a:solidFill>
                  <a:srgbClr val="C26B1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Kedves Szülők!</a:t>
            </a:r>
          </a:p>
          <a:p>
            <a:pPr algn="ctr"/>
            <a:r>
              <a:rPr lang="hu-HU" sz="2800" dirty="0" smtClean="0">
                <a:solidFill>
                  <a:srgbClr val="C26B1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Kérjük, hogy segítsenek a gyermeküknek a hittanóra tananyagának az elsajátításában!</a:t>
            </a:r>
            <a:endParaRPr lang="hu-HU" sz="2800" dirty="0">
              <a:solidFill>
                <a:srgbClr val="C26B1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hu-HU" sz="2800" dirty="0">
                <a:solidFill>
                  <a:srgbClr val="C26B1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digitális </a:t>
            </a:r>
            <a:r>
              <a:rPr lang="hu-HU" sz="2800" dirty="0" smtClean="0">
                <a:solidFill>
                  <a:srgbClr val="C26B1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hittanórához szükséges:</a:t>
            </a:r>
          </a:p>
          <a:p>
            <a:pPr marL="457200" indent="-457200" algn="ctr">
              <a:buFont typeface="Arial" panose="020B0604020202020204" pitchFamily="34" charset="0"/>
              <a:buChar char="•"/>
            </a:pPr>
            <a:r>
              <a:rPr lang="hu-HU" sz="2800" dirty="0" smtClean="0">
                <a:solidFill>
                  <a:srgbClr val="C26B1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internet,</a:t>
            </a:r>
          </a:p>
          <a:p>
            <a:pPr marL="457200" indent="-457200" algn="ctr">
              <a:buFont typeface="Arial" panose="020B0604020202020204" pitchFamily="34" charset="0"/>
              <a:buChar char="•"/>
            </a:pPr>
            <a:r>
              <a:rPr lang="hu-HU" sz="2800" dirty="0" smtClean="0">
                <a:solidFill>
                  <a:srgbClr val="C26B1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egy lap,</a:t>
            </a:r>
          </a:p>
          <a:p>
            <a:pPr marL="457200" indent="-457200" algn="ctr">
              <a:buFont typeface="Arial" panose="020B0604020202020204" pitchFamily="34" charset="0"/>
              <a:buChar char="•"/>
            </a:pPr>
            <a:r>
              <a:rPr lang="hu-HU" sz="2800" dirty="0" smtClean="0">
                <a:solidFill>
                  <a:srgbClr val="C26B1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íróeszköz, színesek,</a:t>
            </a:r>
          </a:p>
          <a:p>
            <a:pPr marL="457200" indent="-457200" algn="ctr">
              <a:buFont typeface="Arial" panose="020B0604020202020204" pitchFamily="34" charset="0"/>
              <a:buChar char="•"/>
            </a:pPr>
            <a:r>
              <a:rPr lang="hu-HU" sz="2800" dirty="0" smtClean="0">
                <a:solidFill>
                  <a:srgbClr val="C26B1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fotózás </a:t>
            </a:r>
            <a:r>
              <a:rPr lang="hu-HU" sz="2800" smtClean="0">
                <a:solidFill>
                  <a:srgbClr val="C26B1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(lehetőség).</a:t>
            </a:r>
            <a:endParaRPr lang="hu-HU" sz="2800" dirty="0" smtClean="0">
              <a:solidFill>
                <a:srgbClr val="C26B1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hu-HU" sz="32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videó megtekintéséhez diavetítés mód szükséges!</a:t>
            </a:r>
          </a:p>
        </p:txBody>
      </p:sp>
    </p:spTree>
    <p:extLst>
      <p:ext uri="{BB962C8B-B14F-4D97-AF65-F5344CB8AC3E}">
        <p14:creationId xmlns:p14="http://schemas.microsoft.com/office/powerpoint/2010/main" val="2062720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9C37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zövegdoboz 4"/>
          <p:cNvSpPr txBox="1"/>
          <p:nvPr/>
        </p:nvSpPr>
        <p:spPr>
          <a:xfrm>
            <a:off x="0" y="220338"/>
            <a:ext cx="12192000" cy="120033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noAutofit/>
          </a:bodyPr>
          <a:lstStyle/>
          <a:p>
            <a:pPr algn="ctr"/>
            <a:endParaRPr lang="hu-HU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Kép 5"/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102549" y="56891"/>
            <a:ext cx="2149763" cy="1975696"/>
          </a:xfrm>
          <a:prstGeom prst="rect">
            <a:avLst/>
          </a:prstGeom>
        </p:spPr>
      </p:pic>
      <p:sp>
        <p:nvSpPr>
          <p:cNvPr id="7" name="Szövegdoboz 6"/>
          <p:cNvSpPr txBox="1"/>
          <p:nvPr/>
        </p:nvSpPr>
        <p:spPr>
          <a:xfrm>
            <a:off x="2958460" y="220339"/>
            <a:ext cx="6553200" cy="120032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hu-HU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Kezdd a digitális hittanórát </a:t>
            </a:r>
          </a:p>
          <a:p>
            <a:pPr algn="ctr"/>
            <a:r>
              <a:rPr lang="hu-HU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az óra eleji imádsággal!</a:t>
            </a:r>
            <a:endParaRPr lang="hu-HU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Kép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44796" y="1435908"/>
            <a:ext cx="5380529" cy="54041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1748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9C37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zövegdoboz 3"/>
          <p:cNvSpPr txBox="1"/>
          <p:nvPr/>
        </p:nvSpPr>
        <p:spPr>
          <a:xfrm>
            <a:off x="2958460" y="220339"/>
            <a:ext cx="6553200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endParaRPr lang="hu-HU" sz="3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Kép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213" y="0"/>
            <a:ext cx="11704321" cy="6858000"/>
          </a:xfrm>
          <a:prstGeom prst="rect">
            <a:avLst/>
          </a:prstGeom>
          <a:solidFill>
            <a:srgbClr val="F9C37B"/>
          </a:solidFill>
        </p:spPr>
      </p:pic>
      <p:sp>
        <p:nvSpPr>
          <p:cNvPr id="2" name="Szövegdoboz 1"/>
          <p:cNvSpPr txBox="1"/>
          <p:nvPr/>
        </p:nvSpPr>
        <p:spPr>
          <a:xfrm>
            <a:off x="1125919" y="504362"/>
            <a:ext cx="9930911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hu-HU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Emlékszel még „A húsvéti csoda” című videóra?</a:t>
            </a:r>
            <a:endParaRPr lang="hu-HU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églalap 7">
            <a:hlinkClick r:id="rId3"/>
          </p:cNvPr>
          <p:cNvSpPr/>
          <p:nvPr/>
        </p:nvSpPr>
        <p:spPr>
          <a:xfrm>
            <a:off x="1269604" y="4916687"/>
            <a:ext cx="9930911" cy="707886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hu-HU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Ha szeretnéd ismét megnézni, kattints </a:t>
            </a:r>
            <a:r>
              <a:rPr lang="hu-HU" sz="4000" u="sng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ide</a:t>
            </a:r>
            <a:r>
              <a:rPr lang="hu-HU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! </a:t>
            </a:r>
          </a:p>
        </p:txBody>
      </p:sp>
    </p:spTree>
    <p:extLst>
      <p:ext uri="{BB962C8B-B14F-4D97-AF65-F5344CB8AC3E}">
        <p14:creationId xmlns:p14="http://schemas.microsoft.com/office/powerpoint/2010/main" val="10117233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Kép 5"/>
          <p:cNvPicPr>
            <a:picLocks noChangeAspect="1"/>
          </p:cNvPicPr>
          <p:nvPr/>
        </p:nvPicPr>
        <p:blipFill rotWithShape="1">
          <a:blip r:embed="rId2"/>
          <a:srcRect l="16801" t="17873" r="17480" b="14707"/>
          <a:stretch/>
        </p:blipFill>
        <p:spPr>
          <a:xfrm>
            <a:off x="9853" y="38100"/>
            <a:ext cx="12192000" cy="6829353"/>
          </a:xfrm>
          <a:prstGeom prst="rect">
            <a:avLst/>
          </a:prstGeom>
        </p:spPr>
      </p:pic>
      <p:sp>
        <p:nvSpPr>
          <p:cNvPr id="4" name="Szövegdoboz 3"/>
          <p:cNvSpPr txBox="1"/>
          <p:nvPr/>
        </p:nvSpPr>
        <p:spPr>
          <a:xfrm>
            <a:off x="587922" y="636620"/>
            <a:ext cx="11035862" cy="5632311"/>
          </a:xfrm>
          <a:prstGeom prst="rect">
            <a:avLst/>
          </a:prstGeom>
          <a:solidFill>
            <a:schemeClr val="bg1">
              <a:alpha val="64000"/>
            </a:schemeClr>
          </a:solidFill>
        </p:spPr>
        <p:txBody>
          <a:bodyPr wrap="square" rtlCol="0">
            <a:spAutoFit/>
          </a:bodyPr>
          <a:lstStyle/>
          <a:p>
            <a:r>
              <a:rPr lang="hu-HU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 következő dián látható kis képek segítségével idézd fel </a:t>
            </a:r>
          </a:p>
          <a:p>
            <a:r>
              <a:rPr lang="hu-HU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„A húsvéti csoda” című videó eseményeit! </a:t>
            </a:r>
          </a:p>
          <a:p>
            <a:endParaRPr lang="hu-HU" sz="3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hu-HU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Hangosan mondd el, hogy mit látsz </a:t>
            </a:r>
            <a:r>
              <a:rPr lang="hu-HU" sz="3600" dirty="0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hu-HU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képeken!</a:t>
            </a:r>
          </a:p>
          <a:p>
            <a:r>
              <a:rPr lang="hu-HU" sz="3600" dirty="0"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  <a:r>
              <a:rPr lang="hu-HU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iavetítés módban kattintásra jelennek meg a képek.</a:t>
            </a:r>
            <a:endParaRPr lang="hu-HU" sz="3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hu-HU" sz="3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hu-HU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Vajon eltaláltad?</a:t>
            </a:r>
          </a:p>
          <a:p>
            <a:r>
              <a:rPr lang="hu-HU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A következő utáni dián ellenőrizheted, hogy jól gondoltad-e. </a:t>
            </a:r>
          </a:p>
        </p:txBody>
      </p:sp>
    </p:spTree>
    <p:extLst>
      <p:ext uri="{BB962C8B-B14F-4D97-AF65-F5344CB8AC3E}">
        <p14:creationId xmlns:p14="http://schemas.microsoft.com/office/powerpoint/2010/main" val="19042144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  <a:alpha val="71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zabadkézi sokszög 3"/>
          <p:cNvSpPr/>
          <p:nvPr/>
        </p:nvSpPr>
        <p:spPr>
          <a:xfrm>
            <a:off x="936279" y="708057"/>
            <a:ext cx="10590370" cy="5779421"/>
          </a:xfrm>
          <a:custGeom>
            <a:avLst/>
            <a:gdLst>
              <a:gd name="connsiteX0" fmla="*/ 0 w 10594427"/>
              <a:gd name="connsiteY0" fmla="*/ 0 h 5536138"/>
              <a:gd name="connsiteX1" fmla="*/ 1655379 w 10594427"/>
              <a:gd name="connsiteY1" fmla="*/ 3531476 h 5536138"/>
              <a:gd name="connsiteX2" fmla="*/ 3468414 w 10594427"/>
              <a:gd name="connsiteY2" fmla="*/ 914400 h 5536138"/>
              <a:gd name="connsiteX3" fmla="*/ 4382814 w 10594427"/>
              <a:gd name="connsiteY3" fmla="*/ 5533697 h 5536138"/>
              <a:gd name="connsiteX4" fmla="*/ 7157545 w 10594427"/>
              <a:gd name="connsiteY4" fmla="*/ 189186 h 5536138"/>
              <a:gd name="connsiteX5" fmla="*/ 10594427 w 10594427"/>
              <a:gd name="connsiteY5" fmla="*/ 5470635 h 5536138"/>
              <a:gd name="connsiteX6" fmla="*/ 10594427 w 10594427"/>
              <a:gd name="connsiteY6" fmla="*/ 5470635 h 5536138"/>
              <a:gd name="connsiteX0" fmla="*/ 0 w 10594427"/>
              <a:gd name="connsiteY0" fmla="*/ 0 h 5536138"/>
              <a:gd name="connsiteX1" fmla="*/ 1655379 w 10594427"/>
              <a:gd name="connsiteY1" fmla="*/ 3531476 h 5536138"/>
              <a:gd name="connsiteX2" fmla="*/ 3468414 w 10594427"/>
              <a:gd name="connsiteY2" fmla="*/ 914400 h 5536138"/>
              <a:gd name="connsiteX3" fmla="*/ 4382814 w 10594427"/>
              <a:gd name="connsiteY3" fmla="*/ 5533697 h 5536138"/>
              <a:gd name="connsiteX4" fmla="*/ 7157545 w 10594427"/>
              <a:gd name="connsiteY4" fmla="*/ 189186 h 5536138"/>
              <a:gd name="connsiteX5" fmla="*/ 10594427 w 10594427"/>
              <a:gd name="connsiteY5" fmla="*/ 5470635 h 5536138"/>
              <a:gd name="connsiteX6" fmla="*/ 10594427 w 10594427"/>
              <a:gd name="connsiteY6" fmla="*/ 5470635 h 5536138"/>
              <a:gd name="connsiteX0" fmla="*/ 0 w 10594427"/>
              <a:gd name="connsiteY0" fmla="*/ 0 h 5536138"/>
              <a:gd name="connsiteX1" fmla="*/ 1655379 w 10594427"/>
              <a:gd name="connsiteY1" fmla="*/ 3531476 h 5536138"/>
              <a:gd name="connsiteX2" fmla="*/ 3468414 w 10594427"/>
              <a:gd name="connsiteY2" fmla="*/ 914400 h 5536138"/>
              <a:gd name="connsiteX3" fmla="*/ 4382814 w 10594427"/>
              <a:gd name="connsiteY3" fmla="*/ 5533697 h 5536138"/>
              <a:gd name="connsiteX4" fmla="*/ 7157545 w 10594427"/>
              <a:gd name="connsiteY4" fmla="*/ 189186 h 5536138"/>
              <a:gd name="connsiteX5" fmla="*/ 10594427 w 10594427"/>
              <a:gd name="connsiteY5" fmla="*/ 5470635 h 5536138"/>
              <a:gd name="connsiteX0" fmla="*/ 0 w 7157545"/>
              <a:gd name="connsiteY0" fmla="*/ 0 h 5536138"/>
              <a:gd name="connsiteX1" fmla="*/ 1655379 w 7157545"/>
              <a:gd name="connsiteY1" fmla="*/ 3531476 h 5536138"/>
              <a:gd name="connsiteX2" fmla="*/ 3468414 w 7157545"/>
              <a:gd name="connsiteY2" fmla="*/ 914400 h 5536138"/>
              <a:gd name="connsiteX3" fmla="*/ 4382814 w 7157545"/>
              <a:gd name="connsiteY3" fmla="*/ 5533697 h 5536138"/>
              <a:gd name="connsiteX4" fmla="*/ 7157545 w 7157545"/>
              <a:gd name="connsiteY4" fmla="*/ 189186 h 5536138"/>
              <a:gd name="connsiteX0" fmla="*/ 0 w 9845620"/>
              <a:gd name="connsiteY0" fmla="*/ 0 h 5533705"/>
              <a:gd name="connsiteX1" fmla="*/ 1655379 w 9845620"/>
              <a:gd name="connsiteY1" fmla="*/ 3531476 h 5533705"/>
              <a:gd name="connsiteX2" fmla="*/ 3468414 w 9845620"/>
              <a:gd name="connsiteY2" fmla="*/ 914400 h 5533705"/>
              <a:gd name="connsiteX3" fmla="*/ 4382814 w 9845620"/>
              <a:gd name="connsiteY3" fmla="*/ 5533697 h 5533705"/>
              <a:gd name="connsiteX4" fmla="*/ 9845620 w 9845620"/>
              <a:gd name="connsiteY4" fmla="*/ 873341 h 5533705"/>
              <a:gd name="connsiteX0" fmla="*/ 0 w 9845620"/>
              <a:gd name="connsiteY0" fmla="*/ 0 h 5533705"/>
              <a:gd name="connsiteX1" fmla="*/ 1655379 w 9845620"/>
              <a:gd name="connsiteY1" fmla="*/ 3531476 h 5533705"/>
              <a:gd name="connsiteX2" fmla="*/ 3468414 w 9845620"/>
              <a:gd name="connsiteY2" fmla="*/ 914400 h 5533705"/>
              <a:gd name="connsiteX3" fmla="*/ 4382814 w 9845620"/>
              <a:gd name="connsiteY3" fmla="*/ 5533697 h 5533705"/>
              <a:gd name="connsiteX4" fmla="*/ 9845620 w 9845620"/>
              <a:gd name="connsiteY4" fmla="*/ 873341 h 5533705"/>
              <a:gd name="connsiteX0" fmla="*/ 0 w 10019044"/>
              <a:gd name="connsiteY0" fmla="*/ 0 h 5533905"/>
              <a:gd name="connsiteX1" fmla="*/ 1655379 w 10019044"/>
              <a:gd name="connsiteY1" fmla="*/ 3531476 h 5533905"/>
              <a:gd name="connsiteX2" fmla="*/ 3468414 w 10019044"/>
              <a:gd name="connsiteY2" fmla="*/ 914400 h 5533905"/>
              <a:gd name="connsiteX3" fmla="*/ 4382814 w 10019044"/>
              <a:gd name="connsiteY3" fmla="*/ 5533697 h 5533905"/>
              <a:gd name="connsiteX4" fmla="*/ 10019044 w 10019044"/>
              <a:gd name="connsiteY4" fmla="*/ 705793 h 5533905"/>
              <a:gd name="connsiteX0" fmla="*/ 0 w 10019044"/>
              <a:gd name="connsiteY0" fmla="*/ 0 h 5282594"/>
              <a:gd name="connsiteX1" fmla="*/ 1655379 w 10019044"/>
              <a:gd name="connsiteY1" fmla="*/ 3531476 h 5282594"/>
              <a:gd name="connsiteX2" fmla="*/ 3468414 w 10019044"/>
              <a:gd name="connsiteY2" fmla="*/ 914400 h 5282594"/>
              <a:gd name="connsiteX3" fmla="*/ 6276029 w 10019044"/>
              <a:gd name="connsiteY3" fmla="*/ 5282375 h 5282594"/>
              <a:gd name="connsiteX4" fmla="*/ 10019044 w 10019044"/>
              <a:gd name="connsiteY4" fmla="*/ 705793 h 5282594"/>
              <a:gd name="connsiteX0" fmla="*/ 0 w 10019044"/>
              <a:gd name="connsiteY0" fmla="*/ 0 h 5282580"/>
              <a:gd name="connsiteX1" fmla="*/ 1655379 w 10019044"/>
              <a:gd name="connsiteY1" fmla="*/ 5151109 h 5282580"/>
              <a:gd name="connsiteX2" fmla="*/ 3468414 w 10019044"/>
              <a:gd name="connsiteY2" fmla="*/ 914400 h 5282580"/>
              <a:gd name="connsiteX3" fmla="*/ 6276029 w 10019044"/>
              <a:gd name="connsiteY3" fmla="*/ 5282375 h 5282580"/>
              <a:gd name="connsiteX4" fmla="*/ 10019044 w 10019044"/>
              <a:gd name="connsiteY4" fmla="*/ 705793 h 5282580"/>
              <a:gd name="connsiteX0" fmla="*/ 0 w 10019044"/>
              <a:gd name="connsiteY0" fmla="*/ 0 h 5286202"/>
              <a:gd name="connsiteX1" fmla="*/ 1655379 w 10019044"/>
              <a:gd name="connsiteY1" fmla="*/ 5151109 h 5286202"/>
              <a:gd name="connsiteX2" fmla="*/ 4248824 w 10019044"/>
              <a:gd name="connsiteY2" fmla="*/ 1556668 h 5286202"/>
              <a:gd name="connsiteX3" fmla="*/ 6276029 w 10019044"/>
              <a:gd name="connsiteY3" fmla="*/ 5282375 h 5286202"/>
              <a:gd name="connsiteX4" fmla="*/ 10019044 w 10019044"/>
              <a:gd name="connsiteY4" fmla="*/ 705793 h 5286202"/>
              <a:gd name="connsiteX0" fmla="*/ 0 w 9455415"/>
              <a:gd name="connsiteY0" fmla="*/ 1947053 h 4580409"/>
              <a:gd name="connsiteX1" fmla="*/ 1091750 w 9455415"/>
              <a:gd name="connsiteY1" fmla="*/ 4445316 h 4580409"/>
              <a:gd name="connsiteX2" fmla="*/ 3685195 w 9455415"/>
              <a:gd name="connsiteY2" fmla="*/ 850875 h 4580409"/>
              <a:gd name="connsiteX3" fmla="*/ 5712400 w 9455415"/>
              <a:gd name="connsiteY3" fmla="*/ 4576582 h 4580409"/>
              <a:gd name="connsiteX4" fmla="*/ 9455415 w 9455415"/>
              <a:gd name="connsiteY4" fmla="*/ 0 h 4580409"/>
              <a:gd name="connsiteX0" fmla="*/ 0 w 9513223"/>
              <a:gd name="connsiteY0" fmla="*/ 0 h 4643935"/>
              <a:gd name="connsiteX1" fmla="*/ 1149558 w 9513223"/>
              <a:gd name="connsiteY1" fmla="*/ 4508842 h 4643935"/>
              <a:gd name="connsiteX2" fmla="*/ 3743003 w 9513223"/>
              <a:gd name="connsiteY2" fmla="*/ 914401 h 4643935"/>
              <a:gd name="connsiteX3" fmla="*/ 5770208 w 9513223"/>
              <a:gd name="connsiteY3" fmla="*/ 4640108 h 4643935"/>
              <a:gd name="connsiteX4" fmla="*/ 9513223 w 9513223"/>
              <a:gd name="connsiteY4" fmla="*/ 63526 h 4643935"/>
              <a:gd name="connsiteX0" fmla="*/ 0 w 9513223"/>
              <a:gd name="connsiteY0" fmla="*/ 0 h 4643935"/>
              <a:gd name="connsiteX1" fmla="*/ 1149558 w 9513223"/>
              <a:gd name="connsiteY1" fmla="*/ 4508842 h 4643935"/>
              <a:gd name="connsiteX2" fmla="*/ 3743003 w 9513223"/>
              <a:gd name="connsiteY2" fmla="*/ 914401 h 4643935"/>
              <a:gd name="connsiteX3" fmla="*/ 5770208 w 9513223"/>
              <a:gd name="connsiteY3" fmla="*/ 4640108 h 4643935"/>
              <a:gd name="connsiteX4" fmla="*/ 9513223 w 9513223"/>
              <a:gd name="connsiteY4" fmla="*/ 63526 h 4643935"/>
              <a:gd name="connsiteX0" fmla="*/ 0 w 9513223"/>
              <a:gd name="connsiteY0" fmla="*/ 0 h 4645765"/>
              <a:gd name="connsiteX1" fmla="*/ 1149558 w 9513223"/>
              <a:gd name="connsiteY1" fmla="*/ 4508842 h 4645765"/>
              <a:gd name="connsiteX2" fmla="*/ 4494508 w 9513223"/>
              <a:gd name="connsiteY2" fmla="*/ 1081949 h 4645765"/>
              <a:gd name="connsiteX3" fmla="*/ 5770208 w 9513223"/>
              <a:gd name="connsiteY3" fmla="*/ 4640108 h 4645765"/>
              <a:gd name="connsiteX4" fmla="*/ 9513223 w 9513223"/>
              <a:gd name="connsiteY4" fmla="*/ 63526 h 4645765"/>
              <a:gd name="connsiteX0" fmla="*/ 0 w 9513223"/>
              <a:gd name="connsiteY0" fmla="*/ 0 h 4673655"/>
              <a:gd name="connsiteX1" fmla="*/ 1149558 w 9513223"/>
              <a:gd name="connsiteY1" fmla="*/ 4508842 h 4673655"/>
              <a:gd name="connsiteX2" fmla="*/ 4494508 w 9513223"/>
              <a:gd name="connsiteY2" fmla="*/ 1081949 h 4673655"/>
              <a:gd name="connsiteX3" fmla="*/ 6926369 w 9513223"/>
              <a:gd name="connsiteY3" fmla="*/ 4668033 h 4673655"/>
              <a:gd name="connsiteX4" fmla="*/ 9513223 w 9513223"/>
              <a:gd name="connsiteY4" fmla="*/ 63526 h 4673655"/>
              <a:gd name="connsiteX0" fmla="*/ 0 w 9513223"/>
              <a:gd name="connsiteY0" fmla="*/ 0 h 4668162"/>
              <a:gd name="connsiteX1" fmla="*/ 1149558 w 9513223"/>
              <a:gd name="connsiteY1" fmla="*/ 4508842 h 4668162"/>
              <a:gd name="connsiteX2" fmla="*/ 4494508 w 9513223"/>
              <a:gd name="connsiteY2" fmla="*/ 1081949 h 4668162"/>
              <a:gd name="connsiteX3" fmla="*/ 6926369 w 9513223"/>
              <a:gd name="connsiteY3" fmla="*/ 4668033 h 4668162"/>
              <a:gd name="connsiteX4" fmla="*/ 9513223 w 9513223"/>
              <a:gd name="connsiteY4" fmla="*/ 63526 h 4668162"/>
              <a:gd name="connsiteX0" fmla="*/ 193168 w 9706391"/>
              <a:gd name="connsiteY0" fmla="*/ 0 h 4668162"/>
              <a:gd name="connsiteX1" fmla="*/ 1342726 w 9706391"/>
              <a:gd name="connsiteY1" fmla="*/ 4508842 h 4668162"/>
              <a:gd name="connsiteX2" fmla="*/ 4687676 w 9706391"/>
              <a:gd name="connsiteY2" fmla="*/ 1081949 h 4668162"/>
              <a:gd name="connsiteX3" fmla="*/ 7119537 w 9706391"/>
              <a:gd name="connsiteY3" fmla="*/ 4668033 h 4668162"/>
              <a:gd name="connsiteX4" fmla="*/ 9706391 w 9706391"/>
              <a:gd name="connsiteY4" fmla="*/ 63526 h 4668162"/>
              <a:gd name="connsiteX0" fmla="*/ 0 w 9513223"/>
              <a:gd name="connsiteY0" fmla="*/ 0 h 4668162"/>
              <a:gd name="connsiteX1" fmla="*/ 1149558 w 9513223"/>
              <a:gd name="connsiteY1" fmla="*/ 4508842 h 4668162"/>
              <a:gd name="connsiteX2" fmla="*/ 4494508 w 9513223"/>
              <a:gd name="connsiteY2" fmla="*/ 1081949 h 4668162"/>
              <a:gd name="connsiteX3" fmla="*/ 6926369 w 9513223"/>
              <a:gd name="connsiteY3" fmla="*/ 4668033 h 4668162"/>
              <a:gd name="connsiteX4" fmla="*/ 9513223 w 9513223"/>
              <a:gd name="connsiteY4" fmla="*/ 63526 h 4668162"/>
              <a:gd name="connsiteX0" fmla="*/ 0 w 9513223"/>
              <a:gd name="connsiteY0" fmla="*/ 0 h 4668162"/>
              <a:gd name="connsiteX1" fmla="*/ 1583118 w 9513223"/>
              <a:gd name="connsiteY1" fmla="*/ 4550730 h 4668162"/>
              <a:gd name="connsiteX2" fmla="*/ 4494508 w 9513223"/>
              <a:gd name="connsiteY2" fmla="*/ 1081949 h 4668162"/>
              <a:gd name="connsiteX3" fmla="*/ 6926369 w 9513223"/>
              <a:gd name="connsiteY3" fmla="*/ 4668033 h 4668162"/>
              <a:gd name="connsiteX4" fmla="*/ 9513223 w 9513223"/>
              <a:gd name="connsiteY4" fmla="*/ 63526 h 4668162"/>
              <a:gd name="connsiteX0" fmla="*/ 0 w 9513223"/>
              <a:gd name="connsiteY0" fmla="*/ 0 h 4668364"/>
              <a:gd name="connsiteX1" fmla="*/ 1583118 w 9513223"/>
              <a:gd name="connsiteY1" fmla="*/ 4550730 h 4668364"/>
              <a:gd name="connsiteX2" fmla="*/ 4407796 w 9513223"/>
              <a:gd name="connsiteY2" fmla="*/ 327982 h 4668364"/>
              <a:gd name="connsiteX3" fmla="*/ 6926369 w 9513223"/>
              <a:gd name="connsiteY3" fmla="*/ 4668033 h 4668364"/>
              <a:gd name="connsiteX4" fmla="*/ 9513223 w 9513223"/>
              <a:gd name="connsiteY4" fmla="*/ 63526 h 4668364"/>
              <a:gd name="connsiteX0" fmla="*/ 0 w 9513223"/>
              <a:gd name="connsiteY0" fmla="*/ 7524 h 4675953"/>
              <a:gd name="connsiteX1" fmla="*/ 2869348 w 9513223"/>
              <a:gd name="connsiteY1" fmla="*/ 257851 h 4675953"/>
              <a:gd name="connsiteX2" fmla="*/ 4407796 w 9513223"/>
              <a:gd name="connsiteY2" fmla="*/ 335506 h 4675953"/>
              <a:gd name="connsiteX3" fmla="*/ 6926369 w 9513223"/>
              <a:gd name="connsiteY3" fmla="*/ 4675557 h 4675953"/>
              <a:gd name="connsiteX4" fmla="*/ 9513223 w 9513223"/>
              <a:gd name="connsiteY4" fmla="*/ 71050 h 4675953"/>
              <a:gd name="connsiteX0" fmla="*/ 0 w 9513223"/>
              <a:gd name="connsiteY0" fmla="*/ 0 h 4917528"/>
              <a:gd name="connsiteX1" fmla="*/ 2869348 w 9513223"/>
              <a:gd name="connsiteY1" fmla="*/ 250327 h 4917528"/>
              <a:gd name="connsiteX2" fmla="*/ 1315064 w 9513223"/>
              <a:gd name="connsiteY2" fmla="*/ 3874419 h 4917528"/>
              <a:gd name="connsiteX3" fmla="*/ 6926369 w 9513223"/>
              <a:gd name="connsiteY3" fmla="*/ 4668033 h 4917528"/>
              <a:gd name="connsiteX4" fmla="*/ 9513223 w 9513223"/>
              <a:gd name="connsiteY4" fmla="*/ 63526 h 4917528"/>
              <a:gd name="connsiteX0" fmla="*/ 0 w 9513223"/>
              <a:gd name="connsiteY0" fmla="*/ 0 h 4919075"/>
              <a:gd name="connsiteX1" fmla="*/ 4372358 w 9513223"/>
              <a:gd name="connsiteY1" fmla="*/ 194477 h 4919075"/>
              <a:gd name="connsiteX2" fmla="*/ 1315064 w 9513223"/>
              <a:gd name="connsiteY2" fmla="*/ 3874419 h 4919075"/>
              <a:gd name="connsiteX3" fmla="*/ 6926369 w 9513223"/>
              <a:gd name="connsiteY3" fmla="*/ 4668033 h 4919075"/>
              <a:gd name="connsiteX4" fmla="*/ 9513223 w 9513223"/>
              <a:gd name="connsiteY4" fmla="*/ 63526 h 4919075"/>
              <a:gd name="connsiteX0" fmla="*/ 0 w 9513223"/>
              <a:gd name="connsiteY0" fmla="*/ 0 h 4919075"/>
              <a:gd name="connsiteX1" fmla="*/ 752601 w 9513223"/>
              <a:gd name="connsiteY1" fmla="*/ 1759252 h 4919075"/>
              <a:gd name="connsiteX2" fmla="*/ 4372358 w 9513223"/>
              <a:gd name="connsiteY2" fmla="*/ 194477 h 4919075"/>
              <a:gd name="connsiteX3" fmla="*/ 1315064 w 9513223"/>
              <a:gd name="connsiteY3" fmla="*/ 3874419 h 4919075"/>
              <a:gd name="connsiteX4" fmla="*/ 6926369 w 9513223"/>
              <a:gd name="connsiteY4" fmla="*/ 4668033 h 4919075"/>
              <a:gd name="connsiteX5" fmla="*/ 9513223 w 9513223"/>
              <a:gd name="connsiteY5" fmla="*/ 63526 h 4919075"/>
              <a:gd name="connsiteX0" fmla="*/ 0 w 9513223"/>
              <a:gd name="connsiteY0" fmla="*/ 106417 h 5025492"/>
              <a:gd name="connsiteX1" fmla="*/ 752601 w 9513223"/>
              <a:gd name="connsiteY1" fmla="*/ 1865669 h 5025492"/>
              <a:gd name="connsiteX2" fmla="*/ 4372358 w 9513223"/>
              <a:gd name="connsiteY2" fmla="*/ 300894 h 5025492"/>
              <a:gd name="connsiteX3" fmla="*/ 1315064 w 9513223"/>
              <a:gd name="connsiteY3" fmla="*/ 3980836 h 5025492"/>
              <a:gd name="connsiteX4" fmla="*/ 6926369 w 9513223"/>
              <a:gd name="connsiteY4" fmla="*/ 4774450 h 5025492"/>
              <a:gd name="connsiteX5" fmla="*/ 9513223 w 9513223"/>
              <a:gd name="connsiteY5" fmla="*/ 169943 h 5025492"/>
              <a:gd name="connsiteX0" fmla="*/ 0 w 9513223"/>
              <a:gd name="connsiteY0" fmla="*/ 55275 h 4972803"/>
              <a:gd name="connsiteX1" fmla="*/ 752601 w 9513223"/>
              <a:gd name="connsiteY1" fmla="*/ 1814527 h 4972803"/>
              <a:gd name="connsiteX2" fmla="*/ 4878179 w 9513223"/>
              <a:gd name="connsiteY2" fmla="*/ 305601 h 4972803"/>
              <a:gd name="connsiteX3" fmla="*/ 1315064 w 9513223"/>
              <a:gd name="connsiteY3" fmla="*/ 3929694 h 4972803"/>
              <a:gd name="connsiteX4" fmla="*/ 6926369 w 9513223"/>
              <a:gd name="connsiteY4" fmla="*/ 4723308 h 4972803"/>
              <a:gd name="connsiteX5" fmla="*/ 9513223 w 9513223"/>
              <a:gd name="connsiteY5" fmla="*/ 118801 h 4972803"/>
              <a:gd name="connsiteX0" fmla="*/ 0 w 9513223"/>
              <a:gd name="connsiteY0" fmla="*/ 0 h 4917528"/>
              <a:gd name="connsiteX1" fmla="*/ 752601 w 9513223"/>
              <a:gd name="connsiteY1" fmla="*/ 1759252 h 4917528"/>
              <a:gd name="connsiteX2" fmla="*/ 4878179 w 9513223"/>
              <a:gd name="connsiteY2" fmla="*/ 250326 h 4917528"/>
              <a:gd name="connsiteX3" fmla="*/ 751435 w 9513223"/>
              <a:gd name="connsiteY3" fmla="*/ 3874419 h 4917528"/>
              <a:gd name="connsiteX4" fmla="*/ 6926369 w 9513223"/>
              <a:gd name="connsiteY4" fmla="*/ 4668033 h 4917528"/>
              <a:gd name="connsiteX5" fmla="*/ 9513223 w 9513223"/>
              <a:gd name="connsiteY5" fmla="*/ 63526 h 4917528"/>
              <a:gd name="connsiteX0" fmla="*/ 0 w 9513223"/>
              <a:gd name="connsiteY0" fmla="*/ 273186 h 5190714"/>
              <a:gd name="connsiteX1" fmla="*/ 752601 w 9513223"/>
              <a:gd name="connsiteY1" fmla="*/ 2032438 h 5190714"/>
              <a:gd name="connsiteX2" fmla="*/ 4878179 w 9513223"/>
              <a:gd name="connsiteY2" fmla="*/ 523512 h 5190714"/>
              <a:gd name="connsiteX3" fmla="*/ 751435 w 9513223"/>
              <a:gd name="connsiteY3" fmla="*/ 4147605 h 5190714"/>
              <a:gd name="connsiteX4" fmla="*/ 6926369 w 9513223"/>
              <a:gd name="connsiteY4" fmla="*/ 4941219 h 5190714"/>
              <a:gd name="connsiteX5" fmla="*/ 9513223 w 9513223"/>
              <a:gd name="connsiteY5" fmla="*/ 336712 h 5190714"/>
              <a:gd name="connsiteX0" fmla="*/ 0 w 9513223"/>
              <a:gd name="connsiteY0" fmla="*/ 273186 h 5107657"/>
              <a:gd name="connsiteX1" fmla="*/ 752601 w 9513223"/>
              <a:gd name="connsiteY1" fmla="*/ 2032438 h 5107657"/>
              <a:gd name="connsiteX2" fmla="*/ 4878179 w 9513223"/>
              <a:gd name="connsiteY2" fmla="*/ 523512 h 5107657"/>
              <a:gd name="connsiteX3" fmla="*/ 751435 w 9513223"/>
              <a:gd name="connsiteY3" fmla="*/ 4147605 h 5107657"/>
              <a:gd name="connsiteX4" fmla="*/ 3960950 w 9513223"/>
              <a:gd name="connsiteY4" fmla="*/ 4098867 h 5107657"/>
              <a:gd name="connsiteX5" fmla="*/ 6926369 w 9513223"/>
              <a:gd name="connsiteY5" fmla="*/ 4941219 h 5107657"/>
              <a:gd name="connsiteX6" fmla="*/ 9513223 w 9513223"/>
              <a:gd name="connsiteY6" fmla="*/ 336712 h 5107657"/>
              <a:gd name="connsiteX0" fmla="*/ 0 w 9513223"/>
              <a:gd name="connsiteY0" fmla="*/ 273186 h 5107657"/>
              <a:gd name="connsiteX1" fmla="*/ 752601 w 9513223"/>
              <a:gd name="connsiteY1" fmla="*/ 2032438 h 5107657"/>
              <a:gd name="connsiteX2" fmla="*/ 4878179 w 9513223"/>
              <a:gd name="connsiteY2" fmla="*/ 523512 h 5107657"/>
              <a:gd name="connsiteX3" fmla="*/ 751435 w 9513223"/>
              <a:gd name="connsiteY3" fmla="*/ 4147605 h 5107657"/>
              <a:gd name="connsiteX4" fmla="*/ 3960950 w 9513223"/>
              <a:gd name="connsiteY4" fmla="*/ 4098867 h 5107657"/>
              <a:gd name="connsiteX5" fmla="*/ 6926369 w 9513223"/>
              <a:gd name="connsiteY5" fmla="*/ 4941219 h 5107657"/>
              <a:gd name="connsiteX6" fmla="*/ 9513223 w 9513223"/>
              <a:gd name="connsiteY6" fmla="*/ 336712 h 5107657"/>
              <a:gd name="connsiteX0" fmla="*/ 0 w 9513223"/>
              <a:gd name="connsiteY0" fmla="*/ 273186 h 5007017"/>
              <a:gd name="connsiteX1" fmla="*/ 752601 w 9513223"/>
              <a:gd name="connsiteY1" fmla="*/ 2032438 h 5007017"/>
              <a:gd name="connsiteX2" fmla="*/ 4878179 w 9513223"/>
              <a:gd name="connsiteY2" fmla="*/ 523512 h 5007017"/>
              <a:gd name="connsiteX3" fmla="*/ 751435 w 9513223"/>
              <a:gd name="connsiteY3" fmla="*/ 4147605 h 5007017"/>
              <a:gd name="connsiteX4" fmla="*/ 3960950 w 9513223"/>
              <a:gd name="connsiteY4" fmla="*/ 4098867 h 5007017"/>
              <a:gd name="connsiteX5" fmla="*/ 7244313 w 9513223"/>
              <a:gd name="connsiteY5" fmla="*/ 4829521 h 5007017"/>
              <a:gd name="connsiteX6" fmla="*/ 9513223 w 9513223"/>
              <a:gd name="connsiteY6" fmla="*/ 336712 h 5007017"/>
              <a:gd name="connsiteX0" fmla="*/ 0 w 9513223"/>
              <a:gd name="connsiteY0" fmla="*/ 273186 h 4899404"/>
              <a:gd name="connsiteX1" fmla="*/ 752601 w 9513223"/>
              <a:gd name="connsiteY1" fmla="*/ 2032438 h 4899404"/>
              <a:gd name="connsiteX2" fmla="*/ 4878179 w 9513223"/>
              <a:gd name="connsiteY2" fmla="*/ 523512 h 4899404"/>
              <a:gd name="connsiteX3" fmla="*/ 751435 w 9513223"/>
              <a:gd name="connsiteY3" fmla="*/ 4147605 h 4899404"/>
              <a:gd name="connsiteX4" fmla="*/ 3960950 w 9513223"/>
              <a:gd name="connsiteY4" fmla="*/ 4098867 h 4899404"/>
              <a:gd name="connsiteX5" fmla="*/ 7244313 w 9513223"/>
              <a:gd name="connsiteY5" fmla="*/ 4829521 h 4899404"/>
              <a:gd name="connsiteX6" fmla="*/ 6128752 w 9513223"/>
              <a:gd name="connsiteY6" fmla="*/ 2130176 h 4899404"/>
              <a:gd name="connsiteX7" fmla="*/ 9513223 w 9513223"/>
              <a:gd name="connsiteY7" fmla="*/ 336712 h 4899404"/>
              <a:gd name="connsiteX0" fmla="*/ 0 w 9527675"/>
              <a:gd name="connsiteY0" fmla="*/ 273186 h 4899404"/>
              <a:gd name="connsiteX1" fmla="*/ 752601 w 9527675"/>
              <a:gd name="connsiteY1" fmla="*/ 2032438 h 4899404"/>
              <a:gd name="connsiteX2" fmla="*/ 4878179 w 9527675"/>
              <a:gd name="connsiteY2" fmla="*/ 523512 h 4899404"/>
              <a:gd name="connsiteX3" fmla="*/ 751435 w 9527675"/>
              <a:gd name="connsiteY3" fmla="*/ 4147605 h 4899404"/>
              <a:gd name="connsiteX4" fmla="*/ 3960950 w 9527675"/>
              <a:gd name="connsiteY4" fmla="*/ 4098867 h 4899404"/>
              <a:gd name="connsiteX5" fmla="*/ 7244313 w 9527675"/>
              <a:gd name="connsiteY5" fmla="*/ 4829521 h 4899404"/>
              <a:gd name="connsiteX6" fmla="*/ 6128752 w 9527675"/>
              <a:gd name="connsiteY6" fmla="*/ 2130176 h 4899404"/>
              <a:gd name="connsiteX7" fmla="*/ 9527675 w 9527675"/>
              <a:gd name="connsiteY7" fmla="*/ 43503 h 4899404"/>
              <a:gd name="connsiteX0" fmla="*/ 0 w 9527675"/>
              <a:gd name="connsiteY0" fmla="*/ 273186 h 4899404"/>
              <a:gd name="connsiteX1" fmla="*/ 752601 w 9527675"/>
              <a:gd name="connsiteY1" fmla="*/ 2032438 h 4899404"/>
              <a:gd name="connsiteX2" fmla="*/ 4878179 w 9527675"/>
              <a:gd name="connsiteY2" fmla="*/ 523512 h 4899404"/>
              <a:gd name="connsiteX3" fmla="*/ 751435 w 9527675"/>
              <a:gd name="connsiteY3" fmla="*/ 4147605 h 4899404"/>
              <a:gd name="connsiteX4" fmla="*/ 3960950 w 9527675"/>
              <a:gd name="connsiteY4" fmla="*/ 4098867 h 4899404"/>
              <a:gd name="connsiteX5" fmla="*/ 7244313 w 9527675"/>
              <a:gd name="connsiteY5" fmla="*/ 4829521 h 4899404"/>
              <a:gd name="connsiteX6" fmla="*/ 6128752 w 9527675"/>
              <a:gd name="connsiteY6" fmla="*/ 2130176 h 4899404"/>
              <a:gd name="connsiteX7" fmla="*/ 9527675 w 9527675"/>
              <a:gd name="connsiteY7" fmla="*/ 43503 h 4899404"/>
              <a:gd name="connsiteX0" fmla="*/ 0 w 9578869"/>
              <a:gd name="connsiteY0" fmla="*/ 273186 h 4862503"/>
              <a:gd name="connsiteX1" fmla="*/ 752601 w 9578869"/>
              <a:gd name="connsiteY1" fmla="*/ 2032438 h 4862503"/>
              <a:gd name="connsiteX2" fmla="*/ 4878179 w 9578869"/>
              <a:gd name="connsiteY2" fmla="*/ 523512 h 4862503"/>
              <a:gd name="connsiteX3" fmla="*/ 751435 w 9578869"/>
              <a:gd name="connsiteY3" fmla="*/ 4147605 h 4862503"/>
              <a:gd name="connsiteX4" fmla="*/ 3960950 w 9578869"/>
              <a:gd name="connsiteY4" fmla="*/ 4098867 h 4862503"/>
              <a:gd name="connsiteX5" fmla="*/ 9556637 w 9578869"/>
              <a:gd name="connsiteY5" fmla="*/ 4717821 h 4862503"/>
              <a:gd name="connsiteX6" fmla="*/ 6128752 w 9578869"/>
              <a:gd name="connsiteY6" fmla="*/ 2130176 h 4862503"/>
              <a:gd name="connsiteX7" fmla="*/ 9527675 w 9578869"/>
              <a:gd name="connsiteY7" fmla="*/ 43503 h 4862503"/>
              <a:gd name="connsiteX0" fmla="*/ 0 w 9565834"/>
              <a:gd name="connsiteY0" fmla="*/ 273186 h 4730389"/>
              <a:gd name="connsiteX1" fmla="*/ 752601 w 9565834"/>
              <a:gd name="connsiteY1" fmla="*/ 2032438 h 4730389"/>
              <a:gd name="connsiteX2" fmla="*/ 4878179 w 9565834"/>
              <a:gd name="connsiteY2" fmla="*/ 523512 h 4730389"/>
              <a:gd name="connsiteX3" fmla="*/ 751435 w 9565834"/>
              <a:gd name="connsiteY3" fmla="*/ 4147605 h 4730389"/>
              <a:gd name="connsiteX4" fmla="*/ 4770263 w 9565834"/>
              <a:gd name="connsiteY4" fmla="*/ 3149427 h 4730389"/>
              <a:gd name="connsiteX5" fmla="*/ 9556637 w 9565834"/>
              <a:gd name="connsiteY5" fmla="*/ 4717821 h 4730389"/>
              <a:gd name="connsiteX6" fmla="*/ 6128752 w 9565834"/>
              <a:gd name="connsiteY6" fmla="*/ 2130176 h 4730389"/>
              <a:gd name="connsiteX7" fmla="*/ 9527675 w 9565834"/>
              <a:gd name="connsiteY7" fmla="*/ 43503 h 4730389"/>
              <a:gd name="connsiteX0" fmla="*/ 0 w 9565834"/>
              <a:gd name="connsiteY0" fmla="*/ 273186 h 4777595"/>
              <a:gd name="connsiteX1" fmla="*/ 752601 w 9565834"/>
              <a:gd name="connsiteY1" fmla="*/ 2032438 h 4777595"/>
              <a:gd name="connsiteX2" fmla="*/ 4878179 w 9565834"/>
              <a:gd name="connsiteY2" fmla="*/ 523512 h 4777595"/>
              <a:gd name="connsiteX3" fmla="*/ 751435 w 9565834"/>
              <a:gd name="connsiteY3" fmla="*/ 4147605 h 4777595"/>
              <a:gd name="connsiteX4" fmla="*/ 4770263 w 9565834"/>
              <a:gd name="connsiteY4" fmla="*/ 3149427 h 4777595"/>
              <a:gd name="connsiteX5" fmla="*/ 9556637 w 9565834"/>
              <a:gd name="connsiteY5" fmla="*/ 4717821 h 4777595"/>
              <a:gd name="connsiteX6" fmla="*/ 6128752 w 9565834"/>
              <a:gd name="connsiteY6" fmla="*/ 2130176 h 4777595"/>
              <a:gd name="connsiteX7" fmla="*/ 9527675 w 9565834"/>
              <a:gd name="connsiteY7" fmla="*/ 43503 h 4777595"/>
              <a:gd name="connsiteX0" fmla="*/ 0 w 9565834"/>
              <a:gd name="connsiteY0" fmla="*/ 273186 h 4777595"/>
              <a:gd name="connsiteX1" fmla="*/ 752601 w 9565834"/>
              <a:gd name="connsiteY1" fmla="*/ 2032438 h 4777595"/>
              <a:gd name="connsiteX2" fmla="*/ 4878179 w 9565834"/>
              <a:gd name="connsiteY2" fmla="*/ 523512 h 4777595"/>
              <a:gd name="connsiteX3" fmla="*/ 751435 w 9565834"/>
              <a:gd name="connsiteY3" fmla="*/ 4147605 h 4777595"/>
              <a:gd name="connsiteX4" fmla="*/ 4770263 w 9565834"/>
              <a:gd name="connsiteY4" fmla="*/ 3149427 h 4777595"/>
              <a:gd name="connsiteX5" fmla="*/ 9556637 w 9565834"/>
              <a:gd name="connsiteY5" fmla="*/ 4717821 h 4777595"/>
              <a:gd name="connsiteX6" fmla="*/ 6128752 w 9565834"/>
              <a:gd name="connsiteY6" fmla="*/ 2130176 h 4777595"/>
              <a:gd name="connsiteX7" fmla="*/ 9527675 w 9565834"/>
              <a:gd name="connsiteY7" fmla="*/ 43503 h 4777595"/>
              <a:gd name="connsiteX0" fmla="*/ 0 w 9565834"/>
              <a:gd name="connsiteY0" fmla="*/ 273186 h 4777595"/>
              <a:gd name="connsiteX1" fmla="*/ 752601 w 9565834"/>
              <a:gd name="connsiteY1" fmla="*/ 2032438 h 4777595"/>
              <a:gd name="connsiteX2" fmla="*/ 4878179 w 9565834"/>
              <a:gd name="connsiteY2" fmla="*/ 523512 h 4777595"/>
              <a:gd name="connsiteX3" fmla="*/ 751435 w 9565834"/>
              <a:gd name="connsiteY3" fmla="*/ 4147605 h 4777595"/>
              <a:gd name="connsiteX4" fmla="*/ 4770263 w 9565834"/>
              <a:gd name="connsiteY4" fmla="*/ 3149427 h 4777595"/>
              <a:gd name="connsiteX5" fmla="*/ 9556637 w 9565834"/>
              <a:gd name="connsiteY5" fmla="*/ 4717821 h 4777595"/>
              <a:gd name="connsiteX6" fmla="*/ 6128752 w 9565834"/>
              <a:gd name="connsiteY6" fmla="*/ 2130176 h 4777595"/>
              <a:gd name="connsiteX7" fmla="*/ 9527675 w 9565834"/>
              <a:gd name="connsiteY7" fmla="*/ 43503 h 4777595"/>
              <a:gd name="connsiteX0" fmla="*/ 0 w 9565834"/>
              <a:gd name="connsiteY0" fmla="*/ 273186 h 4777595"/>
              <a:gd name="connsiteX1" fmla="*/ 752601 w 9565834"/>
              <a:gd name="connsiteY1" fmla="*/ 2032438 h 4777595"/>
              <a:gd name="connsiteX2" fmla="*/ 4878179 w 9565834"/>
              <a:gd name="connsiteY2" fmla="*/ 523512 h 4777595"/>
              <a:gd name="connsiteX3" fmla="*/ 751435 w 9565834"/>
              <a:gd name="connsiteY3" fmla="*/ 4147605 h 4777595"/>
              <a:gd name="connsiteX4" fmla="*/ 3946497 w 9565834"/>
              <a:gd name="connsiteY4" fmla="*/ 3833584 h 4777595"/>
              <a:gd name="connsiteX5" fmla="*/ 4770263 w 9565834"/>
              <a:gd name="connsiteY5" fmla="*/ 3149427 h 4777595"/>
              <a:gd name="connsiteX6" fmla="*/ 9556637 w 9565834"/>
              <a:gd name="connsiteY6" fmla="*/ 4717821 h 4777595"/>
              <a:gd name="connsiteX7" fmla="*/ 6128752 w 9565834"/>
              <a:gd name="connsiteY7" fmla="*/ 2130176 h 4777595"/>
              <a:gd name="connsiteX8" fmla="*/ 9527675 w 9565834"/>
              <a:gd name="connsiteY8" fmla="*/ 43503 h 4777595"/>
              <a:gd name="connsiteX0" fmla="*/ 0 w 9565834"/>
              <a:gd name="connsiteY0" fmla="*/ 273186 h 4728160"/>
              <a:gd name="connsiteX1" fmla="*/ 752601 w 9565834"/>
              <a:gd name="connsiteY1" fmla="*/ 2032438 h 4728160"/>
              <a:gd name="connsiteX2" fmla="*/ 4878179 w 9565834"/>
              <a:gd name="connsiteY2" fmla="*/ 523512 h 4728160"/>
              <a:gd name="connsiteX3" fmla="*/ 751435 w 9565834"/>
              <a:gd name="connsiteY3" fmla="*/ 4147605 h 4728160"/>
              <a:gd name="connsiteX4" fmla="*/ 3946497 w 9565834"/>
              <a:gd name="connsiteY4" fmla="*/ 3833584 h 4728160"/>
              <a:gd name="connsiteX5" fmla="*/ 4770263 w 9565834"/>
              <a:gd name="connsiteY5" fmla="*/ 3149427 h 4728160"/>
              <a:gd name="connsiteX6" fmla="*/ 9556637 w 9565834"/>
              <a:gd name="connsiteY6" fmla="*/ 4717821 h 4728160"/>
              <a:gd name="connsiteX7" fmla="*/ 6128752 w 9565834"/>
              <a:gd name="connsiteY7" fmla="*/ 2130176 h 4728160"/>
              <a:gd name="connsiteX8" fmla="*/ 9527675 w 9565834"/>
              <a:gd name="connsiteY8" fmla="*/ 43503 h 4728160"/>
              <a:gd name="connsiteX0" fmla="*/ 0 w 9559949"/>
              <a:gd name="connsiteY0" fmla="*/ 273186 h 5062779"/>
              <a:gd name="connsiteX1" fmla="*/ 752601 w 9559949"/>
              <a:gd name="connsiteY1" fmla="*/ 2032438 h 5062779"/>
              <a:gd name="connsiteX2" fmla="*/ 4878179 w 9559949"/>
              <a:gd name="connsiteY2" fmla="*/ 523512 h 5062779"/>
              <a:gd name="connsiteX3" fmla="*/ 751435 w 9559949"/>
              <a:gd name="connsiteY3" fmla="*/ 4147605 h 5062779"/>
              <a:gd name="connsiteX4" fmla="*/ 3946497 w 9559949"/>
              <a:gd name="connsiteY4" fmla="*/ 3833584 h 5062779"/>
              <a:gd name="connsiteX5" fmla="*/ 4770263 w 9559949"/>
              <a:gd name="connsiteY5" fmla="*/ 3149427 h 5062779"/>
              <a:gd name="connsiteX6" fmla="*/ 6721284 w 9559949"/>
              <a:gd name="connsiteY6" fmla="*/ 4866798 h 5062779"/>
              <a:gd name="connsiteX7" fmla="*/ 9556637 w 9559949"/>
              <a:gd name="connsiteY7" fmla="*/ 4717821 h 5062779"/>
              <a:gd name="connsiteX8" fmla="*/ 6128752 w 9559949"/>
              <a:gd name="connsiteY8" fmla="*/ 2130176 h 5062779"/>
              <a:gd name="connsiteX9" fmla="*/ 9527675 w 9559949"/>
              <a:gd name="connsiteY9" fmla="*/ 43503 h 5062779"/>
              <a:gd name="connsiteX0" fmla="*/ 0 w 9559949"/>
              <a:gd name="connsiteY0" fmla="*/ 273186 h 5062779"/>
              <a:gd name="connsiteX1" fmla="*/ 752601 w 9559949"/>
              <a:gd name="connsiteY1" fmla="*/ 2032438 h 5062779"/>
              <a:gd name="connsiteX2" fmla="*/ 4878179 w 9559949"/>
              <a:gd name="connsiteY2" fmla="*/ 523512 h 5062779"/>
              <a:gd name="connsiteX3" fmla="*/ 751435 w 9559949"/>
              <a:gd name="connsiteY3" fmla="*/ 4147605 h 5062779"/>
              <a:gd name="connsiteX4" fmla="*/ 3007116 w 9559949"/>
              <a:gd name="connsiteY4" fmla="*/ 4838873 h 5062779"/>
              <a:gd name="connsiteX5" fmla="*/ 4770263 w 9559949"/>
              <a:gd name="connsiteY5" fmla="*/ 3149427 h 5062779"/>
              <a:gd name="connsiteX6" fmla="*/ 6721284 w 9559949"/>
              <a:gd name="connsiteY6" fmla="*/ 4866798 h 5062779"/>
              <a:gd name="connsiteX7" fmla="*/ 9556637 w 9559949"/>
              <a:gd name="connsiteY7" fmla="*/ 4717821 h 5062779"/>
              <a:gd name="connsiteX8" fmla="*/ 6128752 w 9559949"/>
              <a:gd name="connsiteY8" fmla="*/ 2130176 h 5062779"/>
              <a:gd name="connsiteX9" fmla="*/ 9527675 w 9559949"/>
              <a:gd name="connsiteY9" fmla="*/ 43503 h 5062779"/>
              <a:gd name="connsiteX0" fmla="*/ 29755 w 9589704"/>
              <a:gd name="connsiteY0" fmla="*/ 229683 h 5019276"/>
              <a:gd name="connsiteX1" fmla="*/ 449960 w 9589704"/>
              <a:gd name="connsiteY1" fmla="*/ 2631202 h 5019276"/>
              <a:gd name="connsiteX2" fmla="*/ 4907934 w 9589704"/>
              <a:gd name="connsiteY2" fmla="*/ 480009 h 5019276"/>
              <a:gd name="connsiteX3" fmla="*/ 781190 w 9589704"/>
              <a:gd name="connsiteY3" fmla="*/ 4104102 h 5019276"/>
              <a:gd name="connsiteX4" fmla="*/ 3036871 w 9589704"/>
              <a:gd name="connsiteY4" fmla="*/ 4795370 h 5019276"/>
              <a:gd name="connsiteX5" fmla="*/ 4800018 w 9589704"/>
              <a:gd name="connsiteY5" fmla="*/ 3105924 h 5019276"/>
              <a:gd name="connsiteX6" fmla="*/ 6751039 w 9589704"/>
              <a:gd name="connsiteY6" fmla="*/ 4823295 h 5019276"/>
              <a:gd name="connsiteX7" fmla="*/ 9586392 w 9589704"/>
              <a:gd name="connsiteY7" fmla="*/ 4674318 h 5019276"/>
              <a:gd name="connsiteX8" fmla="*/ 6158507 w 9589704"/>
              <a:gd name="connsiteY8" fmla="*/ 2086673 h 5019276"/>
              <a:gd name="connsiteX9" fmla="*/ 9557430 w 9589704"/>
              <a:gd name="connsiteY9" fmla="*/ 0 h 5019276"/>
              <a:gd name="connsiteX0" fmla="*/ 29755 w 9589704"/>
              <a:gd name="connsiteY0" fmla="*/ 229683 h 5019276"/>
              <a:gd name="connsiteX1" fmla="*/ 449960 w 9589704"/>
              <a:gd name="connsiteY1" fmla="*/ 2631202 h 5019276"/>
              <a:gd name="connsiteX2" fmla="*/ 2372079 w 9589704"/>
              <a:gd name="connsiteY2" fmla="*/ 1779501 h 5019276"/>
              <a:gd name="connsiteX3" fmla="*/ 4907934 w 9589704"/>
              <a:gd name="connsiteY3" fmla="*/ 480009 h 5019276"/>
              <a:gd name="connsiteX4" fmla="*/ 781190 w 9589704"/>
              <a:gd name="connsiteY4" fmla="*/ 4104102 h 5019276"/>
              <a:gd name="connsiteX5" fmla="*/ 3036871 w 9589704"/>
              <a:gd name="connsiteY5" fmla="*/ 4795370 h 5019276"/>
              <a:gd name="connsiteX6" fmla="*/ 4800018 w 9589704"/>
              <a:gd name="connsiteY6" fmla="*/ 3105924 h 5019276"/>
              <a:gd name="connsiteX7" fmla="*/ 6751039 w 9589704"/>
              <a:gd name="connsiteY7" fmla="*/ 4823295 h 5019276"/>
              <a:gd name="connsiteX8" fmla="*/ 9586392 w 9589704"/>
              <a:gd name="connsiteY8" fmla="*/ 4674318 h 5019276"/>
              <a:gd name="connsiteX9" fmla="*/ 6158507 w 9589704"/>
              <a:gd name="connsiteY9" fmla="*/ 2086673 h 5019276"/>
              <a:gd name="connsiteX10" fmla="*/ 9557430 w 9589704"/>
              <a:gd name="connsiteY10" fmla="*/ 0 h 5019276"/>
              <a:gd name="connsiteX0" fmla="*/ 29755 w 9589704"/>
              <a:gd name="connsiteY0" fmla="*/ 229683 h 5019276"/>
              <a:gd name="connsiteX1" fmla="*/ 449960 w 9589704"/>
              <a:gd name="connsiteY1" fmla="*/ 2631202 h 5019276"/>
              <a:gd name="connsiteX2" fmla="*/ 2372079 w 9589704"/>
              <a:gd name="connsiteY2" fmla="*/ 1779501 h 5019276"/>
              <a:gd name="connsiteX3" fmla="*/ 4907934 w 9589704"/>
              <a:gd name="connsiteY3" fmla="*/ 480009 h 5019276"/>
              <a:gd name="connsiteX4" fmla="*/ 781190 w 9589704"/>
              <a:gd name="connsiteY4" fmla="*/ 4104102 h 5019276"/>
              <a:gd name="connsiteX5" fmla="*/ 3036871 w 9589704"/>
              <a:gd name="connsiteY5" fmla="*/ 4795370 h 5019276"/>
              <a:gd name="connsiteX6" fmla="*/ 4800018 w 9589704"/>
              <a:gd name="connsiteY6" fmla="*/ 3105924 h 5019276"/>
              <a:gd name="connsiteX7" fmla="*/ 6751039 w 9589704"/>
              <a:gd name="connsiteY7" fmla="*/ 4823295 h 5019276"/>
              <a:gd name="connsiteX8" fmla="*/ 9586392 w 9589704"/>
              <a:gd name="connsiteY8" fmla="*/ 4674318 h 5019276"/>
              <a:gd name="connsiteX9" fmla="*/ 6158507 w 9589704"/>
              <a:gd name="connsiteY9" fmla="*/ 2086673 h 5019276"/>
              <a:gd name="connsiteX10" fmla="*/ 9557430 w 9589704"/>
              <a:gd name="connsiteY10" fmla="*/ 0 h 5019276"/>
              <a:gd name="connsiteX0" fmla="*/ 148091 w 9708040"/>
              <a:gd name="connsiteY0" fmla="*/ 229683 h 5019276"/>
              <a:gd name="connsiteX1" fmla="*/ 365968 w 9708040"/>
              <a:gd name="connsiteY1" fmla="*/ 2924411 h 5019276"/>
              <a:gd name="connsiteX2" fmla="*/ 2490415 w 9708040"/>
              <a:gd name="connsiteY2" fmla="*/ 1779501 h 5019276"/>
              <a:gd name="connsiteX3" fmla="*/ 5026270 w 9708040"/>
              <a:gd name="connsiteY3" fmla="*/ 480009 h 5019276"/>
              <a:gd name="connsiteX4" fmla="*/ 899526 w 9708040"/>
              <a:gd name="connsiteY4" fmla="*/ 4104102 h 5019276"/>
              <a:gd name="connsiteX5" fmla="*/ 3155207 w 9708040"/>
              <a:gd name="connsiteY5" fmla="*/ 4795370 h 5019276"/>
              <a:gd name="connsiteX6" fmla="*/ 4918354 w 9708040"/>
              <a:gd name="connsiteY6" fmla="*/ 3105924 h 5019276"/>
              <a:gd name="connsiteX7" fmla="*/ 6869375 w 9708040"/>
              <a:gd name="connsiteY7" fmla="*/ 4823295 h 5019276"/>
              <a:gd name="connsiteX8" fmla="*/ 9704728 w 9708040"/>
              <a:gd name="connsiteY8" fmla="*/ 4674318 h 5019276"/>
              <a:gd name="connsiteX9" fmla="*/ 6276843 w 9708040"/>
              <a:gd name="connsiteY9" fmla="*/ 2086673 h 5019276"/>
              <a:gd name="connsiteX10" fmla="*/ 9675766 w 9708040"/>
              <a:gd name="connsiteY10" fmla="*/ 0 h 5019276"/>
              <a:gd name="connsiteX0" fmla="*/ 148091 w 9708040"/>
              <a:gd name="connsiteY0" fmla="*/ 229683 h 5019276"/>
              <a:gd name="connsiteX1" fmla="*/ 365968 w 9708040"/>
              <a:gd name="connsiteY1" fmla="*/ 2924411 h 5019276"/>
              <a:gd name="connsiteX2" fmla="*/ 2490415 w 9708040"/>
              <a:gd name="connsiteY2" fmla="*/ 1779501 h 5019276"/>
              <a:gd name="connsiteX3" fmla="*/ 5026270 w 9708040"/>
              <a:gd name="connsiteY3" fmla="*/ 480009 h 5019276"/>
              <a:gd name="connsiteX4" fmla="*/ 899526 w 9708040"/>
              <a:gd name="connsiteY4" fmla="*/ 4104102 h 5019276"/>
              <a:gd name="connsiteX5" fmla="*/ 3155207 w 9708040"/>
              <a:gd name="connsiteY5" fmla="*/ 4795370 h 5019276"/>
              <a:gd name="connsiteX6" fmla="*/ 4918354 w 9708040"/>
              <a:gd name="connsiteY6" fmla="*/ 3105924 h 5019276"/>
              <a:gd name="connsiteX7" fmla="*/ 6869375 w 9708040"/>
              <a:gd name="connsiteY7" fmla="*/ 4823295 h 5019276"/>
              <a:gd name="connsiteX8" fmla="*/ 9704728 w 9708040"/>
              <a:gd name="connsiteY8" fmla="*/ 4674318 h 5019276"/>
              <a:gd name="connsiteX9" fmla="*/ 6276843 w 9708040"/>
              <a:gd name="connsiteY9" fmla="*/ 2086673 h 5019276"/>
              <a:gd name="connsiteX10" fmla="*/ 9675766 w 9708040"/>
              <a:gd name="connsiteY10" fmla="*/ 0 h 5019276"/>
              <a:gd name="connsiteX0" fmla="*/ 148091 w 9708040"/>
              <a:gd name="connsiteY0" fmla="*/ 229683 h 5019276"/>
              <a:gd name="connsiteX1" fmla="*/ 365968 w 9708040"/>
              <a:gd name="connsiteY1" fmla="*/ 2924411 h 5019276"/>
              <a:gd name="connsiteX2" fmla="*/ 2490415 w 9708040"/>
              <a:gd name="connsiteY2" fmla="*/ 1779501 h 5019276"/>
              <a:gd name="connsiteX3" fmla="*/ 5026270 w 9708040"/>
              <a:gd name="connsiteY3" fmla="*/ 480009 h 5019276"/>
              <a:gd name="connsiteX4" fmla="*/ 899526 w 9708040"/>
              <a:gd name="connsiteY4" fmla="*/ 4104102 h 5019276"/>
              <a:gd name="connsiteX5" fmla="*/ 3155207 w 9708040"/>
              <a:gd name="connsiteY5" fmla="*/ 4795370 h 5019276"/>
              <a:gd name="connsiteX6" fmla="*/ 4918354 w 9708040"/>
              <a:gd name="connsiteY6" fmla="*/ 3105924 h 5019276"/>
              <a:gd name="connsiteX7" fmla="*/ 6869375 w 9708040"/>
              <a:gd name="connsiteY7" fmla="*/ 4823295 h 5019276"/>
              <a:gd name="connsiteX8" fmla="*/ 9704728 w 9708040"/>
              <a:gd name="connsiteY8" fmla="*/ 4674318 h 5019276"/>
              <a:gd name="connsiteX9" fmla="*/ 6276843 w 9708040"/>
              <a:gd name="connsiteY9" fmla="*/ 2086673 h 5019276"/>
              <a:gd name="connsiteX10" fmla="*/ 9675766 w 9708040"/>
              <a:gd name="connsiteY10" fmla="*/ 0 h 5019276"/>
              <a:gd name="connsiteX0" fmla="*/ 148091 w 9708040"/>
              <a:gd name="connsiteY0" fmla="*/ 229683 h 5019276"/>
              <a:gd name="connsiteX1" fmla="*/ 365968 w 9708040"/>
              <a:gd name="connsiteY1" fmla="*/ 2924411 h 5019276"/>
              <a:gd name="connsiteX2" fmla="*/ 2490415 w 9708040"/>
              <a:gd name="connsiteY2" fmla="*/ 1779501 h 5019276"/>
              <a:gd name="connsiteX3" fmla="*/ 5026270 w 9708040"/>
              <a:gd name="connsiteY3" fmla="*/ 480009 h 5019276"/>
              <a:gd name="connsiteX4" fmla="*/ 899526 w 9708040"/>
              <a:gd name="connsiteY4" fmla="*/ 4104102 h 5019276"/>
              <a:gd name="connsiteX5" fmla="*/ 3155207 w 9708040"/>
              <a:gd name="connsiteY5" fmla="*/ 4795370 h 5019276"/>
              <a:gd name="connsiteX6" fmla="*/ 4918354 w 9708040"/>
              <a:gd name="connsiteY6" fmla="*/ 3105924 h 5019276"/>
              <a:gd name="connsiteX7" fmla="*/ 6869375 w 9708040"/>
              <a:gd name="connsiteY7" fmla="*/ 4823295 h 5019276"/>
              <a:gd name="connsiteX8" fmla="*/ 9704728 w 9708040"/>
              <a:gd name="connsiteY8" fmla="*/ 4674318 h 5019276"/>
              <a:gd name="connsiteX9" fmla="*/ 6276843 w 9708040"/>
              <a:gd name="connsiteY9" fmla="*/ 2086673 h 5019276"/>
              <a:gd name="connsiteX10" fmla="*/ 9675766 w 9708040"/>
              <a:gd name="connsiteY10" fmla="*/ 0 h 5019276"/>
              <a:gd name="connsiteX0" fmla="*/ 148091 w 9708040"/>
              <a:gd name="connsiteY0" fmla="*/ 229683 h 5019276"/>
              <a:gd name="connsiteX1" fmla="*/ 365968 w 9708040"/>
              <a:gd name="connsiteY1" fmla="*/ 2924411 h 5019276"/>
              <a:gd name="connsiteX2" fmla="*/ 5026270 w 9708040"/>
              <a:gd name="connsiteY2" fmla="*/ 480009 h 5019276"/>
              <a:gd name="connsiteX3" fmla="*/ 899526 w 9708040"/>
              <a:gd name="connsiteY3" fmla="*/ 4104102 h 5019276"/>
              <a:gd name="connsiteX4" fmla="*/ 3155207 w 9708040"/>
              <a:gd name="connsiteY4" fmla="*/ 4795370 h 5019276"/>
              <a:gd name="connsiteX5" fmla="*/ 4918354 w 9708040"/>
              <a:gd name="connsiteY5" fmla="*/ 3105924 h 5019276"/>
              <a:gd name="connsiteX6" fmla="*/ 6869375 w 9708040"/>
              <a:gd name="connsiteY6" fmla="*/ 4823295 h 5019276"/>
              <a:gd name="connsiteX7" fmla="*/ 9704728 w 9708040"/>
              <a:gd name="connsiteY7" fmla="*/ 4674318 h 5019276"/>
              <a:gd name="connsiteX8" fmla="*/ 6276843 w 9708040"/>
              <a:gd name="connsiteY8" fmla="*/ 2086673 h 5019276"/>
              <a:gd name="connsiteX9" fmla="*/ 9675766 w 9708040"/>
              <a:gd name="connsiteY9" fmla="*/ 0 h 5019276"/>
              <a:gd name="connsiteX0" fmla="*/ 148091 w 9708040"/>
              <a:gd name="connsiteY0" fmla="*/ 229683 h 5019276"/>
              <a:gd name="connsiteX1" fmla="*/ 365968 w 9708040"/>
              <a:gd name="connsiteY1" fmla="*/ 2924411 h 5019276"/>
              <a:gd name="connsiteX2" fmla="*/ 5026270 w 9708040"/>
              <a:gd name="connsiteY2" fmla="*/ 480009 h 5019276"/>
              <a:gd name="connsiteX3" fmla="*/ 899526 w 9708040"/>
              <a:gd name="connsiteY3" fmla="*/ 4104102 h 5019276"/>
              <a:gd name="connsiteX4" fmla="*/ 3155207 w 9708040"/>
              <a:gd name="connsiteY4" fmla="*/ 4795370 h 5019276"/>
              <a:gd name="connsiteX5" fmla="*/ 4918354 w 9708040"/>
              <a:gd name="connsiteY5" fmla="*/ 3105924 h 5019276"/>
              <a:gd name="connsiteX6" fmla="*/ 6869375 w 9708040"/>
              <a:gd name="connsiteY6" fmla="*/ 4823295 h 5019276"/>
              <a:gd name="connsiteX7" fmla="*/ 9704728 w 9708040"/>
              <a:gd name="connsiteY7" fmla="*/ 4674318 h 5019276"/>
              <a:gd name="connsiteX8" fmla="*/ 6276843 w 9708040"/>
              <a:gd name="connsiteY8" fmla="*/ 2086673 h 5019276"/>
              <a:gd name="connsiteX9" fmla="*/ 9675766 w 9708040"/>
              <a:gd name="connsiteY9" fmla="*/ 0 h 5019276"/>
              <a:gd name="connsiteX0" fmla="*/ 0 w 9559949"/>
              <a:gd name="connsiteY0" fmla="*/ 229683 h 5019276"/>
              <a:gd name="connsiteX1" fmla="*/ 723698 w 9559949"/>
              <a:gd name="connsiteY1" fmla="*/ 2449691 h 5019276"/>
              <a:gd name="connsiteX2" fmla="*/ 4878179 w 9559949"/>
              <a:gd name="connsiteY2" fmla="*/ 480009 h 5019276"/>
              <a:gd name="connsiteX3" fmla="*/ 751435 w 9559949"/>
              <a:gd name="connsiteY3" fmla="*/ 4104102 h 5019276"/>
              <a:gd name="connsiteX4" fmla="*/ 3007116 w 9559949"/>
              <a:gd name="connsiteY4" fmla="*/ 4795370 h 5019276"/>
              <a:gd name="connsiteX5" fmla="*/ 4770263 w 9559949"/>
              <a:gd name="connsiteY5" fmla="*/ 3105924 h 5019276"/>
              <a:gd name="connsiteX6" fmla="*/ 6721284 w 9559949"/>
              <a:gd name="connsiteY6" fmla="*/ 4823295 h 5019276"/>
              <a:gd name="connsiteX7" fmla="*/ 9556637 w 9559949"/>
              <a:gd name="connsiteY7" fmla="*/ 4674318 h 5019276"/>
              <a:gd name="connsiteX8" fmla="*/ 6128752 w 9559949"/>
              <a:gd name="connsiteY8" fmla="*/ 2086673 h 5019276"/>
              <a:gd name="connsiteX9" fmla="*/ 9527675 w 9559949"/>
              <a:gd name="connsiteY9" fmla="*/ 0 h 5019276"/>
              <a:gd name="connsiteX0" fmla="*/ 0 w 9559949"/>
              <a:gd name="connsiteY0" fmla="*/ 229683 h 5019276"/>
              <a:gd name="connsiteX1" fmla="*/ 723698 w 9559949"/>
              <a:gd name="connsiteY1" fmla="*/ 2449691 h 5019276"/>
              <a:gd name="connsiteX2" fmla="*/ 3079376 w 9559949"/>
              <a:gd name="connsiteY2" fmla="*/ 1360631 h 5019276"/>
              <a:gd name="connsiteX3" fmla="*/ 4878179 w 9559949"/>
              <a:gd name="connsiteY3" fmla="*/ 480009 h 5019276"/>
              <a:gd name="connsiteX4" fmla="*/ 751435 w 9559949"/>
              <a:gd name="connsiteY4" fmla="*/ 4104102 h 5019276"/>
              <a:gd name="connsiteX5" fmla="*/ 3007116 w 9559949"/>
              <a:gd name="connsiteY5" fmla="*/ 4795370 h 5019276"/>
              <a:gd name="connsiteX6" fmla="*/ 4770263 w 9559949"/>
              <a:gd name="connsiteY6" fmla="*/ 3105924 h 5019276"/>
              <a:gd name="connsiteX7" fmla="*/ 6721284 w 9559949"/>
              <a:gd name="connsiteY7" fmla="*/ 4823295 h 5019276"/>
              <a:gd name="connsiteX8" fmla="*/ 9556637 w 9559949"/>
              <a:gd name="connsiteY8" fmla="*/ 4674318 h 5019276"/>
              <a:gd name="connsiteX9" fmla="*/ 6128752 w 9559949"/>
              <a:gd name="connsiteY9" fmla="*/ 2086673 h 5019276"/>
              <a:gd name="connsiteX10" fmla="*/ 9527675 w 9559949"/>
              <a:gd name="connsiteY10" fmla="*/ 0 h 5019276"/>
              <a:gd name="connsiteX0" fmla="*/ 0 w 9559949"/>
              <a:gd name="connsiteY0" fmla="*/ 229683 h 5019276"/>
              <a:gd name="connsiteX1" fmla="*/ 723698 w 9559949"/>
              <a:gd name="connsiteY1" fmla="*/ 2449691 h 5019276"/>
              <a:gd name="connsiteX2" fmla="*/ 2877047 w 9559949"/>
              <a:gd name="connsiteY2" fmla="*/ 662514 h 5019276"/>
              <a:gd name="connsiteX3" fmla="*/ 4878179 w 9559949"/>
              <a:gd name="connsiteY3" fmla="*/ 480009 h 5019276"/>
              <a:gd name="connsiteX4" fmla="*/ 751435 w 9559949"/>
              <a:gd name="connsiteY4" fmla="*/ 4104102 h 5019276"/>
              <a:gd name="connsiteX5" fmla="*/ 3007116 w 9559949"/>
              <a:gd name="connsiteY5" fmla="*/ 4795370 h 5019276"/>
              <a:gd name="connsiteX6" fmla="*/ 4770263 w 9559949"/>
              <a:gd name="connsiteY6" fmla="*/ 3105924 h 5019276"/>
              <a:gd name="connsiteX7" fmla="*/ 6721284 w 9559949"/>
              <a:gd name="connsiteY7" fmla="*/ 4823295 h 5019276"/>
              <a:gd name="connsiteX8" fmla="*/ 9556637 w 9559949"/>
              <a:gd name="connsiteY8" fmla="*/ 4674318 h 5019276"/>
              <a:gd name="connsiteX9" fmla="*/ 6128752 w 9559949"/>
              <a:gd name="connsiteY9" fmla="*/ 2086673 h 5019276"/>
              <a:gd name="connsiteX10" fmla="*/ 9527675 w 9559949"/>
              <a:gd name="connsiteY10" fmla="*/ 0 h 5019276"/>
              <a:gd name="connsiteX0" fmla="*/ 0 w 9559949"/>
              <a:gd name="connsiteY0" fmla="*/ 229683 h 5019276"/>
              <a:gd name="connsiteX1" fmla="*/ 723698 w 9559949"/>
              <a:gd name="connsiteY1" fmla="*/ 2449691 h 5019276"/>
              <a:gd name="connsiteX2" fmla="*/ 2877047 w 9559949"/>
              <a:gd name="connsiteY2" fmla="*/ 662514 h 5019276"/>
              <a:gd name="connsiteX3" fmla="*/ 4777015 w 9559949"/>
              <a:gd name="connsiteY3" fmla="*/ 1527186 h 5019276"/>
              <a:gd name="connsiteX4" fmla="*/ 751435 w 9559949"/>
              <a:gd name="connsiteY4" fmla="*/ 4104102 h 5019276"/>
              <a:gd name="connsiteX5" fmla="*/ 3007116 w 9559949"/>
              <a:gd name="connsiteY5" fmla="*/ 4795370 h 5019276"/>
              <a:gd name="connsiteX6" fmla="*/ 4770263 w 9559949"/>
              <a:gd name="connsiteY6" fmla="*/ 3105924 h 5019276"/>
              <a:gd name="connsiteX7" fmla="*/ 6721284 w 9559949"/>
              <a:gd name="connsiteY7" fmla="*/ 4823295 h 5019276"/>
              <a:gd name="connsiteX8" fmla="*/ 9556637 w 9559949"/>
              <a:gd name="connsiteY8" fmla="*/ 4674318 h 5019276"/>
              <a:gd name="connsiteX9" fmla="*/ 6128752 w 9559949"/>
              <a:gd name="connsiteY9" fmla="*/ 2086673 h 5019276"/>
              <a:gd name="connsiteX10" fmla="*/ 9527675 w 9559949"/>
              <a:gd name="connsiteY10" fmla="*/ 0 h 5019276"/>
              <a:gd name="connsiteX0" fmla="*/ 148090 w 9708039"/>
              <a:gd name="connsiteY0" fmla="*/ 229683 h 5019276"/>
              <a:gd name="connsiteX1" fmla="*/ 365968 w 9708039"/>
              <a:gd name="connsiteY1" fmla="*/ 2463653 h 5019276"/>
              <a:gd name="connsiteX2" fmla="*/ 3025137 w 9708039"/>
              <a:gd name="connsiteY2" fmla="*/ 662514 h 5019276"/>
              <a:gd name="connsiteX3" fmla="*/ 4925105 w 9708039"/>
              <a:gd name="connsiteY3" fmla="*/ 1527186 h 5019276"/>
              <a:gd name="connsiteX4" fmla="*/ 899525 w 9708039"/>
              <a:gd name="connsiteY4" fmla="*/ 4104102 h 5019276"/>
              <a:gd name="connsiteX5" fmla="*/ 3155206 w 9708039"/>
              <a:gd name="connsiteY5" fmla="*/ 4795370 h 5019276"/>
              <a:gd name="connsiteX6" fmla="*/ 4918353 w 9708039"/>
              <a:gd name="connsiteY6" fmla="*/ 3105924 h 5019276"/>
              <a:gd name="connsiteX7" fmla="*/ 6869374 w 9708039"/>
              <a:gd name="connsiteY7" fmla="*/ 4823295 h 5019276"/>
              <a:gd name="connsiteX8" fmla="*/ 9704727 w 9708039"/>
              <a:gd name="connsiteY8" fmla="*/ 4674318 h 5019276"/>
              <a:gd name="connsiteX9" fmla="*/ 6276842 w 9708039"/>
              <a:gd name="connsiteY9" fmla="*/ 2086673 h 5019276"/>
              <a:gd name="connsiteX10" fmla="*/ 9675765 w 9708039"/>
              <a:gd name="connsiteY10" fmla="*/ 0 h 5019276"/>
              <a:gd name="connsiteX0" fmla="*/ 148090 w 9708039"/>
              <a:gd name="connsiteY0" fmla="*/ 229683 h 5019276"/>
              <a:gd name="connsiteX1" fmla="*/ 365968 w 9708039"/>
              <a:gd name="connsiteY1" fmla="*/ 2463653 h 5019276"/>
              <a:gd name="connsiteX2" fmla="*/ 2663837 w 9708039"/>
              <a:gd name="connsiteY2" fmla="*/ 662514 h 5019276"/>
              <a:gd name="connsiteX3" fmla="*/ 4925105 w 9708039"/>
              <a:gd name="connsiteY3" fmla="*/ 1527186 h 5019276"/>
              <a:gd name="connsiteX4" fmla="*/ 899525 w 9708039"/>
              <a:gd name="connsiteY4" fmla="*/ 4104102 h 5019276"/>
              <a:gd name="connsiteX5" fmla="*/ 3155206 w 9708039"/>
              <a:gd name="connsiteY5" fmla="*/ 4795370 h 5019276"/>
              <a:gd name="connsiteX6" fmla="*/ 4918353 w 9708039"/>
              <a:gd name="connsiteY6" fmla="*/ 3105924 h 5019276"/>
              <a:gd name="connsiteX7" fmla="*/ 6869374 w 9708039"/>
              <a:gd name="connsiteY7" fmla="*/ 4823295 h 5019276"/>
              <a:gd name="connsiteX8" fmla="*/ 9704727 w 9708039"/>
              <a:gd name="connsiteY8" fmla="*/ 4674318 h 5019276"/>
              <a:gd name="connsiteX9" fmla="*/ 6276842 w 9708039"/>
              <a:gd name="connsiteY9" fmla="*/ 2086673 h 5019276"/>
              <a:gd name="connsiteX10" fmla="*/ 9675765 w 9708039"/>
              <a:gd name="connsiteY10" fmla="*/ 0 h 5019276"/>
              <a:gd name="connsiteX0" fmla="*/ 148090 w 9708039"/>
              <a:gd name="connsiteY0" fmla="*/ 229683 h 5118405"/>
              <a:gd name="connsiteX1" fmla="*/ 365968 w 9708039"/>
              <a:gd name="connsiteY1" fmla="*/ 2463653 h 5118405"/>
              <a:gd name="connsiteX2" fmla="*/ 2663837 w 9708039"/>
              <a:gd name="connsiteY2" fmla="*/ 662514 h 5118405"/>
              <a:gd name="connsiteX3" fmla="*/ 4925105 w 9708039"/>
              <a:gd name="connsiteY3" fmla="*/ 1527186 h 5118405"/>
              <a:gd name="connsiteX4" fmla="*/ 899525 w 9708039"/>
              <a:gd name="connsiteY4" fmla="*/ 4104102 h 5118405"/>
              <a:gd name="connsiteX5" fmla="*/ 2013497 w 9708039"/>
              <a:gd name="connsiteY5" fmla="*/ 5088580 h 5118405"/>
              <a:gd name="connsiteX6" fmla="*/ 4918353 w 9708039"/>
              <a:gd name="connsiteY6" fmla="*/ 3105924 h 5118405"/>
              <a:gd name="connsiteX7" fmla="*/ 6869374 w 9708039"/>
              <a:gd name="connsiteY7" fmla="*/ 4823295 h 5118405"/>
              <a:gd name="connsiteX8" fmla="*/ 9704727 w 9708039"/>
              <a:gd name="connsiteY8" fmla="*/ 4674318 h 5118405"/>
              <a:gd name="connsiteX9" fmla="*/ 6276842 w 9708039"/>
              <a:gd name="connsiteY9" fmla="*/ 2086673 h 5118405"/>
              <a:gd name="connsiteX10" fmla="*/ 9675765 w 9708039"/>
              <a:gd name="connsiteY10" fmla="*/ 0 h 5118405"/>
              <a:gd name="connsiteX0" fmla="*/ 148090 w 9708039"/>
              <a:gd name="connsiteY0" fmla="*/ 229683 h 5118405"/>
              <a:gd name="connsiteX1" fmla="*/ 365968 w 9708039"/>
              <a:gd name="connsiteY1" fmla="*/ 2463653 h 5118405"/>
              <a:gd name="connsiteX2" fmla="*/ 2663837 w 9708039"/>
              <a:gd name="connsiteY2" fmla="*/ 662514 h 5118405"/>
              <a:gd name="connsiteX3" fmla="*/ 4925105 w 9708039"/>
              <a:gd name="connsiteY3" fmla="*/ 1527186 h 5118405"/>
              <a:gd name="connsiteX4" fmla="*/ 899525 w 9708039"/>
              <a:gd name="connsiteY4" fmla="*/ 4104102 h 5118405"/>
              <a:gd name="connsiteX5" fmla="*/ 2013497 w 9708039"/>
              <a:gd name="connsiteY5" fmla="*/ 5088580 h 5118405"/>
              <a:gd name="connsiteX6" fmla="*/ 4051232 w 9708039"/>
              <a:gd name="connsiteY6" fmla="*/ 4027439 h 5118405"/>
              <a:gd name="connsiteX7" fmla="*/ 6869374 w 9708039"/>
              <a:gd name="connsiteY7" fmla="*/ 4823295 h 5118405"/>
              <a:gd name="connsiteX8" fmla="*/ 9704727 w 9708039"/>
              <a:gd name="connsiteY8" fmla="*/ 4674318 h 5118405"/>
              <a:gd name="connsiteX9" fmla="*/ 6276842 w 9708039"/>
              <a:gd name="connsiteY9" fmla="*/ 2086673 h 5118405"/>
              <a:gd name="connsiteX10" fmla="*/ 9675765 w 9708039"/>
              <a:gd name="connsiteY10" fmla="*/ 0 h 51184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9708039" h="5118405">
                <a:moveTo>
                  <a:pt x="148090" y="229683"/>
                </a:moveTo>
                <a:cubicBezTo>
                  <a:pt x="237394" y="346035"/>
                  <a:pt x="-362758" y="2431240"/>
                  <a:pt x="365968" y="2463653"/>
                </a:cubicBezTo>
                <a:cubicBezTo>
                  <a:pt x="879197" y="2652144"/>
                  <a:pt x="1971424" y="990794"/>
                  <a:pt x="2663837" y="662514"/>
                </a:cubicBezTo>
                <a:cubicBezTo>
                  <a:pt x="3356251" y="334234"/>
                  <a:pt x="5219157" y="953588"/>
                  <a:pt x="4925105" y="1527186"/>
                </a:cubicBezTo>
                <a:cubicBezTo>
                  <a:pt x="4631053" y="2100784"/>
                  <a:pt x="1384793" y="3510536"/>
                  <a:pt x="899525" y="4104102"/>
                </a:cubicBezTo>
                <a:cubicBezTo>
                  <a:pt x="414257" y="4697668"/>
                  <a:pt x="1343692" y="5254943"/>
                  <a:pt x="2013497" y="5088580"/>
                </a:cubicBezTo>
                <a:cubicBezTo>
                  <a:pt x="2683302" y="4922217"/>
                  <a:pt x="3516507" y="4039074"/>
                  <a:pt x="4051232" y="4027439"/>
                </a:cubicBezTo>
                <a:cubicBezTo>
                  <a:pt x="4585957" y="4015804"/>
                  <a:pt x="6071645" y="4561896"/>
                  <a:pt x="6869374" y="4823295"/>
                </a:cubicBezTo>
                <a:cubicBezTo>
                  <a:pt x="7667103" y="5084694"/>
                  <a:pt x="9803482" y="5130422"/>
                  <a:pt x="9704727" y="4674318"/>
                </a:cubicBezTo>
                <a:cubicBezTo>
                  <a:pt x="9605972" y="4218214"/>
                  <a:pt x="5898690" y="2835475"/>
                  <a:pt x="6276842" y="2086673"/>
                </a:cubicBezTo>
                <a:cubicBezTo>
                  <a:pt x="6654994" y="1337872"/>
                  <a:pt x="9179131" y="273314"/>
                  <a:pt x="9675765" y="0"/>
                </a:cubicBezTo>
              </a:path>
            </a:pathLst>
          </a:custGeom>
          <a:noFill/>
          <a:ln w="415925" cap="rnd">
            <a:solidFill>
              <a:srgbClr val="F9C37B">
                <a:alpha val="99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2400"/>
          </a:p>
        </p:txBody>
      </p:sp>
      <p:pic>
        <p:nvPicPr>
          <p:cNvPr id="5" name="Kép 4"/>
          <p:cNvPicPr>
            <a:picLocks noChangeAspect="1"/>
          </p:cNvPicPr>
          <p:nvPr/>
        </p:nvPicPr>
        <p:blipFill rotWithShape="1">
          <a:blip r:embed="rId2"/>
          <a:srcRect l="24789" t="27127" r="43215" b="13989"/>
          <a:stretch/>
        </p:blipFill>
        <p:spPr>
          <a:xfrm>
            <a:off x="131529" y="56250"/>
            <a:ext cx="1800000" cy="1800000"/>
          </a:xfrm>
          <a:prstGeom prst="flowChartConnector">
            <a:avLst/>
          </a:prstGeom>
          <a:scene3d>
            <a:camera prst="orthographicFront"/>
            <a:lightRig rig="threePt" dir="t"/>
          </a:scene3d>
          <a:sp3d>
            <a:bevelT w="114300" prst="artDeco"/>
            <a:bevelB w="152400" h="50800" prst="softRound"/>
          </a:sp3d>
        </p:spPr>
      </p:pic>
      <p:pic>
        <p:nvPicPr>
          <p:cNvPr id="6" name="Kép 5"/>
          <p:cNvPicPr>
            <a:picLocks/>
          </p:cNvPicPr>
          <p:nvPr/>
        </p:nvPicPr>
        <p:blipFill rotWithShape="1">
          <a:blip r:embed="rId3"/>
          <a:srcRect l="24601" t="27796" r="45994" b="19244"/>
          <a:stretch/>
        </p:blipFill>
        <p:spPr>
          <a:xfrm>
            <a:off x="497498" y="2938331"/>
            <a:ext cx="1800000" cy="1800000"/>
          </a:xfrm>
          <a:prstGeom prst="flowChartConnector">
            <a:avLst/>
          </a:prstGeom>
          <a:scene3d>
            <a:camera prst="orthographicFront"/>
            <a:lightRig rig="threePt" dir="t"/>
          </a:scene3d>
          <a:sp3d>
            <a:bevelT w="114300" prst="artDeco"/>
          </a:sp3d>
        </p:spPr>
      </p:pic>
      <p:pic>
        <p:nvPicPr>
          <p:cNvPr id="7" name="Kép 6"/>
          <p:cNvPicPr>
            <a:picLocks noChangeAspect="1"/>
          </p:cNvPicPr>
          <p:nvPr/>
        </p:nvPicPr>
        <p:blipFill rotWithShape="1">
          <a:blip r:embed="rId4"/>
          <a:srcRect l="27941" t="16596" r="30414" b="9333"/>
          <a:stretch/>
        </p:blipFill>
        <p:spPr>
          <a:xfrm>
            <a:off x="1180747" y="4920412"/>
            <a:ext cx="1800000" cy="1800000"/>
          </a:xfrm>
          <a:prstGeom prst="flowChartConnector">
            <a:avLst/>
          </a:prstGeom>
          <a:scene3d>
            <a:camera prst="orthographicFront"/>
            <a:lightRig rig="threePt" dir="t"/>
          </a:scene3d>
          <a:sp3d>
            <a:bevelT w="114300" prst="artDeco"/>
          </a:sp3d>
        </p:spPr>
      </p:pic>
      <p:pic>
        <p:nvPicPr>
          <p:cNvPr id="8" name="Kép 7"/>
          <p:cNvPicPr>
            <a:picLocks noChangeAspect="1"/>
          </p:cNvPicPr>
          <p:nvPr/>
        </p:nvPicPr>
        <p:blipFill rotWithShape="1">
          <a:blip r:embed="rId5"/>
          <a:srcRect l="26776" t="18643" r="33360" b="15410"/>
          <a:stretch/>
        </p:blipFill>
        <p:spPr>
          <a:xfrm>
            <a:off x="3921841" y="725199"/>
            <a:ext cx="1800000" cy="1800000"/>
          </a:xfrm>
          <a:prstGeom prst="flowChartConnector">
            <a:avLst/>
          </a:prstGeom>
          <a:scene3d>
            <a:camera prst="orthographicFront"/>
            <a:lightRig rig="threePt" dir="t"/>
          </a:scene3d>
          <a:sp3d>
            <a:bevelT w="114300" prst="artDeco"/>
          </a:sp3d>
        </p:spPr>
      </p:pic>
      <p:pic>
        <p:nvPicPr>
          <p:cNvPr id="9" name="Kép 8"/>
          <p:cNvPicPr>
            <a:picLocks noChangeAspect="1"/>
          </p:cNvPicPr>
          <p:nvPr/>
        </p:nvPicPr>
        <p:blipFill rotWithShape="1">
          <a:blip r:embed="rId6"/>
          <a:srcRect l="32350" t="17350" r="28997" b="13900"/>
          <a:stretch/>
        </p:blipFill>
        <p:spPr>
          <a:xfrm>
            <a:off x="4747560" y="4240935"/>
            <a:ext cx="1800000" cy="1800000"/>
          </a:xfrm>
          <a:prstGeom prst="flowChartConnector">
            <a:avLst/>
          </a:prstGeom>
          <a:scene3d>
            <a:camera prst="orthographicFront"/>
            <a:lightRig rig="threePt" dir="t"/>
          </a:scene3d>
          <a:sp3d>
            <a:bevelT w="114300" prst="artDeco"/>
          </a:sp3d>
        </p:spPr>
      </p:pic>
      <p:pic>
        <p:nvPicPr>
          <p:cNvPr id="10" name="Kép 9"/>
          <p:cNvPicPr>
            <a:picLocks/>
          </p:cNvPicPr>
          <p:nvPr/>
        </p:nvPicPr>
        <p:blipFill rotWithShape="1">
          <a:blip r:embed="rId7"/>
          <a:srcRect l="35854" t="19795" r="23212" b="13624"/>
          <a:stretch/>
        </p:blipFill>
        <p:spPr>
          <a:xfrm>
            <a:off x="10263896" y="4987281"/>
            <a:ext cx="1800000" cy="1800000"/>
          </a:xfrm>
          <a:prstGeom prst="flowChartConnector">
            <a:avLst/>
          </a:prstGeom>
          <a:scene3d>
            <a:camera prst="orthographicFront"/>
            <a:lightRig rig="threePt" dir="t"/>
          </a:scene3d>
          <a:sp3d>
            <a:bevelT w="114300" prst="artDeco"/>
          </a:sp3d>
        </p:spPr>
      </p:pic>
      <p:pic>
        <p:nvPicPr>
          <p:cNvPr id="11" name="Kép 10"/>
          <p:cNvPicPr>
            <a:picLocks noChangeAspect="1"/>
          </p:cNvPicPr>
          <p:nvPr/>
        </p:nvPicPr>
        <p:blipFill rotWithShape="1">
          <a:blip r:embed="rId8"/>
          <a:srcRect l="29441" t="17997" r="32269" b="13900"/>
          <a:stretch/>
        </p:blipFill>
        <p:spPr>
          <a:xfrm>
            <a:off x="7909926" y="3161849"/>
            <a:ext cx="1800000" cy="1800000"/>
          </a:xfrm>
          <a:prstGeom prst="flowChartConnector">
            <a:avLst/>
          </a:prstGeom>
          <a:scene3d>
            <a:camera prst="orthographicFront"/>
            <a:lightRig rig="threePt" dir="t"/>
          </a:scene3d>
          <a:sp3d>
            <a:bevelT w="114300" prst="artDeco"/>
          </a:sp3d>
        </p:spPr>
      </p:pic>
      <p:pic>
        <p:nvPicPr>
          <p:cNvPr id="12" name="Kép 11"/>
          <p:cNvPicPr>
            <a:picLocks noChangeAspect="1"/>
          </p:cNvPicPr>
          <p:nvPr/>
        </p:nvPicPr>
        <p:blipFill rotWithShape="1">
          <a:blip r:embed="rId9"/>
          <a:srcRect l="29260" t="19504" r="32814" b="13039"/>
          <a:stretch/>
        </p:blipFill>
        <p:spPr>
          <a:xfrm>
            <a:off x="7709956" y="1025315"/>
            <a:ext cx="1800000" cy="1800000"/>
          </a:xfrm>
          <a:prstGeom prst="flowChartConnector">
            <a:avLst/>
          </a:prstGeom>
          <a:scene3d>
            <a:camera prst="orthographicFront"/>
            <a:lightRig rig="threePt" dir="t"/>
          </a:scene3d>
          <a:sp3d>
            <a:bevelT w="114300" prst="artDeco"/>
          </a:sp3d>
        </p:spPr>
      </p:pic>
      <p:pic>
        <p:nvPicPr>
          <p:cNvPr id="13" name="Kép 12"/>
          <p:cNvPicPr>
            <a:picLocks noChangeAspect="1"/>
          </p:cNvPicPr>
          <p:nvPr/>
        </p:nvPicPr>
        <p:blipFill rotWithShape="1">
          <a:blip r:embed="rId10"/>
          <a:srcRect l="36069" t="18373" r="39594" b="45144"/>
          <a:stretch/>
        </p:blipFill>
        <p:spPr>
          <a:xfrm>
            <a:off x="10278509" y="115884"/>
            <a:ext cx="1800000" cy="1800000"/>
          </a:xfrm>
          <a:prstGeom prst="flowChartConnector">
            <a:avLst/>
          </a:prstGeom>
          <a:scene3d>
            <a:camera prst="orthographicFront"/>
            <a:lightRig rig="threePt" dir="t"/>
          </a:scene3d>
          <a:sp3d>
            <a:bevelT w="114300" prst="artDeco"/>
          </a:sp3d>
        </p:spPr>
      </p:pic>
      <p:cxnSp>
        <p:nvCxnSpPr>
          <p:cNvPr id="25" name="Egyenes összekötő nyíllal 24"/>
          <p:cNvCxnSpPr/>
          <p:nvPr/>
        </p:nvCxnSpPr>
        <p:spPr>
          <a:xfrm flipV="1">
            <a:off x="911691" y="2046750"/>
            <a:ext cx="49176" cy="784372"/>
          </a:xfrm>
          <a:prstGeom prst="straightConnector1">
            <a:avLst/>
          </a:prstGeom>
          <a:ln w="92075">
            <a:prstDash val="sysDot"/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Egyenes összekötő nyíllal 26"/>
          <p:cNvCxnSpPr/>
          <p:nvPr/>
        </p:nvCxnSpPr>
        <p:spPr>
          <a:xfrm flipH="1">
            <a:off x="2578280" y="1724342"/>
            <a:ext cx="850824" cy="900000"/>
          </a:xfrm>
          <a:prstGeom prst="straightConnector1">
            <a:avLst/>
          </a:prstGeom>
          <a:ln w="92075" cmpd="sng">
            <a:prstDash val="sysDot"/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Egyenes összekötő nyíllal 30"/>
          <p:cNvCxnSpPr/>
          <p:nvPr/>
        </p:nvCxnSpPr>
        <p:spPr>
          <a:xfrm flipH="1">
            <a:off x="3225214" y="5734881"/>
            <a:ext cx="1213699" cy="624976"/>
          </a:xfrm>
          <a:prstGeom prst="straightConnector1">
            <a:avLst/>
          </a:prstGeom>
          <a:ln w="92075" cmpd="sng">
            <a:prstDash val="sysDot"/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Egyenes összekötő nyíllal 33"/>
          <p:cNvCxnSpPr/>
          <p:nvPr/>
        </p:nvCxnSpPr>
        <p:spPr>
          <a:xfrm flipV="1">
            <a:off x="3034811" y="3342465"/>
            <a:ext cx="2131630" cy="1194254"/>
          </a:xfrm>
          <a:prstGeom prst="straightConnector1">
            <a:avLst/>
          </a:prstGeom>
          <a:ln w="92075" cmpd="sng">
            <a:prstDash val="sysDot"/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Egyenes összekötő nyíllal 36"/>
          <p:cNvCxnSpPr/>
          <p:nvPr/>
        </p:nvCxnSpPr>
        <p:spPr>
          <a:xfrm flipH="1" flipV="1">
            <a:off x="6998517" y="5697419"/>
            <a:ext cx="2484919" cy="624975"/>
          </a:xfrm>
          <a:prstGeom prst="straightConnector1">
            <a:avLst/>
          </a:prstGeom>
          <a:ln w="92075" cmpd="sng">
            <a:prstDash val="sysDot"/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Egyenes összekötő nyíllal 39"/>
          <p:cNvCxnSpPr/>
          <p:nvPr/>
        </p:nvCxnSpPr>
        <p:spPr>
          <a:xfrm flipH="1">
            <a:off x="7561572" y="2722348"/>
            <a:ext cx="517286" cy="610725"/>
          </a:xfrm>
          <a:prstGeom prst="straightConnector1">
            <a:avLst/>
          </a:prstGeom>
          <a:ln w="92075" cmpd="sng">
            <a:prstDash val="sysDot"/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Egyenes összekötő nyíllal 41"/>
          <p:cNvCxnSpPr/>
          <p:nvPr/>
        </p:nvCxnSpPr>
        <p:spPr>
          <a:xfrm>
            <a:off x="9648757" y="4797624"/>
            <a:ext cx="710084" cy="343311"/>
          </a:xfrm>
          <a:prstGeom prst="straightConnector1">
            <a:avLst/>
          </a:prstGeom>
          <a:ln w="92075" cmpd="sng">
            <a:prstDash val="sysDot"/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Egyenes összekötő nyíllal 47"/>
          <p:cNvCxnSpPr/>
          <p:nvPr/>
        </p:nvCxnSpPr>
        <p:spPr>
          <a:xfrm flipH="1">
            <a:off x="9509956" y="1336412"/>
            <a:ext cx="804751" cy="387930"/>
          </a:xfrm>
          <a:prstGeom prst="straightConnector1">
            <a:avLst/>
          </a:prstGeom>
          <a:ln w="92075" cmpd="sng">
            <a:prstDash val="sysDot"/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Szövegdoboz 54"/>
          <p:cNvSpPr txBox="1"/>
          <p:nvPr/>
        </p:nvSpPr>
        <p:spPr>
          <a:xfrm>
            <a:off x="4536596" y="18445"/>
            <a:ext cx="3639945" cy="679113"/>
          </a:xfrm>
          <a:prstGeom prst="rect">
            <a:avLst/>
          </a:prstGeom>
          <a:solidFill>
            <a:srgbClr val="F9C37B"/>
          </a:solidFill>
        </p:spPr>
        <p:txBody>
          <a:bodyPr wrap="square" rtlCol="0">
            <a:noAutofit/>
          </a:bodyPr>
          <a:lstStyle/>
          <a:p>
            <a:r>
              <a:rPr lang="hu-HU" sz="4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JÉZUS ÚTJA </a:t>
            </a:r>
            <a:endParaRPr lang="hu-HU" sz="4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250984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4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zabadkézi sokszög 1"/>
          <p:cNvSpPr/>
          <p:nvPr/>
        </p:nvSpPr>
        <p:spPr>
          <a:xfrm>
            <a:off x="936279" y="708057"/>
            <a:ext cx="10590370" cy="5779421"/>
          </a:xfrm>
          <a:custGeom>
            <a:avLst/>
            <a:gdLst>
              <a:gd name="connsiteX0" fmla="*/ 0 w 10594427"/>
              <a:gd name="connsiteY0" fmla="*/ 0 h 5536138"/>
              <a:gd name="connsiteX1" fmla="*/ 1655379 w 10594427"/>
              <a:gd name="connsiteY1" fmla="*/ 3531476 h 5536138"/>
              <a:gd name="connsiteX2" fmla="*/ 3468414 w 10594427"/>
              <a:gd name="connsiteY2" fmla="*/ 914400 h 5536138"/>
              <a:gd name="connsiteX3" fmla="*/ 4382814 w 10594427"/>
              <a:gd name="connsiteY3" fmla="*/ 5533697 h 5536138"/>
              <a:gd name="connsiteX4" fmla="*/ 7157545 w 10594427"/>
              <a:gd name="connsiteY4" fmla="*/ 189186 h 5536138"/>
              <a:gd name="connsiteX5" fmla="*/ 10594427 w 10594427"/>
              <a:gd name="connsiteY5" fmla="*/ 5470635 h 5536138"/>
              <a:gd name="connsiteX6" fmla="*/ 10594427 w 10594427"/>
              <a:gd name="connsiteY6" fmla="*/ 5470635 h 5536138"/>
              <a:gd name="connsiteX0" fmla="*/ 0 w 10594427"/>
              <a:gd name="connsiteY0" fmla="*/ 0 h 5536138"/>
              <a:gd name="connsiteX1" fmla="*/ 1655379 w 10594427"/>
              <a:gd name="connsiteY1" fmla="*/ 3531476 h 5536138"/>
              <a:gd name="connsiteX2" fmla="*/ 3468414 w 10594427"/>
              <a:gd name="connsiteY2" fmla="*/ 914400 h 5536138"/>
              <a:gd name="connsiteX3" fmla="*/ 4382814 w 10594427"/>
              <a:gd name="connsiteY3" fmla="*/ 5533697 h 5536138"/>
              <a:gd name="connsiteX4" fmla="*/ 7157545 w 10594427"/>
              <a:gd name="connsiteY4" fmla="*/ 189186 h 5536138"/>
              <a:gd name="connsiteX5" fmla="*/ 10594427 w 10594427"/>
              <a:gd name="connsiteY5" fmla="*/ 5470635 h 5536138"/>
              <a:gd name="connsiteX6" fmla="*/ 10594427 w 10594427"/>
              <a:gd name="connsiteY6" fmla="*/ 5470635 h 5536138"/>
              <a:gd name="connsiteX0" fmla="*/ 0 w 10594427"/>
              <a:gd name="connsiteY0" fmla="*/ 0 h 5536138"/>
              <a:gd name="connsiteX1" fmla="*/ 1655379 w 10594427"/>
              <a:gd name="connsiteY1" fmla="*/ 3531476 h 5536138"/>
              <a:gd name="connsiteX2" fmla="*/ 3468414 w 10594427"/>
              <a:gd name="connsiteY2" fmla="*/ 914400 h 5536138"/>
              <a:gd name="connsiteX3" fmla="*/ 4382814 w 10594427"/>
              <a:gd name="connsiteY3" fmla="*/ 5533697 h 5536138"/>
              <a:gd name="connsiteX4" fmla="*/ 7157545 w 10594427"/>
              <a:gd name="connsiteY4" fmla="*/ 189186 h 5536138"/>
              <a:gd name="connsiteX5" fmla="*/ 10594427 w 10594427"/>
              <a:gd name="connsiteY5" fmla="*/ 5470635 h 5536138"/>
              <a:gd name="connsiteX0" fmla="*/ 0 w 7157545"/>
              <a:gd name="connsiteY0" fmla="*/ 0 h 5536138"/>
              <a:gd name="connsiteX1" fmla="*/ 1655379 w 7157545"/>
              <a:gd name="connsiteY1" fmla="*/ 3531476 h 5536138"/>
              <a:gd name="connsiteX2" fmla="*/ 3468414 w 7157545"/>
              <a:gd name="connsiteY2" fmla="*/ 914400 h 5536138"/>
              <a:gd name="connsiteX3" fmla="*/ 4382814 w 7157545"/>
              <a:gd name="connsiteY3" fmla="*/ 5533697 h 5536138"/>
              <a:gd name="connsiteX4" fmla="*/ 7157545 w 7157545"/>
              <a:gd name="connsiteY4" fmla="*/ 189186 h 5536138"/>
              <a:gd name="connsiteX0" fmla="*/ 0 w 9845620"/>
              <a:gd name="connsiteY0" fmla="*/ 0 h 5533705"/>
              <a:gd name="connsiteX1" fmla="*/ 1655379 w 9845620"/>
              <a:gd name="connsiteY1" fmla="*/ 3531476 h 5533705"/>
              <a:gd name="connsiteX2" fmla="*/ 3468414 w 9845620"/>
              <a:gd name="connsiteY2" fmla="*/ 914400 h 5533705"/>
              <a:gd name="connsiteX3" fmla="*/ 4382814 w 9845620"/>
              <a:gd name="connsiteY3" fmla="*/ 5533697 h 5533705"/>
              <a:gd name="connsiteX4" fmla="*/ 9845620 w 9845620"/>
              <a:gd name="connsiteY4" fmla="*/ 873341 h 5533705"/>
              <a:gd name="connsiteX0" fmla="*/ 0 w 9845620"/>
              <a:gd name="connsiteY0" fmla="*/ 0 h 5533705"/>
              <a:gd name="connsiteX1" fmla="*/ 1655379 w 9845620"/>
              <a:gd name="connsiteY1" fmla="*/ 3531476 h 5533705"/>
              <a:gd name="connsiteX2" fmla="*/ 3468414 w 9845620"/>
              <a:gd name="connsiteY2" fmla="*/ 914400 h 5533705"/>
              <a:gd name="connsiteX3" fmla="*/ 4382814 w 9845620"/>
              <a:gd name="connsiteY3" fmla="*/ 5533697 h 5533705"/>
              <a:gd name="connsiteX4" fmla="*/ 9845620 w 9845620"/>
              <a:gd name="connsiteY4" fmla="*/ 873341 h 5533705"/>
              <a:gd name="connsiteX0" fmla="*/ 0 w 10019044"/>
              <a:gd name="connsiteY0" fmla="*/ 0 h 5533905"/>
              <a:gd name="connsiteX1" fmla="*/ 1655379 w 10019044"/>
              <a:gd name="connsiteY1" fmla="*/ 3531476 h 5533905"/>
              <a:gd name="connsiteX2" fmla="*/ 3468414 w 10019044"/>
              <a:gd name="connsiteY2" fmla="*/ 914400 h 5533905"/>
              <a:gd name="connsiteX3" fmla="*/ 4382814 w 10019044"/>
              <a:gd name="connsiteY3" fmla="*/ 5533697 h 5533905"/>
              <a:gd name="connsiteX4" fmla="*/ 10019044 w 10019044"/>
              <a:gd name="connsiteY4" fmla="*/ 705793 h 5533905"/>
              <a:gd name="connsiteX0" fmla="*/ 0 w 10019044"/>
              <a:gd name="connsiteY0" fmla="*/ 0 h 5282594"/>
              <a:gd name="connsiteX1" fmla="*/ 1655379 w 10019044"/>
              <a:gd name="connsiteY1" fmla="*/ 3531476 h 5282594"/>
              <a:gd name="connsiteX2" fmla="*/ 3468414 w 10019044"/>
              <a:gd name="connsiteY2" fmla="*/ 914400 h 5282594"/>
              <a:gd name="connsiteX3" fmla="*/ 6276029 w 10019044"/>
              <a:gd name="connsiteY3" fmla="*/ 5282375 h 5282594"/>
              <a:gd name="connsiteX4" fmla="*/ 10019044 w 10019044"/>
              <a:gd name="connsiteY4" fmla="*/ 705793 h 5282594"/>
              <a:gd name="connsiteX0" fmla="*/ 0 w 10019044"/>
              <a:gd name="connsiteY0" fmla="*/ 0 h 5282580"/>
              <a:gd name="connsiteX1" fmla="*/ 1655379 w 10019044"/>
              <a:gd name="connsiteY1" fmla="*/ 5151109 h 5282580"/>
              <a:gd name="connsiteX2" fmla="*/ 3468414 w 10019044"/>
              <a:gd name="connsiteY2" fmla="*/ 914400 h 5282580"/>
              <a:gd name="connsiteX3" fmla="*/ 6276029 w 10019044"/>
              <a:gd name="connsiteY3" fmla="*/ 5282375 h 5282580"/>
              <a:gd name="connsiteX4" fmla="*/ 10019044 w 10019044"/>
              <a:gd name="connsiteY4" fmla="*/ 705793 h 5282580"/>
              <a:gd name="connsiteX0" fmla="*/ 0 w 10019044"/>
              <a:gd name="connsiteY0" fmla="*/ 0 h 5286202"/>
              <a:gd name="connsiteX1" fmla="*/ 1655379 w 10019044"/>
              <a:gd name="connsiteY1" fmla="*/ 5151109 h 5286202"/>
              <a:gd name="connsiteX2" fmla="*/ 4248824 w 10019044"/>
              <a:gd name="connsiteY2" fmla="*/ 1556668 h 5286202"/>
              <a:gd name="connsiteX3" fmla="*/ 6276029 w 10019044"/>
              <a:gd name="connsiteY3" fmla="*/ 5282375 h 5286202"/>
              <a:gd name="connsiteX4" fmla="*/ 10019044 w 10019044"/>
              <a:gd name="connsiteY4" fmla="*/ 705793 h 5286202"/>
              <a:gd name="connsiteX0" fmla="*/ 0 w 9455415"/>
              <a:gd name="connsiteY0" fmla="*/ 1947053 h 4580409"/>
              <a:gd name="connsiteX1" fmla="*/ 1091750 w 9455415"/>
              <a:gd name="connsiteY1" fmla="*/ 4445316 h 4580409"/>
              <a:gd name="connsiteX2" fmla="*/ 3685195 w 9455415"/>
              <a:gd name="connsiteY2" fmla="*/ 850875 h 4580409"/>
              <a:gd name="connsiteX3" fmla="*/ 5712400 w 9455415"/>
              <a:gd name="connsiteY3" fmla="*/ 4576582 h 4580409"/>
              <a:gd name="connsiteX4" fmla="*/ 9455415 w 9455415"/>
              <a:gd name="connsiteY4" fmla="*/ 0 h 4580409"/>
              <a:gd name="connsiteX0" fmla="*/ 0 w 9513223"/>
              <a:gd name="connsiteY0" fmla="*/ 0 h 4643935"/>
              <a:gd name="connsiteX1" fmla="*/ 1149558 w 9513223"/>
              <a:gd name="connsiteY1" fmla="*/ 4508842 h 4643935"/>
              <a:gd name="connsiteX2" fmla="*/ 3743003 w 9513223"/>
              <a:gd name="connsiteY2" fmla="*/ 914401 h 4643935"/>
              <a:gd name="connsiteX3" fmla="*/ 5770208 w 9513223"/>
              <a:gd name="connsiteY3" fmla="*/ 4640108 h 4643935"/>
              <a:gd name="connsiteX4" fmla="*/ 9513223 w 9513223"/>
              <a:gd name="connsiteY4" fmla="*/ 63526 h 4643935"/>
              <a:gd name="connsiteX0" fmla="*/ 0 w 9513223"/>
              <a:gd name="connsiteY0" fmla="*/ 0 h 4643935"/>
              <a:gd name="connsiteX1" fmla="*/ 1149558 w 9513223"/>
              <a:gd name="connsiteY1" fmla="*/ 4508842 h 4643935"/>
              <a:gd name="connsiteX2" fmla="*/ 3743003 w 9513223"/>
              <a:gd name="connsiteY2" fmla="*/ 914401 h 4643935"/>
              <a:gd name="connsiteX3" fmla="*/ 5770208 w 9513223"/>
              <a:gd name="connsiteY3" fmla="*/ 4640108 h 4643935"/>
              <a:gd name="connsiteX4" fmla="*/ 9513223 w 9513223"/>
              <a:gd name="connsiteY4" fmla="*/ 63526 h 4643935"/>
              <a:gd name="connsiteX0" fmla="*/ 0 w 9513223"/>
              <a:gd name="connsiteY0" fmla="*/ 0 h 4645765"/>
              <a:gd name="connsiteX1" fmla="*/ 1149558 w 9513223"/>
              <a:gd name="connsiteY1" fmla="*/ 4508842 h 4645765"/>
              <a:gd name="connsiteX2" fmla="*/ 4494508 w 9513223"/>
              <a:gd name="connsiteY2" fmla="*/ 1081949 h 4645765"/>
              <a:gd name="connsiteX3" fmla="*/ 5770208 w 9513223"/>
              <a:gd name="connsiteY3" fmla="*/ 4640108 h 4645765"/>
              <a:gd name="connsiteX4" fmla="*/ 9513223 w 9513223"/>
              <a:gd name="connsiteY4" fmla="*/ 63526 h 4645765"/>
              <a:gd name="connsiteX0" fmla="*/ 0 w 9513223"/>
              <a:gd name="connsiteY0" fmla="*/ 0 h 4673655"/>
              <a:gd name="connsiteX1" fmla="*/ 1149558 w 9513223"/>
              <a:gd name="connsiteY1" fmla="*/ 4508842 h 4673655"/>
              <a:gd name="connsiteX2" fmla="*/ 4494508 w 9513223"/>
              <a:gd name="connsiteY2" fmla="*/ 1081949 h 4673655"/>
              <a:gd name="connsiteX3" fmla="*/ 6926369 w 9513223"/>
              <a:gd name="connsiteY3" fmla="*/ 4668033 h 4673655"/>
              <a:gd name="connsiteX4" fmla="*/ 9513223 w 9513223"/>
              <a:gd name="connsiteY4" fmla="*/ 63526 h 4673655"/>
              <a:gd name="connsiteX0" fmla="*/ 0 w 9513223"/>
              <a:gd name="connsiteY0" fmla="*/ 0 h 4668162"/>
              <a:gd name="connsiteX1" fmla="*/ 1149558 w 9513223"/>
              <a:gd name="connsiteY1" fmla="*/ 4508842 h 4668162"/>
              <a:gd name="connsiteX2" fmla="*/ 4494508 w 9513223"/>
              <a:gd name="connsiteY2" fmla="*/ 1081949 h 4668162"/>
              <a:gd name="connsiteX3" fmla="*/ 6926369 w 9513223"/>
              <a:gd name="connsiteY3" fmla="*/ 4668033 h 4668162"/>
              <a:gd name="connsiteX4" fmla="*/ 9513223 w 9513223"/>
              <a:gd name="connsiteY4" fmla="*/ 63526 h 4668162"/>
              <a:gd name="connsiteX0" fmla="*/ 193168 w 9706391"/>
              <a:gd name="connsiteY0" fmla="*/ 0 h 4668162"/>
              <a:gd name="connsiteX1" fmla="*/ 1342726 w 9706391"/>
              <a:gd name="connsiteY1" fmla="*/ 4508842 h 4668162"/>
              <a:gd name="connsiteX2" fmla="*/ 4687676 w 9706391"/>
              <a:gd name="connsiteY2" fmla="*/ 1081949 h 4668162"/>
              <a:gd name="connsiteX3" fmla="*/ 7119537 w 9706391"/>
              <a:gd name="connsiteY3" fmla="*/ 4668033 h 4668162"/>
              <a:gd name="connsiteX4" fmla="*/ 9706391 w 9706391"/>
              <a:gd name="connsiteY4" fmla="*/ 63526 h 4668162"/>
              <a:gd name="connsiteX0" fmla="*/ 0 w 9513223"/>
              <a:gd name="connsiteY0" fmla="*/ 0 h 4668162"/>
              <a:gd name="connsiteX1" fmla="*/ 1149558 w 9513223"/>
              <a:gd name="connsiteY1" fmla="*/ 4508842 h 4668162"/>
              <a:gd name="connsiteX2" fmla="*/ 4494508 w 9513223"/>
              <a:gd name="connsiteY2" fmla="*/ 1081949 h 4668162"/>
              <a:gd name="connsiteX3" fmla="*/ 6926369 w 9513223"/>
              <a:gd name="connsiteY3" fmla="*/ 4668033 h 4668162"/>
              <a:gd name="connsiteX4" fmla="*/ 9513223 w 9513223"/>
              <a:gd name="connsiteY4" fmla="*/ 63526 h 4668162"/>
              <a:gd name="connsiteX0" fmla="*/ 0 w 9513223"/>
              <a:gd name="connsiteY0" fmla="*/ 0 h 4668162"/>
              <a:gd name="connsiteX1" fmla="*/ 1583118 w 9513223"/>
              <a:gd name="connsiteY1" fmla="*/ 4550730 h 4668162"/>
              <a:gd name="connsiteX2" fmla="*/ 4494508 w 9513223"/>
              <a:gd name="connsiteY2" fmla="*/ 1081949 h 4668162"/>
              <a:gd name="connsiteX3" fmla="*/ 6926369 w 9513223"/>
              <a:gd name="connsiteY3" fmla="*/ 4668033 h 4668162"/>
              <a:gd name="connsiteX4" fmla="*/ 9513223 w 9513223"/>
              <a:gd name="connsiteY4" fmla="*/ 63526 h 4668162"/>
              <a:gd name="connsiteX0" fmla="*/ 0 w 9513223"/>
              <a:gd name="connsiteY0" fmla="*/ 0 h 4668364"/>
              <a:gd name="connsiteX1" fmla="*/ 1583118 w 9513223"/>
              <a:gd name="connsiteY1" fmla="*/ 4550730 h 4668364"/>
              <a:gd name="connsiteX2" fmla="*/ 4407796 w 9513223"/>
              <a:gd name="connsiteY2" fmla="*/ 327982 h 4668364"/>
              <a:gd name="connsiteX3" fmla="*/ 6926369 w 9513223"/>
              <a:gd name="connsiteY3" fmla="*/ 4668033 h 4668364"/>
              <a:gd name="connsiteX4" fmla="*/ 9513223 w 9513223"/>
              <a:gd name="connsiteY4" fmla="*/ 63526 h 4668364"/>
              <a:gd name="connsiteX0" fmla="*/ 0 w 9513223"/>
              <a:gd name="connsiteY0" fmla="*/ 7524 h 4675953"/>
              <a:gd name="connsiteX1" fmla="*/ 2869348 w 9513223"/>
              <a:gd name="connsiteY1" fmla="*/ 257851 h 4675953"/>
              <a:gd name="connsiteX2" fmla="*/ 4407796 w 9513223"/>
              <a:gd name="connsiteY2" fmla="*/ 335506 h 4675953"/>
              <a:gd name="connsiteX3" fmla="*/ 6926369 w 9513223"/>
              <a:gd name="connsiteY3" fmla="*/ 4675557 h 4675953"/>
              <a:gd name="connsiteX4" fmla="*/ 9513223 w 9513223"/>
              <a:gd name="connsiteY4" fmla="*/ 71050 h 4675953"/>
              <a:gd name="connsiteX0" fmla="*/ 0 w 9513223"/>
              <a:gd name="connsiteY0" fmla="*/ 0 h 4917528"/>
              <a:gd name="connsiteX1" fmla="*/ 2869348 w 9513223"/>
              <a:gd name="connsiteY1" fmla="*/ 250327 h 4917528"/>
              <a:gd name="connsiteX2" fmla="*/ 1315064 w 9513223"/>
              <a:gd name="connsiteY2" fmla="*/ 3874419 h 4917528"/>
              <a:gd name="connsiteX3" fmla="*/ 6926369 w 9513223"/>
              <a:gd name="connsiteY3" fmla="*/ 4668033 h 4917528"/>
              <a:gd name="connsiteX4" fmla="*/ 9513223 w 9513223"/>
              <a:gd name="connsiteY4" fmla="*/ 63526 h 4917528"/>
              <a:gd name="connsiteX0" fmla="*/ 0 w 9513223"/>
              <a:gd name="connsiteY0" fmla="*/ 0 h 4919075"/>
              <a:gd name="connsiteX1" fmla="*/ 4372358 w 9513223"/>
              <a:gd name="connsiteY1" fmla="*/ 194477 h 4919075"/>
              <a:gd name="connsiteX2" fmla="*/ 1315064 w 9513223"/>
              <a:gd name="connsiteY2" fmla="*/ 3874419 h 4919075"/>
              <a:gd name="connsiteX3" fmla="*/ 6926369 w 9513223"/>
              <a:gd name="connsiteY3" fmla="*/ 4668033 h 4919075"/>
              <a:gd name="connsiteX4" fmla="*/ 9513223 w 9513223"/>
              <a:gd name="connsiteY4" fmla="*/ 63526 h 4919075"/>
              <a:gd name="connsiteX0" fmla="*/ 0 w 9513223"/>
              <a:gd name="connsiteY0" fmla="*/ 0 h 4919075"/>
              <a:gd name="connsiteX1" fmla="*/ 752601 w 9513223"/>
              <a:gd name="connsiteY1" fmla="*/ 1759252 h 4919075"/>
              <a:gd name="connsiteX2" fmla="*/ 4372358 w 9513223"/>
              <a:gd name="connsiteY2" fmla="*/ 194477 h 4919075"/>
              <a:gd name="connsiteX3" fmla="*/ 1315064 w 9513223"/>
              <a:gd name="connsiteY3" fmla="*/ 3874419 h 4919075"/>
              <a:gd name="connsiteX4" fmla="*/ 6926369 w 9513223"/>
              <a:gd name="connsiteY4" fmla="*/ 4668033 h 4919075"/>
              <a:gd name="connsiteX5" fmla="*/ 9513223 w 9513223"/>
              <a:gd name="connsiteY5" fmla="*/ 63526 h 4919075"/>
              <a:gd name="connsiteX0" fmla="*/ 0 w 9513223"/>
              <a:gd name="connsiteY0" fmla="*/ 106417 h 5025492"/>
              <a:gd name="connsiteX1" fmla="*/ 752601 w 9513223"/>
              <a:gd name="connsiteY1" fmla="*/ 1865669 h 5025492"/>
              <a:gd name="connsiteX2" fmla="*/ 4372358 w 9513223"/>
              <a:gd name="connsiteY2" fmla="*/ 300894 h 5025492"/>
              <a:gd name="connsiteX3" fmla="*/ 1315064 w 9513223"/>
              <a:gd name="connsiteY3" fmla="*/ 3980836 h 5025492"/>
              <a:gd name="connsiteX4" fmla="*/ 6926369 w 9513223"/>
              <a:gd name="connsiteY4" fmla="*/ 4774450 h 5025492"/>
              <a:gd name="connsiteX5" fmla="*/ 9513223 w 9513223"/>
              <a:gd name="connsiteY5" fmla="*/ 169943 h 5025492"/>
              <a:gd name="connsiteX0" fmla="*/ 0 w 9513223"/>
              <a:gd name="connsiteY0" fmla="*/ 55275 h 4972803"/>
              <a:gd name="connsiteX1" fmla="*/ 752601 w 9513223"/>
              <a:gd name="connsiteY1" fmla="*/ 1814527 h 4972803"/>
              <a:gd name="connsiteX2" fmla="*/ 4878179 w 9513223"/>
              <a:gd name="connsiteY2" fmla="*/ 305601 h 4972803"/>
              <a:gd name="connsiteX3" fmla="*/ 1315064 w 9513223"/>
              <a:gd name="connsiteY3" fmla="*/ 3929694 h 4972803"/>
              <a:gd name="connsiteX4" fmla="*/ 6926369 w 9513223"/>
              <a:gd name="connsiteY4" fmla="*/ 4723308 h 4972803"/>
              <a:gd name="connsiteX5" fmla="*/ 9513223 w 9513223"/>
              <a:gd name="connsiteY5" fmla="*/ 118801 h 4972803"/>
              <a:gd name="connsiteX0" fmla="*/ 0 w 9513223"/>
              <a:gd name="connsiteY0" fmla="*/ 0 h 4917528"/>
              <a:gd name="connsiteX1" fmla="*/ 752601 w 9513223"/>
              <a:gd name="connsiteY1" fmla="*/ 1759252 h 4917528"/>
              <a:gd name="connsiteX2" fmla="*/ 4878179 w 9513223"/>
              <a:gd name="connsiteY2" fmla="*/ 250326 h 4917528"/>
              <a:gd name="connsiteX3" fmla="*/ 751435 w 9513223"/>
              <a:gd name="connsiteY3" fmla="*/ 3874419 h 4917528"/>
              <a:gd name="connsiteX4" fmla="*/ 6926369 w 9513223"/>
              <a:gd name="connsiteY4" fmla="*/ 4668033 h 4917528"/>
              <a:gd name="connsiteX5" fmla="*/ 9513223 w 9513223"/>
              <a:gd name="connsiteY5" fmla="*/ 63526 h 4917528"/>
              <a:gd name="connsiteX0" fmla="*/ 0 w 9513223"/>
              <a:gd name="connsiteY0" fmla="*/ 273186 h 5190714"/>
              <a:gd name="connsiteX1" fmla="*/ 752601 w 9513223"/>
              <a:gd name="connsiteY1" fmla="*/ 2032438 h 5190714"/>
              <a:gd name="connsiteX2" fmla="*/ 4878179 w 9513223"/>
              <a:gd name="connsiteY2" fmla="*/ 523512 h 5190714"/>
              <a:gd name="connsiteX3" fmla="*/ 751435 w 9513223"/>
              <a:gd name="connsiteY3" fmla="*/ 4147605 h 5190714"/>
              <a:gd name="connsiteX4" fmla="*/ 6926369 w 9513223"/>
              <a:gd name="connsiteY4" fmla="*/ 4941219 h 5190714"/>
              <a:gd name="connsiteX5" fmla="*/ 9513223 w 9513223"/>
              <a:gd name="connsiteY5" fmla="*/ 336712 h 5190714"/>
              <a:gd name="connsiteX0" fmla="*/ 0 w 9513223"/>
              <a:gd name="connsiteY0" fmla="*/ 273186 h 5107657"/>
              <a:gd name="connsiteX1" fmla="*/ 752601 w 9513223"/>
              <a:gd name="connsiteY1" fmla="*/ 2032438 h 5107657"/>
              <a:gd name="connsiteX2" fmla="*/ 4878179 w 9513223"/>
              <a:gd name="connsiteY2" fmla="*/ 523512 h 5107657"/>
              <a:gd name="connsiteX3" fmla="*/ 751435 w 9513223"/>
              <a:gd name="connsiteY3" fmla="*/ 4147605 h 5107657"/>
              <a:gd name="connsiteX4" fmla="*/ 3960950 w 9513223"/>
              <a:gd name="connsiteY4" fmla="*/ 4098867 h 5107657"/>
              <a:gd name="connsiteX5" fmla="*/ 6926369 w 9513223"/>
              <a:gd name="connsiteY5" fmla="*/ 4941219 h 5107657"/>
              <a:gd name="connsiteX6" fmla="*/ 9513223 w 9513223"/>
              <a:gd name="connsiteY6" fmla="*/ 336712 h 5107657"/>
              <a:gd name="connsiteX0" fmla="*/ 0 w 9513223"/>
              <a:gd name="connsiteY0" fmla="*/ 273186 h 5107657"/>
              <a:gd name="connsiteX1" fmla="*/ 752601 w 9513223"/>
              <a:gd name="connsiteY1" fmla="*/ 2032438 h 5107657"/>
              <a:gd name="connsiteX2" fmla="*/ 4878179 w 9513223"/>
              <a:gd name="connsiteY2" fmla="*/ 523512 h 5107657"/>
              <a:gd name="connsiteX3" fmla="*/ 751435 w 9513223"/>
              <a:gd name="connsiteY3" fmla="*/ 4147605 h 5107657"/>
              <a:gd name="connsiteX4" fmla="*/ 3960950 w 9513223"/>
              <a:gd name="connsiteY4" fmla="*/ 4098867 h 5107657"/>
              <a:gd name="connsiteX5" fmla="*/ 6926369 w 9513223"/>
              <a:gd name="connsiteY5" fmla="*/ 4941219 h 5107657"/>
              <a:gd name="connsiteX6" fmla="*/ 9513223 w 9513223"/>
              <a:gd name="connsiteY6" fmla="*/ 336712 h 5107657"/>
              <a:gd name="connsiteX0" fmla="*/ 0 w 9513223"/>
              <a:gd name="connsiteY0" fmla="*/ 273186 h 5007017"/>
              <a:gd name="connsiteX1" fmla="*/ 752601 w 9513223"/>
              <a:gd name="connsiteY1" fmla="*/ 2032438 h 5007017"/>
              <a:gd name="connsiteX2" fmla="*/ 4878179 w 9513223"/>
              <a:gd name="connsiteY2" fmla="*/ 523512 h 5007017"/>
              <a:gd name="connsiteX3" fmla="*/ 751435 w 9513223"/>
              <a:gd name="connsiteY3" fmla="*/ 4147605 h 5007017"/>
              <a:gd name="connsiteX4" fmla="*/ 3960950 w 9513223"/>
              <a:gd name="connsiteY4" fmla="*/ 4098867 h 5007017"/>
              <a:gd name="connsiteX5" fmla="*/ 7244313 w 9513223"/>
              <a:gd name="connsiteY5" fmla="*/ 4829521 h 5007017"/>
              <a:gd name="connsiteX6" fmla="*/ 9513223 w 9513223"/>
              <a:gd name="connsiteY6" fmla="*/ 336712 h 5007017"/>
              <a:gd name="connsiteX0" fmla="*/ 0 w 9513223"/>
              <a:gd name="connsiteY0" fmla="*/ 273186 h 4899404"/>
              <a:gd name="connsiteX1" fmla="*/ 752601 w 9513223"/>
              <a:gd name="connsiteY1" fmla="*/ 2032438 h 4899404"/>
              <a:gd name="connsiteX2" fmla="*/ 4878179 w 9513223"/>
              <a:gd name="connsiteY2" fmla="*/ 523512 h 4899404"/>
              <a:gd name="connsiteX3" fmla="*/ 751435 w 9513223"/>
              <a:gd name="connsiteY3" fmla="*/ 4147605 h 4899404"/>
              <a:gd name="connsiteX4" fmla="*/ 3960950 w 9513223"/>
              <a:gd name="connsiteY4" fmla="*/ 4098867 h 4899404"/>
              <a:gd name="connsiteX5" fmla="*/ 7244313 w 9513223"/>
              <a:gd name="connsiteY5" fmla="*/ 4829521 h 4899404"/>
              <a:gd name="connsiteX6" fmla="*/ 6128752 w 9513223"/>
              <a:gd name="connsiteY6" fmla="*/ 2130176 h 4899404"/>
              <a:gd name="connsiteX7" fmla="*/ 9513223 w 9513223"/>
              <a:gd name="connsiteY7" fmla="*/ 336712 h 4899404"/>
              <a:gd name="connsiteX0" fmla="*/ 0 w 9527675"/>
              <a:gd name="connsiteY0" fmla="*/ 273186 h 4899404"/>
              <a:gd name="connsiteX1" fmla="*/ 752601 w 9527675"/>
              <a:gd name="connsiteY1" fmla="*/ 2032438 h 4899404"/>
              <a:gd name="connsiteX2" fmla="*/ 4878179 w 9527675"/>
              <a:gd name="connsiteY2" fmla="*/ 523512 h 4899404"/>
              <a:gd name="connsiteX3" fmla="*/ 751435 w 9527675"/>
              <a:gd name="connsiteY3" fmla="*/ 4147605 h 4899404"/>
              <a:gd name="connsiteX4" fmla="*/ 3960950 w 9527675"/>
              <a:gd name="connsiteY4" fmla="*/ 4098867 h 4899404"/>
              <a:gd name="connsiteX5" fmla="*/ 7244313 w 9527675"/>
              <a:gd name="connsiteY5" fmla="*/ 4829521 h 4899404"/>
              <a:gd name="connsiteX6" fmla="*/ 6128752 w 9527675"/>
              <a:gd name="connsiteY6" fmla="*/ 2130176 h 4899404"/>
              <a:gd name="connsiteX7" fmla="*/ 9527675 w 9527675"/>
              <a:gd name="connsiteY7" fmla="*/ 43503 h 4899404"/>
              <a:gd name="connsiteX0" fmla="*/ 0 w 9527675"/>
              <a:gd name="connsiteY0" fmla="*/ 273186 h 4899404"/>
              <a:gd name="connsiteX1" fmla="*/ 752601 w 9527675"/>
              <a:gd name="connsiteY1" fmla="*/ 2032438 h 4899404"/>
              <a:gd name="connsiteX2" fmla="*/ 4878179 w 9527675"/>
              <a:gd name="connsiteY2" fmla="*/ 523512 h 4899404"/>
              <a:gd name="connsiteX3" fmla="*/ 751435 w 9527675"/>
              <a:gd name="connsiteY3" fmla="*/ 4147605 h 4899404"/>
              <a:gd name="connsiteX4" fmla="*/ 3960950 w 9527675"/>
              <a:gd name="connsiteY4" fmla="*/ 4098867 h 4899404"/>
              <a:gd name="connsiteX5" fmla="*/ 7244313 w 9527675"/>
              <a:gd name="connsiteY5" fmla="*/ 4829521 h 4899404"/>
              <a:gd name="connsiteX6" fmla="*/ 6128752 w 9527675"/>
              <a:gd name="connsiteY6" fmla="*/ 2130176 h 4899404"/>
              <a:gd name="connsiteX7" fmla="*/ 9527675 w 9527675"/>
              <a:gd name="connsiteY7" fmla="*/ 43503 h 4899404"/>
              <a:gd name="connsiteX0" fmla="*/ 0 w 9578869"/>
              <a:gd name="connsiteY0" fmla="*/ 273186 h 4862503"/>
              <a:gd name="connsiteX1" fmla="*/ 752601 w 9578869"/>
              <a:gd name="connsiteY1" fmla="*/ 2032438 h 4862503"/>
              <a:gd name="connsiteX2" fmla="*/ 4878179 w 9578869"/>
              <a:gd name="connsiteY2" fmla="*/ 523512 h 4862503"/>
              <a:gd name="connsiteX3" fmla="*/ 751435 w 9578869"/>
              <a:gd name="connsiteY3" fmla="*/ 4147605 h 4862503"/>
              <a:gd name="connsiteX4" fmla="*/ 3960950 w 9578869"/>
              <a:gd name="connsiteY4" fmla="*/ 4098867 h 4862503"/>
              <a:gd name="connsiteX5" fmla="*/ 9556637 w 9578869"/>
              <a:gd name="connsiteY5" fmla="*/ 4717821 h 4862503"/>
              <a:gd name="connsiteX6" fmla="*/ 6128752 w 9578869"/>
              <a:gd name="connsiteY6" fmla="*/ 2130176 h 4862503"/>
              <a:gd name="connsiteX7" fmla="*/ 9527675 w 9578869"/>
              <a:gd name="connsiteY7" fmla="*/ 43503 h 4862503"/>
              <a:gd name="connsiteX0" fmla="*/ 0 w 9565834"/>
              <a:gd name="connsiteY0" fmla="*/ 273186 h 4730389"/>
              <a:gd name="connsiteX1" fmla="*/ 752601 w 9565834"/>
              <a:gd name="connsiteY1" fmla="*/ 2032438 h 4730389"/>
              <a:gd name="connsiteX2" fmla="*/ 4878179 w 9565834"/>
              <a:gd name="connsiteY2" fmla="*/ 523512 h 4730389"/>
              <a:gd name="connsiteX3" fmla="*/ 751435 w 9565834"/>
              <a:gd name="connsiteY3" fmla="*/ 4147605 h 4730389"/>
              <a:gd name="connsiteX4" fmla="*/ 4770263 w 9565834"/>
              <a:gd name="connsiteY4" fmla="*/ 3149427 h 4730389"/>
              <a:gd name="connsiteX5" fmla="*/ 9556637 w 9565834"/>
              <a:gd name="connsiteY5" fmla="*/ 4717821 h 4730389"/>
              <a:gd name="connsiteX6" fmla="*/ 6128752 w 9565834"/>
              <a:gd name="connsiteY6" fmla="*/ 2130176 h 4730389"/>
              <a:gd name="connsiteX7" fmla="*/ 9527675 w 9565834"/>
              <a:gd name="connsiteY7" fmla="*/ 43503 h 4730389"/>
              <a:gd name="connsiteX0" fmla="*/ 0 w 9565834"/>
              <a:gd name="connsiteY0" fmla="*/ 273186 h 4777595"/>
              <a:gd name="connsiteX1" fmla="*/ 752601 w 9565834"/>
              <a:gd name="connsiteY1" fmla="*/ 2032438 h 4777595"/>
              <a:gd name="connsiteX2" fmla="*/ 4878179 w 9565834"/>
              <a:gd name="connsiteY2" fmla="*/ 523512 h 4777595"/>
              <a:gd name="connsiteX3" fmla="*/ 751435 w 9565834"/>
              <a:gd name="connsiteY3" fmla="*/ 4147605 h 4777595"/>
              <a:gd name="connsiteX4" fmla="*/ 4770263 w 9565834"/>
              <a:gd name="connsiteY4" fmla="*/ 3149427 h 4777595"/>
              <a:gd name="connsiteX5" fmla="*/ 9556637 w 9565834"/>
              <a:gd name="connsiteY5" fmla="*/ 4717821 h 4777595"/>
              <a:gd name="connsiteX6" fmla="*/ 6128752 w 9565834"/>
              <a:gd name="connsiteY6" fmla="*/ 2130176 h 4777595"/>
              <a:gd name="connsiteX7" fmla="*/ 9527675 w 9565834"/>
              <a:gd name="connsiteY7" fmla="*/ 43503 h 4777595"/>
              <a:gd name="connsiteX0" fmla="*/ 0 w 9565834"/>
              <a:gd name="connsiteY0" fmla="*/ 273186 h 4777595"/>
              <a:gd name="connsiteX1" fmla="*/ 752601 w 9565834"/>
              <a:gd name="connsiteY1" fmla="*/ 2032438 h 4777595"/>
              <a:gd name="connsiteX2" fmla="*/ 4878179 w 9565834"/>
              <a:gd name="connsiteY2" fmla="*/ 523512 h 4777595"/>
              <a:gd name="connsiteX3" fmla="*/ 751435 w 9565834"/>
              <a:gd name="connsiteY3" fmla="*/ 4147605 h 4777595"/>
              <a:gd name="connsiteX4" fmla="*/ 4770263 w 9565834"/>
              <a:gd name="connsiteY4" fmla="*/ 3149427 h 4777595"/>
              <a:gd name="connsiteX5" fmla="*/ 9556637 w 9565834"/>
              <a:gd name="connsiteY5" fmla="*/ 4717821 h 4777595"/>
              <a:gd name="connsiteX6" fmla="*/ 6128752 w 9565834"/>
              <a:gd name="connsiteY6" fmla="*/ 2130176 h 4777595"/>
              <a:gd name="connsiteX7" fmla="*/ 9527675 w 9565834"/>
              <a:gd name="connsiteY7" fmla="*/ 43503 h 4777595"/>
              <a:gd name="connsiteX0" fmla="*/ 0 w 9565834"/>
              <a:gd name="connsiteY0" fmla="*/ 273186 h 4777595"/>
              <a:gd name="connsiteX1" fmla="*/ 752601 w 9565834"/>
              <a:gd name="connsiteY1" fmla="*/ 2032438 h 4777595"/>
              <a:gd name="connsiteX2" fmla="*/ 4878179 w 9565834"/>
              <a:gd name="connsiteY2" fmla="*/ 523512 h 4777595"/>
              <a:gd name="connsiteX3" fmla="*/ 751435 w 9565834"/>
              <a:gd name="connsiteY3" fmla="*/ 4147605 h 4777595"/>
              <a:gd name="connsiteX4" fmla="*/ 4770263 w 9565834"/>
              <a:gd name="connsiteY4" fmla="*/ 3149427 h 4777595"/>
              <a:gd name="connsiteX5" fmla="*/ 9556637 w 9565834"/>
              <a:gd name="connsiteY5" fmla="*/ 4717821 h 4777595"/>
              <a:gd name="connsiteX6" fmla="*/ 6128752 w 9565834"/>
              <a:gd name="connsiteY6" fmla="*/ 2130176 h 4777595"/>
              <a:gd name="connsiteX7" fmla="*/ 9527675 w 9565834"/>
              <a:gd name="connsiteY7" fmla="*/ 43503 h 4777595"/>
              <a:gd name="connsiteX0" fmla="*/ 0 w 9565834"/>
              <a:gd name="connsiteY0" fmla="*/ 273186 h 4777595"/>
              <a:gd name="connsiteX1" fmla="*/ 752601 w 9565834"/>
              <a:gd name="connsiteY1" fmla="*/ 2032438 h 4777595"/>
              <a:gd name="connsiteX2" fmla="*/ 4878179 w 9565834"/>
              <a:gd name="connsiteY2" fmla="*/ 523512 h 4777595"/>
              <a:gd name="connsiteX3" fmla="*/ 751435 w 9565834"/>
              <a:gd name="connsiteY3" fmla="*/ 4147605 h 4777595"/>
              <a:gd name="connsiteX4" fmla="*/ 3946497 w 9565834"/>
              <a:gd name="connsiteY4" fmla="*/ 3833584 h 4777595"/>
              <a:gd name="connsiteX5" fmla="*/ 4770263 w 9565834"/>
              <a:gd name="connsiteY5" fmla="*/ 3149427 h 4777595"/>
              <a:gd name="connsiteX6" fmla="*/ 9556637 w 9565834"/>
              <a:gd name="connsiteY6" fmla="*/ 4717821 h 4777595"/>
              <a:gd name="connsiteX7" fmla="*/ 6128752 w 9565834"/>
              <a:gd name="connsiteY7" fmla="*/ 2130176 h 4777595"/>
              <a:gd name="connsiteX8" fmla="*/ 9527675 w 9565834"/>
              <a:gd name="connsiteY8" fmla="*/ 43503 h 4777595"/>
              <a:gd name="connsiteX0" fmla="*/ 0 w 9565834"/>
              <a:gd name="connsiteY0" fmla="*/ 273186 h 4728160"/>
              <a:gd name="connsiteX1" fmla="*/ 752601 w 9565834"/>
              <a:gd name="connsiteY1" fmla="*/ 2032438 h 4728160"/>
              <a:gd name="connsiteX2" fmla="*/ 4878179 w 9565834"/>
              <a:gd name="connsiteY2" fmla="*/ 523512 h 4728160"/>
              <a:gd name="connsiteX3" fmla="*/ 751435 w 9565834"/>
              <a:gd name="connsiteY3" fmla="*/ 4147605 h 4728160"/>
              <a:gd name="connsiteX4" fmla="*/ 3946497 w 9565834"/>
              <a:gd name="connsiteY4" fmla="*/ 3833584 h 4728160"/>
              <a:gd name="connsiteX5" fmla="*/ 4770263 w 9565834"/>
              <a:gd name="connsiteY5" fmla="*/ 3149427 h 4728160"/>
              <a:gd name="connsiteX6" fmla="*/ 9556637 w 9565834"/>
              <a:gd name="connsiteY6" fmla="*/ 4717821 h 4728160"/>
              <a:gd name="connsiteX7" fmla="*/ 6128752 w 9565834"/>
              <a:gd name="connsiteY7" fmla="*/ 2130176 h 4728160"/>
              <a:gd name="connsiteX8" fmla="*/ 9527675 w 9565834"/>
              <a:gd name="connsiteY8" fmla="*/ 43503 h 4728160"/>
              <a:gd name="connsiteX0" fmla="*/ 0 w 9559949"/>
              <a:gd name="connsiteY0" fmla="*/ 273186 h 5062779"/>
              <a:gd name="connsiteX1" fmla="*/ 752601 w 9559949"/>
              <a:gd name="connsiteY1" fmla="*/ 2032438 h 5062779"/>
              <a:gd name="connsiteX2" fmla="*/ 4878179 w 9559949"/>
              <a:gd name="connsiteY2" fmla="*/ 523512 h 5062779"/>
              <a:gd name="connsiteX3" fmla="*/ 751435 w 9559949"/>
              <a:gd name="connsiteY3" fmla="*/ 4147605 h 5062779"/>
              <a:gd name="connsiteX4" fmla="*/ 3946497 w 9559949"/>
              <a:gd name="connsiteY4" fmla="*/ 3833584 h 5062779"/>
              <a:gd name="connsiteX5" fmla="*/ 4770263 w 9559949"/>
              <a:gd name="connsiteY5" fmla="*/ 3149427 h 5062779"/>
              <a:gd name="connsiteX6" fmla="*/ 6721284 w 9559949"/>
              <a:gd name="connsiteY6" fmla="*/ 4866798 h 5062779"/>
              <a:gd name="connsiteX7" fmla="*/ 9556637 w 9559949"/>
              <a:gd name="connsiteY7" fmla="*/ 4717821 h 5062779"/>
              <a:gd name="connsiteX8" fmla="*/ 6128752 w 9559949"/>
              <a:gd name="connsiteY8" fmla="*/ 2130176 h 5062779"/>
              <a:gd name="connsiteX9" fmla="*/ 9527675 w 9559949"/>
              <a:gd name="connsiteY9" fmla="*/ 43503 h 5062779"/>
              <a:gd name="connsiteX0" fmla="*/ 0 w 9559949"/>
              <a:gd name="connsiteY0" fmla="*/ 273186 h 5062779"/>
              <a:gd name="connsiteX1" fmla="*/ 752601 w 9559949"/>
              <a:gd name="connsiteY1" fmla="*/ 2032438 h 5062779"/>
              <a:gd name="connsiteX2" fmla="*/ 4878179 w 9559949"/>
              <a:gd name="connsiteY2" fmla="*/ 523512 h 5062779"/>
              <a:gd name="connsiteX3" fmla="*/ 751435 w 9559949"/>
              <a:gd name="connsiteY3" fmla="*/ 4147605 h 5062779"/>
              <a:gd name="connsiteX4" fmla="*/ 3007116 w 9559949"/>
              <a:gd name="connsiteY4" fmla="*/ 4838873 h 5062779"/>
              <a:gd name="connsiteX5" fmla="*/ 4770263 w 9559949"/>
              <a:gd name="connsiteY5" fmla="*/ 3149427 h 5062779"/>
              <a:gd name="connsiteX6" fmla="*/ 6721284 w 9559949"/>
              <a:gd name="connsiteY6" fmla="*/ 4866798 h 5062779"/>
              <a:gd name="connsiteX7" fmla="*/ 9556637 w 9559949"/>
              <a:gd name="connsiteY7" fmla="*/ 4717821 h 5062779"/>
              <a:gd name="connsiteX8" fmla="*/ 6128752 w 9559949"/>
              <a:gd name="connsiteY8" fmla="*/ 2130176 h 5062779"/>
              <a:gd name="connsiteX9" fmla="*/ 9527675 w 9559949"/>
              <a:gd name="connsiteY9" fmla="*/ 43503 h 5062779"/>
              <a:gd name="connsiteX0" fmla="*/ 29755 w 9589704"/>
              <a:gd name="connsiteY0" fmla="*/ 229683 h 5019276"/>
              <a:gd name="connsiteX1" fmla="*/ 449960 w 9589704"/>
              <a:gd name="connsiteY1" fmla="*/ 2631202 h 5019276"/>
              <a:gd name="connsiteX2" fmla="*/ 4907934 w 9589704"/>
              <a:gd name="connsiteY2" fmla="*/ 480009 h 5019276"/>
              <a:gd name="connsiteX3" fmla="*/ 781190 w 9589704"/>
              <a:gd name="connsiteY3" fmla="*/ 4104102 h 5019276"/>
              <a:gd name="connsiteX4" fmla="*/ 3036871 w 9589704"/>
              <a:gd name="connsiteY4" fmla="*/ 4795370 h 5019276"/>
              <a:gd name="connsiteX5" fmla="*/ 4800018 w 9589704"/>
              <a:gd name="connsiteY5" fmla="*/ 3105924 h 5019276"/>
              <a:gd name="connsiteX6" fmla="*/ 6751039 w 9589704"/>
              <a:gd name="connsiteY6" fmla="*/ 4823295 h 5019276"/>
              <a:gd name="connsiteX7" fmla="*/ 9586392 w 9589704"/>
              <a:gd name="connsiteY7" fmla="*/ 4674318 h 5019276"/>
              <a:gd name="connsiteX8" fmla="*/ 6158507 w 9589704"/>
              <a:gd name="connsiteY8" fmla="*/ 2086673 h 5019276"/>
              <a:gd name="connsiteX9" fmla="*/ 9557430 w 9589704"/>
              <a:gd name="connsiteY9" fmla="*/ 0 h 5019276"/>
              <a:gd name="connsiteX0" fmla="*/ 29755 w 9589704"/>
              <a:gd name="connsiteY0" fmla="*/ 229683 h 5019276"/>
              <a:gd name="connsiteX1" fmla="*/ 449960 w 9589704"/>
              <a:gd name="connsiteY1" fmla="*/ 2631202 h 5019276"/>
              <a:gd name="connsiteX2" fmla="*/ 2372079 w 9589704"/>
              <a:gd name="connsiteY2" fmla="*/ 1779501 h 5019276"/>
              <a:gd name="connsiteX3" fmla="*/ 4907934 w 9589704"/>
              <a:gd name="connsiteY3" fmla="*/ 480009 h 5019276"/>
              <a:gd name="connsiteX4" fmla="*/ 781190 w 9589704"/>
              <a:gd name="connsiteY4" fmla="*/ 4104102 h 5019276"/>
              <a:gd name="connsiteX5" fmla="*/ 3036871 w 9589704"/>
              <a:gd name="connsiteY5" fmla="*/ 4795370 h 5019276"/>
              <a:gd name="connsiteX6" fmla="*/ 4800018 w 9589704"/>
              <a:gd name="connsiteY6" fmla="*/ 3105924 h 5019276"/>
              <a:gd name="connsiteX7" fmla="*/ 6751039 w 9589704"/>
              <a:gd name="connsiteY7" fmla="*/ 4823295 h 5019276"/>
              <a:gd name="connsiteX8" fmla="*/ 9586392 w 9589704"/>
              <a:gd name="connsiteY8" fmla="*/ 4674318 h 5019276"/>
              <a:gd name="connsiteX9" fmla="*/ 6158507 w 9589704"/>
              <a:gd name="connsiteY9" fmla="*/ 2086673 h 5019276"/>
              <a:gd name="connsiteX10" fmla="*/ 9557430 w 9589704"/>
              <a:gd name="connsiteY10" fmla="*/ 0 h 5019276"/>
              <a:gd name="connsiteX0" fmla="*/ 29755 w 9589704"/>
              <a:gd name="connsiteY0" fmla="*/ 229683 h 5019276"/>
              <a:gd name="connsiteX1" fmla="*/ 449960 w 9589704"/>
              <a:gd name="connsiteY1" fmla="*/ 2631202 h 5019276"/>
              <a:gd name="connsiteX2" fmla="*/ 2372079 w 9589704"/>
              <a:gd name="connsiteY2" fmla="*/ 1779501 h 5019276"/>
              <a:gd name="connsiteX3" fmla="*/ 4907934 w 9589704"/>
              <a:gd name="connsiteY3" fmla="*/ 480009 h 5019276"/>
              <a:gd name="connsiteX4" fmla="*/ 781190 w 9589704"/>
              <a:gd name="connsiteY4" fmla="*/ 4104102 h 5019276"/>
              <a:gd name="connsiteX5" fmla="*/ 3036871 w 9589704"/>
              <a:gd name="connsiteY5" fmla="*/ 4795370 h 5019276"/>
              <a:gd name="connsiteX6" fmla="*/ 4800018 w 9589704"/>
              <a:gd name="connsiteY6" fmla="*/ 3105924 h 5019276"/>
              <a:gd name="connsiteX7" fmla="*/ 6751039 w 9589704"/>
              <a:gd name="connsiteY7" fmla="*/ 4823295 h 5019276"/>
              <a:gd name="connsiteX8" fmla="*/ 9586392 w 9589704"/>
              <a:gd name="connsiteY8" fmla="*/ 4674318 h 5019276"/>
              <a:gd name="connsiteX9" fmla="*/ 6158507 w 9589704"/>
              <a:gd name="connsiteY9" fmla="*/ 2086673 h 5019276"/>
              <a:gd name="connsiteX10" fmla="*/ 9557430 w 9589704"/>
              <a:gd name="connsiteY10" fmla="*/ 0 h 5019276"/>
              <a:gd name="connsiteX0" fmla="*/ 148091 w 9708040"/>
              <a:gd name="connsiteY0" fmla="*/ 229683 h 5019276"/>
              <a:gd name="connsiteX1" fmla="*/ 365968 w 9708040"/>
              <a:gd name="connsiteY1" fmla="*/ 2924411 h 5019276"/>
              <a:gd name="connsiteX2" fmla="*/ 2490415 w 9708040"/>
              <a:gd name="connsiteY2" fmla="*/ 1779501 h 5019276"/>
              <a:gd name="connsiteX3" fmla="*/ 5026270 w 9708040"/>
              <a:gd name="connsiteY3" fmla="*/ 480009 h 5019276"/>
              <a:gd name="connsiteX4" fmla="*/ 899526 w 9708040"/>
              <a:gd name="connsiteY4" fmla="*/ 4104102 h 5019276"/>
              <a:gd name="connsiteX5" fmla="*/ 3155207 w 9708040"/>
              <a:gd name="connsiteY5" fmla="*/ 4795370 h 5019276"/>
              <a:gd name="connsiteX6" fmla="*/ 4918354 w 9708040"/>
              <a:gd name="connsiteY6" fmla="*/ 3105924 h 5019276"/>
              <a:gd name="connsiteX7" fmla="*/ 6869375 w 9708040"/>
              <a:gd name="connsiteY7" fmla="*/ 4823295 h 5019276"/>
              <a:gd name="connsiteX8" fmla="*/ 9704728 w 9708040"/>
              <a:gd name="connsiteY8" fmla="*/ 4674318 h 5019276"/>
              <a:gd name="connsiteX9" fmla="*/ 6276843 w 9708040"/>
              <a:gd name="connsiteY9" fmla="*/ 2086673 h 5019276"/>
              <a:gd name="connsiteX10" fmla="*/ 9675766 w 9708040"/>
              <a:gd name="connsiteY10" fmla="*/ 0 h 5019276"/>
              <a:gd name="connsiteX0" fmla="*/ 148091 w 9708040"/>
              <a:gd name="connsiteY0" fmla="*/ 229683 h 5019276"/>
              <a:gd name="connsiteX1" fmla="*/ 365968 w 9708040"/>
              <a:gd name="connsiteY1" fmla="*/ 2924411 h 5019276"/>
              <a:gd name="connsiteX2" fmla="*/ 2490415 w 9708040"/>
              <a:gd name="connsiteY2" fmla="*/ 1779501 h 5019276"/>
              <a:gd name="connsiteX3" fmla="*/ 5026270 w 9708040"/>
              <a:gd name="connsiteY3" fmla="*/ 480009 h 5019276"/>
              <a:gd name="connsiteX4" fmla="*/ 899526 w 9708040"/>
              <a:gd name="connsiteY4" fmla="*/ 4104102 h 5019276"/>
              <a:gd name="connsiteX5" fmla="*/ 3155207 w 9708040"/>
              <a:gd name="connsiteY5" fmla="*/ 4795370 h 5019276"/>
              <a:gd name="connsiteX6" fmla="*/ 4918354 w 9708040"/>
              <a:gd name="connsiteY6" fmla="*/ 3105924 h 5019276"/>
              <a:gd name="connsiteX7" fmla="*/ 6869375 w 9708040"/>
              <a:gd name="connsiteY7" fmla="*/ 4823295 h 5019276"/>
              <a:gd name="connsiteX8" fmla="*/ 9704728 w 9708040"/>
              <a:gd name="connsiteY8" fmla="*/ 4674318 h 5019276"/>
              <a:gd name="connsiteX9" fmla="*/ 6276843 w 9708040"/>
              <a:gd name="connsiteY9" fmla="*/ 2086673 h 5019276"/>
              <a:gd name="connsiteX10" fmla="*/ 9675766 w 9708040"/>
              <a:gd name="connsiteY10" fmla="*/ 0 h 5019276"/>
              <a:gd name="connsiteX0" fmla="*/ 148091 w 9708040"/>
              <a:gd name="connsiteY0" fmla="*/ 229683 h 5019276"/>
              <a:gd name="connsiteX1" fmla="*/ 365968 w 9708040"/>
              <a:gd name="connsiteY1" fmla="*/ 2924411 h 5019276"/>
              <a:gd name="connsiteX2" fmla="*/ 2490415 w 9708040"/>
              <a:gd name="connsiteY2" fmla="*/ 1779501 h 5019276"/>
              <a:gd name="connsiteX3" fmla="*/ 5026270 w 9708040"/>
              <a:gd name="connsiteY3" fmla="*/ 480009 h 5019276"/>
              <a:gd name="connsiteX4" fmla="*/ 899526 w 9708040"/>
              <a:gd name="connsiteY4" fmla="*/ 4104102 h 5019276"/>
              <a:gd name="connsiteX5" fmla="*/ 3155207 w 9708040"/>
              <a:gd name="connsiteY5" fmla="*/ 4795370 h 5019276"/>
              <a:gd name="connsiteX6" fmla="*/ 4918354 w 9708040"/>
              <a:gd name="connsiteY6" fmla="*/ 3105924 h 5019276"/>
              <a:gd name="connsiteX7" fmla="*/ 6869375 w 9708040"/>
              <a:gd name="connsiteY7" fmla="*/ 4823295 h 5019276"/>
              <a:gd name="connsiteX8" fmla="*/ 9704728 w 9708040"/>
              <a:gd name="connsiteY8" fmla="*/ 4674318 h 5019276"/>
              <a:gd name="connsiteX9" fmla="*/ 6276843 w 9708040"/>
              <a:gd name="connsiteY9" fmla="*/ 2086673 h 5019276"/>
              <a:gd name="connsiteX10" fmla="*/ 9675766 w 9708040"/>
              <a:gd name="connsiteY10" fmla="*/ 0 h 5019276"/>
              <a:gd name="connsiteX0" fmla="*/ 148091 w 9708040"/>
              <a:gd name="connsiteY0" fmla="*/ 229683 h 5019276"/>
              <a:gd name="connsiteX1" fmla="*/ 365968 w 9708040"/>
              <a:gd name="connsiteY1" fmla="*/ 2924411 h 5019276"/>
              <a:gd name="connsiteX2" fmla="*/ 2490415 w 9708040"/>
              <a:gd name="connsiteY2" fmla="*/ 1779501 h 5019276"/>
              <a:gd name="connsiteX3" fmla="*/ 5026270 w 9708040"/>
              <a:gd name="connsiteY3" fmla="*/ 480009 h 5019276"/>
              <a:gd name="connsiteX4" fmla="*/ 899526 w 9708040"/>
              <a:gd name="connsiteY4" fmla="*/ 4104102 h 5019276"/>
              <a:gd name="connsiteX5" fmla="*/ 3155207 w 9708040"/>
              <a:gd name="connsiteY5" fmla="*/ 4795370 h 5019276"/>
              <a:gd name="connsiteX6" fmla="*/ 4918354 w 9708040"/>
              <a:gd name="connsiteY6" fmla="*/ 3105924 h 5019276"/>
              <a:gd name="connsiteX7" fmla="*/ 6869375 w 9708040"/>
              <a:gd name="connsiteY7" fmla="*/ 4823295 h 5019276"/>
              <a:gd name="connsiteX8" fmla="*/ 9704728 w 9708040"/>
              <a:gd name="connsiteY8" fmla="*/ 4674318 h 5019276"/>
              <a:gd name="connsiteX9" fmla="*/ 6276843 w 9708040"/>
              <a:gd name="connsiteY9" fmla="*/ 2086673 h 5019276"/>
              <a:gd name="connsiteX10" fmla="*/ 9675766 w 9708040"/>
              <a:gd name="connsiteY10" fmla="*/ 0 h 5019276"/>
              <a:gd name="connsiteX0" fmla="*/ 148091 w 9708040"/>
              <a:gd name="connsiteY0" fmla="*/ 229683 h 5019276"/>
              <a:gd name="connsiteX1" fmla="*/ 365968 w 9708040"/>
              <a:gd name="connsiteY1" fmla="*/ 2924411 h 5019276"/>
              <a:gd name="connsiteX2" fmla="*/ 5026270 w 9708040"/>
              <a:gd name="connsiteY2" fmla="*/ 480009 h 5019276"/>
              <a:gd name="connsiteX3" fmla="*/ 899526 w 9708040"/>
              <a:gd name="connsiteY3" fmla="*/ 4104102 h 5019276"/>
              <a:gd name="connsiteX4" fmla="*/ 3155207 w 9708040"/>
              <a:gd name="connsiteY4" fmla="*/ 4795370 h 5019276"/>
              <a:gd name="connsiteX5" fmla="*/ 4918354 w 9708040"/>
              <a:gd name="connsiteY5" fmla="*/ 3105924 h 5019276"/>
              <a:gd name="connsiteX6" fmla="*/ 6869375 w 9708040"/>
              <a:gd name="connsiteY6" fmla="*/ 4823295 h 5019276"/>
              <a:gd name="connsiteX7" fmla="*/ 9704728 w 9708040"/>
              <a:gd name="connsiteY7" fmla="*/ 4674318 h 5019276"/>
              <a:gd name="connsiteX8" fmla="*/ 6276843 w 9708040"/>
              <a:gd name="connsiteY8" fmla="*/ 2086673 h 5019276"/>
              <a:gd name="connsiteX9" fmla="*/ 9675766 w 9708040"/>
              <a:gd name="connsiteY9" fmla="*/ 0 h 5019276"/>
              <a:gd name="connsiteX0" fmla="*/ 148091 w 9708040"/>
              <a:gd name="connsiteY0" fmla="*/ 229683 h 5019276"/>
              <a:gd name="connsiteX1" fmla="*/ 365968 w 9708040"/>
              <a:gd name="connsiteY1" fmla="*/ 2924411 h 5019276"/>
              <a:gd name="connsiteX2" fmla="*/ 5026270 w 9708040"/>
              <a:gd name="connsiteY2" fmla="*/ 480009 h 5019276"/>
              <a:gd name="connsiteX3" fmla="*/ 899526 w 9708040"/>
              <a:gd name="connsiteY3" fmla="*/ 4104102 h 5019276"/>
              <a:gd name="connsiteX4" fmla="*/ 3155207 w 9708040"/>
              <a:gd name="connsiteY4" fmla="*/ 4795370 h 5019276"/>
              <a:gd name="connsiteX5" fmla="*/ 4918354 w 9708040"/>
              <a:gd name="connsiteY5" fmla="*/ 3105924 h 5019276"/>
              <a:gd name="connsiteX6" fmla="*/ 6869375 w 9708040"/>
              <a:gd name="connsiteY6" fmla="*/ 4823295 h 5019276"/>
              <a:gd name="connsiteX7" fmla="*/ 9704728 w 9708040"/>
              <a:gd name="connsiteY7" fmla="*/ 4674318 h 5019276"/>
              <a:gd name="connsiteX8" fmla="*/ 6276843 w 9708040"/>
              <a:gd name="connsiteY8" fmla="*/ 2086673 h 5019276"/>
              <a:gd name="connsiteX9" fmla="*/ 9675766 w 9708040"/>
              <a:gd name="connsiteY9" fmla="*/ 0 h 5019276"/>
              <a:gd name="connsiteX0" fmla="*/ 0 w 9559949"/>
              <a:gd name="connsiteY0" fmla="*/ 229683 h 5019276"/>
              <a:gd name="connsiteX1" fmla="*/ 723698 w 9559949"/>
              <a:gd name="connsiteY1" fmla="*/ 2449691 h 5019276"/>
              <a:gd name="connsiteX2" fmla="*/ 4878179 w 9559949"/>
              <a:gd name="connsiteY2" fmla="*/ 480009 h 5019276"/>
              <a:gd name="connsiteX3" fmla="*/ 751435 w 9559949"/>
              <a:gd name="connsiteY3" fmla="*/ 4104102 h 5019276"/>
              <a:gd name="connsiteX4" fmla="*/ 3007116 w 9559949"/>
              <a:gd name="connsiteY4" fmla="*/ 4795370 h 5019276"/>
              <a:gd name="connsiteX5" fmla="*/ 4770263 w 9559949"/>
              <a:gd name="connsiteY5" fmla="*/ 3105924 h 5019276"/>
              <a:gd name="connsiteX6" fmla="*/ 6721284 w 9559949"/>
              <a:gd name="connsiteY6" fmla="*/ 4823295 h 5019276"/>
              <a:gd name="connsiteX7" fmla="*/ 9556637 w 9559949"/>
              <a:gd name="connsiteY7" fmla="*/ 4674318 h 5019276"/>
              <a:gd name="connsiteX8" fmla="*/ 6128752 w 9559949"/>
              <a:gd name="connsiteY8" fmla="*/ 2086673 h 5019276"/>
              <a:gd name="connsiteX9" fmla="*/ 9527675 w 9559949"/>
              <a:gd name="connsiteY9" fmla="*/ 0 h 5019276"/>
              <a:gd name="connsiteX0" fmla="*/ 0 w 9559949"/>
              <a:gd name="connsiteY0" fmla="*/ 229683 h 5019276"/>
              <a:gd name="connsiteX1" fmla="*/ 723698 w 9559949"/>
              <a:gd name="connsiteY1" fmla="*/ 2449691 h 5019276"/>
              <a:gd name="connsiteX2" fmla="*/ 3079376 w 9559949"/>
              <a:gd name="connsiteY2" fmla="*/ 1360631 h 5019276"/>
              <a:gd name="connsiteX3" fmla="*/ 4878179 w 9559949"/>
              <a:gd name="connsiteY3" fmla="*/ 480009 h 5019276"/>
              <a:gd name="connsiteX4" fmla="*/ 751435 w 9559949"/>
              <a:gd name="connsiteY4" fmla="*/ 4104102 h 5019276"/>
              <a:gd name="connsiteX5" fmla="*/ 3007116 w 9559949"/>
              <a:gd name="connsiteY5" fmla="*/ 4795370 h 5019276"/>
              <a:gd name="connsiteX6" fmla="*/ 4770263 w 9559949"/>
              <a:gd name="connsiteY6" fmla="*/ 3105924 h 5019276"/>
              <a:gd name="connsiteX7" fmla="*/ 6721284 w 9559949"/>
              <a:gd name="connsiteY7" fmla="*/ 4823295 h 5019276"/>
              <a:gd name="connsiteX8" fmla="*/ 9556637 w 9559949"/>
              <a:gd name="connsiteY8" fmla="*/ 4674318 h 5019276"/>
              <a:gd name="connsiteX9" fmla="*/ 6128752 w 9559949"/>
              <a:gd name="connsiteY9" fmla="*/ 2086673 h 5019276"/>
              <a:gd name="connsiteX10" fmla="*/ 9527675 w 9559949"/>
              <a:gd name="connsiteY10" fmla="*/ 0 h 5019276"/>
              <a:gd name="connsiteX0" fmla="*/ 0 w 9559949"/>
              <a:gd name="connsiteY0" fmla="*/ 229683 h 5019276"/>
              <a:gd name="connsiteX1" fmla="*/ 723698 w 9559949"/>
              <a:gd name="connsiteY1" fmla="*/ 2449691 h 5019276"/>
              <a:gd name="connsiteX2" fmla="*/ 2877047 w 9559949"/>
              <a:gd name="connsiteY2" fmla="*/ 662514 h 5019276"/>
              <a:gd name="connsiteX3" fmla="*/ 4878179 w 9559949"/>
              <a:gd name="connsiteY3" fmla="*/ 480009 h 5019276"/>
              <a:gd name="connsiteX4" fmla="*/ 751435 w 9559949"/>
              <a:gd name="connsiteY4" fmla="*/ 4104102 h 5019276"/>
              <a:gd name="connsiteX5" fmla="*/ 3007116 w 9559949"/>
              <a:gd name="connsiteY5" fmla="*/ 4795370 h 5019276"/>
              <a:gd name="connsiteX6" fmla="*/ 4770263 w 9559949"/>
              <a:gd name="connsiteY6" fmla="*/ 3105924 h 5019276"/>
              <a:gd name="connsiteX7" fmla="*/ 6721284 w 9559949"/>
              <a:gd name="connsiteY7" fmla="*/ 4823295 h 5019276"/>
              <a:gd name="connsiteX8" fmla="*/ 9556637 w 9559949"/>
              <a:gd name="connsiteY8" fmla="*/ 4674318 h 5019276"/>
              <a:gd name="connsiteX9" fmla="*/ 6128752 w 9559949"/>
              <a:gd name="connsiteY9" fmla="*/ 2086673 h 5019276"/>
              <a:gd name="connsiteX10" fmla="*/ 9527675 w 9559949"/>
              <a:gd name="connsiteY10" fmla="*/ 0 h 5019276"/>
              <a:gd name="connsiteX0" fmla="*/ 0 w 9559949"/>
              <a:gd name="connsiteY0" fmla="*/ 229683 h 5019276"/>
              <a:gd name="connsiteX1" fmla="*/ 723698 w 9559949"/>
              <a:gd name="connsiteY1" fmla="*/ 2449691 h 5019276"/>
              <a:gd name="connsiteX2" fmla="*/ 2877047 w 9559949"/>
              <a:gd name="connsiteY2" fmla="*/ 662514 h 5019276"/>
              <a:gd name="connsiteX3" fmla="*/ 4777015 w 9559949"/>
              <a:gd name="connsiteY3" fmla="*/ 1527186 h 5019276"/>
              <a:gd name="connsiteX4" fmla="*/ 751435 w 9559949"/>
              <a:gd name="connsiteY4" fmla="*/ 4104102 h 5019276"/>
              <a:gd name="connsiteX5" fmla="*/ 3007116 w 9559949"/>
              <a:gd name="connsiteY5" fmla="*/ 4795370 h 5019276"/>
              <a:gd name="connsiteX6" fmla="*/ 4770263 w 9559949"/>
              <a:gd name="connsiteY6" fmla="*/ 3105924 h 5019276"/>
              <a:gd name="connsiteX7" fmla="*/ 6721284 w 9559949"/>
              <a:gd name="connsiteY7" fmla="*/ 4823295 h 5019276"/>
              <a:gd name="connsiteX8" fmla="*/ 9556637 w 9559949"/>
              <a:gd name="connsiteY8" fmla="*/ 4674318 h 5019276"/>
              <a:gd name="connsiteX9" fmla="*/ 6128752 w 9559949"/>
              <a:gd name="connsiteY9" fmla="*/ 2086673 h 5019276"/>
              <a:gd name="connsiteX10" fmla="*/ 9527675 w 9559949"/>
              <a:gd name="connsiteY10" fmla="*/ 0 h 5019276"/>
              <a:gd name="connsiteX0" fmla="*/ 148090 w 9708039"/>
              <a:gd name="connsiteY0" fmla="*/ 229683 h 5019276"/>
              <a:gd name="connsiteX1" fmla="*/ 365968 w 9708039"/>
              <a:gd name="connsiteY1" fmla="*/ 2463653 h 5019276"/>
              <a:gd name="connsiteX2" fmla="*/ 3025137 w 9708039"/>
              <a:gd name="connsiteY2" fmla="*/ 662514 h 5019276"/>
              <a:gd name="connsiteX3" fmla="*/ 4925105 w 9708039"/>
              <a:gd name="connsiteY3" fmla="*/ 1527186 h 5019276"/>
              <a:gd name="connsiteX4" fmla="*/ 899525 w 9708039"/>
              <a:gd name="connsiteY4" fmla="*/ 4104102 h 5019276"/>
              <a:gd name="connsiteX5" fmla="*/ 3155206 w 9708039"/>
              <a:gd name="connsiteY5" fmla="*/ 4795370 h 5019276"/>
              <a:gd name="connsiteX6" fmla="*/ 4918353 w 9708039"/>
              <a:gd name="connsiteY6" fmla="*/ 3105924 h 5019276"/>
              <a:gd name="connsiteX7" fmla="*/ 6869374 w 9708039"/>
              <a:gd name="connsiteY7" fmla="*/ 4823295 h 5019276"/>
              <a:gd name="connsiteX8" fmla="*/ 9704727 w 9708039"/>
              <a:gd name="connsiteY8" fmla="*/ 4674318 h 5019276"/>
              <a:gd name="connsiteX9" fmla="*/ 6276842 w 9708039"/>
              <a:gd name="connsiteY9" fmla="*/ 2086673 h 5019276"/>
              <a:gd name="connsiteX10" fmla="*/ 9675765 w 9708039"/>
              <a:gd name="connsiteY10" fmla="*/ 0 h 5019276"/>
              <a:gd name="connsiteX0" fmla="*/ 148090 w 9708039"/>
              <a:gd name="connsiteY0" fmla="*/ 229683 h 5019276"/>
              <a:gd name="connsiteX1" fmla="*/ 365968 w 9708039"/>
              <a:gd name="connsiteY1" fmla="*/ 2463653 h 5019276"/>
              <a:gd name="connsiteX2" fmla="*/ 2663837 w 9708039"/>
              <a:gd name="connsiteY2" fmla="*/ 662514 h 5019276"/>
              <a:gd name="connsiteX3" fmla="*/ 4925105 w 9708039"/>
              <a:gd name="connsiteY3" fmla="*/ 1527186 h 5019276"/>
              <a:gd name="connsiteX4" fmla="*/ 899525 w 9708039"/>
              <a:gd name="connsiteY4" fmla="*/ 4104102 h 5019276"/>
              <a:gd name="connsiteX5" fmla="*/ 3155206 w 9708039"/>
              <a:gd name="connsiteY5" fmla="*/ 4795370 h 5019276"/>
              <a:gd name="connsiteX6" fmla="*/ 4918353 w 9708039"/>
              <a:gd name="connsiteY6" fmla="*/ 3105924 h 5019276"/>
              <a:gd name="connsiteX7" fmla="*/ 6869374 w 9708039"/>
              <a:gd name="connsiteY7" fmla="*/ 4823295 h 5019276"/>
              <a:gd name="connsiteX8" fmla="*/ 9704727 w 9708039"/>
              <a:gd name="connsiteY8" fmla="*/ 4674318 h 5019276"/>
              <a:gd name="connsiteX9" fmla="*/ 6276842 w 9708039"/>
              <a:gd name="connsiteY9" fmla="*/ 2086673 h 5019276"/>
              <a:gd name="connsiteX10" fmla="*/ 9675765 w 9708039"/>
              <a:gd name="connsiteY10" fmla="*/ 0 h 5019276"/>
              <a:gd name="connsiteX0" fmla="*/ 148090 w 9708039"/>
              <a:gd name="connsiteY0" fmla="*/ 229683 h 5118405"/>
              <a:gd name="connsiteX1" fmla="*/ 365968 w 9708039"/>
              <a:gd name="connsiteY1" fmla="*/ 2463653 h 5118405"/>
              <a:gd name="connsiteX2" fmla="*/ 2663837 w 9708039"/>
              <a:gd name="connsiteY2" fmla="*/ 662514 h 5118405"/>
              <a:gd name="connsiteX3" fmla="*/ 4925105 w 9708039"/>
              <a:gd name="connsiteY3" fmla="*/ 1527186 h 5118405"/>
              <a:gd name="connsiteX4" fmla="*/ 899525 w 9708039"/>
              <a:gd name="connsiteY4" fmla="*/ 4104102 h 5118405"/>
              <a:gd name="connsiteX5" fmla="*/ 2013497 w 9708039"/>
              <a:gd name="connsiteY5" fmla="*/ 5088580 h 5118405"/>
              <a:gd name="connsiteX6" fmla="*/ 4918353 w 9708039"/>
              <a:gd name="connsiteY6" fmla="*/ 3105924 h 5118405"/>
              <a:gd name="connsiteX7" fmla="*/ 6869374 w 9708039"/>
              <a:gd name="connsiteY7" fmla="*/ 4823295 h 5118405"/>
              <a:gd name="connsiteX8" fmla="*/ 9704727 w 9708039"/>
              <a:gd name="connsiteY8" fmla="*/ 4674318 h 5118405"/>
              <a:gd name="connsiteX9" fmla="*/ 6276842 w 9708039"/>
              <a:gd name="connsiteY9" fmla="*/ 2086673 h 5118405"/>
              <a:gd name="connsiteX10" fmla="*/ 9675765 w 9708039"/>
              <a:gd name="connsiteY10" fmla="*/ 0 h 5118405"/>
              <a:gd name="connsiteX0" fmla="*/ 148090 w 9708039"/>
              <a:gd name="connsiteY0" fmla="*/ 229683 h 5118405"/>
              <a:gd name="connsiteX1" fmla="*/ 365968 w 9708039"/>
              <a:gd name="connsiteY1" fmla="*/ 2463653 h 5118405"/>
              <a:gd name="connsiteX2" fmla="*/ 2663837 w 9708039"/>
              <a:gd name="connsiteY2" fmla="*/ 662514 h 5118405"/>
              <a:gd name="connsiteX3" fmla="*/ 4925105 w 9708039"/>
              <a:gd name="connsiteY3" fmla="*/ 1527186 h 5118405"/>
              <a:gd name="connsiteX4" fmla="*/ 899525 w 9708039"/>
              <a:gd name="connsiteY4" fmla="*/ 4104102 h 5118405"/>
              <a:gd name="connsiteX5" fmla="*/ 2013497 w 9708039"/>
              <a:gd name="connsiteY5" fmla="*/ 5088580 h 5118405"/>
              <a:gd name="connsiteX6" fmla="*/ 4051232 w 9708039"/>
              <a:gd name="connsiteY6" fmla="*/ 4027439 h 5118405"/>
              <a:gd name="connsiteX7" fmla="*/ 6869374 w 9708039"/>
              <a:gd name="connsiteY7" fmla="*/ 4823295 h 5118405"/>
              <a:gd name="connsiteX8" fmla="*/ 9704727 w 9708039"/>
              <a:gd name="connsiteY8" fmla="*/ 4674318 h 5118405"/>
              <a:gd name="connsiteX9" fmla="*/ 6276842 w 9708039"/>
              <a:gd name="connsiteY9" fmla="*/ 2086673 h 5118405"/>
              <a:gd name="connsiteX10" fmla="*/ 9675765 w 9708039"/>
              <a:gd name="connsiteY10" fmla="*/ 0 h 51184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9708039" h="5118405">
                <a:moveTo>
                  <a:pt x="148090" y="229683"/>
                </a:moveTo>
                <a:cubicBezTo>
                  <a:pt x="237394" y="346035"/>
                  <a:pt x="-362758" y="2431240"/>
                  <a:pt x="365968" y="2463653"/>
                </a:cubicBezTo>
                <a:cubicBezTo>
                  <a:pt x="879197" y="2652144"/>
                  <a:pt x="1971424" y="990794"/>
                  <a:pt x="2663837" y="662514"/>
                </a:cubicBezTo>
                <a:cubicBezTo>
                  <a:pt x="3356251" y="334234"/>
                  <a:pt x="5219157" y="953588"/>
                  <a:pt x="4925105" y="1527186"/>
                </a:cubicBezTo>
                <a:cubicBezTo>
                  <a:pt x="4631053" y="2100784"/>
                  <a:pt x="1384793" y="3510536"/>
                  <a:pt x="899525" y="4104102"/>
                </a:cubicBezTo>
                <a:cubicBezTo>
                  <a:pt x="414257" y="4697668"/>
                  <a:pt x="1343692" y="5254943"/>
                  <a:pt x="2013497" y="5088580"/>
                </a:cubicBezTo>
                <a:cubicBezTo>
                  <a:pt x="2683302" y="4922217"/>
                  <a:pt x="3516507" y="4039074"/>
                  <a:pt x="4051232" y="4027439"/>
                </a:cubicBezTo>
                <a:cubicBezTo>
                  <a:pt x="4585957" y="4015804"/>
                  <a:pt x="6071645" y="4561896"/>
                  <a:pt x="6869374" y="4823295"/>
                </a:cubicBezTo>
                <a:cubicBezTo>
                  <a:pt x="7667103" y="5084694"/>
                  <a:pt x="9803482" y="5130422"/>
                  <a:pt x="9704727" y="4674318"/>
                </a:cubicBezTo>
                <a:cubicBezTo>
                  <a:pt x="9605972" y="4218214"/>
                  <a:pt x="5898690" y="2835475"/>
                  <a:pt x="6276842" y="2086673"/>
                </a:cubicBezTo>
                <a:cubicBezTo>
                  <a:pt x="6654994" y="1337872"/>
                  <a:pt x="9179131" y="273314"/>
                  <a:pt x="9675765" y="0"/>
                </a:cubicBezTo>
              </a:path>
            </a:pathLst>
          </a:custGeom>
          <a:noFill/>
          <a:ln w="415925" cap="rnd">
            <a:solidFill>
              <a:srgbClr val="F9C37B">
                <a:alpha val="99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2400"/>
          </a:p>
        </p:txBody>
      </p:sp>
      <p:pic>
        <p:nvPicPr>
          <p:cNvPr id="3" name="Kép 2"/>
          <p:cNvPicPr>
            <a:picLocks noChangeAspect="1"/>
          </p:cNvPicPr>
          <p:nvPr/>
        </p:nvPicPr>
        <p:blipFill rotWithShape="1">
          <a:blip r:embed="rId2"/>
          <a:srcRect l="24789" t="27127" r="43215" b="13989"/>
          <a:stretch/>
        </p:blipFill>
        <p:spPr>
          <a:xfrm>
            <a:off x="169493" y="115884"/>
            <a:ext cx="1800000" cy="1800000"/>
          </a:xfrm>
          <a:prstGeom prst="flowChartConnector">
            <a:avLst/>
          </a:prstGeom>
          <a:scene3d>
            <a:camera prst="orthographicFront"/>
            <a:lightRig rig="threePt" dir="t"/>
          </a:scene3d>
          <a:sp3d>
            <a:bevelT w="114300" prst="artDeco"/>
            <a:bevelB w="152400" h="50800" prst="softRound"/>
          </a:sp3d>
        </p:spPr>
      </p:pic>
      <p:pic>
        <p:nvPicPr>
          <p:cNvPr id="4" name="Kép 3"/>
          <p:cNvPicPr>
            <a:picLocks/>
          </p:cNvPicPr>
          <p:nvPr/>
        </p:nvPicPr>
        <p:blipFill rotWithShape="1">
          <a:blip r:embed="rId3"/>
          <a:srcRect l="24601" t="27796" r="45994" b="19244"/>
          <a:stretch/>
        </p:blipFill>
        <p:spPr>
          <a:xfrm>
            <a:off x="96658" y="2982342"/>
            <a:ext cx="1800000" cy="1800000"/>
          </a:xfrm>
          <a:prstGeom prst="flowChartConnector">
            <a:avLst/>
          </a:prstGeom>
          <a:scene3d>
            <a:camera prst="orthographicFront"/>
            <a:lightRig rig="threePt" dir="t"/>
          </a:scene3d>
          <a:sp3d>
            <a:bevelT w="114300" prst="artDeco"/>
          </a:sp3d>
        </p:spPr>
      </p:pic>
      <p:pic>
        <p:nvPicPr>
          <p:cNvPr id="5" name="Kép 4"/>
          <p:cNvPicPr>
            <a:picLocks noChangeAspect="1"/>
          </p:cNvPicPr>
          <p:nvPr/>
        </p:nvPicPr>
        <p:blipFill rotWithShape="1">
          <a:blip r:embed="rId4"/>
          <a:srcRect l="27941" t="16596" r="30414" b="9333"/>
          <a:stretch/>
        </p:blipFill>
        <p:spPr>
          <a:xfrm>
            <a:off x="2680437" y="4953725"/>
            <a:ext cx="1800000" cy="1800000"/>
          </a:xfrm>
          <a:prstGeom prst="flowChartConnector">
            <a:avLst/>
          </a:prstGeom>
          <a:scene3d>
            <a:camera prst="orthographicFront"/>
            <a:lightRig rig="threePt" dir="t"/>
          </a:scene3d>
          <a:sp3d>
            <a:bevelT w="114300" prst="artDeco"/>
          </a:sp3d>
        </p:spPr>
      </p:pic>
      <p:pic>
        <p:nvPicPr>
          <p:cNvPr id="6" name="Kép 5"/>
          <p:cNvPicPr>
            <a:picLocks noChangeAspect="1"/>
          </p:cNvPicPr>
          <p:nvPr/>
        </p:nvPicPr>
        <p:blipFill rotWithShape="1">
          <a:blip r:embed="rId5"/>
          <a:srcRect l="26776" t="18643" r="33360" b="15410"/>
          <a:stretch/>
        </p:blipFill>
        <p:spPr>
          <a:xfrm>
            <a:off x="2550217" y="1140057"/>
            <a:ext cx="1800000" cy="1800000"/>
          </a:xfrm>
          <a:prstGeom prst="flowChartConnector">
            <a:avLst/>
          </a:prstGeom>
          <a:scene3d>
            <a:camera prst="orthographicFront"/>
            <a:lightRig rig="threePt" dir="t"/>
          </a:scene3d>
          <a:sp3d>
            <a:bevelT w="114300" prst="artDeco"/>
          </a:sp3d>
        </p:spPr>
      </p:pic>
      <p:pic>
        <p:nvPicPr>
          <p:cNvPr id="7" name="Kép 6"/>
          <p:cNvPicPr>
            <a:picLocks noChangeAspect="1"/>
          </p:cNvPicPr>
          <p:nvPr/>
        </p:nvPicPr>
        <p:blipFill rotWithShape="1">
          <a:blip r:embed="rId6"/>
          <a:srcRect l="32350" t="17350" r="28997" b="13900"/>
          <a:stretch/>
        </p:blipFill>
        <p:spPr>
          <a:xfrm>
            <a:off x="4747560" y="4240935"/>
            <a:ext cx="1800000" cy="1800000"/>
          </a:xfrm>
          <a:prstGeom prst="flowChartConnector">
            <a:avLst/>
          </a:prstGeom>
          <a:scene3d>
            <a:camera prst="orthographicFront"/>
            <a:lightRig rig="threePt" dir="t"/>
          </a:scene3d>
          <a:sp3d>
            <a:bevelT w="114300" prst="artDeco"/>
          </a:sp3d>
        </p:spPr>
      </p:pic>
      <p:pic>
        <p:nvPicPr>
          <p:cNvPr id="8" name="Kép 7"/>
          <p:cNvPicPr>
            <a:picLocks/>
          </p:cNvPicPr>
          <p:nvPr/>
        </p:nvPicPr>
        <p:blipFill rotWithShape="1">
          <a:blip r:embed="rId7"/>
          <a:srcRect l="35854" t="19795" r="23212" b="13624"/>
          <a:stretch/>
        </p:blipFill>
        <p:spPr>
          <a:xfrm>
            <a:off x="10270620" y="5087052"/>
            <a:ext cx="1800000" cy="1800000"/>
          </a:xfrm>
          <a:prstGeom prst="flowChartConnector">
            <a:avLst/>
          </a:prstGeom>
          <a:scene3d>
            <a:camera prst="orthographicFront"/>
            <a:lightRig rig="threePt" dir="t"/>
          </a:scene3d>
          <a:sp3d>
            <a:bevelT w="114300" prst="artDeco"/>
          </a:sp3d>
        </p:spPr>
      </p:pic>
      <p:pic>
        <p:nvPicPr>
          <p:cNvPr id="9" name="Kép 8"/>
          <p:cNvPicPr>
            <a:picLocks noChangeAspect="1"/>
          </p:cNvPicPr>
          <p:nvPr/>
        </p:nvPicPr>
        <p:blipFill rotWithShape="1">
          <a:blip r:embed="rId8"/>
          <a:srcRect l="29441" t="17997" r="32269" b="13900"/>
          <a:stretch/>
        </p:blipFill>
        <p:spPr>
          <a:xfrm>
            <a:off x="8198865" y="3153725"/>
            <a:ext cx="1800000" cy="1800000"/>
          </a:xfrm>
          <a:prstGeom prst="flowChartConnector">
            <a:avLst/>
          </a:prstGeom>
          <a:scene3d>
            <a:camera prst="orthographicFront"/>
            <a:lightRig rig="threePt" dir="t"/>
          </a:scene3d>
          <a:sp3d>
            <a:bevelT w="114300" prst="artDeco"/>
          </a:sp3d>
        </p:spPr>
      </p:pic>
      <p:pic>
        <p:nvPicPr>
          <p:cNvPr id="10" name="Kép 9"/>
          <p:cNvPicPr>
            <a:picLocks noChangeAspect="1"/>
          </p:cNvPicPr>
          <p:nvPr/>
        </p:nvPicPr>
        <p:blipFill rotWithShape="1">
          <a:blip r:embed="rId9"/>
          <a:srcRect l="29260" t="19504" r="32814" b="13039"/>
          <a:stretch/>
        </p:blipFill>
        <p:spPr>
          <a:xfrm>
            <a:off x="7614237" y="1259727"/>
            <a:ext cx="1800000" cy="1800000"/>
          </a:xfrm>
          <a:prstGeom prst="flowChartConnector">
            <a:avLst/>
          </a:prstGeom>
          <a:scene3d>
            <a:camera prst="orthographicFront"/>
            <a:lightRig rig="threePt" dir="t"/>
          </a:scene3d>
          <a:sp3d>
            <a:bevelT w="114300" prst="artDeco"/>
          </a:sp3d>
        </p:spPr>
      </p:pic>
      <p:pic>
        <p:nvPicPr>
          <p:cNvPr id="11" name="Kép 10"/>
          <p:cNvPicPr>
            <a:picLocks noChangeAspect="1"/>
          </p:cNvPicPr>
          <p:nvPr/>
        </p:nvPicPr>
        <p:blipFill rotWithShape="1">
          <a:blip r:embed="rId10"/>
          <a:srcRect l="36069" t="18373" r="39594" b="45144"/>
          <a:stretch/>
        </p:blipFill>
        <p:spPr>
          <a:xfrm>
            <a:off x="10278509" y="115884"/>
            <a:ext cx="1800000" cy="1800000"/>
          </a:xfrm>
          <a:prstGeom prst="flowChartConnector">
            <a:avLst/>
          </a:prstGeom>
          <a:scene3d>
            <a:camera prst="orthographicFront"/>
            <a:lightRig rig="threePt" dir="t"/>
          </a:scene3d>
          <a:sp3d>
            <a:bevelT w="114300" prst="artDeco"/>
          </a:sp3d>
        </p:spPr>
      </p:pic>
      <p:sp>
        <p:nvSpPr>
          <p:cNvPr id="16" name="Balra nyíl 15"/>
          <p:cNvSpPr/>
          <p:nvPr/>
        </p:nvSpPr>
        <p:spPr>
          <a:xfrm>
            <a:off x="1490416" y="38622"/>
            <a:ext cx="3139496" cy="1332000"/>
          </a:xfrm>
          <a:prstGeom prst="leftArrow">
            <a:avLst>
              <a:gd name="adj1" fmla="val 50000"/>
              <a:gd name="adj2" fmla="val 38469"/>
            </a:avLst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hu-H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Tanított, gyógyított, csodákat tett.</a:t>
            </a:r>
            <a:endParaRPr lang="hu-HU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Balra nyíl 16"/>
          <p:cNvSpPr/>
          <p:nvPr/>
        </p:nvSpPr>
        <p:spPr>
          <a:xfrm>
            <a:off x="1683121" y="3130242"/>
            <a:ext cx="2392882" cy="1463260"/>
          </a:xfrm>
          <a:prstGeom prst="leftArrow">
            <a:avLst>
              <a:gd name="adj1" fmla="val 50000"/>
              <a:gd name="adj2" fmla="val 35010"/>
            </a:avLst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hu-H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Jeruzsálembe </a:t>
            </a:r>
          </a:p>
          <a:p>
            <a:r>
              <a:rPr lang="hu-H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bevonult.</a:t>
            </a:r>
            <a:endParaRPr lang="hu-HU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Jobbra nyíl 17"/>
          <p:cNvSpPr/>
          <p:nvPr/>
        </p:nvSpPr>
        <p:spPr>
          <a:xfrm>
            <a:off x="169493" y="5404513"/>
            <a:ext cx="2764776" cy="1461340"/>
          </a:xfrm>
          <a:prstGeom prst="rightArrow">
            <a:avLst>
              <a:gd name="adj1" fmla="val 50000"/>
              <a:gd name="adj2" fmla="val 41826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hu-HU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Ünnepi vacsorát tartott.</a:t>
            </a:r>
            <a:endParaRPr lang="hu-HU" sz="2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Balra nyíl 18"/>
          <p:cNvSpPr/>
          <p:nvPr/>
        </p:nvSpPr>
        <p:spPr>
          <a:xfrm>
            <a:off x="9189469" y="1715501"/>
            <a:ext cx="2254717" cy="1453423"/>
          </a:xfrm>
          <a:prstGeom prst="leftArrow">
            <a:avLst>
              <a:gd name="adj1" fmla="val 50000"/>
              <a:gd name="adj2" fmla="val 39622"/>
            </a:avLst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hu-HU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Meghalt és eltemették.</a:t>
            </a:r>
          </a:p>
        </p:txBody>
      </p:sp>
      <p:sp>
        <p:nvSpPr>
          <p:cNvPr id="20" name="Balra nyíl 19"/>
          <p:cNvSpPr/>
          <p:nvPr/>
        </p:nvSpPr>
        <p:spPr>
          <a:xfrm>
            <a:off x="6213969" y="4782342"/>
            <a:ext cx="2539740" cy="1183601"/>
          </a:xfrm>
          <a:prstGeom prst="leftArrow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hu-H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Letartóztatták.</a:t>
            </a:r>
            <a:endParaRPr lang="hu-HU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Jobbra nyíl 20"/>
          <p:cNvSpPr/>
          <p:nvPr/>
        </p:nvSpPr>
        <p:spPr>
          <a:xfrm>
            <a:off x="7786154" y="34466"/>
            <a:ext cx="3054699" cy="1332000"/>
          </a:xfrm>
          <a:prstGeom prst="rightArrow">
            <a:avLst>
              <a:gd name="adj1" fmla="val 50000"/>
              <a:gd name="adj2" fmla="val 41826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hu-HU" sz="3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FELTÁMADT.</a:t>
            </a:r>
            <a:endParaRPr lang="hu-HU" sz="3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Jobbra nyíl 22"/>
          <p:cNvSpPr/>
          <p:nvPr/>
        </p:nvSpPr>
        <p:spPr>
          <a:xfrm>
            <a:off x="8724452" y="5882284"/>
            <a:ext cx="1783604" cy="1001806"/>
          </a:xfrm>
          <a:prstGeom prst="rightArrow">
            <a:avLst>
              <a:gd name="adj1" fmla="val 50000"/>
              <a:gd name="adj2" fmla="val 41826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hu-HU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Elítélték.</a:t>
            </a:r>
            <a:endParaRPr lang="hu-HU" sz="2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Balra nyíl 24"/>
          <p:cNvSpPr/>
          <p:nvPr/>
        </p:nvSpPr>
        <p:spPr>
          <a:xfrm>
            <a:off x="4261606" y="1189172"/>
            <a:ext cx="2898731" cy="1453423"/>
          </a:xfrm>
          <a:prstGeom prst="leftArrow">
            <a:avLst>
              <a:gd name="adj1" fmla="val 50000"/>
              <a:gd name="adj2" fmla="val 39622"/>
            </a:avLst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hu-HU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Megmosta a tanítványok lábát.</a:t>
            </a:r>
          </a:p>
        </p:txBody>
      </p:sp>
      <p:sp>
        <p:nvSpPr>
          <p:cNvPr id="27" name="Jobbra nyíl 26"/>
          <p:cNvSpPr/>
          <p:nvPr/>
        </p:nvSpPr>
        <p:spPr>
          <a:xfrm>
            <a:off x="5871459" y="3218700"/>
            <a:ext cx="2408600" cy="1382387"/>
          </a:xfrm>
          <a:prstGeom prst="rightArrow">
            <a:avLst>
              <a:gd name="adj1" fmla="val 50000"/>
              <a:gd name="adj2" fmla="val 41826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hu-HU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Szenvedett a kereszten.</a:t>
            </a:r>
          </a:p>
        </p:txBody>
      </p:sp>
      <p:sp>
        <p:nvSpPr>
          <p:cNvPr id="28" name="Szövegdoboz 27"/>
          <p:cNvSpPr txBox="1"/>
          <p:nvPr/>
        </p:nvSpPr>
        <p:spPr>
          <a:xfrm>
            <a:off x="5412338" y="152534"/>
            <a:ext cx="1747999" cy="1095864"/>
          </a:xfrm>
          <a:prstGeom prst="rect">
            <a:avLst/>
          </a:prstGeom>
          <a:solidFill>
            <a:srgbClr val="F9C37B"/>
          </a:solidFill>
        </p:spPr>
        <p:txBody>
          <a:bodyPr wrap="square" rtlCol="0">
            <a:noAutofit/>
          </a:bodyPr>
          <a:lstStyle/>
          <a:p>
            <a:pPr algn="ctr"/>
            <a:r>
              <a:rPr lang="hu-HU" sz="3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JÉZUS </a:t>
            </a:r>
          </a:p>
          <a:p>
            <a:pPr algn="ctr"/>
            <a:r>
              <a:rPr lang="hu-HU" sz="3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ÚTJA </a:t>
            </a:r>
            <a:endParaRPr lang="hu-HU" sz="3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402415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43203 0.05625 C -0.43177 0.13681 -0.45664 0.37014 -0.43099 0.48866 C -0.42669 0.48843 -0.22292 0.04862 -0.09453 0.12223 C 0.26354 0.29306 -0.47878 0.53635 -0.353 0.78797 C -0.29727 0.96112 -0.16615 0.66389 -0.06237 0.66204 C 0.04088 0.66019 0.41354 0.93797 0.42422 0.83056 C 0.48125 0.73311 0.15586 0.57639 0.12096 0.38033 C 0.11471 0.24792 0.33945 0.10278 0.3875 0.0375 C 0.43555 -0.02824 -0.00365 0.00811 1.66667E-6 -4.07407E-6 " pathEditMode="relative" rAng="0" ptsTypes="AAAAAAAAA">
                                      <p:cBhvr>
                                        <p:cTn id="6" dur="15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2617" y="3699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2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3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0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1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3" grpId="0" animBg="1"/>
      <p:bldP spid="25" grpId="0" animBg="1"/>
      <p:bldP spid="27" grpId="0" animBg="1"/>
      <p:bldP spid="2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Szabadkézi sokszög 24"/>
          <p:cNvSpPr/>
          <p:nvPr/>
        </p:nvSpPr>
        <p:spPr>
          <a:xfrm>
            <a:off x="936279" y="708057"/>
            <a:ext cx="10590370" cy="5779421"/>
          </a:xfrm>
          <a:custGeom>
            <a:avLst/>
            <a:gdLst>
              <a:gd name="connsiteX0" fmla="*/ 0 w 10594427"/>
              <a:gd name="connsiteY0" fmla="*/ 0 h 5536138"/>
              <a:gd name="connsiteX1" fmla="*/ 1655379 w 10594427"/>
              <a:gd name="connsiteY1" fmla="*/ 3531476 h 5536138"/>
              <a:gd name="connsiteX2" fmla="*/ 3468414 w 10594427"/>
              <a:gd name="connsiteY2" fmla="*/ 914400 h 5536138"/>
              <a:gd name="connsiteX3" fmla="*/ 4382814 w 10594427"/>
              <a:gd name="connsiteY3" fmla="*/ 5533697 h 5536138"/>
              <a:gd name="connsiteX4" fmla="*/ 7157545 w 10594427"/>
              <a:gd name="connsiteY4" fmla="*/ 189186 h 5536138"/>
              <a:gd name="connsiteX5" fmla="*/ 10594427 w 10594427"/>
              <a:gd name="connsiteY5" fmla="*/ 5470635 h 5536138"/>
              <a:gd name="connsiteX6" fmla="*/ 10594427 w 10594427"/>
              <a:gd name="connsiteY6" fmla="*/ 5470635 h 5536138"/>
              <a:gd name="connsiteX0" fmla="*/ 0 w 10594427"/>
              <a:gd name="connsiteY0" fmla="*/ 0 h 5536138"/>
              <a:gd name="connsiteX1" fmla="*/ 1655379 w 10594427"/>
              <a:gd name="connsiteY1" fmla="*/ 3531476 h 5536138"/>
              <a:gd name="connsiteX2" fmla="*/ 3468414 w 10594427"/>
              <a:gd name="connsiteY2" fmla="*/ 914400 h 5536138"/>
              <a:gd name="connsiteX3" fmla="*/ 4382814 w 10594427"/>
              <a:gd name="connsiteY3" fmla="*/ 5533697 h 5536138"/>
              <a:gd name="connsiteX4" fmla="*/ 7157545 w 10594427"/>
              <a:gd name="connsiteY4" fmla="*/ 189186 h 5536138"/>
              <a:gd name="connsiteX5" fmla="*/ 10594427 w 10594427"/>
              <a:gd name="connsiteY5" fmla="*/ 5470635 h 5536138"/>
              <a:gd name="connsiteX6" fmla="*/ 10594427 w 10594427"/>
              <a:gd name="connsiteY6" fmla="*/ 5470635 h 5536138"/>
              <a:gd name="connsiteX0" fmla="*/ 0 w 10594427"/>
              <a:gd name="connsiteY0" fmla="*/ 0 h 5536138"/>
              <a:gd name="connsiteX1" fmla="*/ 1655379 w 10594427"/>
              <a:gd name="connsiteY1" fmla="*/ 3531476 h 5536138"/>
              <a:gd name="connsiteX2" fmla="*/ 3468414 w 10594427"/>
              <a:gd name="connsiteY2" fmla="*/ 914400 h 5536138"/>
              <a:gd name="connsiteX3" fmla="*/ 4382814 w 10594427"/>
              <a:gd name="connsiteY3" fmla="*/ 5533697 h 5536138"/>
              <a:gd name="connsiteX4" fmla="*/ 7157545 w 10594427"/>
              <a:gd name="connsiteY4" fmla="*/ 189186 h 5536138"/>
              <a:gd name="connsiteX5" fmla="*/ 10594427 w 10594427"/>
              <a:gd name="connsiteY5" fmla="*/ 5470635 h 5536138"/>
              <a:gd name="connsiteX0" fmla="*/ 0 w 7157545"/>
              <a:gd name="connsiteY0" fmla="*/ 0 h 5536138"/>
              <a:gd name="connsiteX1" fmla="*/ 1655379 w 7157545"/>
              <a:gd name="connsiteY1" fmla="*/ 3531476 h 5536138"/>
              <a:gd name="connsiteX2" fmla="*/ 3468414 w 7157545"/>
              <a:gd name="connsiteY2" fmla="*/ 914400 h 5536138"/>
              <a:gd name="connsiteX3" fmla="*/ 4382814 w 7157545"/>
              <a:gd name="connsiteY3" fmla="*/ 5533697 h 5536138"/>
              <a:gd name="connsiteX4" fmla="*/ 7157545 w 7157545"/>
              <a:gd name="connsiteY4" fmla="*/ 189186 h 5536138"/>
              <a:gd name="connsiteX0" fmla="*/ 0 w 9845620"/>
              <a:gd name="connsiteY0" fmla="*/ 0 h 5533705"/>
              <a:gd name="connsiteX1" fmla="*/ 1655379 w 9845620"/>
              <a:gd name="connsiteY1" fmla="*/ 3531476 h 5533705"/>
              <a:gd name="connsiteX2" fmla="*/ 3468414 w 9845620"/>
              <a:gd name="connsiteY2" fmla="*/ 914400 h 5533705"/>
              <a:gd name="connsiteX3" fmla="*/ 4382814 w 9845620"/>
              <a:gd name="connsiteY3" fmla="*/ 5533697 h 5533705"/>
              <a:gd name="connsiteX4" fmla="*/ 9845620 w 9845620"/>
              <a:gd name="connsiteY4" fmla="*/ 873341 h 5533705"/>
              <a:gd name="connsiteX0" fmla="*/ 0 w 9845620"/>
              <a:gd name="connsiteY0" fmla="*/ 0 h 5533705"/>
              <a:gd name="connsiteX1" fmla="*/ 1655379 w 9845620"/>
              <a:gd name="connsiteY1" fmla="*/ 3531476 h 5533705"/>
              <a:gd name="connsiteX2" fmla="*/ 3468414 w 9845620"/>
              <a:gd name="connsiteY2" fmla="*/ 914400 h 5533705"/>
              <a:gd name="connsiteX3" fmla="*/ 4382814 w 9845620"/>
              <a:gd name="connsiteY3" fmla="*/ 5533697 h 5533705"/>
              <a:gd name="connsiteX4" fmla="*/ 9845620 w 9845620"/>
              <a:gd name="connsiteY4" fmla="*/ 873341 h 5533705"/>
              <a:gd name="connsiteX0" fmla="*/ 0 w 10019044"/>
              <a:gd name="connsiteY0" fmla="*/ 0 h 5533905"/>
              <a:gd name="connsiteX1" fmla="*/ 1655379 w 10019044"/>
              <a:gd name="connsiteY1" fmla="*/ 3531476 h 5533905"/>
              <a:gd name="connsiteX2" fmla="*/ 3468414 w 10019044"/>
              <a:gd name="connsiteY2" fmla="*/ 914400 h 5533905"/>
              <a:gd name="connsiteX3" fmla="*/ 4382814 w 10019044"/>
              <a:gd name="connsiteY3" fmla="*/ 5533697 h 5533905"/>
              <a:gd name="connsiteX4" fmla="*/ 10019044 w 10019044"/>
              <a:gd name="connsiteY4" fmla="*/ 705793 h 5533905"/>
              <a:gd name="connsiteX0" fmla="*/ 0 w 10019044"/>
              <a:gd name="connsiteY0" fmla="*/ 0 h 5282594"/>
              <a:gd name="connsiteX1" fmla="*/ 1655379 w 10019044"/>
              <a:gd name="connsiteY1" fmla="*/ 3531476 h 5282594"/>
              <a:gd name="connsiteX2" fmla="*/ 3468414 w 10019044"/>
              <a:gd name="connsiteY2" fmla="*/ 914400 h 5282594"/>
              <a:gd name="connsiteX3" fmla="*/ 6276029 w 10019044"/>
              <a:gd name="connsiteY3" fmla="*/ 5282375 h 5282594"/>
              <a:gd name="connsiteX4" fmla="*/ 10019044 w 10019044"/>
              <a:gd name="connsiteY4" fmla="*/ 705793 h 5282594"/>
              <a:gd name="connsiteX0" fmla="*/ 0 w 10019044"/>
              <a:gd name="connsiteY0" fmla="*/ 0 h 5282580"/>
              <a:gd name="connsiteX1" fmla="*/ 1655379 w 10019044"/>
              <a:gd name="connsiteY1" fmla="*/ 5151109 h 5282580"/>
              <a:gd name="connsiteX2" fmla="*/ 3468414 w 10019044"/>
              <a:gd name="connsiteY2" fmla="*/ 914400 h 5282580"/>
              <a:gd name="connsiteX3" fmla="*/ 6276029 w 10019044"/>
              <a:gd name="connsiteY3" fmla="*/ 5282375 h 5282580"/>
              <a:gd name="connsiteX4" fmla="*/ 10019044 w 10019044"/>
              <a:gd name="connsiteY4" fmla="*/ 705793 h 5282580"/>
              <a:gd name="connsiteX0" fmla="*/ 0 w 10019044"/>
              <a:gd name="connsiteY0" fmla="*/ 0 h 5286202"/>
              <a:gd name="connsiteX1" fmla="*/ 1655379 w 10019044"/>
              <a:gd name="connsiteY1" fmla="*/ 5151109 h 5286202"/>
              <a:gd name="connsiteX2" fmla="*/ 4248824 w 10019044"/>
              <a:gd name="connsiteY2" fmla="*/ 1556668 h 5286202"/>
              <a:gd name="connsiteX3" fmla="*/ 6276029 w 10019044"/>
              <a:gd name="connsiteY3" fmla="*/ 5282375 h 5286202"/>
              <a:gd name="connsiteX4" fmla="*/ 10019044 w 10019044"/>
              <a:gd name="connsiteY4" fmla="*/ 705793 h 5286202"/>
              <a:gd name="connsiteX0" fmla="*/ 0 w 9455415"/>
              <a:gd name="connsiteY0" fmla="*/ 1947053 h 4580409"/>
              <a:gd name="connsiteX1" fmla="*/ 1091750 w 9455415"/>
              <a:gd name="connsiteY1" fmla="*/ 4445316 h 4580409"/>
              <a:gd name="connsiteX2" fmla="*/ 3685195 w 9455415"/>
              <a:gd name="connsiteY2" fmla="*/ 850875 h 4580409"/>
              <a:gd name="connsiteX3" fmla="*/ 5712400 w 9455415"/>
              <a:gd name="connsiteY3" fmla="*/ 4576582 h 4580409"/>
              <a:gd name="connsiteX4" fmla="*/ 9455415 w 9455415"/>
              <a:gd name="connsiteY4" fmla="*/ 0 h 4580409"/>
              <a:gd name="connsiteX0" fmla="*/ 0 w 9513223"/>
              <a:gd name="connsiteY0" fmla="*/ 0 h 4643935"/>
              <a:gd name="connsiteX1" fmla="*/ 1149558 w 9513223"/>
              <a:gd name="connsiteY1" fmla="*/ 4508842 h 4643935"/>
              <a:gd name="connsiteX2" fmla="*/ 3743003 w 9513223"/>
              <a:gd name="connsiteY2" fmla="*/ 914401 h 4643935"/>
              <a:gd name="connsiteX3" fmla="*/ 5770208 w 9513223"/>
              <a:gd name="connsiteY3" fmla="*/ 4640108 h 4643935"/>
              <a:gd name="connsiteX4" fmla="*/ 9513223 w 9513223"/>
              <a:gd name="connsiteY4" fmla="*/ 63526 h 4643935"/>
              <a:gd name="connsiteX0" fmla="*/ 0 w 9513223"/>
              <a:gd name="connsiteY0" fmla="*/ 0 h 4643935"/>
              <a:gd name="connsiteX1" fmla="*/ 1149558 w 9513223"/>
              <a:gd name="connsiteY1" fmla="*/ 4508842 h 4643935"/>
              <a:gd name="connsiteX2" fmla="*/ 3743003 w 9513223"/>
              <a:gd name="connsiteY2" fmla="*/ 914401 h 4643935"/>
              <a:gd name="connsiteX3" fmla="*/ 5770208 w 9513223"/>
              <a:gd name="connsiteY3" fmla="*/ 4640108 h 4643935"/>
              <a:gd name="connsiteX4" fmla="*/ 9513223 w 9513223"/>
              <a:gd name="connsiteY4" fmla="*/ 63526 h 4643935"/>
              <a:gd name="connsiteX0" fmla="*/ 0 w 9513223"/>
              <a:gd name="connsiteY0" fmla="*/ 0 h 4645765"/>
              <a:gd name="connsiteX1" fmla="*/ 1149558 w 9513223"/>
              <a:gd name="connsiteY1" fmla="*/ 4508842 h 4645765"/>
              <a:gd name="connsiteX2" fmla="*/ 4494508 w 9513223"/>
              <a:gd name="connsiteY2" fmla="*/ 1081949 h 4645765"/>
              <a:gd name="connsiteX3" fmla="*/ 5770208 w 9513223"/>
              <a:gd name="connsiteY3" fmla="*/ 4640108 h 4645765"/>
              <a:gd name="connsiteX4" fmla="*/ 9513223 w 9513223"/>
              <a:gd name="connsiteY4" fmla="*/ 63526 h 4645765"/>
              <a:gd name="connsiteX0" fmla="*/ 0 w 9513223"/>
              <a:gd name="connsiteY0" fmla="*/ 0 h 4673655"/>
              <a:gd name="connsiteX1" fmla="*/ 1149558 w 9513223"/>
              <a:gd name="connsiteY1" fmla="*/ 4508842 h 4673655"/>
              <a:gd name="connsiteX2" fmla="*/ 4494508 w 9513223"/>
              <a:gd name="connsiteY2" fmla="*/ 1081949 h 4673655"/>
              <a:gd name="connsiteX3" fmla="*/ 6926369 w 9513223"/>
              <a:gd name="connsiteY3" fmla="*/ 4668033 h 4673655"/>
              <a:gd name="connsiteX4" fmla="*/ 9513223 w 9513223"/>
              <a:gd name="connsiteY4" fmla="*/ 63526 h 4673655"/>
              <a:gd name="connsiteX0" fmla="*/ 0 w 9513223"/>
              <a:gd name="connsiteY0" fmla="*/ 0 h 4668162"/>
              <a:gd name="connsiteX1" fmla="*/ 1149558 w 9513223"/>
              <a:gd name="connsiteY1" fmla="*/ 4508842 h 4668162"/>
              <a:gd name="connsiteX2" fmla="*/ 4494508 w 9513223"/>
              <a:gd name="connsiteY2" fmla="*/ 1081949 h 4668162"/>
              <a:gd name="connsiteX3" fmla="*/ 6926369 w 9513223"/>
              <a:gd name="connsiteY3" fmla="*/ 4668033 h 4668162"/>
              <a:gd name="connsiteX4" fmla="*/ 9513223 w 9513223"/>
              <a:gd name="connsiteY4" fmla="*/ 63526 h 4668162"/>
              <a:gd name="connsiteX0" fmla="*/ 193168 w 9706391"/>
              <a:gd name="connsiteY0" fmla="*/ 0 h 4668162"/>
              <a:gd name="connsiteX1" fmla="*/ 1342726 w 9706391"/>
              <a:gd name="connsiteY1" fmla="*/ 4508842 h 4668162"/>
              <a:gd name="connsiteX2" fmla="*/ 4687676 w 9706391"/>
              <a:gd name="connsiteY2" fmla="*/ 1081949 h 4668162"/>
              <a:gd name="connsiteX3" fmla="*/ 7119537 w 9706391"/>
              <a:gd name="connsiteY3" fmla="*/ 4668033 h 4668162"/>
              <a:gd name="connsiteX4" fmla="*/ 9706391 w 9706391"/>
              <a:gd name="connsiteY4" fmla="*/ 63526 h 4668162"/>
              <a:gd name="connsiteX0" fmla="*/ 0 w 9513223"/>
              <a:gd name="connsiteY0" fmla="*/ 0 h 4668162"/>
              <a:gd name="connsiteX1" fmla="*/ 1149558 w 9513223"/>
              <a:gd name="connsiteY1" fmla="*/ 4508842 h 4668162"/>
              <a:gd name="connsiteX2" fmla="*/ 4494508 w 9513223"/>
              <a:gd name="connsiteY2" fmla="*/ 1081949 h 4668162"/>
              <a:gd name="connsiteX3" fmla="*/ 6926369 w 9513223"/>
              <a:gd name="connsiteY3" fmla="*/ 4668033 h 4668162"/>
              <a:gd name="connsiteX4" fmla="*/ 9513223 w 9513223"/>
              <a:gd name="connsiteY4" fmla="*/ 63526 h 4668162"/>
              <a:gd name="connsiteX0" fmla="*/ 0 w 9513223"/>
              <a:gd name="connsiteY0" fmla="*/ 0 h 4668162"/>
              <a:gd name="connsiteX1" fmla="*/ 1583118 w 9513223"/>
              <a:gd name="connsiteY1" fmla="*/ 4550730 h 4668162"/>
              <a:gd name="connsiteX2" fmla="*/ 4494508 w 9513223"/>
              <a:gd name="connsiteY2" fmla="*/ 1081949 h 4668162"/>
              <a:gd name="connsiteX3" fmla="*/ 6926369 w 9513223"/>
              <a:gd name="connsiteY3" fmla="*/ 4668033 h 4668162"/>
              <a:gd name="connsiteX4" fmla="*/ 9513223 w 9513223"/>
              <a:gd name="connsiteY4" fmla="*/ 63526 h 4668162"/>
              <a:gd name="connsiteX0" fmla="*/ 0 w 9513223"/>
              <a:gd name="connsiteY0" fmla="*/ 0 h 4668364"/>
              <a:gd name="connsiteX1" fmla="*/ 1583118 w 9513223"/>
              <a:gd name="connsiteY1" fmla="*/ 4550730 h 4668364"/>
              <a:gd name="connsiteX2" fmla="*/ 4407796 w 9513223"/>
              <a:gd name="connsiteY2" fmla="*/ 327982 h 4668364"/>
              <a:gd name="connsiteX3" fmla="*/ 6926369 w 9513223"/>
              <a:gd name="connsiteY3" fmla="*/ 4668033 h 4668364"/>
              <a:gd name="connsiteX4" fmla="*/ 9513223 w 9513223"/>
              <a:gd name="connsiteY4" fmla="*/ 63526 h 4668364"/>
              <a:gd name="connsiteX0" fmla="*/ 0 w 9513223"/>
              <a:gd name="connsiteY0" fmla="*/ 7524 h 4675953"/>
              <a:gd name="connsiteX1" fmla="*/ 2869348 w 9513223"/>
              <a:gd name="connsiteY1" fmla="*/ 257851 h 4675953"/>
              <a:gd name="connsiteX2" fmla="*/ 4407796 w 9513223"/>
              <a:gd name="connsiteY2" fmla="*/ 335506 h 4675953"/>
              <a:gd name="connsiteX3" fmla="*/ 6926369 w 9513223"/>
              <a:gd name="connsiteY3" fmla="*/ 4675557 h 4675953"/>
              <a:gd name="connsiteX4" fmla="*/ 9513223 w 9513223"/>
              <a:gd name="connsiteY4" fmla="*/ 71050 h 4675953"/>
              <a:gd name="connsiteX0" fmla="*/ 0 w 9513223"/>
              <a:gd name="connsiteY0" fmla="*/ 0 h 4917528"/>
              <a:gd name="connsiteX1" fmla="*/ 2869348 w 9513223"/>
              <a:gd name="connsiteY1" fmla="*/ 250327 h 4917528"/>
              <a:gd name="connsiteX2" fmla="*/ 1315064 w 9513223"/>
              <a:gd name="connsiteY2" fmla="*/ 3874419 h 4917528"/>
              <a:gd name="connsiteX3" fmla="*/ 6926369 w 9513223"/>
              <a:gd name="connsiteY3" fmla="*/ 4668033 h 4917528"/>
              <a:gd name="connsiteX4" fmla="*/ 9513223 w 9513223"/>
              <a:gd name="connsiteY4" fmla="*/ 63526 h 4917528"/>
              <a:gd name="connsiteX0" fmla="*/ 0 w 9513223"/>
              <a:gd name="connsiteY0" fmla="*/ 0 h 4919075"/>
              <a:gd name="connsiteX1" fmla="*/ 4372358 w 9513223"/>
              <a:gd name="connsiteY1" fmla="*/ 194477 h 4919075"/>
              <a:gd name="connsiteX2" fmla="*/ 1315064 w 9513223"/>
              <a:gd name="connsiteY2" fmla="*/ 3874419 h 4919075"/>
              <a:gd name="connsiteX3" fmla="*/ 6926369 w 9513223"/>
              <a:gd name="connsiteY3" fmla="*/ 4668033 h 4919075"/>
              <a:gd name="connsiteX4" fmla="*/ 9513223 w 9513223"/>
              <a:gd name="connsiteY4" fmla="*/ 63526 h 4919075"/>
              <a:gd name="connsiteX0" fmla="*/ 0 w 9513223"/>
              <a:gd name="connsiteY0" fmla="*/ 0 h 4919075"/>
              <a:gd name="connsiteX1" fmla="*/ 752601 w 9513223"/>
              <a:gd name="connsiteY1" fmla="*/ 1759252 h 4919075"/>
              <a:gd name="connsiteX2" fmla="*/ 4372358 w 9513223"/>
              <a:gd name="connsiteY2" fmla="*/ 194477 h 4919075"/>
              <a:gd name="connsiteX3" fmla="*/ 1315064 w 9513223"/>
              <a:gd name="connsiteY3" fmla="*/ 3874419 h 4919075"/>
              <a:gd name="connsiteX4" fmla="*/ 6926369 w 9513223"/>
              <a:gd name="connsiteY4" fmla="*/ 4668033 h 4919075"/>
              <a:gd name="connsiteX5" fmla="*/ 9513223 w 9513223"/>
              <a:gd name="connsiteY5" fmla="*/ 63526 h 4919075"/>
              <a:gd name="connsiteX0" fmla="*/ 0 w 9513223"/>
              <a:gd name="connsiteY0" fmla="*/ 106417 h 5025492"/>
              <a:gd name="connsiteX1" fmla="*/ 752601 w 9513223"/>
              <a:gd name="connsiteY1" fmla="*/ 1865669 h 5025492"/>
              <a:gd name="connsiteX2" fmla="*/ 4372358 w 9513223"/>
              <a:gd name="connsiteY2" fmla="*/ 300894 h 5025492"/>
              <a:gd name="connsiteX3" fmla="*/ 1315064 w 9513223"/>
              <a:gd name="connsiteY3" fmla="*/ 3980836 h 5025492"/>
              <a:gd name="connsiteX4" fmla="*/ 6926369 w 9513223"/>
              <a:gd name="connsiteY4" fmla="*/ 4774450 h 5025492"/>
              <a:gd name="connsiteX5" fmla="*/ 9513223 w 9513223"/>
              <a:gd name="connsiteY5" fmla="*/ 169943 h 5025492"/>
              <a:gd name="connsiteX0" fmla="*/ 0 w 9513223"/>
              <a:gd name="connsiteY0" fmla="*/ 55275 h 4972803"/>
              <a:gd name="connsiteX1" fmla="*/ 752601 w 9513223"/>
              <a:gd name="connsiteY1" fmla="*/ 1814527 h 4972803"/>
              <a:gd name="connsiteX2" fmla="*/ 4878179 w 9513223"/>
              <a:gd name="connsiteY2" fmla="*/ 305601 h 4972803"/>
              <a:gd name="connsiteX3" fmla="*/ 1315064 w 9513223"/>
              <a:gd name="connsiteY3" fmla="*/ 3929694 h 4972803"/>
              <a:gd name="connsiteX4" fmla="*/ 6926369 w 9513223"/>
              <a:gd name="connsiteY4" fmla="*/ 4723308 h 4972803"/>
              <a:gd name="connsiteX5" fmla="*/ 9513223 w 9513223"/>
              <a:gd name="connsiteY5" fmla="*/ 118801 h 4972803"/>
              <a:gd name="connsiteX0" fmla="*/ 0 w 9513223"/>
              <a:gd name="connsiteY0" fmla="*/ 0 h 4917528"/>
              <a:gd name="connsiteX1" fmla="*/ 752601 w 9513223"/>
              <a:gd name="connsiteY1" fmla="*/ 1759252 h 4917528"/>
              <a:gd name="connsiteX2" fmla="*/ 4878179 w 9513223"/>
              <a:gd name="connsiteY2" fmla="*/ 250326 h 4917528"/>
              <a:gd name="connsiteX3" fmla="*/ 751435 w 9513223"/>
              <a:gd name="connsiteY3" fmla="*/ 3874419 h 4917528"/>
              <a:gd name="connsiteX4" fmla="*/ 6926369 w 9513223"/>
              <a:gd name="connsiteY4" fmla="*/ 4668033 h 4917528"/>
              <a:gd name="connsiteX5" fmla="*/ 9513223 w 9513223"/>
              <a:gd name="connsiteY5" fmla="*/ 63526 h 4917528"/>
              <a:gd name="connsiteX0" fmla="*/ 0 w 9513223"/>
              <a:gd name="connsiteY0" fmla="*/ 273186 h 5190714"/>
              <a:gd name="connsiteX1" fmla="*/ 752601 w 9513223"/>
              <a:gd name="connsiteY1" fmla="*/ 2032438 h 5190714"/>
              <a:gd name="connsiteX2" fmla="*/ 4878179 w 9513223"/>
              <a:gd name="connsiteY2" fmla="*/ 523512 h 5190714"/>
              <a:gd name="connsiteX3" fmla="*/ 751435 w 9513223"/>
              <a:gd name="connsiteY3" fmla="*/ 4147605 h 5190714"/>
              <a:gd name="connsiteX4" fmla="*/ 6926369 w 9513223"/>
              <a:gd name="connsiteY4" fmla="*/ 4941219 h 5190714"/>
              <a:gd name="connsiteX5" fmla="*/ 9513223 w 9513223"/>
              <a:gd name="connsiteY5" fmla="*/ 336712 h 5190714"/>
              <a:gd name="connsiteX0" fmla="*/ 0 w 9513223"/>
              <a:gd name="connsiteY0" fmla="*/ 273186 h 5107657"/>
              <a:gd name="connsiteX1" fmla="*/ 752601 w 9513223"/>
              <a:gd name="connsiteY1" fmla="*/ 2032438 h 5107657"/>
              <a:gd name="connsiteX2" fmla="*/ 4878179 w 9513223"/>
              <a:gd name="connsiteY2" fmla="*/ 523512 h 5107657"/>
              <a:gd name="connsiteX3" fmla="*/ 751435 w 9513223"/>
              <a:gd name="connsiteY3" fmla="*/ 4147605 h 5107657"/>
              <a:gd name="connsiteX4" fmla="*/ 3960950 w 9513223"/>
              <a:gd name="connsiteY4" fmla="*/ 4098867 h 5107657"/>
              <a:gd name="connsiteX5" fmla="*/ 6926369 w 9513223"/>
              <a:gd name="connsiteY5" fmla="*/ 4941219 h 5107657"/>
              <a:gd name="connsiteX6" fmla="*/ 9513223 w 9513223"/>
              <a:gd name="connsiteY6" fmla="*/ 336712 h 5107657"/>
              <a:gd name="connsiteX0" fmla="*/ 0 w 9513223"/>
              <a:gd name="connsiteY0" fmla="*/ 273186 h 5107657"/>
              <a:gd name="connsiteX1" fmla="*/ 752601 w 9513223"/>
              <a:gd name="connsiteY1" fmla="*/ 2032438 h 5107657"/>
              <a:gd name="connsiteX2" fmla="*/ 4878179 w 9513223"/>
              <a:gd name="connsiteY2" fmla="*/ 523512 h 5107657"/>
              <a:gd name="connsiteX3" fmla="*/ 751435 w 9513223"/>
              <a:gd name="connsiteY3" fmla="*/ 4147605 h 5107657"/>
              <a:gd name="connsiteX4" fmla="*/ 3960950 w 9513223"/>
              <a:gd name="connsiteY4" fmla="*/ 4098867 h 5107657"/>
              <a:gd name="connsiteX5" fmla="*/ 6926369 w 9513223"/>
              <a:gd name="connsiteY5" fmla="*/ 4941219 h 5107657"/>
              <a:gd name="connsiteX6" fmla="*/ 9513223 w 9513223"/>
              <a:gd name="connsiteY6" fmla="*/ 336712 h 5107657"/>
              <a:gd name="connsiteX0" fmla="*/ 0 w 9513223"/>
              <a:gd name="connsiteY0" fmla="*/ 273186 h 5007017"/>
              <a:gd name="connsiteX1" fmla="*/ 752601 w 9513223"/>
              <a:gd name="connsiteY1" fmla="*/ 2032438 h 5007017"/>
              <a:gd name="connsiteX2" fmla="*/ 4878179 w 9513223"/>
              <a:gd name="connsiteY2" fmla="*/ 523512 h 5007017"/>
              <a:gd name="connsiteX3" fmla="*/ 751435 w 9513223"/>
              <a:gd name="connsiteY3" fmla="*/ 4147605 h 5007017"/>
              <a:gd name="connsiteX4" fmla="*/ 3960950 w 9513223"/>
              <a:gd name="connsiteY4" fmla="*/ 4098867 h 5007017"/>
              <a:gd name="connsiteX5" fmla="*/ 7244313 w 9513223"/>
              <a:gd name="connsiteY5" fmla="*/ 4829521 h 5007017"/>
              <a:gd name="connsiteX6" fmla="*/ 9513223 w 9513223"/>
              <a:gd name="connsiteY6" fmla="*/ 336712 h 5007017"/>
              <a:gd name="connsiteX0" fmla="*/ 0 w 9513223"/>
              <a:gd name="connsiteY0" fmla="*/ 273186 h 4899404"/>
              <a:gd name="connsiteX1" fmla="*/ 752601 w 9513223"/>
              <a:gd name="connsiteY1" fmla="*/ 2032438 h 4899404"/>
              <a:gd name="connsiteX2" fmla="*/ 4878179 w 9513223"/>
              <a:gd name="connsiteY2" fmla="*/ 523512 h 4899404"/>
              <a:gd name="connsiteX3" fmla="*/ 751435 w 9513223"/>
              <a:gd name="connsiteY3" fmla="*/ 4147605 h 4899404"/>
              <a:gd name="connsiteX4" fmla="*/ 3960950 w 9513223"/>
              <a:gd name="connsiteY4" fmla="*/ 4098867 h 4899404"/>
              <a:gd name="connsiteX5" fmla="*/ 7244313 w 9513223"/>
              <a:gd name="connsiteY5" fmla="*/ 4829521 h 4899404"/>
              <a:gd name="connsiteX6" fmla="*/ 6128752 w 9513223"/>
              <a:gd name="connsiteY6" fmla="*/ 2130176 h 4899404"/>
              <a:gd name="connsiteX7" fmla="*/ 9513223 w 9513223"/>
              <a:gd name="connsiteY7" fmla="*/ 336712 h 4899404"/>
              <a:gd name="connsiteX0" fmla="*/ 0 w 9527675"/>
              <a:gd name="connsiteY0" fmla="*/ 273186 h 4899404"/>
              <a:gd name="connsiteX1" fmla="*/ 752601 w 9527675"/>
              <a:gd name="connsiteY1" fmla="*/ 2032438 h 4899404"/>
              <a:gd name="connsiteX2" fmla="*/ 4878179 w 9527675"/>
              <a:gd name="connsiteY2" fmla="*/ 523512 h 4899404"/>
              <a:gd name="connsiteX3" fmla="*/ 751435 w 9527675"/>
              <a:gd name="connsiteY3" fmla="*/ 4147605 h 4899404"/>
              <a:gd name="connsiteX4" fmla="*/ 3960950 w 9527675"/>
              <a:gd name="connsiteY4" fmla="*/ 4098867 h 4899404"/>
              <a:gd name="connsiteX5" fmla="*/ 7244313 w 9527675"/>
              <a:gd name="connsiteY5" fmla="*/ 4829521 h 4899404"/>
              <a:gd name="connsiteX6" fmla="*/ 6128752 w 9527675"/>
              <a:gd name="connsiteY6" fmla="*/ 2130176 h 4899404"/>
              <a:gd name="connsiteX7" fmla="*/ 9527675 w 9527675"/>
              <a:gd name="connsiteY7" fmla="*/ 43503 h 4899404"/>
              <a:gd name="connsiteX0" fmla="*/ 0 w 9527675"/>
              <a:gd name="connsiteY0" fmla="*/ 273186 h 4899404"/>
              <a:gd name="connsiteX1" fmla="*/ 752601 w 9527675"/>
              <a:gd name="connsiteY1" fmla="*/ 2032438 h 4899404"/>
              <a:gd name="connsiteX2" fmla="*/ 4878179 w 9527675"/>
              <a:gd name="connsiteY2" fmla="*/ 523512 h 4899404"/>
              <a:gd name="connsiteX3" fmla="*/ 751435 w 9527675"/>
              <a:gd name="connsiteY3" fmla="*/ 4147605 h 4899404"/>
              <a:gd name="connsiteX4" fmla="*/ 3960950 w 9527675"/>
              <a:gd name="connsiteY4" fmla="*/ 4098867 h 4899404"/>
              <a:gd name="connsiteX5" fmla="*/ 7244313 w 9527675"/>
              <a:gd name="connsiteY5" fmla="*/ 4829521 h 4899404"/>
              <a:gd name="connsiteX6" fmla="*/ 6128752 w 9527675"/>
              <a:gd name="connsiteY6" fmla="*/ 2130176 h 4899404"/>
              <a:gd name="connsiteX7" fmla="*/ 9527675 w 9527675"/>
              <a:gd name="connsiteY7" fmla="*/ 43503 h 4899404"/>
              <a:gd name="connsiteX0" fmla="*/ 0 w 9578869"/>
              <a:gd name="connsiteY0" fmla="*/ 273186 h 4862503"/>
              <a:gd name="connsiteX1" fmla="*/ 752601 w 9578869"/>
              <a:gd name="connsiteY1" fmla="*/ 2032438 h 4862503"/>
              <a:gd name="connsiteX2" fmla="*/ 4878179 w 9578869"/>
              <a:gd name="connsiteY2" fmla="*/ 523512 h 4862503"/>
              <a:gd name="connsiteX3" fmla="*/ 751435 w 9578869"/>
              <a:gd name="connsiteY3" fmla="*/ 4147605 h 4862503"/>
              <a:gd name="connsiteX4" fmla="*/ 3960950 w 9578869"/>
              <a:gd name="connsiteY4" fmla="*/ 4098867 h 4862503"/>
              <a:gd name="connsiteX5" fmla="*/ 9556637 w 9578869"/>
              <a:gd name="connsiteY5" fmla="*/ 4717821 h 4862503"/>
              <a:gd name="connsiteX6" fmla="*/ 6128752 w 9578869"/>
              <a:gd name="connsiteY6" fmla="*/ 2130176 h 4862503"/>
              <a:gd name="connsiteX7" fmla="*/ 9527675 w 9578869"/>
              <a:gd name="connsiteY7" fmla="*/ 43503 h 4862503"/>
              <a:gd name="connsiteX0" fmla="*/ 0 w 9565834"/>
              <a:gd name="connsiteY0" fmla="*/ 273186 h 4730389"/>
              <a:gd name="connsiteX1" fmla="*/ 752601 w 9565834"/>
              <a:gd name="connsiteY1" fmla="*/ 2032438 h 4730389"/>
              <a:gd name="connsiteX2" fmla="*/ 4878179 w 9565834"/>
              <a:gd name="connsiteY2" fmla="*/ 523512 h 4730389"/>
              <a:gd name="connsiteX3" fmla="*/ 751435 w 9565834"/>
              <a:gd name="connsiteY3" fmla="*/ 4147605 h 4730389"/>
              <a:gd name="connsiteX4" fmla="*/ 4770263 w 9565834"/>
              <a:gd name="connsiteY4" fmla="*/ 3149427 h 4730389"/>
              <a:gd name="connsiteX5" fmla="*/ 9556637 w 9565834"/>
              <a:gd name="connsiteY5" fmla="*/ 4717821 h 4730389"/>
              <a:gd name="connsiteX6" fmla="*/ 6128752 w 9565834"/>
              <a:gd name="connsiteY6" fmla="*/ 2130176 h 4730389"/>
              <a:gd name="connsiteX7" fmla="*/ 9527675 w 9565834"/>
              <a:gd name="connsiteY7" fmla="*/ 43503 h 4730389"/>
              <a:gd name="connsiteX0" fmla="*/ 0 w 9565834"/>
              <a:gd name="connsiteY0" fmla="*/ 273186 h 4777595"/>
              <a:gd name="connsiteX1" fmla="*/ 752601 w 9565834"/>
              <a:gd name="connsiteY1" fmla="*/ 2032438 h 4777595"/>
              <a:gd name="connsiteX2" fmla="*/ 4878179 w 9565834"/>
              <a:gd name="connsiteY2" fmla="*/ 523512 h 4777595"/>
              <a:gd name="connsiteX3" fmla="*/ 751435 w 9565834"/>
              <a:gd name="connsiteY3" fmla="*/ 4147605 h 4777595"/>
              <a:gd name="connsiteX4" fmla="*/ 4770263 w 9565834"/>
              <a:gd name="connsiteY4" fmla="*/ 3149427 h 4777595"/>
              <a:gd name="connsiteX5" fmla="*/ 9556637 w 9565834"/>
              <a:gd name="connsiteY5" fmla="*/ 4717821 h 4777595"/>
              <a:gd name="connsiteX6" fmla="*/ 6128752 w 9565834"/>
              <a:gd name="connsiteY6" fmla="*/ 2130176 h 4777595"/>
              <a:gd name="connsiteX7" fmla="*/ 9527675 w 9565834"/>
              <a:gd name="connsiteY7" fmla="*/ 43503 h 4777595"/>
              <a:gd name="connsiteX0" fmla="*/ 0 w 9565834"/>
              <a:gd name="connsiteY0" fmla="*/ 273186 h 4777595"/>
              <a:gd name="connsiteX1" fmla="*/ 752601 w 9565834"/>
              <a:gd name="connsiteY1" fmla="*/ 2032438 h 4777595"/>
              <a:gd name="connsiteX2" fmla="*/ 4878179 w 9565834"/>
              <a:gd name="connsiteY2" fmla="*/ 523512 h 4777595"/>
              <a:gd name="connsiteX3" fmla="*/ 751435 w 9565834"/>
              <a:gd name="connsiteY3" fmla="*/ 4147605 h 4777595"/>
              <a:gd name="connsiteX4" fmla="*/ 4770263 w 9565834"/>
              <a:gd name="connsiteY4" fmla="*/ 3149427 h 4777595"/>
              <a:gd name="connsiteX5" fmla="*/ 9556637 w 9565834"/>
              <a:gd name="connsiteY5" fmla="*/ 4717821 h 4777595"/>
              <a:gd name="connsiteX6" fmla="*/ 6128752 w 9565834"/>
              <a:gd name="connsiteY6" fmla="*/ 2130176 h 4777595"/>
              <a:gd name="connsiteX7" fmla="*/ 9527675 w 9565834"/>
              <a:gd name="connsiteY7" fmla="*/ 43503 h 4777595"/>
              <a:gd name="connsiteX0" fmla="*/ 0 w 9565834"/>
              <a:gd name="connsiteY0" fmla="*/ 273186 h 4777595"/>
              <a:gd name="connsiteX1" fmla="*/ 752601 w 9565834"/>
              <a:gd name="connsiteY1" fmla="*/ 2032438 h 4777595"/>
              <a:gd name="connsiteX2" fmla="*/ 4878179 w 9565834"/>
              <a:gd name="connsiteY2" fmla="*/ 523512 h 4777595"/>
              <a:gd name="connsiteX3" fmla="*/ 751435 w 9565834"/>
              <a:gd name="connsiteY3" fmla="*/ 4147605 h 4777595"/>
              <a:gd name="connsiteX4" fmla="*/ 4770263 w 9565834"/>
              <a:gd name="connsiteY4" fmla="*/ 3149427 h 4777595"/>
              <a:gd name="connsiteX5" fmla="*/ 9556637 w 9565834"/>
              <a:gd name="connsiteY5" fmla="*/ 4717821 h 4777595"/>
              <a:gd name="connsiteX6" fmla="*/ 6128752 w 9565834"/>
              <a:gd name="connsiteY6" fmla="*/ 2130176 h 4777595"/>
              <a:gd name="connsiteX7" fmla="*/ 9527675 w 9565834"/>
              <a:gd name="connsiteY7" fmla="*/ 43503 h 4777595"/>
              <a:gd name="connsiteX0" fmla="*/ 0 w 9565834"/>
              <a:gd name="connsiteY0" fmla="*/ 273186 h 4777595"/>
              <a:gd name="connsiteX1" fmla="*/ 752601 w 9565834"/>
              <a:gd name="connsiteY1" fmla="*/ 2032438 h 4777595"/>
              <a:gd name="connsiteX2" fmla="*/ 4878179 w 9565834"/>
              <a:gd name="connsiteY2" fmla="*/ 523512 h 4777595"/>
              <a:gd name="connsiteX3" fmla="*/ 751435 w 9565834"/>
              <a:gd name="connsiteY3" fmla="*/ 4147605 h 4777595"/>
              <a:gd name="connsiteX4" fmla="*/ 3946497 w 9565834"/>
              <a:gd name="connsiteY4" fmla="*/ 3833584 h 4777595"/>
              <a:gd name="connsiteX5" fmla="*/ 4770263 w 9565834"/>
              <a:gd name="connsiteY5" fmla="*/ 3149427 h 4777595"/>
              <a:gd name="connsiteX6" fmla="*/ 9556637 w 9565834"/>
              <a:gd name="connsiteY6" fmla="*/ 4717821 h 4777595"/>
              <a:gd name="connsiteX7" fmla="*/ 6128752 w 9565834"/>
              <a:gd name="connsiteY7" fmla="*/ 2130176 h 4777595"/>
              <a:gd name="connsiteX8" fmla="*/ 9527675 w 9565834"/>
              <a:gd name="connsiteY8" fmla="*/ 43503 h 4777595"/>
              <a:gd name="connsiteX0" fmla="*/ 0 w 9565834"/>
              <a:gd name="connsiteY0" fmla="*/ 273186 h 4728160"/>
              <a:gd name="connsiteX1" fmla="*/ 752601 w 9565834"/>
              <a:gd name="connsiteY1" fmla="*/ 2032438 h 4728160"/>
              <a:gd name="connsiteX2" fmla="*/ 4878179 w 9565834"/>
              <a:gd name="connsiteY2" fmla="*/ 523512 h 4728160"/>
              <a:gd name="connsiteX3" fmla="*/ 751435 w 9565834"/>
              <a:gd name="connsiteY3" fmla="*/ 4147605 h 4728160"/>
              <a:gd name="connsiteX4" fmla="*/ 3946497 w 9565834"/>
              <a:gd name="connsiteY4" fmla="*/ 3833584 h 4728160"/>
              <a:gd name="connsiteX5" fmla="*/ 4770263 w 9565834"/>
              <a:gd name="connsiteY5" fmla="*/ 3149427 h 4728160"/>
              <a:gd name="connsiteX6" fmla="*/ 9556637 w 9565834"/>
              <a:gd name="connsiteY6" fmla="*/ 4717821 h 4728160"/>
              <a:gd name="connsiteX7" fmla="*/ 6128752 w 9565834"/>
              <a:gd name="connsiteY7" fmla="*/ 2130176 h 4728160"/>
              <a:gd name="connsiteX8" fmla="*/ 9527675 w 9565834"/>
              <a:gd name="connsiteY8" fmla="*/ 43503 h 4728160"/>
              <a:gd name="connsiteX0" fmla="*/ 0 w 9559949"/>
              <a:gd name="connsiteY0" fmla="*/ 273186 h 5062779"/>
              <a:gd name="connsiteX1" fmla="*/ 752601 w 9559949"/>
              <a:gd name="connsiteY1" fmla="*/ 2032438 h 5062779"/>
              <a:gd name="connsiteX2" fmla="*/ 4878179 w 9559949"/>
              <a:gd name="connsiteY2" fmla="*/ 523512 h 5062779"/>
              <a:gd name="connsiteX3" fmla="*/ 751435 w 9559949"/>
              <a:gd name="connsiteY3" fmla="*/ 4147605 h 5062779"/>
              <a:gd name="connsiteX4" fmla="*/ 3946497 w 9559949"/>
              <a:gd name="connsiteY4" fmla="*/ 3833584 h 5062779"/>
              <a:gd name="connsiteX5" fmla="*/ 4770263 w 9559949"/>
              <a:gd name="connsiteY5" fmla="*/ 3149427 h 5062779"/>
              <a:gd name="connsiteX6" fmla="*/ 6721284 w 9559949"/>
              <a:gd name="connsiteY6" fmla="*/ 4866798 h 5062779"/>
              <a:gd name="connsiteX7" fmla="*/ 9556637 w 9559949"/>
              <a:gd name="connsiteY7" fmla="*/ 4717821 h 5062779"/>
              <a:gd name="connsiteX8" fmla="*/ 6128752 w 9559949"/>
              <a:gd name="connsiteY8" fmla="*/ 2130176 h 5062779"/>
              <a:gd name="connsiteX9" fmla="*/ 9527675 w 9559949"/>
              <a:gd name="connsiteY9" fmla="*/ 43503 h 5062779"/>
              <a:gd name="connsiteX0" fmla="*/ 0 w 9559949"/>
              <a:gd name="connsiteY0" fmla="*/ 273186 h 5062779"/>
              <a:gd name="connsiteX1" fmla="*/ 752601 w 9559949"/>
              <a:gd name="connsiteY1" fmla="*/ 2032438 h 5062779"/>
              <a:gd name="connsiteX2" fmla="*/ 4878179 w 9559949"/>
              <a:gd name="connsiteY2" fmla="*/ 523512 h 5062779"/>
              <a:gd name="connsiteX3" fmla="*/ 751435 w 9559949"/>
              <a:gd name="connsiteY3" fmla="*/ 4147605 h 5062779"/>
              <a:gd name="connsiteX4" fmla="*/ 3007116 w 9559949"/>
              <a:gd name="connsiteY4" fmla="*/ 4838873 h 5062779"/>
              <a:gd name="connsiteX5" fmla="*/ 4770263 w 9559949"/>
              <a:gd name="connsiteY5" fmla="*/ 3149427 h 5062779"/>
              <a:gd name="connsiteX6" fmla="*/ 6721284 w 9559949"/>
              <a:gd name="connsiteY6" fmla="*/ 4866798 h 5062779"/>
              <a:gd name="connsiteX7" fmla="*/ 9556637 w 9559949"/>
              <a:gd name="connsiteY7" fmla="*/ 4717821 h 5062779"/>
              <a:gd name="connsiteX8" fmla="*/ 6128752 w 9559949"/>
              <a:gd name="connsiteY8" fmla="*/ 2130176 h 5062779"/>
              <a:gd name="connsiteX9" fmla="*/ 9527675 w 9559949"/>
              <a:gd name="connsiteY9" fmla="*/ 43503 h 5062779"/>
              <a:gd name="connsiteX0" fmla="*/ 29755 w 9589704"/>
              <a:gd name="connsiteY0" fmla="*/ 229683 h 5019276"/>
              <a:gd name="connsiteX1" fmla="*/ 449960 w 9589704"/>
              <a:gd name="connsiteY1" fmla="*/ 2631202 h 5019276"/>
              <a:gd name="connsiteX2" fmla="*/ 4907934 w 9589704"/>
              <a:gd name="connsiteY2" fmla="*/ 480009 h 5019276"/>
              <a:gd name="connsiteX3" fmla="*/ 781190 w 9589704"/>
              <a:gd name="connsiteY3" fmla="*/ 4104102 h 5019276"/>
              <a:gd name="connsiteX4" fmla="*/ 3036871 w 9589704"/>
              <a:gd name="connsiteY4" fmla="*/ 4795370 h 5019276"/>
              <a:gd name="connsiteX5" fmla="*/ 4800018 w 9589704"/>
              <a:gd name="connsiteY5" fmla="*/ 3105924 h 5019276"/>
              <a:gd name="connsiteX6" fmla="*/ 6751039 w 9589704"/>
              <a:gd name="connsiteY6" fmla="*/ 4823295 h 5019276"/>
              <a:gd name="connsiteX7" fmla="*/ 9586392 w 9589704"/>
              <a:gd name="connsiteY7" fmla="*/ 4674318 h 5019276"/>
              <a:gd name="connsiteX8" fmla="*/ 6158507 w 9589704"/>
              <a:gd name="connsiteY8" fmla="*/ 2086673 h 5019276"/>
              <a:gd name="connsiteX9" fmla="*/ 9557430 w 9589704"/>
              <a:gd name="connsiteY9" fmla="*/ 0 h 5019276"/>
              <a:gd name="connsiteX0" fmla="*/ 29755 w 9589704"/>
              <a:gd name="connsiteY0" fmla="*/ 229683 h 5019276"/>
              <a:gd name="connsiteX1" fmla="*/ 449960 w 9589704"/>
              <a:gd name="connsiteY1" fmla="*/ 2631202 h 5019276"/>
              <a:gd name="connsiteX2" fmla="*/ 2372079 w 9589704"/>
              <a:gd name="connsiteY2" fmla="*/ 1779501 h 5019276"/>
              <a:gd name="connsiteX3" fmla="*/ 4907934 w 9589704"/>
              <a:gd name="connsiteY3" fmla="*/ 480009 h 5019276"/>
              <a:gd name="connsiteX4" fmla="*/ 781190 w 9589704"/>
              <a:gd name="connsiteY4" fmla="*/ 4104102 h 5019276"/>
              <a:gd name="connsiteX5" fmla="*/ 3036871 w 9589704"/>
              <a:gd name="connsiteY5" fmla="*/ 4795370 h 5019276"/>
              <a:gd name="connsiteX6" fmla="*/ 4800018 w 9589704"/>
              <a:gd name="connsiteY6" fmla="*/ 3105924 h 5019276"/>
              <a:gd name="connsiteX7" fmla="*/ 6751039 w 9589704"/>
              <a:gd name="connsiteY7" fmla="*/ 4823295 h 5019276"/>
              <a:gd name="connsiteX8" fmla="*/ 9586392 w 9589704"/>
              <a:gd name="connsiteY8" fmla="*/ 4674318 h 5019276"/>
              <a:gd name="connsiteX9" fmla="*/ 6158507 w 9589704"/>
              <a:gd name="connsiteY9" fmla="*/ 2086673 h 5019276"/>
              <a:gd name="connsiteX10" fmla="*/ 9557430 w 9589704"/>
              <a:gd name="connsiteY10" fmla="*/ 0 h 5019276"/>
              <a:gd name="connsiteX0" fmla="*/ 29755 w 9589704"/>
              <a:gd name="connsiteY0" fmla="*/ 229683 h 5019276"/>
              <a:gd name="connsiteX1" fmla="*/ 449960 w 9589704"/>
              <a:gd name="connsiteY1" fmla="*/ 2631202 h 5019276"/>
              <a:gd name="connsiteX2" fmla="*/ 2372079 w 9589704"/>
              <a:gd name="connsiteY2" fmla="*/ 1779501 h 5019276"/>
              <a:gd name="connsiteX3" fmla="*/ 4907934 w 9589704"/>
              <a:gd name="connsiteY3" fmla="*/ 480009 h 5019276"/>
              <a:gd name="connsiteX4" fmla="*/ 781190 w 9589704"/>
              <a:gd name="connsiteY4" fmla="*/ 4104102 h 5019276"/>
              <a:gd name="connsiteX5" fmla="*/ 3036871 w 9589704"/>
              <a:gd name="connsiteY5" fmla="*/ 4795370 h 5019276"/>
              <a:gd name="connsiteX6" fmla="*/ 4800018 w 9589704"/>
              <a:gd name="connsiteY6" fmla="*/ 3105924 h 5019276"/>
              <a:gd name="connsiteX7" fmla="*/ 6751039 w 9589704"/>
              <a:gd name="connsiteY7" fmla="*/ 4823295 h 5019276"/>
              <a:gd name="connsiteX8" fmla="*/ 9586392 w 9589704"/>
              <a:gd name="connsiteY8" fmla="*/ 4674318 h 5019276"/>
              <a:gd name="connsiteX9" fmla="*/ 6158507 w 9589704"/>
              <a:gd name="connsiteY9" fmla="*/ 2086673 h 5019276"/>
              <a:gd name="connsiteX10" fmla="*/ 9557430 w 9589704"/>
              <a:gd name="connsiteY10" fmla="*/ 0 h 5019276"/>
              <a:gd name="connsiteX0" fmla="*/ 148091 w 9708040"/>
              <a:gd name="connsiteY0" fmla="*/ 229683 h 5019276"/>
              <a:gd name="connsiteX1" fmla="*/ 365968 w 9708040"/>
              <a:gd name="connsiteY1" fmla="*/ 2924411 h 5019276"/>
              <a:gd name="connsiteX2" fmla="*/ 2490415 w 9708040"/>
              <a:gd name="connsiteY2" fmla="*/ 1779501 h 5019276"/>
              <a:gd name="connsiteX3" fmla="*/ 5026270 w 9708040"/>
              <a:gd name="connsiteY3" fmla="*/ 480009 h 5019276"/>
              <a:gd name="connsiteX4" fmla="*/ 899526 w 9708040"/>
              <a:gd name="connsiteY4" fmla="*/ 4104102 h 5019276"/>
              <a:gd name="connsiteX5" fmla="*/ 3155207 w 9708040"/>
              <a:gd name="connsiteY5" fmla="*/ 4795370 h 5019276"/>
              <a:gd name="connsiteX6" fmla="*/ 4918354 w 9708040"/>
              <a:gd name="connsiteY6" fmla="*/ 3105924 h 5019276"/>
              <a:gd name="connsiteX7" fmla="*/ 6869375 w 9708040"/>
              <a:gd name="connsiteY7" fmla="*/ 4823295 h 5019276"/>
              <a:gd name="connsiteX8" fmla="*/ 9704728 w 9708040"/>
              <a:gd name="connsiteY8" fmla="*/ 4674318 h 5019276"/>
              <a:gd name="connsiteX9" fmla="*/ 6276843 w 9708040"/>
              <a:gd name="connsiteY9" fmla="*/ 2086673 h 5019276"/>
              <a:gd name="connsiteX10" fmla="*/ 9675766 w 9708040"/>
              <a:gd name="connsiteY10" fmla="*/ 0 h 5019276"/>
              <a:gd name="connsiteX0" fmla="*/ 148091 w 9708040"/>
              <a:gd name="connsiteY0" fmla="*/ 229683 h 5019276"/>
              <a:gd name="connsiteX1" fmla="*/ 365968 w 9708040"/>
              <a:gd name="connsiteY1" fmla="*/ 2924411 h 5019276"/>
              <a:gd name="connsiteX2" fmla="*/ 2490415 w 9708040"/>
              <a:gd name="connsiteY2" fmla="*/ 1779501 h 5019276"/>
              <a:gd name="connsiteX3" fmla="*/ 5026270 w 9708040"/>
              <a:gd name="connsiteY3" fmla="*/ 480009 h 5019276"/>
              <a:gd name="connsiteX4" fmla="*/ 899526 w 9708040"/>
              <a:gd name="connsiteY4" fmla="*/ 4104102 h 5019276"/>
              <a:gd name="connsiteX5" fmla="*/ 3155207 w 9708040"/>
              <a:gd name="connsiteY5" fmla="*/ 4795370 h 5019276"/>
              <a:gd name="connsiteX6" fmla="*/ 4918354 w 9708040"/>
              <a:gd name="connsiteY6" fmla="*/ 3105924 h 5019276"/>
              <a:gd name="connsiteX7" fmla="*/ 6869375 w 9708040"/>
              <a:gd name="connsiteY7" fmla="*/ 4823295 h 5019276"/>
              <a:gd name="connsiteX8" fmla="*/ 9704728 w 9708040"/>
              <a:gd name="connsiteY8" fmla="*/ 4674318 h 5019276"/>
              <a:gd name="connsiteX9" fmla="*/ 6276843 w 9708040"/>
              <a:gd name="connsiteY9" fmla="*/ 2086673 h 5019276"/>
              <a:gd name="connsiteX10" fmla="*/ 9675766 w 9708040"/>
              <a:gd name="connsiteY10" fmla="*/ 0 h 5019276"/>
              <a:gd name="connsiteX0" fmla="*/ 148091 w 9708040"/>
              <a:gd name="connsiteY0" fmla="*/ 229683 h 5019276"/>
              <a:gd name="connsiteX1" fmla="*/ 365968 w 9708040"/>
              <a:gd name="connsiteY1" fmla="*/ 2924411 h 5019276"/>
              <a:gd name="connsiteX2" fmla="*/ 2490415 w 9708040"/>
              <a:gd name="connsiteY2" fmla="*/ 1779501 h 5019276"/>
              <a:gd name="connsiteX3" fmla="*/ 5026270 w 9708040"/>
              <a:gd name="connsiteY3" fmla="*/ 480009 h 5019276"/>
              <a:gd name="connsiteX4" fmla="*/ 899526 w 9708040"/>
              <a:gd name="connsiteY4" fmla="*/ 4104102 h 5019276"/>
              <a:gd name="connsiteX5" fmla="*/ 3155207 w 9708040"/>
              <a:gd name="connsiteY5" fmla="*/ 4795370 h 5019276"/>
              <a:gd name="connsiteX6" fmla="*/ 4918354 w 9708040"/>
              <a:gd name="connsiteY6" fmla="*/ 3105924 h 5019276"/>
              <a:gd name="connsiteX7" fmla="*/ 6869375 w 9708040"/>
              <a:gd name="connsiteY7" fmla="*/ 4823295 h 5019276"/>
              <a:gd name="connsiteX8" fmla="*/ 9704728 w 9708040"/>
              <a:gd name="connsiteY8" fmla="*/ 4674318 h 5019276"/>
              <a:gd name="connsiteX9" fmla="*/ 6276843 w 9708040"/>
              <a:gd name="connsiteY9" fmla="*/ 2086673 h 5019276"/>
              <a:gd name="connsiteX10" fmla="*/ 9675766 w 9708040"/>
              <a:gd name="connsiteY10" fmla="*/ 0 h 5019276"/>
              <a:gd name="connsiteX0" fmla="*/ 148091 w 9708040"/>
              <a:gd name="connsiteY0" fmla="*/ 229683 h 5019276"/>
              <a:gd name="connsiteX1" fmla="*/ 365968 w 9708040"/>
              <a:gd name="connsiteY1" fmla="*/ 2924411 h 5019276"/>
              <a:gd name="connsiteX2" fmla="*/ 2490415 w 9708040"/>
              <a:gd name="connsiteY2" fmla="*/ 1779501 h 5019276"/>
              <a:gd name="connsiteX3" fmla="*/ 5026270 w 9708040"/>
              <a:gd name="connsiteY3" fmla="*/ 480009 h 5019276"/>
              <a:gd name="connsiteX4" fmla="*/ 899526 w 9708040"/>
              <a:gd name="connsiteY4" fmla="*/ 4104102 h 5019276"/>
              <a:gd name="connsiteX5" fmla="*/ 3155207 w 9708040"/>
              <a:gd name="connsiteY5" fmla="*/ 4795370 h 5019276"/>
              <a:gd name="connsiteX6" fmla="*/ 4918354 w 9708040"/>
              <a:gd name="connsiteY6" fmla="*/ 3105924 h 5019276"/>
              <a:gd name="connsiteX7" fmla="*/ 6869375 w 9708040"/>
              <a:gd name="connsiteY7" fmla="*/ 4823295 h 5019276"/>
              <a:gd name="connsiteX8" fmla="*/ 9704728 w 9708040"/>
              <a:gd name="connsiteY8" fmla="*/ 4674318 h 5019276"/>
              <a:gd name="connsiteX9" fmla="*/ 6276843 w 9708040"/>
              <a:gd name="connsiteY9" fmla="*/ 2086673 h 5019276"/>
              <a:gd name="connsiteX10" fmla="*/ 9675766 w 9708040"/>
              <a:gd name="connsiteY10" fmla="*/ 0 h 5019276"/>
              <a:gd name="connsiteX0" fmla="*/ 148091 w 9708040"/>
              <a:gd name="connsiteY0" fmla="*/ 229683 h 5019276"/>
              <a:gd name="connsiteX1" fmla="*/ 365968 w 9708040"/>
              <a:gd name="connsiteY1" fmla="*/ 2924411 h 5019276"/>
              <a:gd name="connsiteX2" fmla="*/ 5026270 w 9708040"/>
              <a:gd name="connsiteY2" fmla="*/ 480009 h 5019276"/>
              <a:gd name="connsiteX3" fmla="*/ 899526 w 9708040"/>
              <a:gd name="connsiteY3" fmla="*/ 4104102 h 5019276"/>
              <a:gd name="connsiteX4" fmla="*/ 3155207 w 9708040"/>
              <a:gd name="connsiteY4" fmla="*/ 4795370 h 5019276"/>
              <a:gd name="connsiteX5" fmla="*/ 4918354 w 9708040"/>
              <a:gd name="connsiteY5" fmla="*/ 3105924 h 5019276"/>
              <a:gd name="connsiteX6" fmla="*/ 6869375 w 9708040"/>
              <a:gd name="connsiteY6" fmla="*/ 4823295 h 5019276"/>
              <a:gd name="connsiteX7" fmla="*/ 9704728 w 9708040"/>
              <a:gd name="connsiteY7" fmla="*/ 4674318 h 5019276"/>
              <a:gd name="connsiteX8" fmla="*/ 6276843 w 9708040"/>
              <a:gd name="connsiteY8" fmla="*/ 2086673 h 5019276"/>
              <a:gd name="connsiteX9" fmla="*/ 9675766 w 9708040"/>
              <a:gd name="connsiteY9" fmla="*/ 0 h 5019276"/>
              <a:gd name="connsiteX0" fmla="*/ 148091 w 9708040"/>
              <a:gd name="connsiteY0" fmla="*/ 229683 h 5019276"/>
              <a:gd name="connsiteX1" fmla="*/ 365968 w 9708040"/>
              <a:gd name="connsiteY1" fmla="*/ 2924411 h 5019276"/>
              <a:gd name="connsiteX2" fmla="*/ 5026270 w 9708040"/>
              <a:gd name="connsiteY2" fmla="*/ 480009 h 5019276"/>
              <a:gd name="connsiteX3" fmla="*/ 899526 w 9708040"/>
              <a:gd name="connsiteY3" fmla="*/ 4104102 h 5019276"/>
              <a:gd name="connsiteX4" fmla="*/ 3155207 w 9708040"/>
              <a:gd name="connsiteY4" fmla="*/ 4795370 h 5019276"/>
              <a:gd name="connsiteX5" fmla="*/ 4918354 w 9708040"/>
              <a:gd name="connsiteY5" fmla="*/ 3105924 h 5019276"/>
              <a:gd name="connsiteX6" fmla="*/ 6869375 w 9708040"/>
              <a:gd name="connsiteY6" fmla="*/ 4823295 h 5019276"/>
              <a:gd name="connsiteX7" fmla="*/ 9704728 w 9708040"/>
              <a:gd name="connsiteY7" fmla="*/ 4674318 h 5019276"/>
              <a:gd name="connsiteX8" fmla="*/ 6276843 w 9708040"/>
              <a:gd name="connsiteY8" fmla="*/ 2086673 h 5019276"/>
              <a:gd name="connsiteX9" fmla="*/ 9675766 w 9708040"/>
              <a:gd name="connsiteY9" fmla="*/ 0 h 5019276"/>
              <a:gd name="connsiteX0" fmla="*/ 0 w 9559949"/>
              <a:gd name="connsiteY0" fmla="*/ 229683 h 5019276"/>
              <a:gd name="connsiteX1" fmla="*/ 723698 w 9559949"/>
              <a:gd name="connsiteY1" fmla="*/ 2449691 h 5019276"/>
              <a:gd name="connsiteX2" fmla="*/ 4878179 w 9559949"/>
              <a:gd name="connsiteY2" fmla="*/ 480009 h 5019276"/>
              <a:gd name="connsiteX3" fmla="*/ 751435 w 9559949"/>
              <a:gd name="connsiteY3" fmla="*/ 4104102 h 5019276"/>
              <a:gd name="connsiteX4" fmla="*/ 3007116 w 9559949"/>
              <a:gd name="connsiteY4" fmla="*/ 4795370 h 5019276"/>
              <a:gd name="connsiteX5" fmla="*/ 4770263 w 9559949"/>
              <a:gd name="connsiteY5" fmla="*/ 3105924 h 5019276"/>
              <a:gd name="connsiteX6" fmla="*/ 6721284 w 9559949"/>
              <a:gd name="connsiteY6" fmla="*/ 4823295 h 5019276"/>
              <a:gd name="connsiteX7" fmla="*/ 9556637 w 9559949"/>
              <a:gd name="connsiteY7" fmla="*/ 4674318 h 5019276"/>
              <a:gd name="connsiteX8" fmla="*/ 6128752 w 9559949"/>
              <a:gd name="connsiteY8" fmla="*/ 2086673 h 5019276"/>
              <a:gd name="connsiteX9" fmla="*/ 9527675 w 9559949"/>
              <a:gd name="connsiteY9" fmla="*/ 0 h 5019276"/>
              <a:gd name="connsiteX0" fmla="*/ 0 w 9559949"/>
              <a:gd name="connsiteY0" fmla="*/ 229683 h 5019276"/>
              <a:gd name="connsiteX1" fmla="*/ 723698 w 9559949"/>
              <a:gd name="connsiteY1" fmla="*/ 2449691 h 5019276"/>
              <a:gd name="connsiteX2" fmla="*/ 3079376 w 9559949"/>
              <a:gd name="connsiteY2" fmla="*/ 1360631 h 5019276"/>
              <a:gd name="connsiteX3" fmla="*/ 4878179 w 9559949"/>
              <a:gd name="connsiteY3" fmla="*/ 480009 h 5019276"/>
              <a:gd name="connsiteX4" fmla="*/ 751435 w 9559949"/>
              <a:gd name="connsiteY4" fmla="*/ 4104102 h 5019276"/>
              <a:gd name="connsiteX5" fmla="*/ 3007116 w 9559949"/>
              <a:gd name="connsiteY5" fmla="*/ 4795370 h 5019276"/>
              <a:gd name="connsiteX6" fmla="*/ 4770263 w 9559949"/>
              <a:gd name="connsiteY6" fmla="*/ 3105924 h 5019276"/>
              <a:gd name="connsiteX7" fmla="*/ 6721284 w 9559949"/>
              <a:gd name="connsiteY7" fmla="*/ 4823295 h 5019276"/>
              <a:gd name="connsiteX8" fmla="*/ 9556637 w 9559949"/>
              <a:gd name="connsiteY8" fmla="*/ 4674318 h 5019276"/>
              <a:gd name="connsiteX9" fmla="*/ 6128752 w 9559949"/>
              <a:gd name="connsiteY9" fmla="*/ 2086673 h 5019276"/>
              <a:gd name="connsiteX10" fmla="*/ 9527675 w 9559949"/>
              <a:gd name="connsiteY10" fmla="*/ 0 h 5019276"/>
              <a:gd name="connsiteX0" fmla="*/ 0 w 9559949"/>
              <a:gd name="connsiteY0" fmla="*/ 229683 h 5019276"/>
              <a:gd name="connsiteX1" fmla="*/ 723698 w 9559949"/>
              <a:gd name="connsiteY1" fmla="*/ 2449691 h 5019276"/>
              <a:gd name="connsiteX2" fmla="*/ 2877047 w 9559949"/>
              <a:gd name="connsiteY2" fmla="*/ 662514 h 5019276"/>
              <a:gd name="connsiteX3" fmla="*/ 4878179 w 9559949"/>
              <a:gd name="connsiteY3" fmla="*/ 480009 h 5019276"/>
              <a:gd name="connsiteX4" fmla="*/ 751435 w 9559949"/>
              <a:gd name="connsiteY4" fmla="*/ 4104102 h 5019276"/>
              <a:gd name="connsiteX5" fmla="*/ 3007116 w 9559949"/>
              <a:gd name="connsiteY5" fmla="*/ 4795370 h 5019276"/>
              <a:gd name="connsiteX6" fmla="*/ 4770263 w 9559949"/>
              <a:gd name="connsiteY6" fmla="*/ 3105924 h 5019276"/>
              <a:gd name="connsiteX7" fmla="*/ 6721284 w 9559949"/>
              <a:gd name="connsiteY7" fmla="*/ 4823295 h 5019276"/>
              <a:gd name="connsiteX8" fmla="*/ 9556637 w 9559949"/>
              <a:gd name="connsiteY8" fmla="*/ 4674318 h 5019276"/>
              <a:gd name="connsiteX9" fmla="*/ 6128752 w 9559949"/>
              <a:gd name="connsiteY9" fmla="*/ 2086673 h 5019276"/>
              <a:gd name="connsiteX10" fmla="*/ 9527675 w 9559949"/>
              <a:gd name="connsiteY10" fmla="*/ 0 h 5019276"/>
              <a:gd name="connsiteX0" fmla="*/ 0 w 9559949"/>
              <a:gd name="connsiteY0" fmla="*/ 229683 h 5019276"/>
              <a:gd name="connsiteX1" fmla="*/ 723698 w 9559949"/>
              <a:gd name="connsiteY1" fmla="*/ 2449691 h 5019276"/>
              <a:gd name="connsiteX2" fmla="*/ 2877047 w 9559949"/>
              <a:gd name="connsiteY2" fmla="*/ 662514 h 5019276"/>
              <a:gd name="connsiteX3" fmla="*/ 4777015 w 9559949"/>
              <a:gd name="connsiteY3" fmla="*/ 1527186 h 5019276"/>
              <a:gd name="connsiteX4" fmla="*/ 751435 w 9559949"/>
              <a:gd name="connsiteY4" fmla="*/ 4104102 h 5019276"/>
              <a:gd name="connsiteX5" fmla="*/ 3007116 w 9559949"/>
              <a:gd name="connsiteY5" fmla="*/ 4795370 h 5019276"/>
              <a:gd name="connsiteX6" fmla="*/ 4770263 w 9559949"/>
              <a:gd name="connsiteY6" fmla="*/ 3105924 h 5019276"/>
              <a:gd name="connsiteX7" fmla="*/ 6721284 w 9559949"/>
              <a:gd name="connsiteY7" fmla="*/ 4823295 h 5019276"/>
              <a:gd name="connsiteX8" fmla="*/ 9556637 w 9559949"/>
              <a:gd name="connsiteY8" fmla="*/ 4674318 h 5019276"/>
              <a:gd name="connsiteX9" fmla="*/ 6128752 w 9559949"/>
              <a:gd name="connsiteY9" fmla="*/ 2086673 h 5019276"/>
              <a:gd name="connsiteX10" fmla="*/ 9527675 w 9559949"/>
              <a:gd name="connsiteY10" fmla="*/ 0 h 5019276"/>
              <a:gd name="connsiteX0" fmla="*/ 148090 w 9708039"/>
              <a:gd name="connsiteY0" fmla="*/ 229683 h 5019276"/>
              <a:gd name="connsiteX1" fmla="*/ 365968 w 9708039"/>
              <a:gd name="connsiteY1" fmla="*/ 2463653 h 5019276"/>
              <a:gd name="connsiteX2" fmla="*/ 3025137 w 9708039"/>
              <a:gd name="connsiteY2" fmla="*/ 662514 h 5019276"/>
              <a:gd name="connsiteX3" fmla="*/ 4925105 w 9708039"/>
              <a:gd name="connsiteY3" fmla="*/ 1527186 h 5019276"/>
              <a:gd name="connsiteX4" fmla="*/ 899525 w 9708039"/>
              <a:gd name="connsiteY4" fmla="*/ 4104102 h 5019276"/>
              <a:gd name="connsiteX5" fmla="*/ 3155206 w 9708039"/>
              <a:gd name="connsiteY5" fmla="*/ 4795370 h 5019276"/>
              <a:gd name="connsiteX6" fmla="*/ 4918353 w 9708039"/>
              <a:gd name="connsiteY6" fmla="*/ 3105924 h 5019276"/>
              <a:gd name="connsiteX7" fmla="*/ 6869374 w 9708039"/>
              <a:gd name="connsiteY7" fmla="*/ 4823295 h 5019276"/>
              <a:gd name="connsiteX8" fmla="*/ 9704727 w 9708039"/>
              <a:gd name="connsiteY8" fmla="*/ 4674318 h 5019276"/>
              <a:gd name="connsiteX9" fmla="*/ 6276842 w 9708039"/>
              <a:gd name="connsiteY9" fmla="*/ 2086673 h 5019276"/>
              <a:gd name="connsiteX10" fmla="*/ 9675765 w 9708039"/>
              <a:gd name="connsiteY10" fmla="*/ 0 h 5019276"/>
              <a:gd name="connsiteX0" fmla="*/ 148090 w 9708039"/>
              <a:gd name="connsiteY0" fmla="*/ 229683 h 5019276"/>
              <a:gd name="connsiteX1" fmla="*/ 365968 w 9708039"/>
              <a:gd name="connsiteY1" fmla="*/ 2463653 h 5019276"/>
              <a:gd name="connsiteX2" fmla="*/ 2663837 w 9708039"/>
              <a:gd name="connsiteY2" fmla="*/ 662514 h 5019276"/>
              <a:gd name="connsiteX3" fmla="*/ 4925105 w 9708039"/>
              <a:gd name="connsiteY3" fmla="*/ 1527186 h 5019276"/>
              <a:gd name="connsiteX4" fmla="*/ 899525 w 9708039"/>
              <a:gd name="connsiteY4" fmla="*/ 4104102 h 5019276"/>
              <a:gd name="connsiteX5" fmla="*/ 3155206 w 9708039"/>
              <a:gd name="connsiteY5" fmla="*/ 4795370 h 5019276"/>
              <a:gd name="connsiteX6" fmla="*/ 4918353 w 9708039"/>
              <a:gd name="connsiteY6" fmla="*/ 3105924 h 5019276"/>
              <a:gd name="connsiteX7" fmla="*/ 6869374 w 9708039"/>
              <a:gd name="connsiteY7" fmla="*/ 4823295 h 5019276"/>
              <a:gd name="connsiteX8" fmla="*/ 9704727 w 9708039"/>
              <a:gd name="connsiteY8" fmla="*/ 4674318 h 5019276"/>
              <a:gd name="connsiteX9" fmla="*/ 6276842 w 9708039"/>
              <a:gd name="connsiteY9" fmla="*/ 2086673 h 5019276"/>
              <a:gd name="connsiteX10" fmla="*/ 9675765 w 9708039"/>
              <a:gd name="connsiteY10" fmla="*/ 0 h 5019276"/>
              <a:gd name="connsiteX0" fmla="*/ 148090 w 9708039"/>
              <a:gd name="connsiteY0" fmla="*/ 229683 h 5118405"/>
              <a:gd name="connsiteX1" fmla="*/ 365968 w 9708039"/>
              <a:gd name="connsiteY1" fmla="*/ 2463653 h 5118405"/>
              <a:gd name="connsiteX2" fmla="*/ 2663837 w 9708039"/>
              <a:gd name="connsiteY2" fmla="*/ 662514 h 5118405"/>
              <a:gd name="connsiteX3" fmla="*/ 4925105 w 9708039"/>
              <a:gd name="connsiteY3" fmla="*/ 1527186 h 5118405"/>
              <a:gd name="connsiteX4" fmla="*/ 899525 w 9708039"/>
              <a:gd name="connsiteY4" fmla="*/ 4104102 h 5118405"/>
              <a:gd name="connsiteX5" fmla="*/ 2013497 w 9708039"/>
              <a:gd name="connsiteY5" fmla="*/ 5088580 h 5118405"/>
              <a:gd name="connsiteX6" fmla="*/ 4918353 w 9708039"/>
              <a:gd name="connsiteY6" fmla="*/ 3105924 h 5118405"/>
              <a:gd name="connsiteX7" fmla="*/ 6869374 w 9708039"/>
              <a:gd name="connsiteY7" fmla="*/ 4823295 h 5118405"/>
              <a:gd name="connsiteX8" fmla="*/ 9704727 w 9708039"/>
              <a:gd name="connsiteY8" fmla="*/ 4674318 h 5118405"/>
              <a:gd name="connsiteX9" fmla="*/ 6276842 w 9708039"/>
              <a:gd name="connsiteY9" fmla="*/ 2086673 h 5118405"/>
              <a:gd name="connsiteX10" fmla="*/ 9675765 w 9708039"/>
              <a:gd name="connsiteY10" fmla="*/ 0 h 5118405"/>
              <a:gd name="connsiteX0" fmla="*/ 148090 w 9708039"/>
              <a:gd name="connsiteY0" fmla="*/ 229683 h 5118405"/>
              <a:gd name="connsiteX1" fmla="*/ 365968 w 9708039"/>
              <a:gd name="connsiteY1" fmla="*/ 2463653 h 5118405"/>
              <a:gd name="connsiteX2" fmla="*/ 2663837 w 9708039"/>
              <a:gd name="connsiteY2" fmla="*/ 662514 h 5118405"/>
              <a:gd name="connsiteX3" fmla="*/ 4925105 w 9708039"/>
              <a:gd name="connsiteY3" fmla="*/ 1527186 h 5118405"/>
              <a:gd name="connsiteX4" fmla="*/ 899525 w 9708039"/>
              <a:gd name="connsiteY4" fmla="*/ 4104102 h 5118405"/>
              <a:gd name="connsiteX5" fmla="*/ 2013497 w 9708039"/>
              <a:gd name="connsiteY5" fmla="*/ 5088580 h 5118405"/>
              <a:gd name="connsiteX6" fmla="*/ 4051232 w 9708039"/>
              <a:gd name="connsiteY6" fmla="*/ 4027439 h 5118405"/>
              <a:gd name="connsiteX7" fmla="*/ 6869374 w 9708039"/>
              <a:gd name="connsiteY7" fmla="*/ 4823295 h 5118405"/>
              <a:gd name="connsiteX8" fmla="*/ 9704727 w 9708039"/>
              <a:gd name="connsiteY8" fmla="*/ 4674318 h 5118405"/>
              <a:gd name="connsiteX9" fmla="*/ 6276842 w 9708039"/>
              <a:gd name="connsiteY9" fmla="*/ 2086673 h 5118405"/>
              <a:gd name="connsiteX10" fmla="*/ 9675765 w 9708039"/>
              <a:gd name="connsiteY10" fmla="*/ 0 h 51184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9708039" h="5118405">
                <a:moveTo>
                  <a:pt x="148090" y="229683"/>
                </a:moveTo>
                <a:cubicBezTo>
                  <a:pt x="237394" y="346035"/>
                  <a:pt x="-362758" y="2431240"/>
                  <a:pt x="365968" y="2463653"/>
                </a:cubicBezTo>
                <a:cubicBezTo>
                  <a:pt x="879197" y="2652144"/>
                  <a:pt x="1971424" y="990794"/>
                  <a:pt x="2663837" y="662514"/>
                </a:cubicBezTo>
                <a:cubicBezTo>
                  <a:pt x="3356251" y="334234"/>
                  <a:pt x="5219157" y="953588"/>
                  <a:pt x="4925105" y="1527186"/>
                </a:cubicBezTo>
                <a:cubicBezTo>
                  <a:pt x="4631053" y="2100784"/>
                  <a:pt x="1384793" y="3510536"/>
                  <a:pt x="899525" y="4104102"/>
                </a:cubicBezTo>
                <a:cubicBezTo>
                  <a:pt x="414257" y="4697668"/>
                  <a:pt x="1343692" y="5254943"/>
                  <a:pt x="2013497" y="5088580"/>
                </a:cubicBezTo>
                <a:cubicBezTo>
                  <a:pt x="2683302" y="4922217"/>
                  <a:pt x="3516507" y="4039074"/>
                  <a:pt x="4051232" y="4027439"/>
                </a:cubicBezTo>
                <a:cubicBezTo>
                  <a:pt x="4585957" y="4015804"/>
                  <a:pt x="6071645" y="4561896"/>
                  <a:pt x="6869374" y="4823295"/>
                </a:cubicBezTo>
                <a:cubicBezTo>
                  <a:pt x="7667103" y="5084694"/>
                  <a:pt x="9803482" y="5130422"/>
                  <a:pt x="9704727" y="4674318"/>
                </a:cubicBezTo>
                <a:cubicBezTo>
                  <a:pt x="9605972" y="4218214"/>
                  <a:pt x="5898690" y="2835475"/>
                  <a:pt x="6276842" y="2086673"/>
                </a:cubicBezTo>
                <a:cubicBezTo>
                  <a:pt x="6654994" y="1337872"/>
                  <a:pt x="9179131" y="273314"/>
                  <a:pt x="9675765" y="0"/>
                </a:cubicBezTo>
              </a:path>
            </a:pathLst>
          </a:custGeom>
          <a:noFill/>
          <a:ln w="415925" cap="rnd">
            <a:solidFill>
              <a:srgbClr val="F9C37B">
                <a:alpha val="19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2400"/>
          </a:p>
        </p:txBody>
      </p:sp>
      <p:cxnSp>
        <p:nvCxnSpPr>
          <p:cNvPr id="35" name="Egyenes összekötő nyíllal 34"/>
          <p:cNvCxnSpPr/>
          <p:nvPr/>
        </p:nvCxnSpPr>
        <p:spPr>
          <a:xfrm flipV="1">
            <a:off x="911691" y="2046750"/>
            <a:ext cx="49176" cy="784372"/>
          </a:xfrm>
          <a:prstGeom prst="straightConnector1">
            <a:avLst/>
          </a:prstGeom>
          <a:ln w="92075">
            <a:prstDash val="sysDot"/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Egyenes összekötő nyíllal 35"/>
          <p:cNvCxnSpPr/>
          <p:nvPr/>
        </p:nvCxnSpPr>
        <p:spPr>
          <a:xfrm flipH="1">
            <a:off x="2578280" y="1724342"/>
            <a:ext cx="850824" cy="900000"/>
          </a:xfrm>
          <a:prstGeom prst="straightConnector1">
            <a:avLst/>
          </a:prstGeom>
          <a:ln w="92075" cmpd="sng">
            <a:prstDash val="sysDot"/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Egyenes összekötő nyíllal 36"/>
          <p:cNvCxnSpPr/>
          <p:nvPr/>
        </p:nvCxnSpPr>
        <p:spPr>
          <a:xfrm flipH="1">
            <a:off x="3225214" y="5734881"/>
            <a:ext cx="1213699" cy="624976"/>
          </a:xfrm>
          <a:prstGeom prst="straightConnector1">
            <a:avLst/>
          </a:prstGeom>
          <a:ln w="92075" cmpd="sng">
            <a:prstDash val="sysDot"/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Egyenes összekötő nyíllal 37"/>
          <p:cNvCxnSpPr/>
          <p:nvPr/>
        </p:nvCxnSpPr>
        <p:spPr>
          <a:xfrm flipV="1">
            <a:off x="3034811" y="3342465"/>
            <a:ext cx="2131630" cy="1194254"/>
          </a:xfrm>
          <a:prstGeom prst="straightConnector1">
            <a:avLst/>
          </a:prstGeom>
          <a:ln w="92075" cmpd="sng">
            <a:prstDash val="sysDot"/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Egyenes összekötő nyíllal 38"/>
          <p:cNvCxnSpPr/>
          <p:nvPr/>
        </p:nvCxnSpPr>
        <p:spPr>
          <a:xfrm flipH="1" flipV="1">
            <a:off x="6998517" y="5697419"/>
            <a:ext cx="2484919" cy="624975"/>
          </a:xfrm>
          <a:prstGeom prst="straightConnector1">
            <a:avLst/>
          </a:prstGeom>
          <a:ln w="92075" cmpd="sng">
            <a:prstDash val="sysDot"/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Egyenes összekötő nyíllal 39"/>
          <p:cNvCxnSpPr/>
          <p:nvPr/>
        </p:nvCxnSpPr>
        <p:spPr>
          <a:xfrm flipH="1">
            <a:off x="7561572" y="2722348"/>
            <a:ext cx="517286" cy="610725"/>
          </a:xfrm>
          <a:prstGeom prst="straightConnector1">
            <a:avLst/>
          </a:prstGeom>
          <a:ln w="92075" cmpd="sng">
            <a:prstDash val="sysDot"/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Egyenes összekötő nyíllal 40"/>
          <p:cNvCxnSpPr/>
          <p:nvPr/>
        </p:nvCxnSpPr>
        <p:spPr>
          <a:xfrm>
            <a:off x="9648757" y="4797624"/>
            <a:ext cx="710084" cy="343311"/>
          </a:xfrm>
          <a:prstGeom prst="straightConnector1">
            <a:avLst/>
          </a:prstGeom>
          <a:ln w="92075" cmpd="sng">
            <a:prstDash val="sysDot"/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Egyenes összekötő nyíllal 41"/>
          <p:cNvCxnSpPr/>
          <p:nvPr/>
        </p:nvCxnSpPr>
        <p:spPr>
          <a:xfrm flipH="1">
            <a:off x="9509956" y="1336412"/>
            <a:ext cx="804751" cy="387930"/>
          </a:xfrm>
          <a:prstGeom prst="straightConnector1">
            <a:avLst/>
          </a:prstGeom>
          <a:ln w="92075" cmpd="sng">
            <a:prstDash val="sysDot"/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Szövegdoboz 4"/>
          <p:cNvSpPr txBox="1"/>
          <p:nvPr/>
        </p:nvSpPr>
        <p:spPr>
          <a:xfrm>
            <a:off x="1914596" y="2019920"/>
            <a:ext cx="9158691" cy="2862322"/>
          </a:xfrm>
          <a:prstGeom prst="rect">
            <a:avLst/>
          </a:prstGeom>
          <a:solidFill>
            <a:schemeClr val="bg1"/>
          </a:solidFill>
          <a:ln w="38100">
            <a:solidFill>
              <a:srgbClr val="5B9BD5"/>
            </a:solidFill>
          </a:ln>
        </p:spPr>
        <p:txBody>
          <a:bodyPr wrap="square" rtlCol="0">
            <a:spAutoFit/>
          </a:bodyPr>
          <a:lstStyle/>
          <a:p>
            <a:r>
              <a:rPr lang="hu-HU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Válassz egy eseményt a Jézus útjából.</a:t>
            </a:r>
          </a:p>
          <a:p>
            <a:r>
              <a:rPr lang="hu-HU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Rajzold le egy lapra! Színezd ki!</a:t>
            </a:r>
          </a:p>
          <a:p>
            <a:r>
              <a:rPr lang="hu-HU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Ha készen van, és van rá lehetőséged, fotózd le és küldd el a hittanoktatódnak!</a:t>
            </a:r>
          </a:p>
          <a:p>
            <a:r>
              <a:rPr lang="hu-HU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A rajzot őrizd meg!</a:t>
            </a:r>
            <a:endParaRPr lang="hu-HU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4" name="Kép 4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226" y="2543126"/>
            <a:ext cx="1841281" cy="18159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38861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6CDD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ép 3"/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211756" y="221836"/>
            <a:ext cx="2173584" cy="1877008"/>
          </a:xfrm>
          <a:prstGeom prst="rect">
            <a:avLst/>
          </a:prstGeom>
        </p:spPr>
      </p:pic>
      <p:sp>
        <p:nvSpPr>
          <p:cNvPr id="5" name="Szövegdoboz 4"/>
          <p:cNvSpPr txBox="1"/>
          <p:nvPr/>
        </p:nvSpPr>
        <p:spPr>
          <a:xfrm>
            <a:off x="2338533" y="407842"/>
            <a:ext cx="8701644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3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 digitális hittanóra végén így imádkozz:</a:t>
            </a:r>
            <a:endParaRPr lang="hu-HU" sz="3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Kép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94083" y="1787858"/>
            <a:ext cx="4945255" cy="49254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28210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zabadkézi sokszög 8"/>
          <p:cNvSpPr/>
          <p:nvPr/>
        </p:nvSpPr>
        <p:spPr>
          <a:xfrm>
            <a:off x="936279" y="708057"/>
            <a:ext cx="10590370" cy="5779421"/>
          </a:xfrm>
          <a:custGeom>
            <a:avLst/>
            <a:gdLst>
              <a:gd name="connsiteX0" fmla="*/ 0 w 10594427"/>
              <a:gd name="connsiteY0" fmla="*/ 0 h 5536138"/>
              <a:gd name="connsiteX1" fmla="*/ 1655379 w 10594427"/>
              <a:gd name="connsiteY1" fmla="*/ 3531476 h 5536138"/>
              <a:gd name="connsiteX2" fmla="*/ 3468414 w 10594427"/>
              <a:gd name="connsiteY2" fmla="*/ 914400 h 5536138"/>
              <a:gd name="connsiteX3" fmla="*/ 4382814 w 10594427"/>
              <a:gd name="connsiteY3" fmla="*/ 5533697 h 5536138"/>
              <a:gd name="connsiteX4" fmla="*/ 7157545 w 10594427"/>
              <a:gd name="connsiteY4" fmla="*/ 189186 h 5536138"/>
              <a:gd name="connsiteX5" fmla="*/ 10594427 w 10594427"/>
              <a:gd name="connsiteY5" fmla="*/ 5470635 h 5536138"/>
              <a:gd name="connsiteX6" fmla="*/ 10594427 w 10594427"/>
              <a:gd name="connsiteY6" fmla="*/ 5470635 h 5536138"/>
              <a:gd name="connsiteX0" fmla="*/ 0 w 10594427"/>
              <a:gd name="connsiteY0" fmla="*/ 0 h 5536138"/>
              <a:gd name="connsiteX1" fmla="*/ 1655379 w 10594427"/>
              <a:gd name="connsiteY1" fmla="*/ 3531476 h 5536138"/>
              <a:gd name="connsiteX2" fmla="*/ 3468414 w 10594427"/>
              <a:gd name="connsiteY2" fmla="*/ 914400 h 5536138"/>
              <a:gd name="connsiteX3" fmla="*/ 4382814 w 10594427"/>
              <a:gd name="connsiteY3" fmla="*/ 5533697 h 5536138"/>
              <a:gd name="connsiteX4" fmla="*/ 7157545 w 10594427"/>
              <a:gd name="connsiteY4" fmla="*/ 189186 h 5536138"/>
              <a:gd name="connsiteX5" fmla="*/ 10594427 w 10594427"/>
              <a:gd name="connsiteY5" fmla="*/ 5470635 h 5536138"/>
              <a:gd name="connsiteX6" fmla="*/ 10594427 w 10594427"/>
              <a:gd name="connsiteY6" fmla="*/ 5470635 h 5536138"/>
              <a:gd name="connsiteX0" fmla="*/ 0 w 10594427"/>
              <a:gd name="connsiteY0" fmla="*/ 0 h 5536138"/>
              <a:gd name="connsiteX1" fmla="*/ 1655379 w 10594427"/>
              <a:gd name="connsiteY1" fmla="*/ 3531476 h 5536138"/>
              <a:gd name="connsiteX2" fmla="*/ 3468414 w 10594427"/>
              <a:gd name="connsiteY2" fmla="*/ 914400 h 5536138"/>
              <a:gd name="connsiteX3" fmla="*/ 4382814 w 10594427"/>
              <a:gd name="connsiteY3" fmla="*/ 5533697 h 5536138"/>
              <a:gd name="connsiteX4" fmla="*/ 7157545 w 10594427"/>
              <a:gd name="connsiteY4" fmla="*/ 189186 h 5536138"/>
              <a:gd name="connsiteX5" fmla="*/ 10594427 w 10594427"/>
              <a:gd name="connsiteY5" fmla="*/ 5470635 h 5536138"/>
              <a:gd name="connsiteX0" fmla="*/ 0 w 7157545"/>
              <a:gd name="connsiteY0" fmla="*/ 0 h 5536138"/>
              <a:gd name="connsiteX1" fmla="*/ 1655379 w 7157545"/>
              <a:gd name="connsiteY1" fmla="*/ 3531476 h 5536138"/>
              <a:gd name="connsiteX2" fmla="*/ 3468414 w 7157545"/>
              <a:gd name="connsiteY2" fmla="*/ 914400 h 5536138"/>
              <a:gd name="connsiteX3" fmla="*/ 4382814 w 7157545"/>
              <a:gd name="connsiteY3" fmla="*/ 5533697 h 5536138"/>
              <a:gd name="connsiteX4" fmla="*/ 7157545 w 7157545"/>
              <a:gd name="connsiteY4" fmla="*/ 189186 h 5536138"/>
              <a:gd name="connsiteX0" fmla="*/ 0 w 9845620"/>
              <a:gd name="connsiteY0" fmla="*/ 0 h 5533705"/>
              <a:gd name="connsiteX1" fmla="*/ 1655379 w 9845620"/>
              <a:gd name="connsiteY1" fmla="*/ 3531476 h 5533705"/>
              <a:gd name="connsiteX2" fmla="*/ 3468414 w 9845620"/>
              <a:gd name="connsiteY2" fmla="*/ 914400 h 5533705"/>
              <a:gd name="connsiteX3" fmla="*/ 4382814 w 9845620"/>
              <a:gd name="connsiteY3" fmla="*/ 5533697 h 5533705"/>
              <a:gd name="connsiteX4" fmla="*/ 9845620 w 9845620"/>
              <a:gd name="connsiteY4" fmla="*/ 873341 h 5533705"/>
              <a:gd name="connsiteX0" fmla="*/ 0 w 9845620"/>
              <a:gd name="connsiteY0" fmla="*/ 0 h 5533705"/>
              <a:gd name="connsiteX1" fmla="*/ 1655379 w 9845620"/>
              <a:gd name="connsiteY1" fmla="*/ 3531476 h 5533705"/>
              <a:gd name="connsiteX2" fmla="*/ 3468414 w 9845620"/>
              <a:gd name="connsiteY2" fmla="*/ 914400 h 5533705"/>
              <a:gd name="connsiteX3" fmla="*/ 4382814 w 9845620"/>
              <a:gd name="connsiteY3" fmla="*/ 5533697 h 5533705"/>
              <a:gd name="connsiteX4" fmla="*/ 9845620 w 9845620"/>
              <a:gd name="connsiteY4" fmla="*/ 873341 h 5533705"/>
              <a:gd name="connsiteX0" fmla="*/ 0 w 10019044"/>
              <a:gd name="connsiteY0" fmla="*/ 0 h 5533905"/>
              <a:gd name="connsiteX1" fmla="*/ 1655379 w 10019044"/>
              <a:gd name="connsiteY1" fmla="*/ 3531476 h 5533905"/>
              <a:gd name="connsiteX2" fmla="*/ 3468414 w 10019044"/>
              <a:gd name="connsiteY2" fmla="*/ 914400 h 5533905"/>
              <a:gd name="connsiteX3" fmla="*/ 4382814 w 10019044"/>
              <a:gd name="connsiteY3" fmla="*/ 5533697 h 5533905"/>
              <a:gd name="connsiteX4" fmla="*/ 10019044 w 10019044"/>
              <a:gd name="connsiteY4" fmla="*/ 705793 h 5533905"/>
              <a:gd name="connsiteX0" fmla="*/ 0 w 10019044"/>
              <a:gd name="connsiteY0" fmla="*/ 0 h 5282594"/>
              <a:gd name="connsiteX1" fmla="*/ 1655379 w 10019044"/>
              <a:gd name="connsiteY1" fmla="*/ 3531476 h 5282594"/>
              <a:gd name="connsiteX2" fmla="*/ 3468414 w 10019044"/>
              <a:gd name="connsiteY2" fmla="*/ 914400 h 5282594"/>
              <a:gd name="connsiteX3" fmla="*/ 6276029 w 10019044"/>
              <a:gd name="connsiteY3" fmla="*/ 5282375 h 5282594"/>
              <a:gd name="connsiteX4" fmla="*/ 10019044 w 10019044"/>
              <a:gd name="connsiteY4" fmla="*/ 705793 h 5282594"/>
              <a:gd name="connsiteX0" fmla="*/ 0 w 10019044"/>
              <a:gd name="connsiteY0" fmla="*/ 0 h 5282580"/>
              <a:gd name="connsiteX1" fmla="*/ 1655379 w 10019044"/>
              <a:gd name="connsiteY1" fmla="*/ 5151109 h 5282580"/>
              <a:gd name="connsiteX2" fmla="*/ 3468414 w 10019044"/>
              <a:gd name="connsiteY2" fmla="*/ 914400 h 5282580"/>
              <a:gd name="connsiteX3" fmla="*/ 6276029 w 10019044"/>
              <a:gd name="connsiteY3" fmla="*/ 5282375 h 5282580"/>
              <a:gd name="connsiteX4" fmla="*/ 10019044 w 10019044"/>
              <a:gd name="connsiteY4" fmla="*/ 705793 h 5282580"/>
              <a:gd name="connsiteX0" fmla="*/ 0 w 10019044"/>
              <a:gd name="connsiteY0" fmla="*/ 0 h 5286202"/>
              <a:gd name="connsiteX1" fmla="*/ 1655379 w 10019044"/>
              <a:gd name="connsiteY1" fmla="*/ 5151109 h 5286202"/>
              <a:gd name="connsiteX2" fmla="*/ 4248824 w 10019044"/>
              <a:gd name="connsiteY2" fmla="*/ 1556668 h 5286202"/>
              <a:gd name="connsiteX3" fmla="*/ 6276029 w 10019044"/>
              <a:gd name="connsiteY3" fmla="*/ 5282375 h 5286202"/>
              <a:gd name="connsiteX4" fmla="*/ 10019044 w 10019044"/>
              <a:gd name="connsiteY4" fmla="*/ 705793 h 5286202"/>
              <a:gd name="connsiteX0" fmla="*/ 0 w 9455415"/>
              <a:gd name="connsiteY0" fmla="*/ 1947053 h 4580409"/>
              <a:gd name="connsiteX1" fmla="*/ 1091750 w 9455415"/>
              <a:gd name="connsiteY1" fmla="*/ 4445316 h 4580409"/>
              <a:gd name="connsiteX2" fmla="*/ 3685195 w 9455415"/>
              <a:gd name="connsiteY2" fmla="*/ 850875 h 4580409"/>
              <a:gd name="connsiteX3" fmla="*/ 5712400 w 9455415"/>
              <a:gd name="connsiteY3" fmla="*/ 4576582 h 4580409"/>
              <a:gd name="connsiteX4" fmla="*/ 9455415 w 9455415"/>
              <a:gd name="connsiteY4" fmla="*/ 0 h 4580409"/>
              <a:gd name="connsiteX0" fmla="*/ 0 w 9513223"/>
              <a:gd name="connsiteY0" fmla="*/ 0 h 4643935"/>
              <a:gd name="connsiteX1" fmla="*/ 1149558 w 9513223"/>
              <a:gd name="connsiteY1" fmla="*/ 4508842 h 4643935"/>
              <a:gd name="connsiteX2" fmla="*/ 3743003 w 9513223"/>
              <a:gd name="connsiteY2" fmla="*/ 914401 h 4643935"/>
              <a:gd name="connsiteX3" fmla="*/ 5770208 w 9513223"/>
              <a:gd name="connsiteY3" fmla="*/ 4640108 h 4643935"/>
              <a:gd name="connsiteX4" fmla="*/ 9513223 w 9513223"/>
              <a:gd name="connsiteY4" fmla="*/ 63526 h 4643935"/>
              <a:gd name="connsiteX0" fmla="*/ 0 w 9513223"/>
              <a:gd name="connsiteY0" fmla="*/ 0 h 4643935"/>
              <a:gd name="connsiteX1" fmla="*/ 1149558 w 9513223"/>
              <a:gd name="connsiteY1" fmla="*/ 4508842 h 4643935"/>
              <a:gd name="connsiteX2" fmla="*/ 3743003 w 9513223"/>
              <a:gd name="connsiteY2" fmla="*/ 914401 h 4643935"/>
              <a:gd name="connsiteX3" fmla="*/ 5770208 w 9513223"/>
              <a:gd name="connsiteY3" fmla="*/ 4640108 h 4643935"/>
              <a:gd name="connsiteX4" fmla="*/ 9513223 w 9513223"/>
              <a:gd name="connsiteY4" fmla="*/ 63526 h 4643935"/>
              <a:gd name="connsiteX0" fmla="*/ 0 w 9513223"/>
              <a:gd name="connsiteY0" fmla="*/ 0 h 4645765"/>
              <a:gd name="connsiteX1" fmla="*/ 1149558 w 9513223"/>
              <a:gd name="connsiteY1" fmla="*/ 4508842 h 4645765"/>
              <a:gd name="connsiteX2" fmla="*/ 4494508 w 9513223"/>
              <a:gd name="connsiteY2" fmla="*/ 1081949 h 4645765"/>
              <a:gd name="connsiteX3" fmla="*/ 5770208 w 9513223"/>
              <a:gd name="connsiteY3" fmla="*/ 4640108 h 4645765"/>
              <a:gd name="connsiteX4" fmla="*/ 9513223 w 9513223"/>
              <a:gd name="connsiteY4" fmla="*/ 63526 h 4645765"/>
              <a:gd name="connsiteX0" fmla="*/ 0 w 9513223"/>
              <a:gd name="connsiteY0" fmla="*/ 0 h 4673655"/>
              <a:gd name="connsiteX1" fmla="*/ 1149558 w 9513223"/>
              <a:gd name="connsiteY1" fmla="*/ 4508842 h 4673655"/>
              <a:gd name="connsiteX2" fmla="*/ 4494508 w 9513223"/>
              <a:gd name="connsiteY2" fmla="*/ 1081949 h 4673655"/>
              <a:gd name="connsiteX3" fmla="*/ 6926369 w 9513223"/>
              <a:gd name="connsiteY3" fmla="*/ 4668033 h 4673655"/>
              <a:gd name="connsiteX4" fmla="*/ 9513223 w 9513223"/>
              <a:gd name="connsiteY4" fmla="*/ 63526 h 4673655"/>
              <a:gd name="connsiteX0" fmla="*/ 0 w 9513223"/>
              <a:gd name="connsiteY0" fmla="*/ 0 h 4668162"/>
              <a:gd name="connsiteX1" fmla="*/ 1149558 w 9513223"/>
              <a:gd name="connsiteY1" fmla="*/ 4508842 h 4668162"/>
              <a:gd name="connsiteX2" fmla="*/ 4494508 w 9513223"/>
              <a:gd name="connsiteY2" fmla="*/ 1081949 h 4668162"/>
              <a:gd name="connsiteX3" fmla="*/ 6926369 w 9513223"/>
              <a:gd name="connsiteY3" fmla="*/ 4668033 h 4668162"/>
              <a:gd name="connsiteX4" fmla="*/ 9513223 w 9513223"/>
              <a:gd name="connsiteY4" fmla="*/ 63526 h 4668162"/>
              <a:gd name="connsiteX0" fmla="*/ 193168 w 9706391"/>
              <a:gd name="connsiteY0" fmla="*/ 0 h 4668162"/>
              <a:gd name="connsiteX1" fmla="*/ 1342726 w 9706391"/>
              <a:gd name="connsiteY1" fmla="*/ 4508842 h 4668162"/>
              <a:gd name="connsiteX2" fmla="*/ 4687676 w 9706391"/>
              <a:gd name="connsiteY2" fmla="*/ 1081949 h 4668162"/>
              <a:gd name="connsiteX3" fmla="*/ 7119537 w 9706391"/>
              <a:gd name="connsiteY3" fmla="*/ 4668033 h 4668162"/>
              <a:gd name="connsiteX4" fmla="*/ 9706391 w 9706391"/>
              <a:gd name="connsiteY4" fmla="*/ 63526 h 4668162"/>
              <a:gd name="connsiteX0" fmla="*/ 0 w 9513223"/>
              <a:gd name="connsiteY0" fmla="*/ 0 h 4668162"/>
              <a:gd name="connsiteX1" fmla="*/ 1149558 w 9513223"/>
              <a:gd name="connsiteY1" fmla="*/ 4508842 h 4668162"/>
              <a:gd name="connsiteX2" fmla="*/ 4494508 w 9513223"/>
              <a:gd name="connsiteY2" fmla="*/ 1081949 h 4668162"/>
              <a:gd name="connsiteX3" fmla="*/ 6926369 w 9513223"/>
              <a:gd name="connsiteY3" fmla="*/ 4668033 h 4668162"/>
              <a:gd name="connsiteX4" fmla="*/ 9513223 w 9513223"/>
              <a:gd name="connsiteY4" fmla="*/ 63526 h 4668162"/>
              <a:gd name="connsiteX0" fmla="*/ 0 w 9513223"/>
              <a:gd name="connsiteY0" fmla="*/ 0 h 4668162"/>
              <a:gd name="connsiteX1" fmla="*/ 1583118 w 9513223"/>
              <a:gd name="connsiteY1" fmla="*/ 4550730 h 4668162"/>
              <a:gd name="connsiteX2" fmla="*/ 4494508 w 9513223"/>
              <a:gd name="connsiteY2" fmla="*/ 1081949 h 4668162"/>
              <a:gd name="connsiteX3" fmla="*/ 6926369 w 9513223"/>
              <a:gd name="connsiteY3" fmla="*/ 4668033 h 4668162"/>
              <a:gd name="connsiteX4" fmla="*/ 9513223 w 9513223"/>
              <a:gd name="connsiteY4" fmla="*/ 63526 h 4668162"/>
              <a:gd name="connsiteX0" fmla="*/ 0 w 9513223"/>
              <a:gd name="connsiteY0" fmla="*/ 0 h 4668364"/>
              <a:gd name="connsiteX1" fmla="*/ 1583118 w 9513223"/>
              <a:gd name="connsiteY1" fmla="*/ 4550730 h 4668364"/>
              <a:gd name="connsiteX2" fmla="*/ 4407796 w 9513223"/>
              <a:gd name="connsiteY2" fmla="*/ 327982 h 4668364"/>
              <a:gd name="connsiteX3" fmla="*/ 6926369 w 9513223"/>
              <a:gd name="connsiteY3" fmla="*/ 4668033 h 4668364"/>
              <a:gd name="connsiteX4" fmla="*/ 9513223 w 9513223"/>
              <a:gd name="connsiteY4" fmla="*/ 63526 h 4668364"/>
              <a:gd name="connsiteX0" fmla="*/ 0 w 9513223"/>
              <a:gd name="connsiteY0" fmla="*/ 7524 h 4675953"/>
              <a:gd name="connsiteX1" fmla="*/ 2869348 w 9513223"/>
              <a:gd name="connsiteY1" fmla="*/ 257851 h 4675953"/>
              <a:gd name="connsiteX2" fmla="*/ 4407796 w 9513223"/>
              <a:gd name="connsiteY2" fmla="*/ 335506 h 4675953"/>
              <a:gd name="connsiteX3" fmla="*/ 6926369 w 9513223"/>
              <a:gd name="connsiteY3" fmla="*/ 4675557 h 4675953"/>
              <a:gd name="connsiteX4" fmla="*/ 9513223 w 9513223"/>
              <a:gd name="connsiteY4" fmla="*/ 71050 h 4675953"/>
              <a:gd name="connsiteX0" fmla="*/ 0 w 9513223"/>
              <a:gd name="connsiteY0" fmla="*/ 0 h 4917528"/>
              <a:gd name="connsiteX1" fmla="*/ 2869348 w 9513223"/>
              <a:gd name="connsiteY1" fmla="*/ 250327 h 4917528"/>
              <a:gd name="connsiteX2" fmla="*/ 1315064 w 9513223"/>
              <a:gd name="connsiteY2" fmla="*/ 3874419 h 4917528"/>
              <a:gd name="connsiteX3" fmla="*/ 6926369 w 9513223"/>
              <a:gd name="connsiteY3" fmla="*/ 4668033 h 4917528"/>
              <a:gd name="connsiteX4" fmla="*/ 9513223 w 9513223"/>
              <a:gd name="connsiteY4" fmla="*/ 63526 h 4917528"/>
              <a:gd name="connsiteX0" fmla="*/ 0 w 9513223"/>
              <a:gd name="connsiteY0" fmla="*/ 0 h 4919075"/>
              <a:gd name="connsiteX1" fmla="*/ 4372358 w 9513223"/>
              <a:gd name="connsiteY1" fmla="*/ 194477 h 4919075"/>
              <a:gd name="connsiteX2" fmla="*/ 1315064 w 9513223"/>
              <a:gd name="connsiteY2" fmla="*/ 3874419 h 4919075"/>
              <a:gd name="connsiteX3" fmla="*/ 6926369 w 9513223"/>
              <a:gd name="connsiteY3" fmla="*/ 4668033 h 4919075"/>
              <a:gd name="connsiteX4" fmla="*/ 9513223 w 9513223"/>
              <a:gd name="connsiteY4" fmla="*/ 63526 h 4919075"/>
              <a:gd name="connsiteX0" fmla="*/ 0 w 9513223"/>
              <a:gd name="connsiteY0" fmla="*/ 0 h 4919075"/>
              <a:gd name="connsiteX1" fmla="*/ 752601 w 9513223"/>
              <a:gd name="connsiteY1" fmla="*/ 1759252 h 4919075"/>
              <a:gd name="connsiteX2" fmla="*/ 4372358 w 9513223"/>
              <a:gd name="connsiteY2" fmla="*/ 194477 h 4919075"/>
              <a:gd name="connsiteX3" fmla="*/ 1315064 w 9513223"/>
              <a:gd name="connsiteY3" fmla="*/ 3874419 h 4919075"/>
              <a:gd name="connsiteX4" fmla="*/ 6926369 w 9513223"/>
              <a:gd name="connsiteY4" fmla="*/ 4668033 h 4919075"/>
              <a:gd name="connsiteX5" fmla="*/ 9513223 w 9513223"/>
              <a:gd name="connsiteY5" fmla="*/ 63526 h 4919075"/>
              <a:gd name="connsiteX0" fmla="*/ 0 w 9513223"/>
              <a:gd name="connsiteY0" fmla="*/ 106417 h 5025492"/>
              <a:gd name="connsiteX1" fmla="*/ 752601 w 9513223"/>
              <a:gd name="connsiteY1" fmla="*/ 1865669 h 5025492"/>
              <a:gd name="connsiteX2" fmla="*/ 4372358 w 9513223"/>
              <a:gd name="connsiteY2" fmla="*/ 300894 h 5025492"/>
              <a:gd name="connsiteX3" fmla="*/ 1315064 w 9513223"/>
              <a:gd name="connsiteY3" fmla="*/ 3980836 h 5025492"/>
              <a:gd name="connsiteX4" fmla="*/ 6926369 w 9513223"/>
              <a:gd name="connsiteY4" fmla="*/ 4774450 h 5025492"/>
              <a:gd name="connsiteX5" fmla="*/ 9513223 w 9513223"/>
              <a:gd name="connsiteY5" fmla="*/ 169943 h 5025492"/>
              <a:gd name="connsiteX0" fmla="*/ 0 w 9513223"/>
              <a:gd name="connsiteY0" fmla="*/ 55275 h 4972803"/>
              <a:gd name="connsiteX1" fmla="*/ 752601 w 9513223"/>
              <a:gd name="connsiteY1" fmla="*/ 1814527 h 4972803"/>
              <a:gd name="connsiteX2" fmla="*/ 4878179 w 9513223"/>
              <a:gd name="connsiteY2" fmla="*/ 305601 h 4972803"/>
              <a:gd name="connsiteX3" fmla="*/ 1315064 w 9513223"/>
              <a:gd name="connsiteY3" fmla="*/ 3929694 h 4972803"/>
              <a:gd name="connsiteX4" fmla="*/ 6926369 w 9513223"/>
              <a:gd name="connsiteY4" fmla="*/ 4723308 h 4972803"/>
              <a:gd name="connsiteX5" fmla="*/ 9513223 w 9513223"/>
              <a:gd name="connsiteY5" fmla="*/ 118801 h 4972803"/>
              <a:gd name="connsiteX0" fmla="*/ 0 w 9513223"/>
              <a:gd name="connsiteY0" fmla="*/ 0 h 4917528"/>
              <a:gd name="connsiteX1" fmla="*/ 752601 w 9513223"/>
              <a:gd name="connsiteY1" fmla="*/ 1759252 h 4917528"/>
              <a:gd name="connsiteX2" fmla="*/ 4878179 w 9513223"/>
              <a:gd name="connsiteY2" fmla="*/ 250326 h 4917528"/>
              <a:gd name="connsiteX3" fmla="*/ 751435 w 9513223"/>
              <a:gd name="connsiteY3" fmla="*/ 3874419 h 4917528"/>
              <a:gd name="connsiteX4" fmla="*/ 6926369 w 9513223"/>
              <a:gd name="connsiteY4" fmla="*/ 4668033 h 4917528"/>
              <a:gd name="connsiteX5" fmla="*/ 9513223 w 9513223"/>
              <a:gd name="connsiteY5" fmla="*/ 63526 h 4917528"/>
              <a:gd name="connsiteX0" fmla="*/ 0 w 9513223"/>
              <a:gd name="connsiteY0" fmla="*/ 273186 h 5190714"/>
              <a:gd name="connsiteX1" fmla="*/ 752601 w 9513223"/>
              <a:gd name="connsiteY1" fmla="*/ 2032438 h 5190714"/>
              <a:gd name="connsiteX2" fmla="*/ 4878179 w 9513223"/>
              <a:gd name="connsiteY2" fmla="*/ 523512 h 5190714"/>
              <a:gd name="connsiteX3" fmla="*/ 751435 w 9513223"/>
              <a:gd name="connsiteY3" fmla="*/ 4147605 h 5190714"/>
              <a:gd name="connsiteX4" fmla="*/ 6926369 w 9513223"/>
              <a:gd name="connsiteY4" fmla="*/ 4941219 h 5190714"/>
              <a:gd name="connsiteX5" fmla="*/ 9513223 w 9513223"/>
              <a:gd name="connsiteY5" fmla="*/ 336712 h 5190714"/>
              <a:gd name="connsiteX0" fmla="*/ 0 w 9513223"/>
              <a:gd name="connsiteY0" fmla="*/ 273186 h 5107657"/>
              <a:gd name="connsiteX1" fmla="*/ 752601 w 9513223"/>
              <a:gd name="connsiteY1" fmla="*/ 2032438 h 5107657"/>
              <a:gd name="connsiteX2" fmla="*/ 4878179 w 9513223"/>
              <a:gd name="connsiteY2" fmla="*/ 523512 h 5107657"/>
              <a:gd name="connsiteX3" fmla="*/ 751435 w 9513223"/>
              <a:gd name="connsiteY3" fmla="*/ 4147605 h 5107657"/>
              <a:gd name="connsiteX4" fmla="*/ 3960950 w 9513223"/>
              <a:gd name="connsiteY4" fmla="*/ 4098867 h 5107657"/>
              <a:gd name="connsiteX5" fmla="*/ 6926369 w 9513223"/>
              <a:gd name="connsiteY5" fmla="*/ 4941219 h 5107657"/>
              <a:gd name="connsiteX6" fmla="*/ 9513223 w 9513223"/>
              <a:gd name="connsiteY6" fmla="*/ 336712 h 5107657"/>
              <a:gd name="connsiteX0" fmla="*/ 0 w 9513223"/>
              <a:gd name="connsiteY0" fmla="*/ 273186 h 5107657"/>
              <a:gd name="connsiteX1" fmla="*/ 752601 w 9513223"/>
              <a:gd name="connsiteY1" fmla="*/ 2032438 h 5107657"/>
              <a:gd name="connsiteX2" fmla="*/ 4878179 w 9513223"/>
              <a:gd name="connsiteY2" fmla="*/ 523512 h 5107657"/>
              <a:gd name="connsiteX3" fmla="*/ 751435 w 9513223"/>
              <a:gd name="connsiteY3" fmla="*/ 4147605 h 5107657"/>
              <a:gd name="connsiteX4" fmla="*/ 3960950 w 9513223"/>
              <a:gd name="connsiteY4" fmla="*/ 4098867 h 5107657"/>
              <a:gd name="connsiteX5" fmla="*/ 6926369 w 9513223"/>
              <a:gd name="connsiteY5" fmla="*/ 4941219 h 5107657"/>
              <a:gd name="connsiteX6" fmla="*/ 9513223 w 9513223"/>
              <a:gd name="connsiteY6" fmla="*/ 336712 h 5107657"/>
              <a:gd name="connsiteX0" fmla="*/ 0 w 9513223"/>
              <a:gd name="connsiteY0" fmla="*/ 273186 h 5007017"/>
              <a:gd name="connsiteX1" fmla="*/ 752601 w 9513223"/>
              <a:gd name="connsiteY1" fmla="*/ 2032438 h 5007017"/>
              <a:gd name="connsiteX2" fmla="*/ 4878179 w 9513223"/>
              <a:gd name="connsiteY2" fmla="*/ 523512 h 5007017"/>
              <a:gd name="connsiteX3" fmla="*/ 751435 w 9513223"/>
              <a:gd name="connsiteY3" fmla="*/ 4147605 h 5007017"/>
              <a:gd name="connsiteX4" fmla="*/ 3960950 w 9513223"/>
              <a:gd name="connsiteY4" fmla="*/ 4098867 h 5007017"/>
              <a:gd name="connsiteX5" fmla="*/ 7244313 w 9513223"/>
              <a:gd name="connsiteY5" fmla="*/ 4829521 h 5007017"/>
              <a:gd name="connsiteX6" fmla="*/ 9513223 w 9513223"/>
              <a:gd name="connsiteY6" fmla="*/ 336712 h 5007017"/>
              <a:gd name="connsiteX0" fmla="*/ 0 w 9513223"/>
              <a:gd name="connsiteY0" fmla="*/ 273186 h 4899404"/>
              <a:gd name="connsiteX1" fmla="*/ 752601 w 9513223"/>
              <a:gd name="connsiteY1" fmla="*/ 2032438 h 4899404"/>
              <a:gd name="connsiteX2" fmla="*/ 4878179 w 9513223"/>
              <a:gd name="connsiteY2" fmla="*/ 523512 h 4899404"/>
              <a:gd name="connsiteX3" fmla="*/ 751435 w 9513223"/>
              <a:gd name="connsiteY3" fmla="*/ 4147605 h 4899404"/>
              <a:gd name="connsiteX4" fmla="*/ 3960950 w 9513223"/>
              <a:gd name="connsiteY4" fmla="*/ 4098867 h 4899404"/>
              <a:gd name="connsiteX5" fmla="*/ 7244313 w 9513223"/>
              <a:gd name="connsiteY5" fmla="*/ 4829521 h 4899404"/>
              <a:gd name="connsiteX6" fmla="*/ 6128752 w 9513223"/>
              <a:gd name="connsiteY6" fmla="*/ 2130176 h 4899404"/>
              <a:gd name="connsiteX7" fmla="*/ 9513223 w 9513223"/>
              <a:gd name="connsiteY7" fmla="*/ 336712 h 4899404"/>
              <a:gd name="connsiteX0" fmla="*/ 0 w 9527675"/>
              <a:gd name="connsiteY0" fmla="*/ 273186 h 4899404"/>
              <a:gd name="connsiteX1" fmla="*/ 752601 w 9527675"/>
              <a:gd name="connsiteY1" fmla="*/ 2032438 h 4899404"/>
              <a:gd name="connsiteX2" fmla="*/ 4878179 w 9527675"/>
              <a:gd name="connsiteY2" fmla="*/ 523512 h 4899404"/>
              <a:gd name="connsiteX3" fmla="*/ 751435 w 9527675"/>
              <a:gd name="connsiteY3" fmla="*/ 4147605 h 4899404"/>
              <a:gd name="connsiteX4" fmla="*/ 3960950 w 9527675"/>
              <a:gd name="connsiteY4" fmla="*/ 4098867 h 4899404"/>
              <a:gd name="connsiteX5" fmla="*/ 7244313 w 9527675"/>
              <a:gd name="connsiteY5" fmla="*/ 4829521 h 4899404"/>
              <a:gd name="connsiteX6" fmla="*/ 6128752 w 9527675"/>
              <a:gd name="connsiteY6" fmla="*/ 2130176 h 4899404"/>
              <a:gd name="connsiteX7" fmla="*/ 9527675 w 9527675"/>
              <a:gd name="connsiteY7" fmla="*/ 43503 h 4899404"/>
              <a:gd name="connsiteX0" fmla="*/ 0 w 9527675"/>
              <a:gd name="connsiteY0" fmla="*/ 273186 h 4899404"/>
              <a:gd name="connsiteX1" fmla="*/ 752601 w 9527675"/>
              <a:gd name="connsiteY1" fmla="*/ 2032438 h 4899404"/>
              <a:gd name="connsiteX2" fmla="*/ 4878179 w 9527675"/>
              <a:gd name="connsiteY2" fmla="*/ 523512 h 4899404"/>
              <a:gd name="connsiteX3" fmla="*/ 751435 w 9527675"/>
              <a:gd name="connsiteY3" fmla="*/ 4147605 h 4899404"/>
              <a:gd name="connsiteX4" fmla="*/ 3960950 w 9527675"/>
              <a:gd name="connsiteY4" fmla="*/ 4098867 h 4899404"/>
              <a:gd name="connsiteX5" fmla="*/ 7244313 w 9527675"/>
              <a:gd name="connsiteY5" fmla="*/ 4829521 h 4899404"/>
              <a:gd name="connsiteX6" fmla="*/ 6128752 w 9527675"/>
              <a:gd name="connsiteY6" fmla="*/ 2130176 h 4899404"/>
              <a:gd name="connsiteX7" fmla="*/ 9527675 w 9527675"/>
              <a:gd name="connsiteY7" fmla="*/ 43503 h 4899404"/>
              <a:gd name="connsiteX0" fmla="*/ 0 w 9578869"/>
              <a:gd name="connsiteY0" fmla="*/ 273186 h 4862503"/>
              <a:gd name="connsiteX1" fmla="*/ 752601 w 9578869"/>
              <a:gd name="connsiteY1" fmla="*/ 2032438 h 4862503"/>
              <a:gd name="connsiteX2" fmla="*/ 4878179 w 9578869"/>
              <a:gd name="connsiteY2" fmla="*/ 523512 h 4862503"/>
              <a:gd name="connsiteX3" fmla="*/ 751435 w 9578869"/>
              <a:gd name="connsiteY3" fmla="*/ 4147605 h 4862503"/>
              <a:gd name="connsiteX4" fmla="*/ 3960950 w 9578869"/>
              <a:gd name="connsiteY4" fmla="*/ 4098867 h 4862503"/>
              <a:gd name="connsiteX5" fmla="*/ 9556637 w 9578869"/>
              <a:gd name="connsiteY5" fmla="*/ 4717821 h 4862503"/>
              <a:gd name="connsiteX6" fmla="*/ 6128752 w 9578869"/>
              <a:gd name="connsiteY6" fmla="*/ 2130176 h 4862503"/>
              <a:gd name="connsiteX7" fmla="*/ 9527675 w 9578869"/>
              <a:gd name="connsiteY7" fmla="*/ 43503 h 4862503"/>
              <a:gd name="connsiteX0" fmla="*/ 0 w 9565834"/>
              <a:gd name="connsiteY0" fmla="*/ 273186 h 4730389"/>
              <a:gd name="connsiteX1" fmla="*/ 752601 w 9565834"/>
              <a:gd name="connsiteY1" fmla="*/ 2032438 h 4730389"/>
              <a:gd name="connsiteX2" fmla="*/ 4878179 w 9565834"/>
              <a:gd name="connsiteY2" fmla="*/ 523512 h 4730389"/>
              <a:gd name="connsiteX3" fmla="*/ 751435 w 9565834"/>
              <a:gd name="connsiteY3" fmla="*/ 4147605 h 4730389"/>
              <a:gd name="connsiteX4" fmla="*/ 4770263 w 9565834"/>
              <a:gd name="connsiteY4" fmla="*/ 3149427 h 4730389"/>
              <a:gd name="connsiteX5" fmla="*/ 9556637 w 9565834"/>
              <a:gd name="connsiteY5" fmla="*/ 4717821 h 4730389"/>
              <a:gd name="connsiteX6" fmla="*/ 6128752 w 9565834"/>
              <a:gd name="connsiteY6" fmla="*/ 2130176 h 4730389"/>
              <a:gd name="connsiteX7" fmla="*/ 9527675 w 9565834"/>
              <a:gd name="connsiteY7" fmla="*/ 43503 h 4730389"/>
              <a:gd name="connsiteX0" fmla="*/ 0 w 9565834"/>
              <a:gd name="connsiteY0" fmla="*/ 273186 h 4777595"/>
              <a:gd name="connsiteX1" fmla="*/ 752601 w 9565834"/>
              <a:gd name="connsiteY1" fmla="*/ 2032438 h 4777595"/>
              <a:gd name="connsiteX2" fmla="*/ 4878179 w 9565834"/>
              <a:gd name="connsiteY2" fmla="*/ 523512 h 4777595"/>
              <a:gd name="connsiteX3" fmla="*/ 751435 w 9565834"/>
              <a:gd name="connsiteY3" fmla="*/ 4147605 h 4777595"/>
              <a:gd name="connsiteX4" fmla="*/ 4770263 w 9565834"/>
              <a:gd name="connsiteY4" fmla="*/ 3149427 h 4777595"/>
              <a:gd name="connsiteX5" fmla="*/ 9556637 w 9565834"/>
              <a:gd name="connsiteY5" fmla="*/ 4717821 h 4777595"/>
              <a:gd name="connsiteX6" fmla="*/ 6128752 w 9565834"/>
              <a:gd name="connsiteY6" fmla="*/ 2130176 h 4777595"/>
              <a:gd name="connsiteX7" fmla="*/ 9527675 w 9565834"/>
              <a:gd name="connsiteY7" fmla="*/ 43503 h 4777595"/>
              <a:gd name="connsiteX0" fmla="*/ 0 w 9565834"/>
              <a:gd name="connsiteY0" fmla="*/ 273186 h 4777595"/>
              <a:gd name="connsiteX1" fmla="*/ 752601 w 9565834"/>
              <a:gd name="connsiteY1" fmla="*/ 2032438 h 4777595"/>
              <a:gd name="connsiteX2" fmla="*/ 4878179 w 9565834"/>
              <a:gd name="connsiteY2" fmla="*/ 523512 h 4777595"/>
              <a:gd name="connsiteX3" fmla="*/ 751435 w 9565834"/>
              <a:gd name="connsiteY3" fmla="*/ 4147605 h 4777595"/>
              <a:gd name="connsiteX4" fmla="*/ 4770263 w 9565834"/>
              <a:gd name="connsiteY4" fmla="*/ 3149427 h 4777595"/>
              <a:gd name="connsiteX5" fmla="*/ 9556637 w 9565834"/>
              <a:gd name="connsiteY5" fmla="*/ 4717821 h 4777595"/>
              <a:gd name="connsiteX6" fmla="*/ 6128752 w 9565834"/>
              <a:gd name="connsiteY6" fmla="*/ 2130176 h 4777595"/>
              <a:gd name="connsiteX7" fmla="*/ 9527675 w 9565834"/>
              <a:gd name="connsiteY7" fmla="*/ 43503 h 4777595"/>
              <a:gd name="connsiteX0" fmla="*/ 0 w 9565834"/>
              <a:gd name="connsiteY0" fmla="*/ 273186 h 4777595"/>
              <a:gd name="connsiteX1" fmla="*/ 752601 w 9565834"/>
              <a:gd name="connsiteY1" fmla="*/ 2032438 h 4777595"/>
              <a:gd name="connsiteX2" fmla="*/ 4878179 w 9565834"/>
              <a:gd name="connsiteY2" fmla="*/ 523512 h 4777595"/>
              <a:gd name="connsiteX3" fmla="*/ 751435 w 9565834"/>
              <a:gd name="connsiteY3" fmla="*/ 4147605 h 4777595"/>
              <a:gd name="connsiteX4" fmla="*/ 4770263 w 9565834"/>
              <a:gd name="connsiteY4" fmla="*/ 3149427 h 4777595"/>
              <a:gd name="connsiteX5" fmla="*/ 9556637 w 9565834"/>
              <a:gd name="connsiteY5" fmla="*/ 4717821 h 4777595"/>
              <a:gd name="connsiteX6" fmla="*/ 6128752 w 9565834"/>
              <a:gd name="connsiteY6" fmla="*/ 2130176 h 4777595"/>
              <a:gd name="connsiteX7" fmla="*/ 9527675 w 9565834"/>
              <a:gd name="connsiteY7" fmla="*/ 43503 h 4777595"/>
              <a:gd name="connsiteX0" fmla="*/ 0 w 9565834"/>
              <a:gd name="connsiteY0" fmla="*/ 273186 h 4777595"/>
              <a:gd name="connsiteX1" fmla="*/ 752601 w 9565834"/>
              <a:gd name="connsiteY1" fmla="*/ 2032438 h 4777595"/>
              <a:gd name="connsiteX2" fmla="*/ 4878179 w 9565834"/>
              <a:gd name="connsiteY2" fmla="*/ 523512 h 4777595"/>
              <a:gd name="connsiteX3" fmla="*/ 751435 w 9565834"/>
              <a:gd name="connsiteY3" fmla="*/ 4147605 h 4777595"/>
              <a:gd name="connsiteX4" fmla="*/ 3946497 w 9565834"/>
              <a:gd name="connsiteY4" fmla="*/ 3833584 h 4777595"/>
              <a:gd name="connsiteX5" fmla="*/ 4770263 w 9565834"/>
              <a:gd name="connsiteY5" fmla="*/ 3149427 h 4777595"/>
              <a:gd name="connsiteX6" fmla="*/ 9556637 w 9565834"/>
              <a:gd name="connsiteY6" fmla="*/ 4717821 h 4777595"/>
              <a:gd name="connsiteX7" fmla="*/ 6128752 w 9565834"/>
              <a:gd name="connsiteY7" fmla="*/ 2130176 h 4777595"/>
              <a:gd name="connsiteX8" fmla="*/ 9527675 w 9565834"/>
              <a:gd name="connsiteY8" fmla="*/ 43503 h 4777595"/>
              <a:gd name="connsiteX0" fmla="*/ 0 w 9565834"/>
              <a:gd name="connsiteY0" fmla="*/ 273186 h 4728160"/>
              <a:gd name="connsiteX1" fmla="*/ 752601 w 9565834"/>
              <a:gd name="connsiteY1" fmla="*/ 2032438 h 4728160"/>
              <a:gd name="connsiteX2" fmla="*/ 4878179 w 9565834"/>
              <a:gd name="connsiteY2" fmla="*/ 523512 h 4728160"/>
              <a:gd name="connsiteX3" fmla="*/ 751435 w 9565834"/>
              <a:gd name="connsiteY3" fmla="*/ 4147605 h 4728160"/>
              <a:gd name="connsiteX4" fmla="*/ 3946497 w 9565834"/>
              <a:gd name="connsiteY4" fmla="*/ 3833584 h 4728160"/>
              <a:gd name="connsiteX5" fmla="*/ 4770263 w 9565834"/>
              <a:gd name="connsiteY5" fmla="*/ 3149427 h 4728160"/>
              <a:gd name="connsiteX6" fmla="*/ 9556637 w 9565834"/>
              <a:gd name="connsiteY6" fmla="*/ 4717821 h 4728160"/>
              <a:gd name="connsiteX7" fmla="*/ 6128752 w 9565834"/>
              <a:gd name="connsiteY7" fmla="*/ 2130176 h 4728160"/>
              <a:gd name="connsiteX8" fmla="*/ 9527675 w 9565834"/>
              <a:gd name="connsiteY8" fmla="*/ 43503 h 4728160"/>
              <a:gd name="connsiteX0" fmla="*/ 0 w 9559949"/>
              <a:gd name="connsiteY0" fmla="*/ 273186 h 5062779"/>
              <a:gd name="connsiteX1" fmla="*/ 752601 w 9559949"/>
              <a:gd name="connsiteY1" fmla="*/ 2032438 h 5062779"/>
              <a:gd name="connsiteX2" fmla="*/ 4878179 w 9559949"/>
              <a:gd name="connsiteY2" fmla="*/ 523512 h 5062779"/>
              <a:gd name="connsiteX3" fmla="*/ 751435 w 9559949"/>
              <a:gd name="connsiteY3" fmla="*/ 4147605 h 5062779"/>
              <a:gd name="connsiteX4" fmla="*/ 3946497 w 9559949"/>
              <a:gd name="connsiteY4" fmla="*/ 3833584 h 5062779"/>
              <a:gd name="connsiteX5" fmla="*/ 4770263 w 9559949"/>
              <a:gd name="connsiteY5" fmla="*/ 3149427 h 5062779"/>
              <a:gd name="connsiteX6" fmla="*/ 6721284 w 9559949"/>
              <a:gd name="connsiteY6" fmla="*/ 4866798 h 5062779"/>
              <a:gd name="connsiteX7" fmla="*/ 9556637 w 9559949"/>
              <a:gd name="connsiteY7" fmla="*/ 4717821 h 5062779"/>
              <a:gd name="connsiteX8" fmla="*/ 6128752 w 9559949"/>
              <a:gd name="connsiteY8" fmla="*/ 2130176 h 5062779"/>
              <a:gd name="connsiteX9" fmla="*/ 9527675 w 9559949"/>
              <a:gd name="connsiteY9" fmla="*/ 43503 h 5062779"/>
              <a:gd name="connsiteX0" fmla="*/ 0 w 9559949"/>
              <a:gd name="connsiteY0" fmla="*/ 273186 h 5062779"/>
              <a:gd name="connsiteX1" fmla="*/ 752601 w 9559949"/>
              <a:gd name="connsiteY1" fmla="*/ 2032438 h 5062779"/>
              <a:gd name="connsiteX2" fmla="*/ 4878179 w 9559949"/>
              <a:gd name="connsiteY2" fmla="*/ 523512 h 5062779"/>
              <a:gd name="connsiteX3" fmla="*/ 751435 w 9559949"/>
              <a:gd name="connsiteY3" fmla="*/ 4147605 h 5062779"/>
              <a:gd name="connsiteX4" fmla="*/ 3007116 w 9559949"/>
              <a:gd name="connsiteY4" fmla="*/ 4838873 h 5062779"/>
              <a:gd name="connsiteX5" fmla="*/ 4770263 w 9559949"/>
              <a:gd name="connsiteY5" fmla="*/ 3149427 h 5062779"/>
              <a:gd name="connsiteX6" fmla="*/ 6721284 w 9559949"/>
              <a:gd name="connsiteY6" fmla="*/ 4866798 h 5062779"/>
              <a:gd name="connsiteX7" fmla="*/ 9556637 w 9559949"/>
              <a:gd name="connsiteY7" fmla="*/ 4717821 h 5062779"/>
              <a:gd name="connsiteX8" fmla="*/ 6128752 w 9559949"/>
              <a:gd name="connsiteY8" fmla="*/ 2130176 h 5062779"/>
              <a:gd name="connsiteX9" fmla="*/ 9527675 w 9559949"/>
              <a:gd name="connsiteY9" fmla="*/ 43503 h 5062779"/>
              <a:gd name="connsiteX0" fmla="*/ 29755 w 9589704"/>
              <a:gd name="connsiteY0" fmla="*/ 229683 h 5019276"/>
              <a:gd name="connsiteX1" fmla="*/ 449960 w 9589704"/>
              <a:gd name="connsiteY1" fmla="*/ 2631202 h 5019276"/>
              <a:gd name="connsiteX2" fmla="*/ 4907934 w 9589704"/>
              <a:gd name="connsiteY2" fmla="*/ 480009 h 5019276"/>
              <a:gd name="connsiteX3" fmla="*/ 781190 w 9589704"/>
              <a:gd name="connsiteY3" fmla="*/ 4104102 h 5019276"/>
              <a:gd name="connsiteX4" fmla="*/ 3036871 w 9589704"/>
              <a:gd name="connsiteY4" fmla="*/ 4795370 h 5019276"/>
              <a:gd name="connsiteX5" fmla="*/ 4800018 w 9589704"/>
              <a:gd name="connsiteY5" fmla="*/ 3105924 h 5019276"/>
              <a:gd name="connsiteX6" fmla="*/ 6751039 w 9589704"/>
              <a:gd name="connsiteY6" fmla="*/ 4823295 h 5019276"/>
              <a:gd name="connsiteX7" fmla="*/ 9586392 w 9589704"/>
              <a:gd name="connsiteY7" fmla="*/ 4674318 h 5019276"/>
              <a:gd name="connsiteX8" fmla="*/ 6158507 w 9589704"/>
              <a:gd name="connsiteY8" fmla="*/ 2086673 h 5019276"/>
              <a:gd name="connsiteX9" fmla="*/ 9557430 w 9589704"/>
              <a:gd name="connsiteY9" fmla="*/ 0 h 5019276"/>
              <a:gd name="connsiteX0" fmla="*/ 29755 w 9589704"/>
              <a:gd name="connsiteY0" fmla="*/ 229683 h 5019276"/>
              <a:gd name="connsiteX1" fmla="*/ 449960 w 9589704"/>
              <a:gd name="connsiteY1" fmla="*/ 2631202 h 5019276"/>
              <a:gd name="connsiteX2" fmla="*/ 2372079 w 9589704"/>
              <a:gd name="connsiteY2" fmla="*/ 1779501 h 5019276"/>
              <a:gd name="connsiteX3" fmla="*/ 4907934 w 9589704"/>
              <a:gd name="connsiteY3" fmla="*/ 480009 h 5019276"/>
              <a:gd name="connsiteX4" fmla="*/ 781190 w 9589704"/>
              <a:gd name="connsiteY4" fmla="*/ 4104102 h 5019276"/>
              <a:gd name="connsiteX5" fmla="*/ 3036871 w 9589704"/>
              <a:gd name="connsiteY5" fmla="*/ 4795370 h 5019276"/>
              <a:gd name="connsiteX6" fmla="*/ 4800018 w 9589704"/>
              <a:gd name="connsiteY6" fmla="*/ 3105924 h 5019276"/>
              <a:gd name="connsiteX7" fmla="*/ 6751039 w 9589704"/>
              <a:gd name="connsiteY7" fmla="*/ 4823295 h 5019276"/>
              <a:gd name="connsiteX8" fmla="*/ 9586392 w 9589704"/>
              <a:gd name="connsiteY8" fmla="*/ 4674318 h 5019276"/>
              <a:gd name="connsiteX9" fmla="*/ 6158507 w 9589704"/>
              <a:gd name="connsiteY9" fmla="*/ 2086673 h 5019276"/>
              <a:gd name="connsiteX10" fmla="*/ 9557430 w 9589704"/>
              <a:gd name="connsiteY10" fmla="*/ 0 h 5019276"/>
              <a:gd name="connsiteX0" fmla="*/ 29755 w 9589704"/>
              <a:gd name="connsiteY0" fmla="*/ 229683 h 5019276"/>
              <a:gd name="connsiteX1" fmla="*/ 449960 w 9589704"/>
              <a:gd name="connsiteY1" fmla="*/ 2631202 h 5019276"/>
              <a:gd name="connsiteX2" fmla="*/ 2372079 w 9589704"/>
              <a:gd name="connsiteY2" fmla="*/ 1779501 h 5019276"/>
              <a:gd name="connsiteX3" fmla="*/ 4907934 w 9589704"/>
              <a:gd name="connsiteY3" fmla="*/ 480009 h 5019276"/>
              <a:gd name="connsiteX4" fmla="*/ 781190 w 9589704"/>
              <a:gd name="connsiteY4" fmla="*/ 4104102 h 5019276"/>
              <a:gd name="connsiteX5" fmla="*/ 3036871 w 9589704"/>
              <a:gd name="connsiteY5" fmla="*/ 4795370 h 5019276"/>
              <a:gd name="connsiteX6" fmla="*/ 4800018 w 9589704"/>
              <a:gd name="connsiteY6" fmla="*/ 3105924 h 5019276"/>
              <a:gd name="connsiteX7" fmla="*/ 6751039 w 9589704"/>
              <a:gd name="connsiteY7" fmla="*/ 4823295 h 5019276"/>
              <a:gd name="connsiteX8" fmla="*/ 9586392 w 9589704"/>
              <a:gd name="connsiteY8" fmla="*/ 4674318 h 5019276"/>
              <a:gd name="connsiteX9" fmla="*/ 6158507 w 9589704"/>
              <a:gd name="connsiteY9" fmla="*/ 2086673 h 5019276"/>
              <a:gd name="connsiteX10" fmla="*/ 9557430 w 9589704"/>
              <a:gd name="connsiteY10" fmla="*/ 0 h 5019276"/>
              <a:gd name="connsiteX0" fmla="*/ 148091 w 9708040"/>
              <a:gd name="connsiteY0" fmla="*/ 229683 h 5019276"/>
              <a:gd name="connsiteX1" fmla="*/ 365968 w 9708040"/>
              <a:gd name="connsiteY1" fmla="*/ 2924411 h 5019276"/>
              <a:gd name="connsiteX2" fmla="*/ 2490415 w 9708040"/>
              <a:gd name="connsiteY2" fmla="*/ 1779501 h 5019276"/>
              <a:gd name="connsiteX3" fmla="*/ 5026270 w 9708040"/>
              <a:gd name="connsiteY3" fmla="*/ 480009 h 5019276"/>
              <a:gd name="connsiteX4" fmla="*/ 899526 w 9708040"/>
              <a:gd name="connsiteY4" fmla="*/ 4104102 h 5019276"/>
              <a:gd name="connsiteX5" fmla="*/ 3155207 w 9708040"/>
              <a:gd name="connsiteY5" fmla="*/ 4795370 h 5019276"/>
              <a:gd name="connsiteX6" fmla="*/ 4918354 w 9708040"/>
              <a:gd name="connsiteY6" fmla="*/ 3105924 h 5019276"/>
              <a:gd name="connsiteX7" fmla="*/ 6869375 w 9708040"/>
              <a:gd name="connsiteY7" fmla="*/ 4823295 h 5019276"/>
              <a:gd name="connsiteX8" fmla="*/ 9704728 w 9708040"/>
              <a:gd name="connsiteY8" fmla="*/ 4674318 h 5019276"/>
              <a:gd name="connsiteX9" fmla="*/ 6276843 w 9708040"/>
              <a:gd name="connsiteY9" fmla="*/ 2086673 h 5019276"/>
              <a:gd name="connsiteX10" fmla="*/ 9675766 w 9708040"/>
              <a:gd name="connsiteY10" fmla="*/ 0 h 5019276"/>
              <a:gd name="connsiteX0" fmla="*/ 148091 w 9708040"/>
              <a:gd name="connsiteY0" fmla="*/ 229683 h 5019276"/>
              <a:gd name="connsiteX1" fmla="*/ 365968 w 9708040"/>
              <a:gd name="connsiteY1" fmla="*/ 2924411 h 5019276"/>
              <a:gd name="connsiteX2" fmla="*/ 2490415 w 9708040"/>
              <a:gd name="connsiteY2" fmla="*/ 1779501 h 5019276"/>
              <a:gd name="connsiteX3" fmla="*/ 5026270 w 9708040"/>
              <a:gd name="connsiteY3" fmla="*/ 480009 h 5019276"/>
              <a:gd name="connsiteX4" fmla="*/ 899526 w 9708040"/>
              <a:gd name="connsiteY4" fmla="*/ 4104102 h 5019276"/>
              <a:gd name="connsiteX5" fmla="*/ 3155207 w 9708040"/>
              <a:gd name="connsiteY5" fmla="*/ 4795370 h 5019276"/>
              <a:gd name="connsiteX6" fmla="*/ 4918354 w 9708040"/>
              <a:gd name="connsiteY6" fmla="*/ 3105924 h 5019276"/>
              <a:gd name="connsiteX7" fmla="*/ 6869375 w 9708040"/>
              <a:gd name="connsiteY7" fmla="*/ 4823295 h 5019276"/>
              <a:gd name="connsiteX8" fmla="*/ 9704728 w 9708040"/>
              <a:gd name="connsiteY8" fmla="*/ 4674318 h 5019276"/>
              <a:gd name="connsiteX9" fmla="*/ 6276843 w 9708040"/>
              <a:gd name="connsiteY9" fmla="*/ 2086673 h 5019276"/>
              <a:gd name="connsiteX10" fmla="*/ 9675766 w 9708040"/>
              <a:gd name="connsiteY10" fmla="*/ 0 h 5019276"/>
              <a:gd name="connsiteX0" fmla="*/ 148091 w 9708040"/>
              <a:gd name="connsiteY0" fmla="*/ 229683 h 5019276"/>
              <a:gd name="connsiteX1" fmla="*/ 365968 w 9708040"/>
              <a:gd name="connsiteY1" fmla="*/ 2924411 h 5019276"/>
              <a:gd name="connsiteX2" fmla="*/ 2490415 w 9708040"/>
              <a:gd name="connsiteY2" fmla="*/ 1779501 h 5019276"/>
              <a:gd name="connsiteX3" fmla="*/ 5026270 w 9708040"/>
              <a:gd name="connsiteY3" fmla="*/ 480009 h 5019276"/>
              <a:gd name="connsiteX4" fmla="*/ 899526 w 9708040"/>
              <a:gd name="connsiteY4" fmla="*/ 4104102 h 5019276"/>
              <a:gd name="connsiteX5" fmla="*/ 3155207 w 9708040"/>
              <a:gd name="connsiteY5" fmla="*/ 4795370 h 5019276"/>
              <a:gd name="connsiteX6" fmla="*/ 4918354 w 9708040"/>
              <a:gd name="connsiteY6" fmla="*/ 3105924 h 5019276"/>
              <a:gd name="connsiteX7" fmla="*/ 6869375 w 9708040"/>
              <a:gd name="connsiteY7" fmla="*/ 4823295 h 5019276"/>
              <a:gd name="connsiteX8" fmla="*/ 9704728 w 9708040"/>
              <a:gd name="connsiteY8" fmla="*/ 4674318 h 5019276"/>
              <a:gd name="connsiteX9" fmla="*/ 6276843 w 9708040"/>
              <a:gd name="connsiteY9" fmla="*/ 2086673 h 5019276"/>
              <a:gd name="connsiteX10" fmla="*/ 9675766 w 9708040"/>
              <a:gd name="connsiteY10" fmla="*/ 0 h 5019276"/>
              <a:gd name="connsiteX0" fmla="*/ 148091 w 9708040"/>
              <a:gd name="connsiteY0" fmla="*/ 229683 h 5019276"/>
              <a:gd name="connsiteX1" fmla="*/ 365968 w 9708040"/>
              <a:gd name="connsiteY1" fmla="*/ 2924411 h 5019276"/>
              <a:gd name="connsiteX2" fmla="*/ 2490415 w 9708040"/>
              <a:gd name="connsiteY2" fmla="*/ 1779501 h 5019276"/>
              <a:gd name="connsiteX3" fmla="*/ 5026270 w 9708040"/>
              <a:gd name="connsiteY3" fmla="*/ 480009 h 5019276"/>
              <a:gd name="connsiteX4" fmla="*/ 899526 w 9708040"/>
              <a:gd name="connsiteY4" fmla="*/ 4104102 h 5019276"/>
              <a:gd name="connsiteX5" fmla="*/ 3155207 w 9708040"/>
              <a:gd name="connsiteY5" fmla="*/ 4795370 h 5019276"/>
              <a:gd name="connsiteX6" fmla="*/ 4918354 w 9708040"/>
              <a:gd name="connsiteY6" fmla="*/ 3105924 h 5019276"/>
              <a:gd name="connsiteX7" fmla="*/ 6869375 w 9708040"/>
              <a:gd name="connsiteY7" fmla="*/ 4823295 h 5019276"/>
              <a:gd name="connsiteX8" fmla="*/ 9704728 w 9708040"/>
              <a:gd name="connsiteY8" fmla="*/ 4674318 h 5019276"/>
              <a:gd name="connsiteX9" fmla="*/ 6276843 w 9708040"/>
              <a:gd name="connsiteY9" fmla="*/ 2086673 h 5019276"/>
              <a:gd name="connsiteX10" fmla="*/ 9675766 w 9708040"/>
              <a:gd name="connsiteY10" fmla="*/ 0 h 5019276"/>
              <a:gd name="connsiteX0" fmla="*/ 148091 w 9708040"/>
              <a:gd name="connsiteY0" fmla="*/ 229683 h 5019276"/>
              <a:gd name="connsiteX1" fmla="*/ 365968 w 9708040"/>
              <a:gd name="connsiteY1" fmla="*/ 2924411 h 5019276"/>
              <a:gd name="connsiteX2" fmla="*/ 5026270 w 9708040"/>
              <a:gd name="connsiteY2" fmla="*/ 480009 h 5019276"/>
              <a:gd name="connsiteX3" fmla="*/ 899526 w 9708040"/>
              <a:gd name="connsiteY3" fmla="*/ 4104102 h 5019276"/>
              <a:gd name="connsiteX4" fmla="*/ 3155207 w 9708040"/>
              <a:gd name="connsiteY4" fmla="*/ 4795370 h 5019276"/>
              <a:gd name="connsiteX5" fmla="*/ 4918354 w 9708040"/>
              <a:gd name="connsiteY5" fmla="*/ 3105924 h 5019276"/>
              <a:gd name="connsiteX6" fmla="*/ 6869375 w 9708040"/>
              <a:gd name="connsiteY6" fmla="*/ 4823295 h 5019276"/>
              <a:gd name="connsiteX7" fmla="*/ 9704728 w 9708040"/>
              <a:gd name="connsiteY7" fmla="*/ 4674318 h 5019276"/>
              <a:gd name="connsiteX8" fmla="*/ 6276843 w 9708040"/>
              <a:gd name="connsiteY8" fmla="*/ 2086673 h 5019276"/>
              <a:gd name="connsiteX9" fmla="*/ 9675766 w 9708040"/>
              <a:gd name="connsiteY9" fmla="*/ 0 h 5019276"/>
              <a:gd name="connsiteX0" fmla="*/ 148091 w 9708040"/>
              <a:gd name="connsiteY0" fmla="*/ 229683 h 5019276"/>
              <a:gd name="connsiteX1" fmla="*/ 365968 w 9708040"/>
              <a:gd name="connsiteY1" fmla="*/ 2924411 h 5019276"/>
              <a:gd name="connsiteX2" fmla="*/ 5026270 w 9708040"/>
              <a:gd name="connsiteY2" fmla="*/ 480009 h 5019276"/>
              <a:gd name="connsiteX3" fmla="*/ 899526 w 9708040"/>
              <a:gd name="connsiteY3" fmla="*/ 4104102 h 5019276"/>
              <a:gd name="connsiteX4" fmla="*/ 3155207 w 9708040"/>
              <a:gd name="connsiteY4" fmla="*/ 4795370 h 5019276"/>
              <a:gd name="connsiteX5" fmla="*/ 4918354 w 9708040"/>
              <a:gd name="connsiteY5" fmla="*/ 3105924 h 5019276"/>
              <a:gd name="connsiteX6" fmla="*/ 6869375 w 9708040"/>
              <a:gd name="connsiteY6" fmla="*/ 4823295 h 5019276"/>
              <a:gd name="connsiteX7" fmla="*/ 9704728 w 9708040"/>
              <a:gd name="connsiteY7" fmla="*/ 4674318 h 5019276"/>
              <a:gd name="connsiteX8" fmla="*/ 6276843 w 9708040"/>
              <a:gd name="connsiteY8" fmla="*/ 2086673 h 5019276"/>
              <a:gd name="connsiteX9" fmla="*/ 9675766 w 9708040"/>
              <a:gd name="connsiteY9" fmla="*/ 0 h 5019276"/>
              <a:gd name="connsiteX0" fmla="*/ 0 w 9559949"/>
              <a:gd name="connsiteY0" fmla="*/ 229683 h 5019276"/>
              <a:gd name="connsiteX1" fmla="*/ 723698 w 9559949"/>
              <a:gd name="connsiteY1" fmla="*/ 2449691 h 5019276"/>
              <a:gd name="connsiteX2" fmla="*/ 4878179 w 9559949"/>
              <a:gd name="connsiteY2" fmla="*/ 480009 h 5019276"/>
              <a:gd name="connsiteX3" fmla="*/ 751435 w 9559949"/>
              <a:gd name="connsiteY3" fmla="*/ 4104102 h 5019276"/>
              <a:gd name="connsiteX4" fmla="*/ 3007116 w 9559949"/>
              <a:gd name="connsiteY4" fmla="*/ 4795370 h 5019276"/>
              <a:gd name="connsiteX5" fmla="*/ 4770263 w 9559949"/>
              <a:gd name="connsiteY5" fmla="*/ 3105924 h 5019276"/>
              <a:gd name="connsiteX6" fmla="*/ 6721284 w 9559949"/>
              <a:gd name="connsiteY6" fmla="*/ 4823295 h 5019276"/>
              <a:gd name="connsiteX7" fmla="*/ 9556637 w 9559949"/>
              <a:gd name="connsiteY7" fmla="*/ 4674318 h 5019276"/>
              <a:gd name="connsiteX8" fmla="*/ 6128752 w 9559949"/>
              <a:gd name="connsiteY8" fmla="*/ 2086673 h 5019276"/>
              <a:gd name="connsiteX9" fmla="*/ 9527675 w 9559949"/>
              <a:gd name="connsiteY9" fmla="*/ 0 h 5019276"/>
              <a:gd name="connsiteX0" fmla="*/ 0 w 9559949"/>
              <a:gd name="connsiteY0" fmla="*/ 229683 h 5019276"/>
              <a:gd name="connsiteX1" fmla="*/ 723698 w 9559949"/>
              <a:gd name="connsiteY1" fmla="*/ 2449691 h 5019276"/>
              <a:gd name="connsiteX2" fmla="*/ 3079376 w 9559949"/>
              <a:gd name="connsiteY2" fmla="*/ 1360631 h 5019276"/>
              <a:gd name="connsiteX3" fmla="*/ 4878179 w 9559949"/>
              <a:gd name="connsiteY3" fmla="*/ 480009 h 5019276"/>
              <a:gd name="connsiteX4" fmla="*/ 751435 w 9559949"/>
              <a:gd name="connsiteY4" fmla="*/ 4104102 h 5019276"/>
              <a:gd name="connsiteX5" fmla="*/ 3007116 w 9559949"/>
              <a:gd name="connsiteY5" fmla="*/ 4795370 h 5019276"/>
              <a:gd name="connsiteX6" fmla="*/ 4770263 w 9559949"/>
              <a:gd name="connsiteY6" fmla="*/ 3105924 h 5019276"/>
              <a:gd name="connsiteX7" fmla="*/ 6721284 w 9559949"/>
              <a:gd name="connsiteY7" fmla="*/ 4823295 h 5019276"/>
              <a:gd name="connsiteX8" fmla="*/ 9556637 w 9559949"/>
              <a:gd name="connsiteY8" fmla="*/ 4674318 h 5019276"/>
              <a:gd name="connsiteX9" fmla="*/ 6128752 w 9559949"/>
              <a:gd name="connsiteY9" fmla="*/ 2086673 h 5019276"/>
              <a:gd name="connsiteX10" fmla="*/ 9527675 w 9559949"/>
              <a:gd name="connsiteY10" fmla="*/ 0 h 5019276"/>
              <a:gd name="connsiteX0" fmla="*/ 0 w 9559949"/>
              <a:gd name="connsiteY0" fmla="*/ 229683 h 5019276"/>
              <a:gd name="connsiteX1" fmla="*/ 723698 w 9559949"/>
              <a:gd name="connsiteY1" fmla="*/ 2449691 h 5019276"/>
              <a:gd name="connsiteX2" fmla="*/ 2877047 w 9559949"/>
              <a:gd name="connsiteY2" fmla="*/ 662514 h 5019276"/>
              <a:gd name="connsiteX3" fmla="*/ 4878179 w 9559949"/>
              <a:gd name="connsiteY3" fmla="*/ 480009 h 5019276"/>
              <a:gd name="connsiteX4" fmla="*/ 751435 w 9559949"/>
              <a:gd name="connsiteY4" fmla="*/ 4104102 h 5019276"/>
              <a:gd name="connsiteX5" fmla="*/ 3007116 w 9559949"/>
              <a:gd name="connsiteY5" fmla="*/ 4795370 h 5019276"/>
              <a:gd name="connsiteX6" fmla="*/ 4770263 w 9559949"/>
              <a:gd name="connsiteY6" fmla="*/ 3105924 h 5019276"/>
              <a:gd name="connsiteX7" fmla="*/ 6721284 w 9559949"/>
              <a:gd name="connsiteY7" fmla="*/ 4823295 h 5019276"/>
              <a:gd name="connsiteX8" fmla="*/ 9556637 w 9559949"/>
              <a:gd name="connsiteY8" fmla="*/ 4674318 h 5019276"/>
              <a:gd name="connsiteX9" fmla="*/ 6128752 w 9559949"/>
              <a:gd name="connsiteY9" fmla="*/ 2086673 h 5019276"/>
              <a:gd name="connsiteX10" fmla="*/ 9527675 w 9559949"/>
              <a:gd name="connsiteY10" fmla="*/ 0 h 5019276"/>
              <a:gd name="connsiteX0" fmla="*/ 0 w 9559949"/>
              <a:gd name="connsiteY0" fmla="*/ 229683 h 5019276"/>
              <a:gd name="connsiteX1" fmla="*/ 723698 w 9559949"/>
              <a:gd name="connsiteY1" fmla="*/ 2449691 h 5019276"/>
              <a:gd name="connsiteX2" fmla="*/ 2877047 w 9559949"/>
              <a:gd name="connsiteY2" fmla="*/ 662514 h 5019276"/>
              <a:gd name="connsiteX3" fmla="*/ 4777015 w 9559949"/>
              <a:gd name="connsiteY3" fmla="*/ 1527186 h 5019276"/>
              <a:gd name="connsiteX4" fmla="*/ 751435 w 9559949"/>
              <a:gd name="connsiteY4" fmla="*/ 4104102 h 5019276"/>
              <a:gd name="connsiteX5" fmla="*/ 3007116 w 9559949"/>
              <a:gd name="connsiteY5" fmla="*/ 4795370 h 5019276"/>
              <a:gd name="connsiteX6" fmla="*/ 4770263 w 9559949"/>
              <a:gd name="connsiteY6" fmla="*/ 3105924 h 5019276"/>
              <a:gd name="connsiteX7" fmla="*/ 6721284 w 9559949"/>
              <a:gd name="connsiteY7" fmla="*/ 4823295 h 5019276"/>
              <a:gd name="connsiteX8" fmla="*/ 9556637 w 9559949"/>
              <a:gd name="connsiteY8" fmla="*/ 4674318 h 5019276"/>
              <a:gd name="connsiteX9" fmla="*/ 6128752 w 9559949"/>
              <a:gd name="connsiteY9" fmla="*/ 2086673 h 5019276"/>
              <a:gd name="connsiteX10" fmla="*/ 9527675 w 9559949"/>
              <a:gd name="connsiteY10" fmla="*/ 0 h 5019276"/>
              <a:gd name="connsiteX0" fmla="*/ 148090 w 9708039"/>
              <a:gd name="connsiteY0" fmla="*/ 229683 h 5019276"/>
              <a:gd name="connsiteX1" fmla="*/ 365968 w 9708039"/>
              <a:gd name="connsiteY1" fmla="*/ 2463653 h 5019276"/>
              <a:gd name="connsiteX2" fmla="*/ 3025137 w 9708039"/>
              <a:gd name="connsiteY2" fmla="*/ 662514 h 5019276"/>
              <a:gd name="connsiteX3" fmla="*/ 4925105 w 9708039"/>
              <a:gd name="connsiteY3" fmla="*/ 1527186 h 5019276"/>
              <a:gd name="connsiteX4" fmla="*/ 899525 w 9708039"/>
              <a:gd name="connsiteY4" fmla="*/ 4104102 h 5019276"/>
              <a:gd name="connsiteX5" fmla="*/ 3155206 w 9708039"/>
              <a:gd name="connsiteY5" fmla="*/ 4795370 h 5019276"/>
              <a:gd name="connsiteX6" fmla="*/ 4918353 w 9708039"/>
              <a:gd name="connsiteY6" fmla="*/ 3105924 h 5019276"/>
              <a:gd name="connsiteX7" fmla="*/ 6869374 w 9708039"/>
              <a:gd name="connsiteY7" fmla="*/ 4823295 h 5019276"/>
              <a:gd name="connsiteX8" fmla="*/ 9704727 w 9708039"/>
              <a:gd name="connsiteY8" fmla="*/ 4674318 h 5019276"/>
              <a:gd name="connsiteX9" fmla="*/ 6276842 w 9708039"/>
              <a:gd name="connsiteY9" fmla="*/ 2086673 h 5019276"/>
              <a:gd name="connsiteX10" fmla="*/ 9675765 w 9708039"/>
              <a:gd name="connsiteY10" fmla="*/ 0 h 5019276"/>
              <a:gd name="connsiteX0" fmla="*/ 148090 w 9708039"/>
              <a:gd name="connsiteY0" fmla="*/ 229683 h 5019276"/>
              <a:gd name="connsiteX1" fmla="*/ 365968 w 9708039"/>
              <a:gd name="connsiteY1" fmla="*/ 2463653 h 5019276"/>
              <a:gd name="connsiteX2" fmla="*/ 2663837 w 9708039"/>
              <a:gd name="connsiteY2" fmla="*/ 662514 h 5019276"/>
              <a:gd name="connsiteX3" fmla="*/ 4925105 w 9708039"/>
              <a:gd name="connsiteY3" fmla="*/ 1527186 h 5019276"/>
              <a:gd name="connsiteX4" fmla="*/ 899525 w 9708039"/>
              <a:gd name="connsiteY4" fmla="*/ 4104102 h 5019276"/>
              <a:gd name="connsiteX5" fmla="*/ 3155206 w 9708039"/>
              <a:gd name="connsiteY5" fmla="*/ 4795370 h 5019276"/>
              <a:gd name="connsiteX6" fmla="*/ 4918353 w 9708039"/>
              <a:gd name="connsiteY6" fmla="*/ 3105924 h 5019276"/>
              <a:gd name="connsiteX7" fmla="*/ 6869374 w 9708039"/>
              <a:gd name="connsiteY7" fmla="*/ 4823295 h 5019276"/>
              <a:gd name="connsiteX8" fmla="*/ 9704727 w 9708039"/>
              <a:gd name="connsiteY8" fmla="*/ 4674318 h 5019276"/>
              <a:gd name="connsiteX9" fmla="*/ 6276842 w 9708039"/>
              <a:gd name="connsiteY9" fmla="*/ 2086673 h 5019276"/>
              <a:gd name="connsiteX10" fmla="*/ 9675765 w 9708039"/>
              <a:gd name="connsiteY10" fmla="*/ 0 h 5019276"/>
              <a:gd name="connsiteX0" fmla="*/ 148090 w 9708039"/>
              <a:gd name="connsiteY0" fmla="*/ 229683 h 5118405"/>
              <a:gd name="connsiteX1" fmla="*/ 365968 w 9708039"/>
              <a:gd name="connsiteY1" fmla="*/ 2463653 h 5118405"/>
              <a:gd name="connsiteX2" fmla="*/ 2663837 w 9708039"/>
              <a:gd name="connsiteY2" fmla="*/ 662514 h 5118405"/>
              <a:gd name="connsiteX3" fmla="*/ 4925105 w 9708039"/>
              <a:gd name="connsiteY3" fmla="*/ 1527186 h 5118405"/>
              <a:gd name="connsiteX4" fmla="*/ 899525 w 9708039"/>
              <a:gd name="connsiteY4" fmla="*/ 4104102 h 5118405"/>
              <a:gd name="connsiteX5" fmla="*/ 2013497 w 9708039"/>
              <a:gd name="connsiteY5" fmla="*/ 5088580 h 5118405"/>
              <a:gd name="connsiteX6" fmla="*/ 4918353 w 9708039"/>
              <a:gd name="connsiteY6" fmla="*/ 3105924 h 5118405"/>
              <a:gd name="connsiteX7" fmla="*/ 6869374 w 9708039"/>
              <a:gd name="connsiteY7" fmla="*/ 4823295 h 5118405"/>
              <a:gd name="connsiteX8" fmla="*/ 9704727 w 9708039"/>
              <a:gd name="connsiteY8" fmla="*/ 4674318 h 5118405"/>
              <a:gd name="connsiteX9" fmla="*/ 6276842 w 9708039"/>
              <a:gd name="connsiteY9" fmla="*/ 2086673 h 5118405"/>
              <a:gd name="connsiteX10" fmla="*/ 9675765 w 9708039"/>
              <a:gd name="connsiteY10" fmla="*/ 0 h 5118405"/>
              <a:gd name="connsiteX0" fmla="*/ 148090 w 9708039"/>
              <a:gd name="connsiteY0" fmla="*/ 229683 h 5118405"/>
              <a:gd name="connsiteX1" fmla="*/ 365968 w 9708039"/>
              <a:gd name="connsiteY1" fmla="*/ 2463653 h 5118405"/>
              <a:gd name="connsiteX2" fmla="*/ 2663837 w 9708039"/>
              <a:gd name="connsiteY2" fmla="*/ 662514 h 5118405"/>
              <a:gd name="connsiteX3" fmla="*/ 4925105 w 9708039"/>
              <a:gd name="connsiteY3" fmla="*/ 1527186 h 5118405"/>
              <a:gd name="connsiteX4" fmla="*/ 899525 w 9708039"/>
              <a:gd name="connsiteY4" fmla="*/ 4104102 h 5118405"/>
              <a:gd name="connsiteX5" fmla="*/ 2013497 w 9708039"/>
              <a:gd name="connsiteY5" fmla="*/ 5088580 h 5118405"/>
              <a:gd name="connsiteX6" fmla="*/ 4051232 w 9708039"/>
              <a:gd name="connsiteY6" fmla="*/ 4027439 h 5118405"/>
              <a:gd name="connsiteX7" fmla="*/ 6869374 w 9708039"/>
              <a:gd name="connsiteY7" fmla="*/ 4823295 h 5118405"/>
              <a:gd name="connsiteX8" fmla="*/ 9704727 w 9708039"/>
              <a:gd name="connsiteY8" fmla="*/ 4674318 h 5118405"/>
              <a:gd name="connsiteX9" fmla="*/ 6276842 w 9708039"/>
              <a:gd name="connsiteY9" fmla="*/ 2086673 h 5118405"/>
              <a:gd name="connsiteX10" fmla="*/ 9675765 w 9708039"/>
              <a:gd name="connsiteY10" fmla="*/ 0 h 51184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9708039" h="5118405">
                <a:moveTo>
                  <a:pt x="148090" y="229683"/>
                </a:moveTo>
                <a:cubicBezTo>
                  <a:pt x="237394" y="346035"/>
                  <a:pt x="-362758" y="2431240"/>
                  <a:pt x="365968" y="2463653"/>
                </a:cubicBezTo>
                <a:cubicBezTo>
                  <a:pt x="879197" y="2652144"/>
                  <a:pt x="1971424" y="990794"/>
                  <a:pt x="2663837" y="662514"/>
                </a:cubicBezTo>
                <a:cubicBezTo>
                  <a:pt x="3356251" y="334234"/>
                  <a:pt x="5219157" y="953588"/>
                  <a:pt x="4925105" y="1527186"/>
                </a:cubicBezTo>
                <a:cubicBezTo>
                  <a:pt x="4631053" y="2100784"/>
                  <a:pt x="1384793" y="3510536"/>
                  <a:pt x="899525" y="4104102"/>
                </a:cubicBezTo>
                <a:cubicBezTo>
                  <a:pt x="414257" y="4697668"/>
                  <a:pt x="1343692" y="5254943"/>
                  <a:pt x="2013497" y="5088580"/>
                </a:cubicBezTo>
                <a:cubicBezTo>
                  <a:pt x="2683302" y="4922217"/>
                  <a:pt x="3516507" y="4039074"/>
                  <a:pt x="4051232" y="4027439"/>
                </a:cubicBezTo>
                <a:cubicBezTo>
                  <a:pt x="4585957" y="4015804"/>
                  <a:pt x="6071645" y="4561896"/>
                  <a:pt x="6869374" y="4823295"/>
                </a:cubicBezTo>
                <a:cubicBezTo>
                  <a:pt x="7667103" y="5084694"/>
                  <a:pt x="9803482" y="5130422"/>
                  <a:pt x="9704727" y="4674318"/>
                </a:cubicBezTo>
                <a:cubicBezTo>
                  <a:pt x="9605972" y="4218214"/>
                  <a:pt x="5898690" y="2835475"/>
                  <a:pt x="6276842" y="2086673"/>
                </a:cubicBezTo>
                <a:cubicBezTo>
                  <a:pt x="6654994" y="1337872"/>
                  <a:pt x="9179131" y="273314"/>
                  <a:pt x="9675765" y="0"/>
                </a:cubicBezTo>
              </a:path>
            </a:pathLst>
          </a:custGeom>
          <a:noFill/>
          <a:ln w="415925" cap="rnd">
            <a:solidFill>
              <a:srgbClr val="F9C37B">
                <a:alpha val="99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2400"/>
          </a:p>
        </p:txBody>
      </p:sp>
      <p:pic>
        <p:nvPicPr>
          <p:cNvPr id="10" name="Kép 9"/>
          <p:cNvPicPr>
            <a:picLocks noChangeAspect="1"/>
          </p:cNvPicPr>
          <p:nvPr/>
        </p:nvPicPr>
        <p:blipFill rotWithShape="1">
          <a:blip r:embed="rId2"/>
          <a:srcRect l="24789" t="27127" r="43215" b="13989"/>
          <a:stretch/>
        </p:blipFill>
        <p:spPr>
          <a:xfrm>
            <a:off x="131529" y="56250"/>
            <a:ext cx="1800000" cy="1800000"/>
          </a:xfrm>
          <a:prstGeom prst="flowChartConnector">
            <a:avLst/>
          </a:prstGeom>
          <a:scene3d>
            <a:camera prst="orthographicFront"/>
            <a:lightRig rig="threePt" dir="t"/>
          </a:scene3d>
          <a:sp3d>
            <a:bevelT w="114300" prst="artDeco"/>
            <a:bevelB w="152400" h="50800" prst="softRound"/>
          </a:sp3d>
        </p:spPr>
      </p:pic>
      <p:pic>
        <p:nvPicPr>
          <p:cNvPr id="11" name="Kép 10"/>
          <p:cNvPicPr>
            <a:picLocks/>
          </p:cNvPicPr>
          <p:nvPr/>
        </p:nvPicPr>
        <p:blipFill rotWithShape="1">
          <a:blip r:embed="rId3"/>
          <a:srcRect l="24601" t="27796" r="45994" b="19244"/>
          <a:stretch/>
        </p:blipFill>
        <p:spPr>
          <a:xfrm>
            <a:off x="497498" y="2938331"/>
            <a:ext cx="1800000" cy="1800000"/>
          </a:xfrm>
          <a:prstGeom prst="flowChartConnector">
            <a:avLst/>
          </a:prstGeom>
          <a:scene3d>
            <a:camera prst="orthographicFront"/>
            <a:lightRig rig="threePt" dir="t"/>
          </a:scene3d>
          <a:sp3d>
            <a:bevelT w="114300" prst="artDeco"/>
          </a:sp3d>
        </p:spPr>
      </p:pic>
      <p:pic>
        <p:nvPicPr>
          <p:cNvPr id="12" name="Kép 11"/>
          <p:cNvPicPr>
            <a:picLocks noChangeAspect="1"/>
          </p:cNvPicPr>
          <p:nvPr/>
        </p:nvPicPr>
        <p:blipFill rotWithShape="1">
          <a:blip r:embed="rId4"/>
          <a:srcRect l="27941" t="16596" r="30414" b="9333"/>
          <a:stretch/>
        </p:blipFill>
        <p:spPr>
          <a:xfrm>
            <a:off x="1180747" y="4920412"/>
            <a:ext cx="1800000" cy="1800000"/>
          </a:xfrm>
          <a:prstGeom prst="flowChartConnector">
            <a:avLst/>
          </a:prstGeom>
          <a:scene3d>
            <a:camera prst="orthographicFront"/>
            <a:lightRig rig="threePt" dir="t"/>
          </a:scene3d>
          <a:sp3d>
            <a:bevelT w="114300" prst="artDeco"/>
          </a:sp3d>
        </p:spPr>
      </p:pic>
      <p:pic>
        <p:nvPicPr>
          <p:cNvPr id="13" name="Kép 12"/>
          <p:cNvPicPr>
            <a:picLocks noChangeAspect="1"/>
          </p:cNvPicPr>
          <p:nvPr/>
        </p:nvPicPr>
        <p:blipFill rotWithShape="1">
          <a:blip r:embed="rId5"/>
          <a:srcRect l="26776" t="18643" r="33360" b="15410"/>
          <a:stretch/>
        </p:blipFill>
        <p:spPr>
          <a:xfrm>
            <a:off x="3921841" y="725199"/>
            <a:ext cx="1800000" cy="1800000"/>
          </a:xfrm>
          <a:prstGeom prst="flowChartConnector">
            <a:avLst/>
          </a:prstGeom>
          <a:scene3d>
            <a:camera prst="orthographicFront"/>
            <a:lightRig rig="threePt" dir="t"/>
          </a:scene3d>
          <a:sp3d>
            <a:bevelT w="114300" prst="artDeco"/>
          </a:sp3d>
        </p:spPr>
      </p:pic>
      <p:pic>
        <p:nvPicPr>
          <p:cNvPr id="14" name="Kép 13"/>
          <p:cNvPicPr>
            <a:picLocks noChangeAspect="1"/>
          </p:cNvPicPr>
          <p:nvPr/>
        </p:nvPicPr>
        <p:blipFill rotWithShape="1">
          <a:blip r:embed="rId6"/>
          <a:srcRect l="32350" t="17350" r="28997" b="13900"/>
          <a:stretch/>
        </p:blipFill>
        <p:spPr>
          <a:xfrm>
            <a:off x="4747560" y="4240935"/>
            <a:ext cx="1800000" cy="1800000"/>
          </a:xfrm>
          <a:prstGeom prst="flowChartConnector">
            <a:avLst/>
          </a:prstGeom>
          <a:scene3d>
            <a:camera prst="orthographicFront"/>
            <a:lightRig rig="threePt" dir="t"/>
          </a:scene3d>
          <a:sp3d>
            <a:bevelT w="114300" prst="artDeco"/>
          </a:sp3d>
        </p:spPr>
      </p:pic>
      <p:pic>
        <p:nvPicPr>
          <p:cNvPr id="15" name="Kép 14"/>
          <p:cNvPicPr>
            <a:picLocks/>
          </p:cNvPicPr>
          <p:nvPr/>
        </p:nvPicPr>
        <p:blipFill rotWithShape="1">
          <a:blip r:embed="rId7"/>
          <a:srcRect l="35854" t="19795" r="23212" b="13624"/>
          <a:stretch/>
        </p:blipFill>
        <p:spPr>
          <a:xfrm>
            <a:off x="10263896" y="4987281"/>
            <a:ext cx="1800000" cy="1800000"/>
          </a:xfrm>
          <a:prstGeom prst="flowChartConnector">
            <a:avLst/>
          </a:prstGeom>
          <a:scene3d>
            <a:camera prst="orthographicFront"/>
            <a:lightRig rig="threePt" dir="t"/>
          </a:scene3d>
          <a:sp3d>
            <a:bevelT w="114300" prst="artDeco"/>
          </a:sp3d>
        </p:spPr>
      </p:pic>
      <p:pic>
        <p:nvPicPr>
          <p:cNvPr id="16" name="Kép 15"/>
          <p:cNvPicPr>
            <a:picLocks noChangeAspect="1"/>
          </p:cNvPicPr>
          <p:nvPr/>
        </p:nvPicPr>
        <p:blipFill rotWithShape="1">
          <a:blip r:embed="rId8"/>
          <a:srcRect l="29441" t="17997" r="32269" b="13900"/>
          <a:stretch/>
        </p:blipFill>
        <p:spPr>
          <a:xfrm>
            <a:off x="7909926" y="3161849"/>
            <a:ext cx="1800000" cy="1800000"/>
          </a:xfrm>
          <a:prstGeom prst="flowChartConnector">
            <a:avLst/>
          </a:prstGeom>
          <a:scene3d>
            <a:camera prst="orthographicFront"/>
            <a:lightRig rig="threePt" dir="t"/>
          </a:scene3d>
          <a:sp3d>
            <a:bevelT w="114300" prst="artDeco"/>
          </a:sp3d>
        </p:spPr>
      </p:pic>
      <p:pic>
        <p:nvPicPr>
          <p:cNvPr id="17" name="Kép 16"/>
          <p:cNvPicPr>
            <a:picLocks noChangeAspect="1"/>
          </p:cNvPicPr>
          <p:nvPr/>
        </p:nvPicPr>
        <p:blipFill rotWithShape="1">
          <a:blip r:embed="rId9"/>
          <a:srcRect l="29260" t="19504" r="32814" b="13039"/>
          <a:stretch/>
        </p:blipFill>
        <p:spPr>
          <a:xfrm>
            <a:off x="7709956" y="1025315"/>
            <a:ext cx="1800000" cy="1800000"/>
          </a:xfrm>
          <a:prstGeom prst="flowChartConnector">
            <a:avLst/>
          </a:prstGeom>
          <a:scene3d>
            <a:camera prst="orthographicFront"/>
            <a:lightRig rig="threePt" dir="t"/>
          </a:scene3d>
          <a:sp3d>
            <a:bevelT w="114300" prst="artDeco"/>
          </a:sp3d>
        </p:spPr>
      </p:pic>
      <p:pic>
        <p:nvPicPr>
          <p:cNvPr id="18" name="Kép 17"/>
          <p:cNvPicPr>
            <a:picLocks noChangeAspect="1"/>
          </p:cNvPicPr>
          <p:nvPr/>
        </p:nvPicPr>
        <p:blipFill rotWithShape="1">
          <a:blip r:embed="rId10"/>
          <a:srcRect l="36069" t="18373" r="39594" b="45144"/>
          <a:stretch/>
        </p:blipFill>
        <p:spPr>
          <a:xfrm>
            <a:off x="10278509" y="115884"/>
            <a:ext cx="1800000" cy="1800000"/>
          </a:xfrm>
          <a:prstGeom prst="flowChartConnector">
            <a:avLst/>
          </a:prstGeom>
          <a:scene3d>
            <a:camera prst="orthographicFront"/>
            <a:lightRig rig="threePt" dir="t"/>
          </a:scene3d>
          <a:sp3d>
            <a:bevelT w="114300" prst="artDeco"/>
          </a:sp3d>
        </p:spPr>
      </p:pic>
      <p:cxnSp>
        <p:nvCxnSpPr>
          <p:cNvPr id="19" name="Egyenes összekötő nyíllal 18"/>
          <p:cNvCxnSpPr/>
          <p:nvPr/>
        </p:nvCxnSpPr>
        <p:spPr>
          <a:xfrm flipV="1">
            <a:off x="911691" y="2046750"/>
            <a:ext cx="49176" cy="784372"/>
          </a:xfrm>
          <a:prstGeom prst="straightConnector1">
            <a:avLst/>
          </a:prstGeom>
          <a:ln w="92075">
            <a:prstDash val="sysDot"/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Egyenes összekötő nyíllal 19"/>
          <p:cNvCxnSpPr/>
          <p:nvPr/>
        </p:nvCxnSpPr>
        <p:spPr>
          <a:xfrm flipH="1">
            <a:off x="2578280" y="1724342"/>
            <a:ext cx="850824" cy="900000"/>
          </a:xfrm>
          <a:prstGeom prst="straightConnector1">
            <a:avLst/>
          </a:prstGeom>
          <a:ln w="92075" cmpd="sng">
            <a:prstDash val="sysDot"/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Egyenes összekötő nyíllal 20"/>
          <p:cNvCxnSpPr/>
          <p:nvPr/>
        </p:nvCxnSpPr>
        <p:spPr>
          <a:xfrm flipH="1">
            <a:off x="3225214" y="5734881"/>
            <a:ext cx="1213699" cy="624976"/>
          </a:xfrm>
          <a:prstGeom prst="straightConnector1">
            <a:avLst/>
          </a:prstGeom>
          <a:ln w="92075" cmpd="sng">
            <a:prstDash val="sysDot"/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Egyenes összekötő nyíllal 21"/>
          <p:cNvCxnSpPr/>
          <p:nvPr/>
        </p:nvCxnSpPr>
        <p:spPr>
          <a:xfrm flipV="1">
            <a:off x="3034811" y="3342465"/>
            <a:ext cx="2131630" cy="1194254"/>
          </a:xfrm>
          <a:prstGeom prst="straightConnector1">
            <a:avLst/>
          </a:prstGeom>
          <a:ln w="92075" cmpd="sng">
            <a:prstDash val="sysDot"/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Egyenes összekötő nyíllal 22"/>
          <p:cNvCxnSpPr/>
          <p:nvPr/>
        </p:nvCxnSpPr>
        <p:spPr>
          <a:xfrm flipH="1" flipV="1">
            <a:off x="6998517" y="5697419"/>
            <a:ext cx="2484919" cy="624975"/>
          </a:xfrm>
          <a:prstGeom prst="straightConnector1">
            <a:avLst/>
          </a:prstGeom>
          <a:ln w="92075" cmpd="sng">
            <a:prstDash val="sysDot"/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Egyenes összekötő nyíllal 23"/>
          <p:cNvCxnSpPr/>
          <p:nvPr/>
        </p:nvCxnSpPr>
        <p:spPr>
          <a:xfrm flipH="1">
            <a:off x="7561572" y="2722348"/>
            <a:ext cx="517286" cy="610725"/>
          </a:xfrm>
          <a:prstGeom prst="straightConnector1">
            <a:avLst/>
          </a:prstGeom>
          <a:ln w="92075" cmpd="sng">
            <a:prstDash val="sysDot"/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Egyenes összekötő nyíllal 24"/>
          <p:cNvCxnSpPr/>
          <p:nvPr/>
        </p:nvCxnSpPr>
        <p:spPr>
          <a:xfrm>
            <a:off x="9648757" y="4797624"/>
            <a:ext cx="710084" cy="343311"/>
          </a:xfrm>
          <a:prstGeom prst="straightConnector1">
            <a:avLst/>
          </a:prstGeom>
          <a:ln w="92075" cmpd="sng">
            <a:prstDash val="sysDot"/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Egyenes összekötő nyíllal 25"/>
          <p:cNvCxnSpPr/>
          <p:nvPr/>
        </p:nvCxnSpPr>
        <p:spPr>
          <a:xfrm flipH="1">
            <a:off x="9509956" y="1336412"/>
            <a:ext cx="804751" cy="387930"/>
          </a:xfrm>
          <a:prstGeom prst="straightConnector1">
            <a:avLst/>
          </a:prstGeom>
          <a:ln w="92075" cmpd="sng">
            <a:prstDash val="sysDot"/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Szövegdoboz 26"/>
          <p:cNvSpPr txBox="1"/>
          <p:nvPr/>
        </p:nvSpPr>
        <p:spPr>
          <a:xfrm>
            <a:off x="52699" y="-3583"/>
            <a:ext cx="12192000" cy="6858000"/>
          </a:xfrm>
          <a:prstGeom prst="rect">
            <a:avLst/>
          </a:prstGeom>
          <a:solidFill>
            <a:schemeClr val="bg1">
              <a:alpha val="85000"/>
            </a:schemeClr>
          </a:solidFill>
        </p:spPr>
        <p:txBody>
          <a:bodyPr wrap="square" rtlCol="0">
            <a:spAutoFit/>
          </a:bodyPr>
          <a:lstStyle/>
          <a:p>
            <a:endParaRPr lang="hu-HU" dirty="0"/>
          </a:p>
        </p:txBody>
      </p:sp>
      <p:sp>
        <p:nvSpPr>
          <p:cNvPr id="28" name="Téglalap 27"/>
          <p:cNvSpPr/>
          <p:nvPr/>
        </p:nvSpPr>
        <p:spPr>
          <a:xfrm>
            <a:off x="3225214" y="167940"/>
            <a:ext cx="6096000" cy="707886"/>
          </a:xfrm>
          <a:prstGeom prst="rect">
            <a:avLst/>
          </a:prstGeom>
          <a:ln w="50800">
            <a:noFill/>
          </a:ln>
        </p:spPr>
        <p:txBody>
          <a:bodyPr>
            <a:spAutoFit/>
          </a:bodyPr>
          <a:lstStyle/>
          <a:p>
            <a:pPr algn="ctr"/>
            <a:r>
              <a:rPr lang="hu-HU" sz="4000" dirty="0">
                <a:solidFill>
                  <a:srgbClr val="AE2E5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u-HU" sz="4000" dirty="0" smtClean="0">
                <a:solidFill>
                  <a:srgbClr val="AE2E5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Áldás</a:t>
            </a:r>
            <a:r>
              <a:rPr lang="hu-HU" sz="4000" dirty="0">
                <a:solidFill>
                  <a:srgbClr val="AE2E5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békesség!</a:t>
            </a:r>
          </a:p>
        </p:txBody>
      </p:sp>
      <p:sp>
        <p:nvSpPr>
          <p:cNvPr id="29" name="Ellipszis 28"/>
          <p:cNvSpPr>
            <a:spLocks/>
          </p:cNvSpPr>
          <p:nvPr/>
        </p:nvSpPr>
        <p:spPr>
          <a:xfrm>
            <a:off x="7909926" y="2376149"/>
            <a:ext cx="3946018" cy="3820661"/>
          </a:xfrm>
          <a:prstGeom prst="ellipse">
            <a:avLst/>
          </a:prstGeom>
          <a:noFill/>
          <a:ln w="44450">
            <a:gradFill>
              <a:gsLst>
                <a:gs pos="0">
                  <a:srgbClr val="AE2E51"/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dirty="0">
              <a:solidFill>
                <a:srgbClr val="AE2E5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" name="Ellipszis 29"/>
          <p:cNvSpPr>
            <a:spLocks/>
          </p:cNvSpPr>
          <p:nvPr/>
        </p:nvSpPr>
        <p:spPr>
          <a:xfrm>
            <a:off x="479105" y="2402421"/>
            <a:ext cx="3946018" cy="3820661"/>
          </a:xfrm>
          <a:prstGeom prst="ellipse">
            <a:avLst/>
          </a:prstGeom>
          <a:noFill/>
          <a:ln w="44450">
            <a:gradFill>
              <a:gsLst>
                <a:gs pos="0">
                  <a:srgbClr val="AE2E51"/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dirty="0">
              <a:solidFill>
                <a:srgbClr val="AE2E5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1" name="Téglalap 30"/>
          <p:cNvSpPr/>
          <p:nvPr/>
        </p:nvSpPr>
        <p:spPr>
          <a:xfrm>
            <a:off x="1224712" y="2774199"/>
            <a:ext cx="2533650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u-HU" sz="2800" dirty="0" smtClean="0">
                <a:solidFill>
                  <a:srgbClr val="AE2E5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Kedves Szülők!</a:t>
            </a:r>
          </a:p>
          <a:p>
            <a:pPr algn="ctr"/>
            <a:r>
              <a:rPr lang="hu-HU" sz="2800" dirty="0" smtClean="0">
                <a:solidFill>
                  <a:srgbClr val="AE2E5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Köszönjük a segítségüket!</a:t>
            </a:r>
          </a:p>
          <a:p>
            <a:pPr algn="ctr"/>
            <a:r>
              <a:rPr lang="hu-HU" sz="2800" dirty="0" smtClean="0">
                <a:solidFill>
                  <a:srgbClr val="AE2E5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Isten áldását kívánjuk az fenti Igével:</a:t>
            </a:r>
            <a:endParaRPr lang="hu-HU" sz="2800" dirty="0">
              <a:solidFill>
                <a:srgbClr val="AE2E5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2" name="Szövegdoboz 31"/>
          <p:cNvSpPr txBox="1"/>
          <p:nvPr/>
        </p:nvSpPr>
        <p:spPr>
          <a:xfrm>
            <a:off x="8759383" y="2960822"/>
            <a:ext cx="2455924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2800" dirty="0" smtClean="0">
                <a:solidFill>
                  <a:srgbClr val="AE2E5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Kedves Hittanos! </a:t>
            </a:r>
          </a:p>
          <a:p>
            <a:pPr algn="ctr"/>
            <a:r>
              <a:rPr lang="hu-HU" sz="2800" dirty="0" smtClean="0">
                <a:solidFill>
                  <a:srgbClr val="AE2E5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Várunk a következő digitális hittanórára!</a:t>
            </a:r>
          </a:p>
        </p:txBody>
      </p:sp>
      <p:sp>
        <p:nvSpPr>
          <p:cNvPr id="33" name="Szövegdoboz 32"/>
          <p:cNvSpPr txBox="1"/>
          <p:nvPr/>
        </p:nvSpPr>
        <p:spPr>
          <a:xfrm>
            <a:off x="3003692" y="985518"/>
            <a:ext cx="657236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2400" dirty="0" smtClean="0">
                <a:solidFill>
                  <a:srgbClr val="AE2E51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Veled van Istened, az Úr, </a:t>
            </a:r>
          </a:p>
          <a:p>
            <a:pPr algn="ctr"/>
            <a:r>
              <a:rPr lang="hu-HU" sz="2400" dirty="0" smtClean="0">
                <a:solidFill>
                  <a:srgbClr val="AE2E51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ő erős, és megsegít. </a:t>
            </a:r>
          </a:p>
          <a:p>
            <a:pPr algn="ctr"/>
            <a:r>
              <a:rPr lang="hu-HU" sz="2400" dirty="0" smtClean="0">
                <a:solidFill>
                  <a:srgbClr val="AE2E51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Repesve örül neked, megújít szeretetével, ujjongva örül neked.</a:t>
            </a:r>
          </a:p>
          <a:p>
            <a:pPr algn="ctr"/>
            <a:r>
              <a:rPr lang="hu-HU" sz="2400" dirty="0" smtClean="0">
                <a:solidFill>
                  <a:srgbClr val="AE2E51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(</a:t>
            </a:r>
            <a:r>
              <a:rPr lang="hu-HU" sz="2400" dirty="0" err="1" smtClean="0">
                <a:solidFill>
                  <a:srgbClr val="AE2E51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Zofóniás</a:t>
            </a:r>
            <a:r>
              <a:rPr lang="hu-HU" sz="2400" dirty="0" smtClean="0">
                <a:solidFill>
                  <a:srgbClr val="AE2E51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 könyve 3,17)</a:t>
            </a:r>
            <a:endParaRPr lang="hu-HU" sz="2400" dirty="0">
              <a:solidFill>
                <a:srgbClr val="AE2E51"/>
              </a:solidFill>
              <a:latin typeface="Comic Sans MS" panose="030F0702030302020204" pitchFamily="66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693028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737</TotalTime>
  <Words>260</Words>
  <Application>Microsoft Office PowerPoint</Application>
  <PresentationFormat>Szélesvásznú</PresentationFormat>
  <Paragraphs>51</Paragraphs>
  <Slides>9</Slides>
  <Notes>0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5</vt:i4>
      </vt:variant>
      <vt:variant>
        <vt:lpstr>Téma</vt:lpstr>
      </vt:variant>
      <vt:variant>
        <vt:i4>1</vt:i4>
      </vt:variant>
      <vt:variant>
        <vt:lpstr>Diacímek</vt:lpstr>
      </vt:variant>
      <vt:variant>
        <vt:i4>9</vt:i4>
      </vt:variant>
    </vt:vector>
  </HeadingPairs>
  <TitlesOfParts>
    <vt:vector size="15" baseType="lpstr">
      <vt:lpstr>Arial</vt:lpstr>
      <vt:lpstr>Calibri</vt:lpstr>
      <vt:lpstr>Calibri Light</vt:lpstr>
      <vt:lpstr>Comic Sans MS</vt:lpstr>
      <vt:lpstr>Times New Roman</vt:lpstr>
      <vt:lpstr>Office-téma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</vt:vector>
  </TitlesOfParts>
  <Company>Hewlett-Packard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bemutató</dc:title>
  <dc:creator>Microsoft-fiók</dc:creator>
  <cp:lastModifiedBy>Szászi Andrea</cp:lastModifiedBy>
  <cp:revision>50</cp:revision>
  <dcterms:created xsi:type="dcterms:W3CDTF">2020-03-23T07:05:58Z</dcterms:created>
  <dcterms:modified xsi:type="dcterms:W3CDTF">2020-03-26T09:18:24Z</dcterms:modified>
</cp:coreProperties>
</file>