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58" r:id="rId4"/>
    <p:sldId id="293" r:id="rId5"/>
    <p:sldId id="292" r:id="rId6"/>
    <p:sldId id="277" r:id="rId7"/>
    <p:sldId id="278" r:id="rId8"/>
    <p:sldId id="280" r:id="rId9"/>
    <p:sldId id="282" r:id="rId10"/>
    <p:sldId id="283" r:id="rId11"/>
    <p:sldId id="284" r:id="rId12"/>
    <p:sldId id="286" r:id="rId13"/>
    <p:sldId id="287" r:id="rId14"/>
    <p:sldId id="288" r:id="rId15"/>
    <p:sldId id="294" r:id="rId16"/>
    <p:sldId id="295" r:id="rId17"/>
    <p:sldId id="296" r:id="rId18"/>
    <p:sldId id="272" r:id="rId19"/>
    <p:sldId id="297" r:id="rId20"/>
    <p:sldId id="299" r:id="rId21"/>
    <p:sldId id="298" r:id="rId22"/>
    <p:sldId id="291" r:id="rId23"/>
    <p:sldId id="285" r:id="rId24"/>
    <p:sldId id="261" r:id="rId25"/>
    <p:sldId id="290" r:id="rId26"/>
    <p:sldId id="262" r:id="rId27"/>
    <p:sldId id="263" r:id="rId2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3A2B"/>
    <a:srgbClr val="4B4E73"/>
    <a:srgbClr val="843C0C"/>
    <a:srgbClr val="C79273"/>
    <a:srgbClr val="653E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3" d="100"/>
          <a:sy n="83" d="100"/>
        </p:scale>
        <p:origin x="86" y="1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182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919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6531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701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763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0320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301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248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4129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5563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686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1392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7452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3143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899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393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111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660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38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741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24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417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957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4250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wps.com/download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hyperlink" Target="https://rpi-feladatbank.reformatus.hu/9bx2VZx0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microsoft.com/office/2007/relationships/hdphoto" Target="../media/hdphoto6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zis 1"/>
          <p:cNvSpPr/>
          <p:nvPr/>
        </p:nvSpPr>
        <p:spPr>
          <a:xfrm>
            <a:off x="666001" y="1696476"/>
            <a:ext cx="2142309" cy="2012705"/>
          </a:xfrm>
          <a:prstGeom prst="ellipse">
            <a:avLst/>
          </a:prstGeom>
          <a:gradFill>
            <a:gsLst>
              <a:gs pos="0">
                <a:schemeClr val="bg1"/>
              </a:gs>
              <a:gs pos="44000">
                <a:schemeClr val="accent1">
                  <a:lumMod val="20000"/>
                  <a:lumOff val="80000"/>
                </a:schemeClr>
              </a:gs>
              <a:gs pos="72000">
                <a:srgbClr val="FBE1A8"/>
              </a:gs>
              <a:gs pos="99000">
                <a:srgbClr val="E0BB7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1" i="0" u="none" strike="noStrike" kern="1200" cap="none" spc="0" normalizeH="0" baseline="0" noProof="0" dirty="0" smtClean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DIGITÁLIS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HITTANÓRA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524588" y="1696476"/>
            <a:ext cx="8307251" cy="4893647"/>
          </a:xfrm>
          <a:prstGeom prst="rect">
            <a:avLst/>
          </a:prstGeom>
          <a:gradFill>
            <a:gsLst>
              <a:gs pos="14000">
                <a:schemeClr val="accent1">
                  <a:lumMod val="5000"/>
                  <a:lumOff val="95000"/>
                </a:schemeClr>
              </a:gs>
              <a:gs pos="81000">
                <a:srgbClr val="ECD89E"/>
              </a:gs>
              <a:gs pos="46000">
                <a:schemeClr val="accent1">
                  <a:lumMod val="20000"/>
                  <a:lumOff val="80000"/>
                </a:schemeClr>
              </a:gs>
              <a:gs pos="100000">
                <a:srgbClr val="E0BB7D"/>
              </a:gs>
            </a:gsLst>
            <a:lin ang="5400000" scaled="1"/>
          </a:gradFill>
          <a:ln w="88900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Kérjük, hogy segítsenek a gyermeküknek a hittanóra tananyagának az elsajátításában!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hittanórán szükség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lesz az alábbiakra: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Internet kapcsolat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Hangszóró vagy fülhallgató a hanganyaghoz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 füzet, vagy papír lap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Ceruza, színes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ceruzák</a:t>
            </a:r>
            <a:r>
              <a:rPr lang="hu-HU" sz="2400" dirty="0" smtClean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esetleg tükör</a:t>
            </a: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Kérem, hogy indítsák el a diavetítést!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linkekre így tudnak rákattintani!)</a:t>
            </a:r>
          </a:p>
        </p:txBody>
      </p:sp>
      <p:sp>
        <p:nvSpPr>
          <p:cNvPr id="6" name="Téglalap 5"/>
          <p:cNvSpPr/>
          <p:nvPr/>
        </p:nvSpPr>
        <p:spPr>
          <a:xfrm>
            <a:off x="267585" y="3977551"/>
            <a:ext cx="2939143" cy="261257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0000">
                <a:schemeClr val="accent1">
                  <a:lumMod val="20000"/>
                  <a:lumOff val="80000"/>
                </a:schemeClr>
              </a:gs>
              <a:gs pos="75000">
                <a:srgbClr val="ECD89E"/>
              </a:gs>
              <a:gs pos="100000">
                <a:srgbClr val="E0BB7D"/>
              </a:gs>
            </a:gsLst>
            <a:lin ang="5400000" scaled="1"/>
          </a:gradFill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Javaslat: A PPT fájlok megjelenítéséhez használják a WPS Office ingyenes verzióját (Letölthető innen: 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/>
              </a:rPr>
              <a:t>WPS Office letöltések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). Az alkalmazás elérhető Windows-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és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Android-os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platformokra is!</a:t>
            </a:r>
          </a:p>
        </p:txBody>
      </p:sp>
      <p:sp>
        <p:nvSpPr>
          <p:cNvPr id="7" name="Szövegdoboz 5"/>
          <p:cNvSpPr txBox="1">
            <a:spLocks noChangeArrowheads="1"/>
          </p:cNvSpPr>
          <p:nvPr/>
        </p:nvSpPr>
        <p:spPr bwMode="auto">
          <a:xfrm>
            <a:off x="0" y="377078"/>
            <a:ext cx="12192000" cy="646331"/>
          </a:xfrm>
          <a:prstGeom prst="rect">
            <a:avLst/>
          </a:prstGeom>
          <a:gradFill>
            <a:gsLst>
              <a:gs pos="48000">
                <a:schemeClr val="bg1"/>
              </a:gs>
              <a:gs pos="2000">
                <a:schemeClr val="accent1">
                  <a:lumMod val="20000"/>
                  <a:lumOff val="80000"/>
                </a:schemeClr>
              </a:gs>
              <a:gs pos="68000">
                <a:srgbClr val="FBE1A8"/>
              </a:gs>
              <a:gs pos="87000">
                <a:srgbClr val="E0BB7D"/>
              </a:gs>
            </a:gsLst>
            <a:lin ang="5400000" scaled="1"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3600" dirty="0" smtClean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József megbocsát a testvéreinek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5" b="98416" l="438" r="100000">
                        <a14:foregroundMark x1="4748" y1="9703" x2="4748" y2="9703"/>
                        <a14:foregroundMark x1="4456" y1="12574" x2="4456" y2="12574"/>
                        <a14:foregroundMark x1="5259" y1="19604" x2="5259" y2="19604"/>
                        <a14:foregroundMark x1="6136" y1="17822" x2="6136" y2="17822"/>
                        <a14:foregroundMark x1="5040" y1="7228" x2="5040" y2="7228"/>
                        <a14:foregroundMark x1="5478" y1="9406" x2="5478" y2="9406"/>
                        <a14:foregroundMark x1="5917" y1="11980" x2="5917" y2="11980"/>
                        <a14:foregroundMark x1="6428" y1="13762" x2="6428" y2="13762"/>
                        <a14:foregroundMark x1="12783" y1="48614" x2="12783" y2="48614"/>
                        <a14:foregroundMark x1="20161" y1="51782" x2="20161" y2="51782"/>
                        <a14:foregroundMark x1="21768" y1="51683" x2="21768" y2="51683"/>
                        <a14:foregroundMark x1="19503" y1="54554" x2="19503" y2="54554"/>
                        <a14:foregroundMark x1="12418" y1="51980" x2="12418" y2="51980"/>
                        <a14:foregroundMark x1="12345" y1="54752" x2="12345" y2="54752"/>
                        <a14:foregroundMark x1="14828" y1="59208" x2="14828" y2="59208"/>
                        <a14:foregroundMark x1="10446" y1="66535" x2="10446" y2="66535"/>
                        <a14:foregroundMark x1="9715" y1="71287" x2="9715" y2="71287"/>
                        <a14:foregroundMark x1="9496" y1="75545" x2="9496" y2="75545"/>
                        <a14:foregroundMark x1="9350" y1="77624" x2="9350" y2="77624"/>
                        <a14:foregroundMark x1="9861" y1="79109" x2="9861" y2="79109"/>
                        <a14:foregroundMark x1="9204" y1="78911" x2="9204" y2="78911"/>
                        <a14:foregroundMark x1="11907" y1="78515" x2="11907" y2="78515"/>
                        <a14:foregroundMark x1="12345" y1="73168" x2="12345" y2="73168"/>
                        <a14:foregroundMark x1="13440" y1="69109" x2="13440" y2="69109"/>
                        <a14:foregroundMark x1="14682" y1="77921" x2="14682" y2="77921"/>
                        <a14:foregroundMark x1="16508" y1="78812" x2="16508" y2="78812"/>
                        <a14:foregroundMark x1="15413" y1="79406" x2="15413" y2="79406"/>
                        <a14:foregroundMark x1="18481" y1="79604" x2="18481" y2="79604"/>
                        <a14:foregroundMark x1="21549" y1="54554" x2="21549" y2="54554"/>
                        <a14:foregroundMark x1="19869" y1="58119" x2="19869" y2="58119"/>
                        <a14:foregroundMark x1="22206" y1="70990" x2="22206" y2="70990"/>
                        <a14:foregroundMark x1="21476" y1="75347" x2="21476" y2="75347"/>
                        <a14:foregroundMark x1="23083" y1="79505" x2="23083" y2="79505"/>
                        <a14:foregroundMark x1="22863" y1="76535" x2="22863" y2="76535"/>
                        <a14:foregroundMark x1="24105" y1="78713" x2="24105" y2="78713"/>
                        <a14:foregroundMark x1="24178" y1="75842" x2="24178" y2="75842"/>
                        <a14:foregroundMark x1="24982" y1="78416" x2="24982" y2="78416"/>
                        <a14:foregroundMark x1="24982" y1="77327" x2="24982" y2="77327"/>
                        <a14:foregroundMark x1="24251" y1="72871" x2="24251" y2="72871"/>
                        <a14:foregroundMark x1="23302" y1="69208" x2="23302" y2="69208"/>
                        <a14:foregroundMark x1="22863" y1="64059" x2="22863" y2="64059"/>
                        <a14:foregroundMark x1="22498" y1="58812" x2="22498" y2="58812"/>
                        <a14:foregroundMark x1="22498" y1="55743" x2="22498" y2="55743"/>
                        <a14:foregroundMark x1="22352" y1="52772" x2="22352" y2="52772"/>
                        <a14:foregroundMark x1="22790" y1="60891" x2="22790" y2="60891"/>
                        <a14:foregroundMark x1="22571" y1="50693" x2="22571" y2="50693"/>
                        <a14:foregroundMark x1="23156" y1="52673" x2="23156" y2="52673"/>
                        <a14:foregroundMark x1="23375" y1="54950" x2="23375" y2="54950"/>
                        <a14:foregroundMark x1="23156" y1="57129" x2="23156" y2="57129"/>
                        <a14:foregroundMark x1="23959" y1="59604" x2="23959" y2="59604"/>
                        <a14:foregroundMark x1="24178" y1="61782" x2="24178" y2="61782"/>
                        <a14:foregroundMark x1="24470" y1="63960" x2="24470" y2="63960"/>
                        <a14:foregroundMark x1="24836" y1="65446" x2="24836" y2="65446"/>
                        <a14:foregroundMark x1="23594" y1="65842" x2="23594" y2="65842"/>
                        <a14:foregroundMark x1="25274" y1="68515" x2="25274" y2="68515"/>
                        <a14:foregroundMark x1="25347" y1="70891" x2="25347" y2="70891"/>
                        <a14:foregroundMark x1="24251" y1="71089" x2="24251" y2="71089"/>
                        <a14:foregroundMark x1="25274" y1="74653" x2="25274" y2="74653"/>
                        <a14:foregroundMark x1="25931" y1="75347" x2="25931" y2="75347"/>
                        <a14:foregroundMark x1="26077" y1="77327" x2="26077" y2="77327"/>
                        <a14:foregroundMark x1="25785" y1="79109" x2="25785" y2="79109"/>
                        <a14:foregroundMark x1="17166" y1="80396" x2="17166" y2="80396"/>
                        <a14:foregroundMark x1="71512" y1="44257" x2="71512" y2="44257"/>
                        <a14:foregroundMark x1="78378" y1="25941" x2="78378" y2="25941"/>
                        <a14:foregroundMark x1="23156" y1="51683" x2="23156" y2="51683"/>
                        <a14:foregroundMark x1="23667" y1="53960" x2="23667" y2="53960"/>
                        <a14:foregroundMark x1="23886" y1="58020" x2="23886" y2="58020"/>
                        <a14:foregroundMark x1="24470" y1="58614" x2="24470" y2="58614"/>
                        <a14:foregroundMark x1="24690" y1="60594" x2="24690" y2="60594"/>
                        <a14:foregroundMark x1="25055" y1="62574" x2="25055" y2="62574"/>
                        <a14:foregroundMark x1="25274" y1="64257" x2="25274" y2="64257"/>
                        <a14:foregroundMark x1="25785" y1="66832" x2="25785" y2="66832"/>
                        <a14:foregroundMark x1="25931" y1="68713" x2="25931" y2="68713"/>
                        <a14:foregroundMark x1="25931" y1="70594" x2="25931" y2="70594"/>
                        <a14:foregroundMark x1="26370" y1="72376" x2="26370" y2="72376"/>
                        <a14:foregroundMark x1="26370" y1="74059" x2="26370" y2="74059"/>
                        <a14:foregroundMark x1="26443" y1="76436" x2="26443" y2="76436"/>
                        <a14:foregroundMark x1="26735" y1="77921" x2="26735" y2="77921"/>
                        <a14:foregroundMark x1="26589" y1="78911" x2="26589" y2="78911"/>
                        <a14:foregroundMark x1="50037" y1="50297" x2="50037" y2="50297"/>
                        <a14:foregroundMark x1="52666" y1="51287" x2="52666" y2="51287"/>
                        <a14:foregroundMark x1="53324" y1="51980" x2="53324" y2="51980"/>
                        <a14:foregroundMark x1="53835" y1="53069" x2="53835" y2="53069"/>
                        <a14:foregroundMark x1="41271" y1="23861" x2="41271" y2="23861"/>
                        <a14:foregroundMark x1="44266" y1="23564" x2="44266" y2="23564"/>
                        <a14:foregroundMark x1="43097" y1="50495" x2="43097" y2="50495"/>
                        <a14:foregroundMark x1="47699" y1="52772" x2="47699" y2="52772"/>
                        <a14:foregroundMark x1="48283" y1="53861" x2="48283" y2="53861"/>
                        <a14:foregroundMark x1="48064" y1="55842" x2="48064" y2="55842"/>
                        <a14:backgroundMark x1="9861" y1="81782" x2="9861" y2="81782"/>
                        <a14:backgroundMark x1="9131" y1="77921" x2="9131" y2="77921"/>
                        <a14:backgroundMark x1="24982" y1="82772" x2="24982" y2="82772"/>
                        <a14:backgroundMark x1="55077" y1="64554" x2="55077" y2="64554"/>
                        <a14:backgroundMark x1="50767" y1="62772" x2="50767" y2="62772"/>
                        <a14:backgroundMark x1="46676" y1="63168" x2="46676" y2="63168"/>
                        <a14:backgroundMark x1="46749" y1="64257" x2="46749" y2="64257"/>
                        <a14:backgroundMark x1="30533" y1="43366" x2="30533" y2="43366"/>
                        <a14:backgroundMark x1="24836" y1="42772" x2="24836" y2="42772"/>
                        <a14:backgroundMark x1="26589" y1="45842" x2="26589" y2="45842"/>
                        <a14:backgroundMark x1="25785" y1="55743" x2="25785" y2="55743"/>
                        <a14:backgroundMark x1="27173" y1="60594" x2="27173" y2="60594"/>
                        <a14:backgroundMark x1="27684" y1="63663" x2="27684" y2="63663"/>
                        <a14:backgroundMark x1="28123" y1="66139" x2="28123" y2="66139"/>
                        <a14:backgroundMark x1="28050" y1="68713" x2="28050" y2="68713"/>
                        <a14:backgroundMark x1="27831" y1="72376" x2="27831" y2="72376"/>
                        <a14:backgroundMark x1="27977" y1="75446" x2="27977" y2="75446"/>
                        <a14:backgroundMark x1="81958" y1="69208" x2="81958" y2="69208"/>
                        <a14:backgroundMark x1="72096" y1="18713" x2="72096" y2="18713"/>
                        <a14:backgroundMark x1="77721" y1="18713" x2="77721" y2="18713"/>
                        <a14:backgroundMark x1="28050" y1="77426" x2="28050" y2="77426"/>
                        <a14:backgroundMark x1="25055" y1="85050" x2="25055" y2="85050"/>
                        <a14:backgroundMark x1="32359" y1="28614" x2="32359" y2="28614"/>
                        <a14:backgroundMark x1="35793" y1="26337" x2="35793" y2="26337"/>
                        <a14:backgroundMark x1="30679" y1="26535" x2="30679" y2="26535"/>
                        <a14:backgroundMark x1="32432" y1="20495" x2="32432" y2="20495"/>
                        <a14:backgroundMark x1="34332" y1="20000" x2="34332" y2="20000"/>
                        <a14:backgroundMark x1="33747" y1="17624" x2="33747" y2="17624"/>
                        <a14:backgroundMark x1="32067" y1="16832" x2="32067" y2="16832"/>
                        <a14:backgroundMark x1="32505" y1="14950" x2="32505" y2="14950"/>
                        <a14:backgroundMark x1="34916" y1="17030" x2="34916" y2="17030"/>
                        <a14:backgroundMark x1="36596" y1="22772" x2="36596" y2="22772"/>
                        <a14:backgroundMark x1="37838" y1="24455" x2="37838" y2="24455"/>
                        <a14:backgroundMark x1="37619" y1="26337" x2="37619" y2="26337"/>
                        <a14:backgroundMark x1="39810" y1="21683" x2="39810" y2="21683"/>
                        <a14:backgroundMark x1="38422" y1="20198" x2="38422" y2="20198"/>
                        <a14:backgroundMark x1="38203" y1="17228" x2="38203" y2="17228"/>
                        <a14:backgroundMark x1="38934" y1="16337" x2="38934" y2="16337"/>
                        <a14:backgroundMark x1="40687" y1="15545" x2="40687" y2="15545"/>
                        <a14:backgroundMark x1="41417" y1="21584" x2="41417" y2="21584"/>
                        <a14:backgroundMark x1="42586" y1="20099" x2="42586" y2="20099"/>
                        <a14:backgroundMark x1="41709" y1="20495" x2="41709" y2="20495"/>
                        <a14:backgroundMark x1="43462" y1="20000" x2="43462" y2="20000"/>
                        <a14:backgroundMark x1="42878" y1="21188" x2="42878" y2="21188"/>
                        <a14:backgroundMark x1="45069" y1="21089" x2="45069" y2="21089"/>
                        <a14:backgroundMark x1="45581" y1="19703" x2="45581" y2="19703"/>
                        <a14:backgroundMark x1="45581" y1="18218" x2="45581" y2="18218"/>
                        <a14:backgroundMark x1="44704" y1="15149" x2="44704" y2="15149"/>
                        <a14:backgroundMark x1="46896" y1="22277" x2="46896" y2="22277"/>
                        <a14:backgroundMark x1="46896" y1="27426" x2="46896" y2="27426"/>
                        <a14:backgroundMark x1="48356" y1="27525" x2="48356" y2="27525"/>
                        <a14:backgroundMark x1="48941" y1="21089" x2="48941" y2="21089"/>
                        <a14:backgroundMark x1="49087" y1="15941" x2="49087" y2="15941"/>
                        <a14:backgroundMark x1="49671" y1="22772" x2="49671" y2="22772"/>
                        <a14:backgroundMark x1="51644" y1="23762" x2="51644" y2="23762"/>
                        <a14:backgroundMark x1="54054" y1="26139" x2="54054" y2="26139"/>
                        <a14:backgroundMark x1="53251" y1="32673" x2="53251" y2="32673"/>
                        <a14:backgroundMark x1="55369" y1="35347" x2="55369" y2="35347"/>
                        <a14:backgroundMark x1="53031" y1="38713" x2="53031" y2="38713"/>
                        <a14:backgroundMark x1="49890" y1="40990" x2="49890" y2="40990"/>
                        <a14:backgroundMark x1="48064" y1="39109" x2="48064" y2="39109"/>
                        <a14:backgroundMark x1="51644" y1="43168" x2="51644" y2="43168"/>
                        <a14:backgroundMark x1="52958" y1="57525" x2="52958" y2="57525"/>
                        <a14:backgroundMark x1="44777" y1="50495" x2="44777" y2="50495"/>
                        <a14:backgroundMark x1="45581" y1="48614" x2="45581" y2="48614"/>
                        <a14:backgroundMark x1="45069" y1="54257" x2="45069" y2="54257"/>
                        <a14:backgroundMark x1="53031" y1="55050" x2="53031" y2="55050"/>
                        <a14:backgroundMark x1="54273" y1="49802" x2="54273" y2="49802"/>
                        <a14:backgroundMark x1="54419" y1="46931" x2="54419" y2="46931"/>
                        <a14:backgroundMark x1="54931" y1="44950" x2="54931" y2="44950"/>
                        <a14:backgroundMark x1="55077" y1="42871" x2="55077" y2="42871"/>
                        <a14:backgroundMark x1="55369" y1="39703" x2="55369" y2="39703"/>
                        <a14:backgroundMark x1="55515" y1="46535" x2="55515" y2="46535"/>
                        <a14:backgroundMark x1="54711" y1="50198" x2="54711" y2="50198"/>
                        <a14:backgroundMark x1="55223" y1="52475" x2="55223" y2="52475"/>
                        <a14:backgroundMark x1="55515" y1="55743" x2="55515" y2="55743"/>
                        <a14:backgroundMark x1="55223" y1="57921" x2="55223" y2="57921"/>
                        <a14:backgroundMark x1="55442" y1="54158" x2="55442" y2="54158"/>
                        <a14:backgroundMark x1="55223" y1="48218" x2="55223" y2="48218"/>
                        <a14:backgroundMark x1="55661" y1="50297" x2="55661" y2="50297"/>
                        <a14:backgroundMark x1="55734" y1="57327" x2="55734" y2="57327"/>
                        <a14:backgroundMark x1="55515" y1="59208" x2="55515" y2="59208"/>
                        <a14:backgroundMark x1="55369" y1="61683" x2="55369" y2="61683"/>
                        <a14:backgroundMark x1="53178" y1="63267" x2="53178" y2="63267"/>
                        <a14:backgroundMark x1="56245" y1="64752" x2="56245" y2="64752"/>
                        <a14:backgroundMark x1="53324" y1="66535" x2="53324" y2="66535"/>
                        <a14:backgroundMark x1="56026" y1="69109" x2="56026" y2="69109"/>
                        <a14:backgroundMark x1="45873" y1="66634" x2="45873" y2="66634"/>
                        <a14:backgroundMark x1="46676" y1="68515" x2="46676" y2="68515"/>
                        <a14:backgroundMark x1="45800" y1="65743" x2="45800" y2="65743"/>
                        <a14:backgroundMark x1="31264" y1="49703" x2="31264" y2="49703"/>
                        <a14:backgroundMark x1="31264" y1="46733" x2="31264" y2="46733"/>
                        <a14:backgroundMark x1="32359" y1="38020" x2="32359" y2="38020"/>
                        <a14:backgroundMark x1="48064" y1="62772" x2="48064" y2="62772"/>
                        <a14:backgroundMark x1="49379" y1="60693" x2="49379" y2="60693"/>
                        <a14:backgroundMark x1="45289" y1="51188" x2="45289" y2="51188"/>
                        <a14:backgroundMark x1="45873" y1="52376" x2="45873" y2="52376"/>
                        <a14:backgroundMark x1="46311" y1="54158" x2="46311" y2="54158"/>
                        <a14:backgroundMark x1="46384" y1="55842" x2="46384" y2="55842"/>
                        <a14:backgroundMark x1="46676" y1="57624" x2="46676" y2="57624"/>
                        <a14:backgroundMark x1="47480" y1="58614" x2="47480" y2="58614"/>
                        <a14:backgroundMark x1="53981" y1="14653" x2="53981" y2="14653"/>
                        <a14:backgroundMark x1="53981" y1="16733" x2="53981" y2="16733"/>
                        <a14:backgroundMark x1="54419" y1="13861" x2="54419" y2="13861"/>
                        <a14:backgroundMark x1="55369" y1="16634" x2="55369" y2="16634"/>
                        <a14:backgroundMark x1="55515" y1="13465" x2="55515" y2="13465"/>
                        <a14:backgroundMark x1="56611" y1="13366" x2="56611" y2="13366"/>
                        <a14:backgroundMark x1="31921" y1="39307" x2="31921" y2="39307"/>
                        <a14:backgroundMark x1="31556" y1="52475" x2="31556" y2="52475"/>
                        <a14:backgroundMark x1="31264" y1="45248" x2="31264" y2="45248"/>
                      </a14:backgroundRemoval>
                    </a14:imgEffect>
                  </a14:imgLayer>
                </a14:imgProps>
              </a:ext>
            </a:extLst>
          </a:blip>
          <a:srcRect t="3761" r="45352"/>
          <a:stretch/>
        </p:blipFill>
        <p:spPr>
          <a:xfrm>
            <a:off x="1733550" y="-32582"/>
            <a:ext cx="934144" cy="12136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61" b="99785" l="1823" r="983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16333" y="13759"/>
            <a:ext cx="772404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71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chemeClr val="accent1">
                <a:lumMod val="20000"/>
                <a:lumOff val="80000"/>
              </a:schemeClr>
            </a:gs>
            <a:gs pos="65000">
              <a:srgbClr val="F9E7A6"/>
            </a:gs>
            <a:gs pos="92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100000" l="1723" r="99765">
                        <a14:foregroundMark x1="93892" y1="43455" x2="93892" y2="43455"/>
                        <a14:foregroundMark x1="92326" y1="54000" x2="92326" y2="54000"/>
                        <a14:foregroundMark x1="91229" y1="69273" x2="91229" y2="69273"/>
                        <a14:foregroundMark x1="88097" y1="74545" x2="88097" y2="74545"/>
                        <a14:foregroundMark x1="88489" y1="21455" x2="88489" y2="21455"/>
                        <a14:foregroundMark x1="88645" y1="16727" x2="88645" y2="16727"/>
                        <a14:foregroundMark x1="91151" y1="77273" x2="91151" y2="77273"/>
                        <a14:foregroundMark x1="78622" y1="57273" x2="78622" y2="57273"/>
                        <a14:foregroundMark x1="79875" y1="53818" x2="79875" y2="53818"/>
                        <a14:foregroundMark x1="80893" y1="50909" x2="80893" y2="50909"/>
                        <a14:foregroundMark x1="82537" y1="50545" x2="82537" y2="50545"/>
                        <a14:foregroundMark x1="84417" y1="47455" x2="84417" y2="47455"/>
                        <a14:foregroundMark x1="86139" y1="40364" x2="86139" y2="40364"/>
                        <a14:foregroundMark x1="77839" y1="51091" x2="77839" y2="51091"/>
                        <a14:foregroundMark x1="83634" y1="81091" x2="83634" y2="81091"/>
                        <a14:foregroundMark x1="94753" y1="84545" x2="94753" y2="84545"/>
                        <a14:foregroundMark x1="83320" y1="98364" x2="83320" y2="98364"/>
                        <a14:foregroundMark x1="83242" y1="95818" x2="83242" y2="95818"/>
                        <a14:foregroundMark x1="83242" y1="92909" x2="83242" y2="92909"/>
                        <a14:foregroundMark x1="83242" y1="91091" x2="83242" y2="91091"/>
                        <a14:foregroundMark x1="83320" y1="87091" x2="83320" y2="87091"/>
                        <a14:foregroundMark x1="83477" y1="84727" x2="83477" y2="84727"/>
                        <a14:foregroundMark x1="83634" y1="79455" x2="83634" y2="79455"/>
                        <a14:foregroundMark x1="83712" y1="76727" x2="83712" y2="76727"/>
                        <a14:foregroundMark x1="83712" y1="74727" x2="83712" y2="74727"/>
                        <a14:foregroundMark x1="92717" y1="70182" x2="92717" y2="70182"/>
                        <a14:foregroundMark x1="93031" y1="73455" x2="93031" y2="73455"/>
                        <a14:foregroundMark x1="93500" y1="76909" x2="93500" y2="76909"/>
                        <a14:foregroundMark x1="93892" y1="79818" x2="93892" y2="79818"/>
                        <a14:foregroundMark x1="94283" y1="82182" x2="94283" y2="82182"/>
                        <a14:foregroundMark x1="95223" y1="88000" x2="95223" y2="88000"/>
                        <a14:foregroundMark x1="95615" y1="90727" x2="95615" y2="90727"/>
                        <a14:foregroundMark x1="96006" y1="94000" x2="96006" y2="94000"/>
                        <a14:foregroundMark x1="96398" y1="97091" x2="96398" y2="97091"/>
                        <a14:foregroundMark x1="95693" y1="42909" x2="95693" y2="42909"/>
                        <a14:foregroundMark x1="95380" y1="46545" x2="95380" y2="46545"/>
                        <a14:foregroundMark x1="95615" y1="45091" x2="95615" y2="45091"/>
                        <a14:foregroundMark x1="94440" y1="51818" x2="94440" y2="51818"/>
                        <a14:foregroundMark x1="94049" y1="54364" x2="94049" y2="54364"/>
                        <a14:foregroundMark x1="93735" y1="56545" x2="93735" y2="56545"/>
                        <a14:foregroundMark x1="93109" y1="58000" x2="93109" y2="58000"/>
                        <a14:foregroundMark x1="92796" y1="60182" x2="92796" y2="60182"/>
                        <a14:foregroundMark x1="92561" y1="61273" x2="92561" y2="61273"/>
                        <a14:foregroundMark x1="91934" y1="62909" x2="91934" y2="62909"/>
                        <a14:foregroundMark x1="80579" y1="58000" x2="80579" y2="58000"/>
                        <a14:foregroundMark x1="82224" y1="57818" x2="82224" y2="57818"/>
                        <a14:foregroundMark x1="82850" y1="57273" x2="82850" y2="57273"/>
                        <a14:foregroundMark x1="83477" y1="57091" x2="83477" y2="57091"/>
                        <a14:foregroundMark x1="77212" y1="56364" x2="77212" y2="56364"/>
                        <a14:foregroundMark x1="76664" y1="55636" x2="76664" y2="55636"/>
                        <a14:foregroundMark x1="77839" y1="56545" x2="77839" y2="56545"/>
                        <a14:foregroundMark x1="74628" y1="55636" x2="74628" y2="55636"/>
                        <a14:foregroundMark x1="76273" y1="51273" x2="76273" y2="51273"/>
                        <a14:foregroundMark x1="78465" y1="50727" x2="78465" y2="50727"/>
                        <a14:foregroundMark x1="79718" y1="50727" x2="79718" y2="50727"/>
                        <a14:foregroundMark x1="80110" y1="50364" x2="80110" y2="50364"/>
                        <a14:foregroundMark x1="94205" y1="30545" x2="94205" y2="30545"/>
                        <a14:foregroundMark x1="88567" y1="18909" x2="88567" y2="18909"/>
                        <a14:foregroundMark x1="83790" y1="73091" x2="83790" y2="73091"/>
                        <a14:foregroundMark x1="83634" y1="78000" x2="83634" y2="78000"/>
                        <a14:foregroundMark x1="83399" y1="82909" x2="83399" y2="82909"/>
                        <a14:foregroundMark x1="83555" y1="86182" x2="83555" y2="86182"/>
                        <a14:foregroundMark x1="83477" y1="88727" x2="83477" y2="88727"/>
                        <a14:foregroundMark x1="83477" y1="89818" x2="83477" y2="89818"/>
                        <a14:foregroundMark x1="83320" y1="94000" x2="83320" y2="94000"/>
                        <a14:foregroundMark x1="83399" y1="96727" x2="83399" y2="96727"/>
                        <a14:foregroundMark x1="83399" y1="98909" x2="83399" y2="98909"/>
                        <a14:foregroundMark x1="94127" y1="81091" x2="94127" y2="81091"/>
                        <a14:foregroundMark x1="93657" y1="77636" x2="93657" y2="77636"/>
                        <a14:foregroundMark x1="93579" y1="75091" x2="93579" y2="75091"/>
                        <a14:foregroundMark x1="92952" y1="72000" x2="92952" y2="72000"/>
                        <a14:foregroundMark x1="92326" y1="69455" x2="92326" y2="69455"/>
                        <a14:foregroundMark x1="94988" y1="85818" x2="94988" y2="85818"/>
                        <a14:foregroundMark x1="94518" y1="83091" x2="94518" y2="83091"/>
                        <a14:foregroundMark x1="95301" y1="88727" x2="95301" y2="88727"/>
                        <a14:foregroundMark x1="95771" y1="92000" x2="95771" y2="92000"/>
                        <a14:foregroundMark x1="95928" y1="93091" x2="95928" y2="93091"/>
                        <a14:foregroundMark x1="96241" y1="95636" x2="96241" y2="95636"/>
                        <a14:foregroundMark x1="96554" y1="98364" x2="96554" y2="98364"/>
                        <a14:foregroundMark x1="91856" y1="64909" x2="91856" y2="64909"/>
                        <a14:foregroundMark x1="92091" y1="62000" x2="92091" y2="62000"/>
                        <a14:foregroundMark x1="93970" y1="55818" x2="93970" y2="55818"/>
                        <a14:foregroundMark x1="94362" y1="52909" x2="94362" y2="52909"/>
                        <a14:foregroundMark x1="94597" y1="50727" x2="94597" y2="50727"/>
                        <a14:foregroundMark x1="84025" y1="56182" x2="84025" y2="56182"/>
                        <a14:foregroundMark x1="81597" y1="58000" x2="81597" y2="58000"/>
                        <a14:foregroundMark x1="81049" y1="58364" x2="81049" y2="58364"/>
                        <a14:foregroundMark x1="79953" y1="57636" x2="79953" y2="57636"/>
                        <a14:foregroundMark x1="79483" y1="57636" x2="79483" y2="57636"/>
                        <a14:foregroundMark x1="75959" y1="55636" x2="75959" y2="55636"/>
                        <a14:foregroundMark x1="75489" y1="55636" x2="75489" y2="55636"/>
                        <a14:foregroundMark x1="74471" y1="56000" x2="74471" y2="56000"/>
                        <a14:foregroundMark x1="77134" y1="51091" x2="77134" y2="51091"/>
                        <a14:foregroundMark x1="81676" y1="50182" x2="81676" y2="50182"/>
                        <a14:foregroundMark x1="82302" y1="49091" x2="82302" y2="49091"/>
                        <a14:foregroundMark x1="83242" y1="48000" x2="83634" y2="47636"/>
                        <a14:foregroundMark x1="84652" y1="45818" x2="84652" y2="45818"/>
                        <a14:foregroundMark x1="85043" y1="44364" x2="85043" y2="44364"/>
                        <a14:foregroundMark x1="86296" y1="39636" x2="86296" y2="39636"/>
                        <a14:foregroundMark x1="86766" y1="37636" x2="86766" y2="37636"/>
                        <a14:foregroundMark x1="87236" y1="36727" x2="87236" y2="36727"/>
                        <a14:foregroundMark x1="87784" y1="35636" x2="87784" y2="35636"/>
                        <a14:foregroundMark x1="88332" y1="34182" x2="88332" y2="34182"/>
                        <a14:foregroundMark x1="88489" y1="34000" x2="88489" y2="34000"/>
                        <a14:foregroundMark x1="88880" y1="29636" x2="88880" y2="29636"/>
                        <a14:foregroundMark x1="88802" y1="28545" x2="88802" y2="28545"/>
                        <a14:foregroundMark x1="88645" y1="27455" x2="88645" y2="27455"/>
                        <a14:foregroundMark x1="88175" y1="24182" x2="88175" y2="24182"/>
                        <a14:foregroundMark x1="88254" y1="23091" x2="88254" y2="23091"/>
                        <a14:foregroundMark x1="88567" y1="20000" x2="88567" y2="20000"/>
                        <a14:foregroundMark x1="88489" y1="17273" x2="88489" y2="17273"/>
                        <a14:foregroundMark x1="88880" y1="14545" x2="88880" y2="14545"/>
                        <a14:backgroundMark x1="51605" y1="22000" x2="51605" y2="22000"/>
                        <a14:backgroundMark x1="31872" y1="31273" x2="31872" y2="31273"/>
                        <a14:backgroundMark x1="43148" y1="14182" x2="43148" y2="14182"/>
                        <a14:backgroundMark x1="67737" y1="89455" x2="67737" y2="89455"/>
                        <a14:backgroundMark x1="72122" y1="51818" x2="72122" y2="51818"/>
                        <a14:backgroundMark x1="71026" y1="50727" x2="71026" y2="50727"/>
                        <a14:backgroundMark x1="73532" y1="54909" x2="73532" y2="54909"/>
                        <a14:backgroundMark x1="73688" y1="53636" x2="73688" y2="53636"/>
                      </a14:backgroundRemoval>
                    </a14:imgEffect>
                  </a14:imgLayer>
                </a14:imgProps>
              </a:ext>
            </a:extLst>
          </a:blip>
          <a:srcRect r="27411"/>
          <a:stretch/>
        </p:blipFill>
        <p:spPr>
          <a:xfrm>
            <a:off x="-333374" y="1771650"/>
            <a:ext cx="8572500" cy="5086350"/>
          </a:xfrm>
          <a:prstGeom prst="rect">
            <a:avLst/>
          </a:prstGeom>
          <a:effectLst/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61" b="99785" l="1823" r="983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09414" y="2064393"/>
            <a:ext cx="3689073" cy="4822182"/>
          </a:xfrm>
          <a:prstGeom prst="rect">
            <a:avLst/>
          </a:prstGeom>
        </p:spPr>
      </p:pic>
      <p:sp>
        <p:nvSpPr>
          <p:cNvPr id="7" name="Ellipszis buborék 6"/>
          <p:cNvSpPr/>
          <p:nvPr/>
        </p:nvSpPr>
        <p:spPr>
          <a:xfrm>
            <a:off x="7239001" y="704685"/>
            <a:ext cx="3557850" cy="1576415"/>
          </a:xfrm>
          <a:prstGeom prst="wedgeEllipseCallout">
            <a:avLst>
              <a:gd name="adj1" fmla="val 53785"/>
              <a:gd name="adj2" fmla="val 103300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ÉN VAGYOK JÓZSEF, A TESTVÉRETEK!</a:t>
            </a:r>
            <a:endParaRPr lang="hu-HU" sz="2400" dirty="0"/>
          </a:p>
        </p:txBody>
      </p:sp>
      <p:sp>
        <p:nvSpPr>
          <p:cNvPr id="8" name="Ellipszis buborék 7"/>
          <p:cNvSpPr/>
          <p:nvPr/>
        </p:nvSpPr>
        <p:spPr>
          <a:xfrm>
            <a:off x="8066488" y="2857500"/>
            <a:ext cx="2387462" cy="1204775"/>
          </a:xfrm>
          <a:prstGeom prst="wedgeEllipseCallout">
            <a:avLst>
              <a:gd name="adj1" fmla="val 69927"/>
              <a:gd name="adj2" fmla="val -23078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Hát nem ismertek meg?</a:t>
            </a:r>
            <a:endParaRPr lang="hu-HU" sz="24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509588" y="388120"/>
            <a:ext cx="72437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accent2">
                    <a:lumMod val="50000"/>
                  </a:schemeClr>
                </a:solidFill>
              </a:rPr>
              <a:t>A testvérek alig akartak hinni a szemüknek. Sírva borultak József nyakába.</a:t>
            </a:r>
            <a:endParaRPr lang="hu-H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81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chemeClr val="accent1">
                <a:lumMod val="20000"/>
                <a:lumOff val="80000"/>
              </a:schemeClr>
            </a:gs>
            <a:gs pos="65000">
              <a:srgbClr val="F9E7A6"/>
            </a:gs>
            <a:gs pos="92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100000" l="1723" r="99765">
                        <a14:foregroundMark x1="93892" y1="43455" x2="93892" y2="43455"/>
                        <a14:foregroundMark x1="92326" y1="54000" x2="92326" y2="54000"/>
                        <a14:foregroundMark x1="91229" y1="69273" x2="91229" y2="69273"/>
                        <a14:foregroundMark x1="88097" y1="74545" x2="88097" y2="74545"/>
                        <a14:foregroundMark x1="88489" y1="21455" x2="88489" y2="21455"/>
                        <a14:foregroundMark x1="88645" y1="16727" x2="88645" y2="16727"/>
                        <a14:foregroundMark x1="91151" y1="77273" x2="91151" y2="77273"/>
                        <a14:foregroundMark x1="78622" y1="57273" x2="78622" y2="57273"/>
                        <a14:foregroundMark x1="79875" y1="53818" x2="79875" y2="53818"/>
                        <a14:foregroundMark x1="80893" y1="50909" x2="80893" y2="50909"/>
                        <a14:foregroundMark x1="82537" y1="50545" x2="82537" y2="50545"/>
                        <a14:foregroundMark x1="84417" y1="47455" x2="84417" y2="47455"/>
                        <a14:foregroundMark x1="86139" y1="40364" x2="86139" y2="40364"/>
                        <a14:foregroundMark x1="77839" y1="51091" x2="77839" y2="51091"/>
                        <a14:foregroundMark x1="83634" y1="81091" x2="83634" y2="81091"/>
                        <a14:foregroundMark x1="94753" y1="84545" x2="94753" y2="84545"/>
                        <a14:foregroundMark x1="83320" y1="98364" x2="83320" y2="98364"/>
                        <a14:foregroundMark x1="83242" y1="95818" x2="83242" y2="95818"/>
                        <a14:foregroundMark x1="83242" y1="92909" x2="83242" y2="92909"/>
                        <a14:foregroundMark x1="83242" y1="91091" x2="83242" y2="91091"/>
                        <a14:foregroundMark x1="83320" y1="87091" x2="83320" y2="87091"/>
                        <a14:foregroundMark x1="83477" y1="84727" x2="83477" y2="84727"/>
                        <a14:foregroundMark x1="83634" y1="79455" x2="83634" y2="79455"/>
                        <a14:foregroundMark x1="83712" y1="76727" x2="83712" y2="76727"/>
                        <a14:foregroundMark x1="83712" y1="74727" x2="83712" y2="74727"/>
                        <a14:foregroundMark x1="92717" y1="70182" x2="92717" y2="70182"/>
                        <a14:foregroundMark x1="93031" y1="73455" x2="93031" y2="73455"/>
                        <a14:foregroundMark x1="93500" y1="76909" x2="93500" y2="76909"/>
                        <a14:foregroundMark x1="93892" y1="79818" x2="93892" y2="79818"/>
                        <a14:foregroundMark x1="94283" y1="82182" x2="94283" y2="82182"/>
                        <a14:foregroundMark x1="95223" y1="88000" x2="95223" y2="88000"/>
                        <a14:foregroundMark x1="95615" y1="90727" x2="95615" y2="90727"/>
                        <a14:foregroundMark x1="96006" y1="94000" x2="96006" y2="94000"/>
                        <a14:foregroundMark x1="96398" y1="97091" x2="96398" y2="97091"/>
                        <a14:foregroundMark x1="95693" y1="42909" x2="95693" y2="42909"/>
                        <a14:foregroundMark x1="95380" y1="46545" x2="95380" y2="46545"/>
                        <a14:foregroundMark x1="95615" y1="45091" x2="95615" y2="45091"/>
                        <a14:foregroundMark x1="94440" y1="51818" x2="94440" y2="51818"/>
                        <a14:foregroundMark x1="94049" y1="54364" x2="94049" y2="54364"/>
                        <a14:foregroundMark x1="93735" y1="56545" x2="93735" y2="56545"/>
                        <a14:foregroundMark x1="93109" y1="58000" x2="93109" y2="58000"/>
                        <a14:foregroundMark x1="92796" y1="60182" x2="92796" y2="60182"/>
                        <a14:foregroundMark x1="92561" y1="61273" x2="92561" y2="61273"/>
                        <a14:foregroundMark x1="91934" y1="62909" x2="91934" y2="62909"/>
                        <a14:foregroundMark x1="80579" y1="58000" x2="80579" y2="58000"/>
                        <a14:foregroundMark x1="82224" y1="57818" x2="82224" y2="57818"/>
                        <a14:foregroundMark x1="82850" y1="57273" x2="82850" y2="57273"/>
                        <a14:foregroundMark x1="83477" y1="57091" x2="83477" y2="57091"/>
                        <a14:foregroundMark x1="77212" y1="56364" x2="77212" y2="56364"/>
                        <a14:foregroundMark x1="76664" y1="55636" x2="76664" y2="55636"/>
                        <a14:foregroundMark x1="77839" y1="56545" x2="77839" y2="56545"/>
                        <a14:foregroundMark x1="74628" y1="55636" x2="74628" y2="55636"/>
                        <a14:foregroundMark x1="76273" y1="51273" x2="76273" y2="51273"/>
                        <a14:foregroundMark x1="78465" y1="50727" x2="78465" y2="50727"/>
                        <a14:foregroundMark x1="79718" y1="50727" x2="79718" y2="50727"/>
                        <a14:foregroundMark x1="80110" y1="50364" x2="80110" y2="50364"/>
                        <a14:foregroundMark x1="94205" y1="30545" x2="94205" y2="30545"/>
                        <a14:foregroundMark x1="88567" y1="18909" x2="88567" y2="18909"/>
                        <a14:foregroundMark x1="83790" y1="73091" x2="83790" y2="73091"/>
                        <a14:foregroundMark x1="83634" y1="78000" x2="83634" y2="78000"/>
                        <a14:foregroundMark x1="83399" y1="82909" x2="83399" y2="82909"/>
                        <a14:foregroundMark x1="83555" y1="86182" x2="83555" y2="86182"/>
                        <a14:foregroundMark x1="83477" y1="88727" x2="83477" y2="88727"/>
                        <a14:foregroundMark x1="83477" y1="89818" x2="83477" y2="89818"/>
                        <a14:foregroundMark x1="83320" y1="94000" x2="83320" y2="94000"/>
                        <a14:foregroundMark x1="83399" y1="96727" x2="83399" y2="96727"/>
                        <a14:foregroundMark x1="83399" y1="98909" x2="83399" y2="98909"/>
                        <a14:foregroundMark x1="94127" y1="81091" x2="94127" y2="81091"/>
                        <a14:foregroundMark x1="93657" y1="77636" x2="93657" y2="77636"/>
                        <a14:foregroundMark x1="93579" y1="75091" x2="93579" y2="75091"/>
                        <a14:foregroundMark x1="92952" y1="72000" x2="92952" y2="72000"/>
                        <a14:foregroundMark x1="92326" y1="69455" x2="92326" y2="69455"/>
                        <a14:foregroundMark x1="94988" y1="85818" x2="94988" y2="85818"/>
                        <a14:foregroundMark x1="94518" y1="83091" x2="94518" y2="83091"/>
                        <a14:foregroundMark x1="95301" y1="88727" x2="95301" y2="88727"/>
                        <a14:foregroundMark x1="95771" y1="92000" x2="95771" y2="92000"/>
                        <a14:foregroundMark x1="95928" y1="93091" x2="95928" y2="93091"/>
                        <a14:foregroundMark x1="96241" y1="95636" x2="96241" y2="95636"/>
                        <a14:foregroundMark x1="96554" y1="98364" x2="96554" y2="98364"/>
                        <a14:foregroundMark x1="91856" y1="64909" x2="91856" y2="64909"/>
                        <a14:foregroundMark x1="92091" y1="62000" x2="92091" y2="62000"/>
                        <a14:foregroundMark x1="93970" y1="55818" x2="93970" y2="55818"/>
                        <a14:foregroundMark x1="94362" y1="52909" x2="94362" y2="52909"/>
                        <a14:foregroundMark x1="94597" y1="50727" x2="94597" y2="50727"/>
                        <a14:foregroundMark x1="84025" y1="56182" x2="84025" y2="56182"/>
                        <a14:foregroundMark x1="81597" y1="58000" x2="81597" y2="58000"/>
                        <a14:foregroundMark x1="81049" y1="58364" x2="81049" y2="58364"/>
                        <a14:foregroundMark x1="79953" y1="57636" x2="79953" y2="57636"/>
                        <a14:foregroundMark x1="79483" y1="57636" x2="79483" y2="57636"/>
                        <a14:foregroundMark x1="75959" y1="55636" x2="75959" y2="55636"/>
                        <a14:foregroundMark x1="75489" y1="55636" x2="75489" y2="55636"/>
                        <a14:foregroundMark x1="74471" y1="56000" x2="74471" y2="56000"/>
                        <a14:foregroundMark x1="77134" y1="51091" x2="77134" y2="51091"/>
                        <a14:foregroundMark x1="81676" y1="50182" x2="81676" y2="50182"/>
                        <a14:foregroundMark x1="82302" y1="49091" x2="82302" y2="49091"/>
                        <a14:foregroundMark x1="83242" y1="48000" x2="83634" y2="47636"/>
                        <a14:foregroundMark x1="84652" y1="45818" x2="84652" y2="45818"/>
                        <a14:foregroundMark x1="85043" y1="44364" x2="85043" y2="44364"/>
                        <a14:foregroundMark x1="86296" y1="39636" x2="86296" y2="39636"/>
                        <a14:foregroundMark x1="86766" y1="37636" x2="86766" y2="37636"/>
                        <a14:foregroundMark x1="87236" y1="36727" x2="87236" y2="36727"/>
                        <a14:foregroundMark x1="87784" y1="35636" x2="87784" y2="35636"/>
                        <a14:foregroundMark x1="88332" y1="34182" x2="88332" y2="34182"/>
                        <a14:foregroundMark x1="88489" y1="34000" x2="88489" y2="34000"/>
                        <a14:foregroundMark x1="88880" y1="29636" x2="88880" y2="29636"/>
                        <a14:foregroundMark x1="88802" y1="28545" x2="88802" y2="28545"/>
                        <a14:foregroundMark x1="88645" y1="27455" x2="88645" y2="27455"/>
                        <a14:foregroundMark x1="88175" y1="24182" x2="88175" y2="24182"/>
                        <a14:foregroundMark x1="88254" y1="23091" x2="88254" y2="23091"/>
                        <a14:foregroundMark x1="88567" y1="20000" x2="88567" y2="20000"/>
                        <a14:foregroundMark x1="88489" y1="17273" x2="88489" y2="17273"/>
                        <a14:foregroundMark x1="88880" y1="14545" x2="88880" y2="14545"/>
                        <a14:backgroundMark x1="51605" y1="22000" x2="51605" y2="22000"/>
                        <a14:backgroundMark x1="31872" y1="31273" x2="31872" y2="31273"/>
                        <a14:backgroundMark x1="43148" y1="14182" x2="43148" y2="14182"/>
                        <a14:backgroundMark x1="67737" y1="89455" x2="67737" y2="89455"/>
                        <a14:backgroundMark x1="72122" y1="51818" x2="72122" y2="51818"/>
                        <a14:backgroundMark x1="71026" y1="50727" x2="71026" y2="50727"/>
                        <a14:backgroundMark x1="73532" y1="54909" x2="73532" y2="54909"/>
                        <a14:backgroundMark x1="73688" y1="53636" x2="73688" y2="53636"/>
                      </a14:backgroundRemoval>
                    </a14:imgEffect>
                  </a14:imgLayer>
                </a14:imgProps>
              </a:ext>
            </a:extLst>
          </a:blip>
          <a:srcRect r="27411"/>
          <a:stretch/>
        </p:blipFill>
        <p:spPr>
          <a:xfrm>
            <a:off x="661988" y="1798651"/>
            <a:ext cx="8572500" cy="5086350"/>
          </a:xfrm>
          <a:prstGeom prst="rect">
            <a:avLst/>
          </a:prstGeom>
          <a:effectLst/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61" b="99678" l="21599" r="98317">
                        <a14:backgroundMark x1="40252" y1="52253" x2="40252" y2="52253"/>
                        <a14:backgroundMark x1="25526" y1="51395" x2="25526" y2="51395"/>
                        <a14:backgroundMark x1="22721" y1="52253" x2="22721" y2="52253"/>
                        <a14:backgroundMark x1="28892" y1="53648" x2="28892" y2="53648"/>
                        <a14:backgroundMark x1="47966" y1="47318" x2="47966" y2="47318"/>
                        <a14:backgroundMark x1="51332" y1="46888" x2="51332" y2="46888"/>
                        <a14:backgroundMark x1="41515" y1="57189" x2="41515" y2="57189"/>
                        <a14:backgroundMark x1="32258" y1="55365" x2="32258" y2="55365"/>
                        <a14:backgroundMark x1="33801" y1="53219" x2="33801" y2="53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9127" y="2073610"/>
            <a:ext cx="3689073" cy="4822182"/>
          </a:xfrm>
          <a:prstGeom prst="rect">
            <a:avLst/>
          </a:prstGeom>
        </p:spPr>
      </p:pic>
      <p:sp>
        <p:nvSpPr>
          <p:cNvPr id="8" name="Ellipszis buborék 7"/>
          <p:cNvSpPr/>
          <p:nvPr/>
        </p:nvSpPr>
        <p:spPr>
          <a:xfrm>
            <a:off x="4736052" y="100669"/>
            <a:ext cx="3486150" cy="1840857"/>
          </a:xfrm>
          <a:prstGeom prst="wedgeEllipseCallout">
            <a:avLst>
              <a:gd name="adj1" fmla="val 64741"/>
              <a:gd name="adj2" fmla="val 101896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200" dirty="0" smtClean="0"/>
              <a:t>Ti rosszat terveztetek ellenem, de Isten terve jóra fordította azt.</a:t>
            </a:r>
            <a:endParaRPr lang="hu-HU" sz="22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287539" y="416695"/>
            <a:ext cx="4433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accent2">
                    <a:lumMod val="50000"/>
                  </a:schemeClr>
                </a:solidFill>
              </a:rPr>
              <a:t>József így bátorította őket:</a:t>
            </a:r>
            <a:endParaRPr lang="hu-H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Ellipszis buborék 9"/>
          <p:cNvSpPr/>
          <p:nvPr/>
        </p:nvSpPr>
        <p:spPr>
          <a:xfrm>
            <a:off x="4721426" y="4232945"/>
            <a:ext cx="4310062" cy="1967696"/>
          </a:xfrm>
          <a:prstGeom prst="wedgeEllipseCallout">
            <a:avLst>
              <a:gd name="adj1" fmla="val 44691"/>
              <a:gd name="adj2" fmla="val -101828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200" dirty="0" smtClean="0"/>
              <a:t>Ő akarta, hogy Egyiptomba kerüljek, hogy gondoskodjam rólatok, és ti is életben maradhassatok.</a:t>
            </a:r>
            <a:endParaRPr lang="hu-HU" sz="2200" dirty="0"/>
          </a:p>
        </p:txBody>
      </p:sp>
    </p:spTree>
    <p:extLst>
      <p:ext uri="{BB962C8B-B14F-4D97-AF65-F5344CB8AC3E}">
        <p14:creationId xmlns:p14="http://schemas.microsoft.com/office/powerpoint/2010/main" val="303706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chemeClr val="accent1">
                <a:lumMod val="20000"/>
                <a:lumOff val="80000"/>
              </a:schemeClr>
            </a:gs>
            <a:gs pos="65000">
              <a:srgbClr val="F9E7A6"/>
            </a:gs>
            <a:gs pos="92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100000" l="1723" r="99765">
                        <a14:foregroundMark x1="93892" y1="43455" x2="93892" y2="43455"/>
                        <a14:foregroundMark x1="92326" y1="54000" x2="92326" y2="54000"/>
                        <a14:foregroundMark x1="91229" y1="69273" x2="91229" y2="69273"/>
                        <a14:foregroundMark x1="88097" y1="74545" x2="88097" y2="74545"/>
                        <a14:foregroundMark x1="88489" y1="21455" x2="88489" y2="21455"/>
                        <a14:foregroundMark x1="88645" y1="16727" x2="88645" y2="16727"/>
                        <a14:foregroundMark x1="91151" y1="77273" x2="91151" y2="77273"/>
                        <a14:foregroundMark x1="78622" y1="57273" x2="78622" y2="57273"/>
                        <a14:foregroundMark x1="79875" y1="53818" x2="79875" y2="53818"/>
                        <a14:foregroundMark x1="80893" y1="50909" x2="80893" y2="50909"/>
                        <a14:foregroundMark x1="82537" y1="50545" x2="82537" y2="50545"/>
                        <a14:foregroundMark x1="84417" y1="47455" x2="84417" y2="47455"/>
                        <a14:foregroundMark x1="86139" y1="40364" x2="86139" y2="40364"/>
                        <a14:foregroundMark x1="77839" y1="51091" x2="77839" y2="51091"/>
                        <a14:foregroundMark x1="83634" y1="81091" x2="83634" y2="81091"/>
                        <a14:foregroundMark x1="94753" y1="84545" x2="94753" y2="84545"/>
                        <a14:foregroundMark x1="83320" y1="98364" x2="83320" y2="98364"/>
                        <a14:foregroundMark x1="83242" y1="95818" x2="83242" y2="95818"/>
                        <a14:foregroundMark x1="83242" y1="92909" x2="83242" y2="92909"/>
                        <a14:foregroundMark x1="83242" y1="91091" x2="83242" y2="91091"/>
                        <a14:foregroundMark x1="83320" y1="87091" x2="83320" y2="87091"/>
                        <a14:foregroundMark x1="83477" y1="84727" x2="83477" y2="84727"/>
                        <a14:foregroundMark x1="83634" y1="79455" x2="83634" y2="79455"/>
                        <a14:foregroundMark x1="83712" y1="76727" x2="83712" y2="76727"/>
                        <a14:foregroundMark x1="83712" y1="74727" x2="83712" y2="74727"/>
                        <a14:foregroundMark x1="92717" y1="70182" x2="92717" y2="70182"/>
                        <a14:foregroundMark x1="93031" y1="73455" x2="93031" y2="73455"/>
                        <a14:foregroundMark x1="93500" y1="76909" x2="93500" y2="76909"/>
                        <a14:foregroundMark x1="93892" y1="79818" x2="93892" y2="79818"/>
                        <a14:foregroundMark x1="94283" y1="82182" x2="94283" y2="82182"/>
                        <a14:foregroundMark x1="95223" y1="88000" x2="95223" y2="88000"/>
                        <a14:foregroundMark x1="95615" y1="90727" x2="95615" y2="90727"/>
                        <a14:foregroundMark x1="96006" y1="94000" x2="96006" y2="94000"/>
                        <a14:foregroundMark x1="96398" y1="97091" x2="96398" y2="97091"/>
                        <a14:foregroundMark x1="95693" y1="42909" x2="95693" y2="42909"/>
                        <a14:foregroundMark x1="95380" y1="46545" x2="95380" y2="46545"/>
                        <a14:foregroundMark x1="95615" y1="45091" x2="95615" y2="45091"/>
                        <a14:foregroundMark x1="94440" y1="51818" x2="94440" y2="51818"/>
                        <a14:foregroundMark x1="94049" y1="54364" x2="94049" y2="54364"/>
                        <a14:foregroundMark x1="93735" y1="56545" x2="93735" y2="56545"/>
                        <a14:foregroundMark x1="93109" y1="58000" x2="93109" y2="58000"/>
                        <a14:foregroundMark x1="92796" y1="60182" x2="92796" y2="60182"/>
                        <a14:foregroundMark x1="92561" y1="61273" x2="92561" y2="61273"/>
                        <a14:foregroundMark x1="91934" y1="62909" x2="91934" y2="62909"/>
                        <a14:foregroundMark x1="80579" y1="58000" x2="80579" y2="58000"/>
                        <a14:foregroundMark x1="82224" y1="57818" x2="82224" y2="57818"/>
                        <a14:foregroundMark x1="82850" y1="57273" x2="82850" y2="57273"/>
                        <a14:foregroundMark x1="83477" y1="57091" x2="83477" y2="57091"/>
                        <a14:foregroundMark x1="77212" y1="56364" x2="77212" y2="56364"/>
                        <a14:foregroundMark x1="76664" y1="55636" x2="76664" y2="55636"/>
                        <a14:foregroundMark x1="77839" y1="56545" x2="77839" y2="56545"/>
                        <a14:foregroundMark x1="74628" y1="55636" x2="74628" y2="55636"/>
                        <a14:foregroundMark x1="76273" y1="51273" x2="76273" y2="51273"/>
                        <a14:foregroundMark x1="78465" y1="50727" x2="78465" y2="50727"/>
                        <a14:foregroundMark x1="79718" y1="50727" x2="79718" y2="50727"/>
                        <a14:foregroundMark x1="80110" y1="50364" x2="80110" y2="50364"/>
                        <a14:foregroundMark x1="94205" y1="30545" x2="94205" y2="30545"/>
                        <a14:foregroundMark x1="88567" y1="18909" x2="88567" y2="18909"/>
                        <a14:foregroundMark x1="83790" y1="73091" x2="83790" y2="73091"/>
                        <a14:foregroundMark x1="83634" y1="78000" x2="83634" y2="78000"/>
                        <a14:foregroundMark x1="83399" y1="82909" x2="83399" y2="82909"/>
                        <a14:foregroundMark x1="83555" y1="86182" x2="83555" y2="86182"/>
                        <a14:foregroundMark x1="83477" y1="88727" x2="83477" y2="88727"/>
                        <a14:foregroundMark x1="83477" y1="89818" x2="83477" y2="89818"/>
                        <a14:foregroundMark x1="83320" y1="94000" x2="83320" y2="94000"/>
                        <a14:foregroundMark x1="83399" y1="96727" x2="83399" y2="96727"/>
                        <a14:foregroundMark x1="83399" y1="98909" x2="83399" y2="98909"/>
                        <a14:foregroundMark x1="94127" y1="81091" x2="94127" y2="81091"/>
                        <a14:foregroundMark x1="93657" y1="77636" x2="93657" y2="77636"/>
                        <a14:foregroundMark x1="93579" y1="75091" x2="93579" y2="75091"/>
                        <a14:foregroundMark x1="92952" y1="72000" x2="92952" y2="72000"/>
                        <a14:foregroundMark x1="92326" y1="69455" x2="92326" y2="69455"/>
                        <a14:foregroundMark x1="94988" y1="85818" x2="94988" y2="85818"/>
                        <a14:foregroundMark x1="94518" y1="83091" x2="94518" y2="83091"/>
                        <a14:foregroundMark x1="95301" y1="88727" x2="95301" y2="88727"/>
                        <a14:foregroundMark x1="95771" y1="92000" x2="95771" y2="92000"/>
                        <a14:foregroundMark x1="95928" y1="93091" x2="95928" y2="93091"/>
                        <a14:foregroundMark x1="96241" y1="95636" x2="96241" y2="95636"/>
                        <a14:foregroundMark x1="96554" y1="98364" x2="96554" y2="98364"/>
                        <a14:foregroundMark x1="91856" y1="64909" x2="91856" y2="64909"/>
                        <a14:foregroundMark x1="92091" y1="62000" x2="92091" y2="62000"/>
                        <a14:foregroundMark x1="93970" y1="55818" x2="93970" y2="55818"/>
                        <a14:foregroundMark x1="94362" y1="52909" x2="94362" y2="52909"/>
                        <a14:foregroundMark x1="94597" y1="50727" x2="94597" y2="50727"/>
                        <a14:foregroundMark x1="84025" y1="56182" x2="84025" y2="56182"/>
                        <a14:foregroundMark x1="81597" y1="58000" x2="81597" y2="58000"/>
                        <a14:foregroundMark x1="81049" y1="58364" x2="81049" y2="58364"/>
                        <a14:foregroundMark x1="79953" y1="57636" x2="79953" y2="57636"/>
                        <a14:foregroundMark x1="79483" y1="57636" x2="79483" y2="57636"/>
                        <a14:foregroundMark x1="75959" y1="55636" x2="75959" y2="55636"/>
                        <a14:foregroundMark x1="75489" y1="55636" x2="75489" y2="55636"/>
                        <a14:foregroundMark x1="74471" y1="56000" x2="74471" y2="56000"/>
                        <a14:foregroundMark x1="77134" y1="51091" x2="77134" y2="51091"/>
                        <a14:foregroundMark x1="81676" y1="50182" x2="81676" y2="50182"/>
                        <a14:foregroundMark x1="82302" y1="49091" x2="82302" y2="49091"/>
                        <a14:foregroundMark x1="83242" y1="48000" x2="83634" y2="47636"/>
                        <a14:foregroundMark x1="84652" y1="45818" x2="84652" y2="45818"/>
                        <a14:foregroundMark x1="85043" y1="44364" x2="85043" y2="44364"/>
                        <a14:foregroundMark x1="86296" y1="39636" x2="86296" y2="39636"/>
                        <a14:foregroundMark x1="86766" y1="37636" x2="86766" y2="37636"/>
                        <a14:foregroundMark x1="87236" y1="36727" x2="87236" y2="36727"/>
                        <a14:foregroundMark x1="87784" y1="35636" x2="87784" y2="35636"/>
                        <a14:foregroundMark x1="88332" y1="34182" x2="88332" y2="34182"/>
                        <a14:foregroundMark x1="88489" y1="34000" x2="88489" y2="34000"/>
                        <a14:foregroundMark x1="88880" y1="29636" x2="88880" y2="29636"/>
                        <a14:foregroundMark x1="88802" y1="28545" x2="88802" y2="28545"/>
                        <a14:foregroundMark x1="88645" y1="27455" x2="88645" y2="27455"/>
                        <a14:foregroundMark x1="88175" y1="24182" x2="88175" y2="24182"/>
                        <a14:foregroundMark x1="88254" y1="23091" x2="88254" y2="23091"/>
                        <a14:foregroundMark x1="88567" y1="20000" x2="88567" y2="20000"/>
                        <a14:foregroundMark x1="88489" y1="17273" x2="88489" y2="17273"/>
                        <a14:foregroundMark x1="88880" y1="14545" x2="88880" y2="14545"/>
                        <a14:backgroundMark x1="51605" y1="22000" x2="51605" y2="22000"/>
                        <a14:backgroundMark x1="31872" y1="31273" x2="31872" y2="31273"/>
                        <a14:backgroundMark x1="43148" y1="14182" x2="43148" y2="14182"/>
                        <a14:backgroundMark x1="67737" y1="89455" x2="67737" y2="89455"/>
                        <a14:backgroundMark x1="72122" y1="51818" x2="72122" y2="51818"/>
                        <a14:backgroundMark x1="71026" y1="50727" x2="71026" y2="50727"/>
                        <a14:backgroundMark x1="73532" y1="54909" x2="73532" y2="54909"/>
                        <a14:backgroundMark x1="73688" y1="53636" x2="73688" y2="53636"/>
                      </a14:backgroundRemoval>
                    </a14:imgEffect>
                  </a14:imgLayer>
                </a14:imgProps>
              </a:ext>
            </a:extLst>
          </a:blip>
          <a:srcRect r="27411"/>
          <a:stretch/>
        </p:blipFill>
        <p:spPr>
          <a:xfrm>
            <a:off x="-333374" y="1771650"/>
            <a:ext cx="8572500" cy="5086350"/>
          </a:xfrm>
          <a:prstGeom prst="rect">
            <a:avLst/>
          </a:prstGeom>
          <a:effectLst/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61" b="99785" l="1823" r="983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09414" y="2064393"/>
            <a:ext cx="3689073" cy="4822182"/>
          </a:xfrm>
          <a:prstGeom prst="rect">
            <a:avLst/>
          </a:prstGeom>
        </p:spPr>
      </p:pic>
      <p:sp>
        <p:nvSpPr>
          <p:cNvPr id="7" name="Ellipszis buborék 6"/>
          <p:cNvSpPr/>
          <p:nvPr/>
        </p:nvSpPr>
        <p:spPr>
          <a:xfrm>
            <a:off x="6886575" y="704685"/>
            <a:ext cx="3910276" cy="1971840"/>
          </a:xfrm>
          <a:prstGeom prst="wedgeEllipseCallout">
            <a:avLst>
              <a:gd name="adj1" fmla="val 52080"/>
              <a:gd name="adj2" fmla="val 70936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Menjetek, meséljetek el mindent apámnak, és hozzátok ide őt!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05050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219825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161925" y="981075"/>
            <a:ext cx="78962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>
                <a:solidFill>
                  <a:srgbClr val="653E29"/>
                </a:solidFill>
              </a:rPr>
              <a:t>Így is történt. </a:t>
            </a:r>
          </a:p>
          <a:p>
            <a:r>
              <a:rPr lang="hu-HU" sz="3600" dirty="0" smtClean="0">
                <a:solidFill>
                  <a:srgbClr val="653E29"/>
                </a:solidFill>
              </a:rPr>
              <a:t>József családja Egyiptomba költözött, és egyetértésben éltek együtt.</a:t>
            </a:r>
            <a:endParaRPr lang="hu-HU" sz="3600" dirty="0">
              <a:solidFill>
                <a:srgbClr val="653E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28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chemeClr val="accent1">
                <a:lumMod val="20000"/>
                <a:lumOff val="80000"/>
              </a:schemeClr>
            </a:gs>
            <a:gs pos="65000">
              <a:srgbClr val="F9E7A6"/>
            </a:gs>
            <a:gs pos="92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681" r="98773">
                        <a14:foregroundMark x1="32055" y1="63164" x2="32055" y2="63164"/>
                        <a14:foregroundMark x1="41718" y1="62681" x2="41718" y2="62681"/>
                      </a14:backgroundRemoval>
                    </a14:imgEffect>
                  </a14:imgLayer>
                </a14:imgProps>
              </a:ext>
            </a:extLst>
          </a:blip>
          <a:srcRect b="4682"/>
          <a:stretch/>
        </p:blipFill>
        <p:spPr>
          <a:xfrm>
            <a:off x="6966855" y="434339"/>
            <a:ext cx="5081644" cy="6151190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2" name="Szövegdoboz 1"/>
          <p:cNvSpPr txBox="1"/>
          <p:nvPr/>
        </p:nvSpPr>
        <p:spPr>
          <a:xfrm>
            <a:off x="358986" y="1979893"/>
            <a:ext cx="6617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4B4E73"/>
                </a:solidFill>
              </a:rPr>
              <a:t>József tehát meg tudott bocsátani testvéreinek!</a:t>
            </a:r>
            <a:endParaRPr lang="hu-HU" sz="2400" dirty="0">
              <a:solidFill>
                <a:srgbClr val="4B4E73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58986" y="2721809"/>
            <a:ext cx="73059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553A2B"/>
                </a:solidFill>
              </a:rPr>
              <a:t>Pedig sokféle érzelem kavaroghatott a testvéreiben, amikor kútba dobták és eladták Józsefet. </a:t>
            </a:r>
          </a:p>
          <a:p>
            <a:endParaRPr lang="hu-HU" sz="2400" dirty="0" smtClean="0">
              <a:solidFill>
                <a:srgbClr val="553A2B"/>
              </a:solidFill>
            </a:endParaRPr>
          </a:p>
          <a:p>
            <a:r>
              <a:rPr lang="hu-HU" sz="2400" dirty="0" smtClean="0">
                <a:solidFill>
                  <a:srgbClr val="553A2B"/>
                </a:solidFill>
              </a:rPr>
              <a:t>Emlékezzünk ezekre az érzésekre a következő feladat segítségével! </a:t>
            </a:r>
            <a:r>
              <a:rPr lang="hu-HU" sz="2400" dirty="0" smtClean="0">
                <a:solidFill>
                  <a:srgbClr val="553A2B"/>
                </a:solidFill>
                <a:hlinkClick r:id="rId4"/>
              </a:rPr>
              <a:t>Kattints ide!</a:t>
            </a:r>
            <a:endParaRPr lang="hu-HU" sz="2400" dirty="0">
              <a:solidFill>
                <a:srgbClr val="553A2B"/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3075" cy="1791854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358986" y="4987236"/>
            <a:ext cx="6844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4B4E73"/>
                </a:solidFill>
              </a:rPr>
              <a:t>Azokat a negatív érzéseket is megbocsátotta József a testvéreinek mint a düh, a harag, az indulatosság. </a:t>
            </a:r>
            <a:endParaRPr lang="hu-HU" sz="2400" dirty="0">
              <a:solidFill>
                <a:srgbClr val="4B4E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4085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chemeClr val="accent1">
                <a:lumMod val="20000"/>
                <a:lumOff val="80000"/>
              </a:schemeClr>
            </a:gs>
            <a:gs pos="65000">
              <a:srgbClr val="F9E7A6"/>
            </a:gs>
            <a:gs pos="92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37509" cy="1803124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55888" y="1079849"/>
            <a:ext cx="105492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Játsszuk el a megbocsátás történetét!</a:t>
            </a:r>
          </a:p>
          <a:p>
            <a:pPr algn="ctr"/>
            <a:endParaRPr lang="hu-HU" sz="28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hu-HU" sz="2800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Azokat a pillanatokat, amikor József megbocsát testvéreinek.</a:t>
            </a:r>
            <a:endParaRPr lang="hu-HU" sz="2800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3100251" y="3190748"/>
            <a:ext cx="5660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chemeClr val="tx2">
                    <a:lumMod val="75000"/>
                  </a:schemeClr>
                </a:solidFill>
              </a:rPr>
              <a:t>Két lehetőség közül választhatsz. Kattints arra, amelyik szimpatikusabb!</a:t>
            </a:r>
            <a:endParaRPr lang="hu-H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Lekerekített téglalap 7">
            <a:hlinkClick r:id="rId3" action="ppaction://hlinksldjump"/>
          </p:cNvPr>
          <p:cNvSpPr/>
          <p:nvPr/>
        </p:nvSpPr>
        <p:spPr>
          <a:xfrm>
            <a:off x="918754" y="4606833"/>
            <a:ext cx="3971298" cy="1326828"/>
          </a:xfrm>
          <a:prstGeom prst="roundRect">
            <a:avLst/>
          </a:prstGeom>
          <a:solidFill>
            <a:srgbClr val="843C0C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/>
            <a:bevelB w="152400" h="1524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Egyedül, tükör előtt, </a:t>
            </a:r>
          </a:p>
          <a:p>
            <a:pPr algn="ctr"/>
            <a:r>
              <a:rPr lang="hu-HU" sz="2400" dirty="0" smtClean="0"/>
              <a:t>vagy párban szeretném eljátszani a jeleneteket.</a:t>
            </a:r>
            <a:endParaRPr lang="hu-HU" sz="2400" dirty="0"/>
          </a:p>
        </p:txBody>
      </p:sp>
      <p:sp>
        <p:nvSpPr>
          <p:cNvPr id="9" name="Lekerekített téglalap 8">
            <a:hlinkClick r:id="rId4" action="ppaction://hlinksldjump"/>
          </p:cNvPr>
          <p:cNvSpPr/>
          <p:nvPr/>
        </p:nvSpPr>
        <p:spPr>
          <a:xfrm>
            <a:off x="6867940" y="4606833"/>
            <a:ext cx="3925955" cy="1326828"/>
          </a:xfrm>
          <a:prstGeom prst="roundRect">
            <a:avLst/>
          </a:prstGeom>
          <a:solidFill>
            <a:srgbClr val="92D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6">
                    <a:lumMod val="50000"/>
                  </a:schemeClr>
                </a:solidFill>
              </a:rPr>
              <a:t>Az osztállyal, több csoportban szeretnénk eljátszani a jeleneteket.</a:t>
            </a:r>
            <a:endParaRPr lang="hu-H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9201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chemeClr val="accent1">
                <a:lumMod val="20000"/>
                <a:lumOff val="80000"/>
              </a:schemeClr>
            </a:gs>
            <a:gs pos="65000">
              <a:srgbClr val="F9E7A6"/>
            </a:gs>
            <a:gs pos="92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37509" cy="1803124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799484" y="1996428"/>
            <a:ext cx="1089887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2800" dirty="0" smtClean="0">
              <a:solidFill>
                <a:srgbClr val="843C0C"/>
              </a:solidFill>
            </a:endParaRPr>
          </a:p>
          <a:p>
            <a:r>
              <a:rPr lang="hu-HU" sz="2800" dirty="0" smtClean="0">
                <a:solidFill>
                  <a:srgbClr val="843C0C"/>
                </a:solidFill>
              </a:rPr>
              <a:t>Játszd el, milyen lehetett:</a:t>
            </a:r>
          </a:p>
          <a:p>
            <a:endParaRPr lang="hu-HU" sz="2800" dirty="0">
              <a:solidFill>
                <a:srgbClr val="843C0C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hu-HU" sz="2800" dirty="0" smtClean="0">
                <a:solidFill>
                  <a:srgbClr val="843C0C"/>
                </a:solidFill>
              </a:rPr>
              <a:t>József arca, amikor felelősségre vonja testvéreit.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hu-HU" sz="2800" dirty="0" smtClean="0">
                <a:solidFill>
                  <a:srgbClr val="843C0C"/>
                </a:solidFill>
              </a:rPr>
              <a:t>Egyik testvére (Júda), amint könyörög Benjáminért.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hu-HU" sz="2800" dirty="0" smtClean="0">
                <a:solidFill>
                  <a:srgbClr val="843C0C"/>
                </a:solidFill>
              </a:rPr>
              <a:t>A testvérek </a:t>
            </a:r>
            <a:r>
              <a:rPr lang="hu-HU" sz="2800" dirty="0" smtClean="0">
                <a:solidFill>
                  <a:srgbClr val="843C0C"/>
                </a:solidFill>
              </a:rPr>
              <a:t>arca, amikor </a:t>
            </a:r>
            <a:r>
              <a:rPr lang="hu-HU" sz="2800" dirty="0" smtClean="0">
                <a:solidFill>
                  <a:srgbClr val="843C0C"/>
                </a:solidFill>
              </a:rPr>
              <a:t>József felfedte magát testvérei előtt.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hu-HU" sz="2800" dirty="0" smtClean="0">
                <a:solidFill>
                  <a:srgbClr val="843C0C"/>
                </a:solidFill>
              </a:rPr>
              <a:t>Milyen lehetett József arca, </a:t>
            </a:r>
            <a:r>
              <a:rPr lang="hu-HU" sz="2800" dirty="0" smtClean="0">
                <a:solidFill>
                  <a:srgbClr val="843C0C"/>
                </a:solidFill>
              </a:rPr>
              <a:t>amikor felfedte magát?</a:t>
            </a:r>
            <a:endParaRPr lang="hu-HU" sz="2800" dirty="0" smtClean="0">
              <a:solidFill>
                <a:srgbClr val="843C0C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hu-HU" sz="2800" dirty="0" smtClean="0">
                <a:solidFill>
                  <a:srgbClr val="843C0C"/>
                </a:solidFill>
              </a:rPr>
              <a:t>Milyen lett volna </a:t>
            </a:r>
            <a:r>
              <a:rPr lang="hu-HU" sz="2800" dirty="0" err="1" smtClean="0">
                <a:solidFill>
                  <a:srgbClr val="843C0C"/>
                </a:solidFill>
              </a:rPr>
              <a:t>Jákób</a:t>
            </a:r>
            <a:r>
              <a:rPr lang="hu-HU" sz="2800" dirty="0" smtClean="0">
                <a:solidFill>
                  <a:srgbClr val="843C0C"/>
                </a:solidFill>
              </a:rPr>
              <a:t> arca, ha látja a fiai viselkedését? </a:t>
            </a:r>
          </a:p>
          <a:p>
            <a:endParaRPr lang="hu-HU" dirty="0"/>
          </a:p>
        </p:txBody>
      </p:sp>
      <p:sp>
        <p:nvSpPr>
          <p:cNvPr id="2" name="Lekerekített téglalap 1">
            <a:hlinkClick r:id="rId3" action="ppaction://hlinksldjump"/>
          </p:cNvPr>
          <p:cNvSpPr/>
          <p:nvPr/>
        </p:nvSpPr>
        <p:spPr>
          <a:xfrm>
            <a:off x="487680" y="6252754"/>
            <a:ext cx="2055223" cy="41801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553A2B"/>
                </a:solidFill>
              </a:rPr>
              <a:t>Vissza</a:t>
            </a:r>
            <a:endParaRPr lang="hu-HU" sz="2400" dirty="0">
              <a:solidFill>
                <a:srgbClr val="553A2B"/>
              </a:solidFill>
            </a:endParaRPr>
          </a:p>
        </p:txBody>
      </p:sp>
      <p:sp>
        <p:nvSpPr>
          <p:cNvPr id="6" name="Lekerekített téglalap 5">
            <a:hlinkClick r:id="rId4" action="ppaction://hlinksldjump"/>
          </p:cNvPr>
          <p:cNvSpPr/>
          <p:nvPr/>
        </p:nvSpPr>
        <p:spPr>
          <a:xfrm>
            <a:off x="9643133" y="6252754"/>
            <a:ext cx="2055223" cy="41801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Tovább</a:t>
            </a:r>
            <a:endParaRPr lang="hu-HU" sz="2400" dirty="0"/>
          </a:p>
        </p:txBody>
      </p:sp>
      <p:sp>
        <p:nvSpPr>
          <p:cNvPr id="3" name="Téglalap 2"/>
          <p:cNvSpPr/>
          <p:nvPr/>
        </p:nvSpPr>
        <p:spPr>
          <a:xfrm>
            <a:off x="1728179" y="545374"/>
            <a:ext cx="10354491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000" dirty="0">
                <a:solidFill>
                  <a:srgbClr val="843C0C"/>
                </a:solidFill>
              </a:rPr>
              <a:t>Játsszuk el József és a testvérek arcjátékát, mozdulatait! </a:t>
            </a:r>
          </a:p>
          <a:p>
            <a:pPr algn="ctr"/>
            <a:endParaRPr lang="hu-HU" sz="2200" dirty="0" smtClean="0">
              <a:solidFill>
                <a:srgbClr val="843C0C"/>
              </a:solidFill>
            </a:endParaRPr>
          </a:p>
          <a:p>
            <a:pPr algn="ctr"/>
            <a:r>
              <a:rPr lang="hu-HU" sz="2200" dirty="0" smtClean="0">
                <a:solidFill>
                  <a:srgbClr val="843C0C"/>
                </a:solidFill>
              </a:rPr>
              <a:t>(</a:t>
            </a:r>
            <a:r>
              <a:rPr lang="hu-HU" sz="2200" dirty="0">
                <a:solidFill>
                  <a:srgbClr val="843C0C"/>
                </a:solidFill>
              </a:rPr>
              <a:t>Egyedül tükör előtt, </a:t>
            </a:r>
            <a:r>
              <a:rPr lang="hu-HU" sz="2200" dirty="0" smtClean="0">
                <a:solidFill>
                  <a:srgbClr val="843C0C"/>
                </a:solidFill>
              </a:rPr>
              <a:t>vagy </a:t>
            </a:r>
            <a:r>
              <a:rPr lang="hu-HU" sz="2200" dirty="0">
                <a:solidFill>
                  <a:srgbClr val="843C0C"/>
                </a:solidFill>
              </a:rPr>
              <a:t>párokban egymással szemben állva is megtehetjük.)</a:t>
            </a:r>
          </a:p>
        </p:txBody>
      </p:sp>
    </p:spTree>
    <p:extLst>
      <p:ext uri="{BB962C8B-B14F-4D97-AF65-F5344CB8AC3E}">
        <p14:creationId xmlns:p14="http://schemas.microsoft.com/office/powerpoint/2010/main" val="2533625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chemeClr val="accent1">
                <a:lumMod val="20000"/>
                <a:lumOff val="80000"/>
              </a:schemeClr>
            </a:gs>
            <a:gs pos="65000">
              <a:srgbClr val="F9E7A6"/>
            </a:gs>
            <a:gs pos="92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37509" cy="1803124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407504" y="1285953"/>
            <a:ext cx="1147969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dirty="0" smtClean="0">
                <a:solidFill>
                  <a:schemeClr val="accent6">
                    <a:lumMod val="50000"/>
                  </a:schemeClr>
                </a:solidFill>
              </a:rPr>
              <a:t>Jelenítsük </a:t>
            </a:r>
            <a:r>
              <a:rPr lang="hu-HU" sz="2400" dirty="0">
                <a:solidFill>
                  <a:schemeClr val="accent6">
                    <a:lumMod val="50000"/>
                  </a:schemeClr>
                </a:solidFill>
              </a:rPr>
              <a:t>meg a megbocsátás </a:t>
            </a:r>
            <a:r>
              <a:rPr lang="hu-HU" sz="2400" dirty="0" smtClean="0">
                <a:solidFill>
                  <a:schemeClr val="accent6">
                    <a:lumMod val="50000"/>
                  </a:schemeClr>
                </a:solidFill>
              </a:rPr>
              <a:t>pillanatait! </a:t>
            </a:r>
          </a:p>
          <a:p>
            <a:endParaRPr lang="hu-HU" sz="24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hu-HU" sz="2400" dirty="0" smtClean="0">
                <a:solidFill>
                  <a:schemeClr val="accent6">
                    <a:lumMod val="50000"/>
                  </a:schemeClr>
                </a:solidFill>
              </a:rPr>
              <a:t>Legalább két csoportot alakítsunk ki az osztályból!</a:t>
            </a:r>
          </a:p>
          <a:p>
            <a:r>
              <a:rPr lang="hu-HU" sz="2400" dirty="0" smtClean="0">
                <a:solidFill>
                  <a:schemeClr val="accent6">
                    <a:lumMod val="50000"/>
                  </a:schemeClr>
                </a:solidFill>
              </a:rPr>
              <a:t>Majd a következő jeleneteket mutassuk be!</a:t>
            </a:r>
          </a:p>
          <a:p>
            <a:endParaRPr lang="hu-HU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400" dirty="0" smtClean="0">
                <a:solidFill>
                  <a:schemeClr val="accent6">
                    <a:lumMod val="50000"/>
                  </a:schemeClr>
                </a:solidFill>
              </a:rPr>
              <a:t>József </a:t>
            </a:r>
            <a:r>
              <a:rPr lang="hu-HU" sz="2400" dirty="0">
                <a:solidFill>
                  <a:schemeClr val="accent6">
                    <a:lumMod val="50000"/>
                  </a:schemeClr>
                </a:solidFill>
              </a:rPr>
              <a:t>felelősségre vonja testvéreit </a:t>
            </a:r>
            <a:endParaRPr lang="hu-HU" sz="24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400" dirty="0" smtClean="0">
                <a:solidFill>
                  <a:schemeClr val="accent6">
                    <a:lumMod val="50000"/>
                  </a:schemeClr>
                </a:solidFill>
              </a:rPr>
              <a:t>Júda </a:t>
            </a:r>
            <a:r>
              <a:rPr lang="hu-HU" sz="2400" dirty="0">
                <a:solidFill>
                  <a:schemeClr val="accent6">
                    <a:lumMod val="50000"/>
                  </a:schemeClr>
                </a:solidFill>
              </a:rPr>
              <a:t>könyörög Benjáminért </a:t>
            </a:r>
            <a:endParaRPr lang="hu-HU" sz="24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400" dirty="0">
                <a:solidFill>
                  <a:schemeClr val="accent6">
                    <a:lumMod val="50000"/>
                  </a:schemeClr>
                </a:solidFill>
              </a:rPr>
              <a:t>József sírva fakad </a:t>
            </a:r>
            <a:endParaRPr lang="hu-HU" sz="24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400" dirty="0" smtClean="0">
                <a:solidFill>
                  <a:schemeClr val="accent6">
                    <a:lumMod val="50000"/>
                  </a:schemeClr>
                </a:solidFill>
              </a:rPr>
              <a:t>A </a:t>
            </a:r>
            <a:r>
              <a:rPr lang="hu-HU" sz="2400" dirty="0">
                <a:solidFill>
                  <a:schemeClr val="accent6">
                    <a:lumMod val="50000"/>
                  </a:schemeClr>
                </a:solidFill>
              </a:rPr>
              <a:t>testvérek és József </a:t>
            </a:r>
            <a:r>
              <a:rPr lang="hu-HU" sz="2400" dirty="0" smtClean="0">
                <a:solidFill>
                  <a:schemeClr val="accent6">
                    <a:lumMod val="50000"/>
                  </a:schemeClr>
                </a:solidFill>
              </a:rPr>
              <a:t>öröme</a:t>
            </a:r>
          </a:p>
          <a:p>
            <a:pPr marL="285750" indent="-285750">
              <a:buFontTx/>
              <a:buChar char="-"/>
            </a:pPr>
            <a:endParaRPr lang="hu-HU" sz="24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hu-HU" sz="2400" dirty="0" smtClean="0">
                <a:solidFill>
                  <a:schemeClr val="accent6">
                    <a:lumMod val="50000"/>
                  </a:schemeClr>
                </a:solidFill>
              </a:rPr>
              <a:t>Fontos, hogy mielőtt bemutatjátok a </a:t>
            </a:r>
            <a:r>
              <a:rPr lang="hu-HU" sz="2400" dirty="0" smtClean="0">
                <a:solidFill>
                  <a:schemeClr val="accent6">
                    <a:lumMod val="50000"/>
                  </a:schemeClr>
                </a:solidFill>
              </a:rPr>
              <a:t>jeleneteket</a:t>
            </a:r>
            <a:r>
              <a:rPr lang="hu-HU" sz="24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hu-HU" sz="2400" dirty="0" smtClean="0">
                <a:solidFill>
                  <a:schemeClr val="accent6">
                    <a:lumMod val="50000"/>
                  </a:schemeClr>
                </a:solidFill>
              </a:rPr>
              <a:t>beszéljétek át a csoportokon belül, pontosan milyen is lesz a </a:t>
            </a:r>
            <a:r>
              <a:rPr lang="hu-HU" sz="2400" dirty="0" smtClean="0">
                <a:solidFill>
                  <a:schemeClr val="accent6">
                    <a:lumMod val="50000"/>
                  </a:schemeClr>
                </a:solidFill>
              </a:rPr>
              <a:t>kép, </a:t>
            </a:r>
            <a:r>
              <a:rPr lang="hu-HU" sz="2400" dirty="0" smtClean="0">
                <a:solidFill>
                  <a:schemeClr val="accent6">
                    <a:lumMod val="50000"/>
                  </a:schemeClr>
                </a:solidFill>
              </a:rPr>
              <a:t>és kinek mi lesz a feladata. </a:t>
            </a:r>
          </a:p>
          <a:p>
            <a:r>
              <a:rPr lang="hu-HU" sz="2400" dirty="0" smtClean="0">
                <a:solidFill>
                  <a:schemeClr val="accent6">
                    <a:lumMod val="50000"/>
                  </a:schemeClr>
                </a:solidFill>
              </a:rPr>
              <a:t>Ha minden csoport elkészült, mutassátok be a képeket!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2893330" y="331846"/>
            <a:ext cx="74545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accent6">
                    <a:lumMod val="50000"/>
                  </a:schemeClr>
                </a:solidFill>
              </a:rPr>
              <a:t>Készítsünk álló képregény képeket arról, ahogyan József megbocsát testvéreinek!</a:t>
            </a:r>
            <a:endParaRPr lang="hu-H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Lekerekített téglalap 4">
            <a:hlinkClick r:id="rId3" action="ppaction://hlinksldjump"/>
          </p:cNvPr>
          <p:cNvSpPr/>
          <p:nvPr/>
        </p:nvSpPr>
        <p:spPr>
          <a:xfrm>
            <a:off x="487680" y="6252754"/>
            <a:ext cx="2055223" cy="41801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553A2B"/>
                </a:solidFill>
              </a:rPr>
              <a:t>Vissza</a:t>
            </a:r>
            <a:endParaRPr lang="hu-HU" sz="2400" dirty="0">
              <a:solidFill>
                <a:srgbClr val="553A2B"/>
              </a:solidFill>
            </a:endParaRPr>
          </a:p>
        </p:txBody>
      </p:sp>
      <p:sp>
        <p:nvSpPr>
          <p:cNvPr id="7" name="Lekerekített téglalap 6">
            <a:hlinkClick r:id="rId4" action="ppaction://hlinksldjump"/>
          </p:cNvPr>
          <p:cNvSpPr/>
          <p:nvPr/>
        </p:nvSpPr>
        <p:spPr>
          <a:xfrm>
            <a:off x="9643133" y="6252754"/>
            <a:ext cx="2055223" cy="41801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Tovább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476320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chemeClr val="accent1">
                <a:lumMod val="20000"/>
                <a:lumOff val="80000"/>
              </a:schemeClr>
            </a:gs>
            <a:gs pos="65000">
              <a:srgbClr val="F9E7A6"/>
            </a:gs>
            <a:gs pos="92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706922" cy="1681018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2288910" y="840509"/>
            <a:ext cx="9108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>
                <a:solidFill>
                  <a:srgbClr val="4B4E73"/>
                </a:solidFill>
                <a:latin typeface="Comic Sans MS" panose="030F0702030302020204" pitchFamily="66" charset="0"/>
              </a:rPr>
              <a:t>Hogy érezted magad ebben a feladatban? </a:t>
            </a:r>
            <a:endParaRPr lang="hu-HU" sz="3600" dirty="0">
              <a:solidFill>
                <a:srgbClr val="4B4E73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544945" y="2431466"/>
            <a:ext cx="52370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rgbClr val="553A2B"/>
                </a:solidFill>
              </a:rPr>
              <a:t>Milyen érzés volt a haragos Józsefet eljátszani?</a:t>
            </a:r>
            <a:endParaRPr lang="hu-HU" sz="2800" dirty="0">
              <a:solidFill>
                <a:srgbClr val="553A2B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6040581" y="2431465"/>
            <a:ext cx="53570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rgbClr val="553A2B"/>
                </a:solidFill>
              </a:rPr>
              <a:t>Hogy érezted magad, amikor József örömét kellett bemutatni?</a:t>
            </a:r>
            <a:endParaRPr lang="hu-HU" sz="2800" dirty="0">
              <a:solidFill>
                <a:srgbClr val="553A2B"/>
              </a:solidFill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61" b="99785" l="1823" r="983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56700" y="3610552"/>
            <a:ext cx="2498499" cy="3265920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0" b="98810" l="1446" r="22570">
                        <a14:foregroundMark x1="17912" y1="20119" x2="17912" y2="20119"/>
                        <a14:foregroundMark x1="12610" y1="32857" x2="12610" y2="32857"/>
                        <a14:foregroundMark x1="11727" y1="63333" x2="11727" y2="63333"/>
                        <a14:foregroundMark x1="15422" y1="61905" x2="15422" y2="61905"/>
                        <a14:foregroundMark x1="15823" y1="66429" x2="15823" y2="66429"/>
                        <a14:foregroundMark x1="17108" y1="68214" x2="17108" y2="68214"/>
                        <a14:foregroundMark x1="11566" y1="66667" x2="11566" y2="66667"/>
                        <a14:foregroundMark x1="8434" y1="66190" x2="8434" y2="66190"/>
                        <a14:foregroundMark x1="5863" y1="65833" x2="5863" y2="65833"/>
                        <a14:foregroundMark x1="5382" y1="69167" x2="5382" y2="69167"/>
                        <a14:foregroundMark x1="5221" y1="72976" x2="5221" y2="72976"/>
                        <a14:foregroundMark x1="7550" y1="65476" x2="7550" y2="65476"/>
                        <a14:foregroundMark x1="10924" y1="69167" x2="10924" y2="69167"/>
                        <a14:foregroundMark x1="14699" y1="71429" x2="14699" y2="71429"/>
                        <a14:backgroundMark x1="2892" y1="47262" x2="2892" y2="47262"/>
                        <a14:backgroundMark x1="3133" y1="57619" x2="3133" y2="57619"/>
                        <a14:backgroundMark x1="20321" y1="64167" x2="20321" y2="64167"/>
                        <a14:backgroundMark x1="21446" y1="59643" x2="21446" y2="59643"/>
                        <a14:backgroundMark x1="17671" y1="57381" x2="17671" y2="57381"/>
                        <a14:backgroundMark x1="21847" y1="41071" x2="21847" y2="41071"/>
                        <a14:backgroundMark x1="22249" y1="47024" x2="22249" y2="47024"/>
                        <a14:backgroundMark x1="23936" y1="47619" x2="23936" y2="47619"/>
                        <a14:backgroundMark x1="31004" y1="25357" x2="31004" y2="25357"/>
                        <a14:backgroundMark x1="19438" y1="60714" x2="19438" y2="60714"/>
                        <a14:backgroundMark x1="1847" y1="85952" x2="1847" y2="85952"/>
                      </a14:backgroundRemoval>
                    </a14:imgEffect>
                  </a14:imgLayer>
                </a14:imgProps>
              </a:ext>
            </a:extLst>
          </a:blip>
          <a:srcRect l="1367" t="7105" r="76901" b="13889"/>
          <a:stretch/>
        </p:blipFill>
        <p:spPr>
          <a:xfrm>
            <a:off x="2085868" y="3818733"/>
            <a:ext cx="1246655" cy="305773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447249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chemeClr val="accent1">
                <a:lumMod val="20000"/>
                <a:lumOff val="80000"/>
              </a:schemeClr>
            </a:gs>
            <a:gs pos="65000">
              <a:srgbClr val="F9E7A6"/>
            </a:gs>
            <a:gs pos="92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755572" y="613885"/>
            <a:ext cx="6630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rgbClr val="553A2B"/>
                </a:solidFill>
              </a:rPr>
              <a:t>Miért jó és fontos bocsánatot kérni? </a:t>
            </a:r>
            <a:endParaRPr lang="hu-HU" sz="3200" dirty="0">
              <a:solidFill>
                <a:srgbClr val="553A2B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471306" y="2764379"/>
            <a:ext cx="28890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553A2B"/>
                </a:solidFill>
              </a:rPr>
              <a:t>Mert lehet, hogy fájdalmat okoztunk a másik embernek.</a:t>
            </a:r>
            <a:endParaRPr lang="hu-HU" sz="2400" dirty="0">
              <a:solidFill>
                <a:srgbClr val="553A2B"/>
              </a:solidFill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3823063" y="1600853"/>
            <a:ext cx="8107679" cy="4959933"/>
            <a:chOff x="0" y="3459296"/>
            <a:chExt cx="6059277" cy="3398704"/>
          </a:xfrm>
        </p:grpSpPr>
        <p:pic>
          <p:nvPicPr>
            <p:cNvPr id="6" name="Kép 5"/>
            <p:cNvPicPr>
              <a:picLocks noChangeAspect="1"/>
            </p:cNvPicPr>
            <p:nvPr/>
          </p:nvPicPr>
          <p:blipFill rotWithShape="1">
            <a:blip r:embed="rId2"/>
            <a:srcRect l="1244" t="2718" r="965"/>
            <a:stretch/>
          </p:blipFill>
          <p:spPr>
            <a:xfrm>
              <a:off x="0" y="3459296"/>
              <a:ext cx="6059277" cy="33987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Szövegdoboz 6"/>
            <p:cNvSpPr txBox="1"/>
            <p:nvPr/>
          </p:nvSpPr>
          <p:spPr>
            <a:xfrm>
              <a:off x="4382519" y="6122835"/>
              <a:ext cx="9364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0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SÁRI</a:t>
              </a:r>
              <a:endParaRPr lang="hu-HU" sz="20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8" name="Ellipszis buborék 7"/>
          <p:cNvSpPr/>
          <p:nvPr/>
        </p:nvSpPr>
        <p:spPr>
          <a:xfrm>
            <a:off x="6766560" y="3364544"/>
            <a:ext cx="2220686" cy="1158239"/>
          </a:xfrm>
          <a:prstGeom prst="wedgeEllipseCallout">
            <a:avLst>
              <a:gd name="adj1" fmla="val 83965"/>
              <a:gd name="adj2" fmla="val -7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Bocsánat!</a:t>
            </a:r>
            <a:endParaRPr lang="hu-HU" sz="2400" dirty="0"/>
          </a:p>
        </p:txBody>
      </p:sp>
      <p:sp>
        <p:nvSpPr>
          <p:cNvPr id="9" name="Ellipszis buborék 8"/>
          <p:cNvSpPr/>
          <p:nvPr/>
        </p:nvSpPr>
        <p:spPr>
          <a:xfrm>
            <a:off x="6932023" y="4329677"/>
            <a:ext cx="2231573" cy="1158239"/>
          </a:xfrm>
          <a:prstGeom prst="wedgeEllipseCallout">
            <a:avLst>
              <a:gd name="adj1" fmla="val 76791"/>
              <a:gd name="adj2" fmla="val -7838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Sajnálom!</a:t>
            </a:r>
            <a:endParaRPr lang="hu-HU" sz="2400" dirty="0"/>
          </a:p>
        </p:txBody>
      </p:sp>
      <p:sp>
        <p:nvSpPr>
          <p:cNvPr id="10" name="Ellipszis buborék 9"/>
          <p:cNvSpPr/>
          <p:nvPr/>
        </p:nvSpPr>
        <p:spPr>
          <a:xfrm>
            <a:off x="7646126" y="5102762"/>
            <a:ext cx="2303416" cy="1158239"/>
          </a:xfrm>
          <a:prstGeom prst="wedgeEllipseCallout">
            <a:avLst>
              <a:gd name="adj1" fmla="val 43102"/>
              <a:gd name="adj2" fmla="val -14272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200" dirty="0" smtClean="0"/>
              <a:t>Meg tudsz bocsátani?</a:t>
            </a:r>
            <a:endParaRPr lang="hu-HU" sz="2200" dirty="0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15"/>
            <a:ext cx="2184776" cy="2160000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471305" y="4763785"/>
            <a:ext cx="31124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553A2B"/>
                </a:solidFill>
              </a:rPr>
              <a:t>Tudod hogyan kérhetsz bocsánatot?</a:t>
            </a:r>
            <a:endParaRPr lang="hu-HU" sz="2400" dirty="0">
              <a:solidFill>
                <a:srgbClr val="553A2B"/>
              </a:solidFill>
            </a:endParaRPr>
          </a:p>
        </p:txBody>
      </p:sp>
      <p:sp>
        <p:nvSpPr>
          <p:cNvPr id="13" name="Jobbra nyíl 12"/>
          <p:cNvSpPr/>
          <p:nvPr/>
        </p:nvSpPr>
        <p:spPr>
          <a:xfrm rot="20876173">
            <a:off x="3467957" y="4409091"/>
            <a:ext cx="3187210" cy="43410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089875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7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11096" cy="19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4"/>
          <p:cNvSpPr txBox="1">
            <a:spLocks noChangeArrowheads="1"/>
          </p:cNvSpPr>
          <p:nvPr/>
        </p:nvSpPr>
        <p:spPr bwMode="auto">
          <a:xfrm>
            <a:off x="455839" y="2646726"/>
            <a:ext cx="5024438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Kezdd a digitális hittanórát az óra eleji imádsággal!</a:t>
            </a:r>
          </a:p>
        </p:txBody>
      </p:sp>
      <p:pic>
        <p:nvPicPr>
          <p:cNvPr id="5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793750"/>
            <a:ext cx="5380037" cy="5405438"/>
          </a:xfrm>
          <a:prstGeom prst="rect">
            <a:avLst/>
          </a:prstGeom>
          <a:solidFill>
            <a:srgbClr val="FFFBD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3646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chemeClr val="accent1">
                <a:lumMod val="20000"/>
                <a:lumOff val="80000"/>
              </a:schemeClr>
            </a:gs>
            <a:gs pos="65000">
              <a:srgbClr val="F9E7A6"/>
            </a:gs>
            <a:gs pos="92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3505199" y="724938"/>
            <a:ext cx="6195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rgbClr val="553A2B"/>
                </a:solidFill>
              </a:rPr>
              <a:t>Miért jó és fontos megbocsátani? </a:t>
            </a:r>
            <a:endParaRPr lang="hu-HU" sz="3200" dirty="0">
              <a:solidFill>
                <a:srgbClr val="553A2B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822956" y="2576849"/>
            <a:ext cx="7019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4B4E73"/>
                </a:solidFill>
              </a:rPr>
              <a:t>Mert elengedjük a bennünk lévő rossz érzéseket.</a:t>
            </a:r>
            <a:endParaRPr lang="hu-HU" sz="2400" dirty="0">
              <a:solidFill>
                <a:srgbClr val="4B4E73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822956" y="3533974"/>
            <a:ext cx="3779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4B4E73"/>
                </a:solidFill>
              </a:rPr>
              <a:t>Megkönnyebbülünk.</a:t>
            </a:r>
            <a:endParaRPr lang="hu-HU" sz="2400" dirty="0">
              <a:solidFill>
                <a:srgbClr val="4B4E73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822956" y="5344900"/>
            <a:ext cx="4119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4B4E73"/>
                </a:solidFill>
              </a:rPr>
              <a:t>Sokkal vidámabbak leszünk.</a:t>
            </a:r>
            <a:endParaRPr lang="hu-HU" sz="2400" dirty="0">
              <a:solidFill>
                <a:srgbClr val="4B4E73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822956" y="4491099"/>
            <a:ext cx="6270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4B4E73"/>
                </a:solidFill>
              </a:rPr>
              <a:t>Testileg, lelkileg egészségesebbek lehetünk.</a:t>
            </a:r>
            <a:endParaRPr lang="hu-HU" sz="2400" dirty="0">
              <a:solidFill>
                <a:srgbClr val="4B4E73"/>
              </a:solidFill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61" b="99785" l="1823" r="983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14307" y="0"/>
            <a:ext cx="5277545" cy="6898558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184776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1150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chemeClr val="accent1">
                <a:lumMod val="20000"/>
                <a:lumOff val="80000"/>
              </a:schemeClr>
            </a:gs>
            <a:gs pos="65000">
              <a:srgbClr val="F9E7A6"/>
            </a:gs>
            <a:gs pos="92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494722" y="358071"/>
            <a:ext cx="6957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4B4E73"/>
                </a:solidFill>
              </a:rPr>
              <a:t>Ha téged megbántanak mit szoktál csinálni?</a:t>
            </a:r>
          </a:p>
          <a:p>
            <a:r>
              <a:rPr lang="hu-HU" sz="2400" dirty="0" smtClean="0">
                <a:solidFill>
                  <a:srgbClr val="4B4E73"/>
                </a:solidFill>
              </a:rPr>
              <a:t>Hogyan fejeznéd be a mondatokat?</a:t>
            </a:r>
          </a:p>
          <a:p>
            <a:r>
              <a:rPr lang="hu-HU" sz="2400" dirty="0" smtClean="0">
                <a:solidFill>
                  <a:srgbClr val="4B4E73"/>
                </a:solidFill>
              </a:rPr>
              <a:t>Válaszaidat írd le a hittan füzetedbe!</a:t>
            </a:r>
            <a:endParaRPr lang="hu-HU" sz="2400" dirty="0">
              <a:solidFill>
                <a:srgbClr val="4B4E73"/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28191" cy="1916472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3438939" y="3995530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9" b="97478" l="813" r="992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9531" y="1667994"/>
            <a:ext cx="10286999" cy="5075191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2589144" y="2202424"/>
            <a:ext cx="39358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Ha nagyon elkeseredek, akkor……………………………………………………………………………………....</a:t>
            </a:r>
            <a:endParaRPr lang="hu-HU" sz="24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2589144" y="4139583"/>
            <a:ext cx="40054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Ha haragszom, akkor mindig………………………………………………………………………………………</a:t>
            </a:r>
            <a:endParaRPr lang="hu-HU" sz="2400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7404652" y="2197638"/>
            <a:ext cx="37470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Ha megbántanak, akkor…………………………………………………………………………………..</a:t>
            </a:r>
            <a:endParaRPr lang="hu-HU" sz="2400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7404652" y="4179954"/>
            <a:ext cx="38215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Akkor szoktam imádkozni, amikor………………………………………………………………………………..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4357057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chemeClr val="accent1">
                <a:lumMod val="20000"/>
                <a:lumOff val="80000"/>
              </a:schemeClr>
            </a:gs>
            <a:gs pos="65000">
              <a:srgbClr val="F9E7A6"/>
            </a:gs>
            <a:gs pos="92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96611" cy="2160000"/>
          </a:xfrm>
          <a:prstGeom prst="rect">
            <a:avLst/>
          </a:prstGeom>
        </p:spPr>
      </p:pic>
      <p:sp>
        <p:nvSpPr>
          <p:cNvPr id="2" name="Lekerekített téglalap 1"/>
          <p:cNvSpPr/>
          <p:nvPr/>
        </p:nvSpPr>
        <p:spPr>
          <a:xfrm>
            <a:off x="188843" y="2484783"/>
            <a:ext cx="3796748" cy="3210339"/>
          </a:xfrm>
          <a:prstGeom prst="roundRect">
            <a:avLst/>
          </a:prstGeom>
          <a:ln w="31750"/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Ha megbánt valaki, Neked el lehet mondani.</a:t>
            </a:r>
          </a:p>
          <a:p>
            <a:pPr algn="ctr"/>
            <a:r>
              <a:rPr lang="hu-HU" sz="2400" dirty="0" smtClean="0"/>
              <a:t>Segíts Istenem, </a:t>
            </a:r>
          </a:p>
          <a:p>
            <a:pPr algn="ctr"/>
            <a:r>
              <a:rPr lang="hu-HU" sz="2400" dirty="0" smtClean="0"/>
              <a:t>mindig megbocsátani!</a:t>
            </a:r>
          </a:p>
          <a:p>
            <a:pPr algn="ctr"/>
            <a:r>
              <a:rPr lang="hu-HU" sz="2400" dirty="0" smtClean="0"/>
              <a:t>Ámen</a:t>
            </a:r>
            <a:endParaRPr lang="hu-HU" sz="2400" dirty="0"/>
          </a:p>
        </p:txBody>
      </p:sp>
      <p:sp>
        <p:nvSpPr>
          <p:cNvPr id="8" name="Lekerekített téglalap 7"/>
          <p:cNvSpPr/>
          <p:nvPr/>
        </p:nvSpPr>
        <p:spPr>
          <a:xfrm>
            <a:off x="4133021" y="2484783"/>
            <a:ext cx="3796748" cy="3210339"/>
          </a:xfrm>
          <a:prstGeom prst="roundRect">
            <a:avLst/>
          </a:prstGeom>
          <a:ln w="31750"/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Ha rám tör a félelem, becsukom a szemem.</a:t>
            </a:r>
          </a:p>
          <a:p>
            <a:pPr algn="ctr"/>
            <a:r>
              <a:rPr lang="hu-HU" sz="2400" dirty="0" smtClean="0"/>
              <a:t>Halkan suttogom: </a:t>
            </a:r>
          </a:p>
          <a:p>
            <a:pPr algn="ctr"/>
            <a:r>
              <a:rPr lang="hu-HU" sz="2400" dirty="0" smtClean="0"/>
              <a:t>segíts meg, Istenem!</a:t>
            </a:r>
          </a:p>
          <a:p>
            <a:pPr algn="ctr"/>
            <a:r>
              <a:rPr lang="hu-HU" sz="2400" dirty="0" smtClean="0"/>
              <a:t>Ámen</a:t>
            </a:r>
            <a:endParaRPr lang="hu-HU" sz="2400" dirty="0"/>
          </a:p>
        </p:txBody>
      </p:sp>
      <p:sp>
        <p:nvSpPr>
          <p:cNvPr id="9" name="Lekerekített téglalap 8"/>
          <p:cNvSpPr/>
          <p:nvPr/>
        </p:nvSpPr>
        <p:spPr>
          <a:xfrm>
            <a:off x="8077199" y="2484783"/>
            <a:ext cx="3796748" cy="3210339"/>
          </a:xfrm>
          <a:prstGeom prst="roundRect">
            <a:avLst/>
          </a:prstGeom>
          <a:ln w="31750"/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Még kicsi a kezem, Istenem, hogy nagy dolgokat tegyen.</a:t>
            </a:r>
          </a:p>
          <a:p>
            <a:pPr algn="ctr"/>
            <a:r>
              <a:rPr lang="hu-HU" sz="2400" dirty="0" smtClean="0"/>
              <a:t>De amit egy kicsi kéz segíteni tud, én azt megteszem.</a:t>
            </a:r>
          </a:p>
          <a:p>
            <a:pPr algn="ctr"/>
            <a:r>
              <a:rPr lang="hu-HU" sz="2400" dirty="0" smtClean="0"/>
              <a:t>Ámen</a:t>
            </a:r>
            <a:endParaRPr lang="hu-HU" sz="24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2733261" y="278296"/>
            <a:ext cx="63511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tx2">
                    <a:lumMod val="75000"/>
                  </a:schemeClr>
                </a:solidFill>
              </a:rPr>
              <a:t>Ha nehezen tudunk bocsánatot kérni, </a:t>
            </a:r>
          </a:p>
          <a:p>
            <a:r>
              <a:rPr lang="hu-HU" sz="2400" dirty="0" smtClean="0">
                <a:solidFill>
                  <a:schemeClr val="tx2">
                    <a:lumMod val="75000"/>
                  </a:schemeClr>
                </a:solidFill>
              </a:rPr>
              <a:t>vagy megbocsátani annak, aki megbántott, </a:t>
            </a:r>
          </a:p>
          <a:p>
            <a:r>
              <a:rPr lang="hu-HU" sz="2400" dirty="0" smtClean="0">
                <a:solidFill>
                  <a:schemeClr val="tx2">
                    <a:lumMod val="75000"/>
                  </a:schemeClr>
                </a:solidFill>
              </a:rPr>
              <a:t>Istentől mindig kérhetünk segítséget! </a:t>
            </a:r>
            <a:endParaRPr lang="hu-H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2733261" y="1698335"/>
            <a:ext cx="8786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>
                <a:solidFill>
                  <a:schemeClr val="tx2">
                    <a:lumMod val="75000"/>
                  </a:schemeClr>
                </a:solidFill>
              </a:rPr>
              <a:t>Válassz</a:t>
            </a:r>
            <a:r>
              <a:rPr lang="hu-HU" sz="2400" dirty="0" smtClean="0">
                <a:solidFill>
                  <a:schemeClr val="tx2">
                    <a:lumMod val="75000"/>
                  </a:schemeClr>
                </a:solidFill>
              </a:rPr>
              <a:t> az alábbi imák közül, és csöndben olvasd el!</a:t>
            </a:r>
            <a:endParaRPr lang="hu-HU" sz="2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3927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kerekített téglalap 5"/>
          <p:cNvSpPr/>
          <p:nvPr/>
        </p:nvSpPr>
        <p:spPr>
          <a:xfrm>
            <a:off x="435843" y="3916218"/>
            <a:ext cx="2752949" cy="258169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Ezzel az énekkel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kérjük Istent,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hogy segítsen nekünk mindig szeretettel lenni egymás iránt!</a:t>
            </a: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533926" cy="1520687"/>
          </a:xfrm>
          <a:prstGeom prst="rect">
            <a:avLst/>
          </a:prstGeom>
        </p:spPr>
      </p:pic>
      <p:pic>
        <p:nvPicPr>
          <p:cNvPr id="3" name="Isten szívén megpihenve - zenés -új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9014" y="1983560"/>
            <a:ext cx="1426605" cy="142660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7315" y="216453"/>
            <a:ext cx="8196890" cy="6486700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46900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8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chemeClr val="accent1">
                <a:lumMod val="20000"/>
                <a:lumOff val="80000"/>
              </a:schemeClr>
            </a:gs>
            <a:gs pos="65000">
              <a:srgbClr val="F9E7A6"/>
            </a:gs>
            <a:gs pos="92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391" y="0"/>
            <a:ext cx="8391525" cy="6662057"/>
          </a:xfrm>
          <a:prstGeom prst="rect">
            <a:avLst/>
          </a:prstGeom>
        </p:spPr>
      </p:pic>
      <p:pic>
        <p:nvPicPr>
          <p:cNvPr id="6" name="Kép 2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73182"/>
            <a:ext cx="2163762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ekerekített téglalap 6"/>
          <p:cNvSpPr/>
          <p:nvPr/>
        </p:nvSpPr>
        <p:spPr>
          <a:xfrm>
            <a:off x="217488" y="2702292"/>
            <a:ext cx="3582987" cy="887949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rgbClr val="CED2B3"/>
              </a:gs>
              <a:gs pos="88000">
                <a:srgbClr val="FFFF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Aranymondás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Lekerekített téglalap 7"/>
          <p:cNvSpPr/>
          <p:nvPr/>
        </p:nvSpPr>
        <p:spPr>
          <a:xfrm>
            <a:off x="217488" y="3904147"/>
            <a:ext cx="3582987" cy="2035175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Olvasd el Isten üzenetét és add tovább az Igét valakinek!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5152616" y="2379807"/>
            <a:ext cx="51354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>
                <a:solidFill>
                  <a:schemeClr val="accent4">
                    <a:lumMod val="50000"/>
                  </a:schemeClr>
                </a:solidFill>
              </a:rPr>
              <a:t>„Ti rosszat terveztetek ellenem, de Isten terve jóra fordította azt…”</a:t>
            </a:r>
          </a:p>
          <a:p>
            <a:pPr algn="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Mózes első könyve 50,20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7827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chemeClr val="accent1">
                <a:lumMod val="20000"/>
                <a:lumOff val="80000"/>
              </a:schemeClr>
            </a:gs>
            <a:gs pos="65000">
              <a:srgbClr val="F9E7A6"/>
            </a:gs>
            <a:gs pos="92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6291" cy="1438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4"/>
          <p:cNvSpPr txBox="1">
            <a:spLocks noChangeArrowheads="1"/>
          </p:cNvSpPr>
          <p:nvPr/>
        </p:nvSpPr>
        <p:spPr bwMode="auto">
          <a:xfrm>
            <a:off x="1964415" y="426951"/>
            <a:ext cx="8701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hittanóra végén így imádkozz! </a:t>
            </a:r>
          </a:p>
        </p:txBody>
      </p:sp>
      <p:pic>
        <p:nvPicPr>
          <p:cNvPr id="4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197" y="1546167"/>
            <a:ext cx="4604202" cy="458635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zis 4"/>
          <p:cNvSpPr>
            <a:spLocks noChangeAspect="1"/>
          </p:cNvSpPr>
          <p:nvPr/>
        </p:nvSpPr>
        <p:spPr>
          <a:xfrm>
            <a:off x="7043138" y="1615031"/>
            <a:ext cx="3807792" cy="3807792"/>
          </a:xfrm>
          <a:prstGeom prst="ellipse">
            <a:avLst/>
          </a:prstGeom>
          <a:noFill/>
          <a:ln w="44450"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228565" y="2517775"/>
            <a:ext cx="3436937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Hittanos!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Várunk a következő digitális hittanórára!</a:t>
            </a:r>
          </a:p>
        </p:txBody>
      </p:sp>
      <p:sp>
        <p:nvSpPr>
          <p:cNvPr id="7" name="Téglalap 6"/>
          <p:cNvSpPr/>
          <p:nvPr/>
        </p:nvSpPr>
        <p:spPr>
          <a:xfrm>
            <a:off x="5899034" y="5497220"/>
            <a:ext cx="6096000" cy="708025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</p:spTree>
    <p:extLst>
      <p:ext uri="{BB962C8B-B14F-4D97-AF65-F5344CB8AC3E}">
        <p14:creationId xmlns:p14="http://schemas.microsoft.com/office/powerpoint/2010/main" val="19621965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chemeClr val="accent1">
                <a:lumMod val="20000"/>
                <a:lumOff val="80000"/>
              </a:schemeClr>
            </a:gs>
            <a:gs pos="65000">
              <a:srgbClr val="F9E7A6"/>
            </a:gs>
            <a:gs pos="92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lipszis 7"/>
          <p:cNvSpPr>
            <a:spLocks noChangeAspect="1"/>
          </p:cNvSpPr>
          <p:nvPr/>
        </p:nvSpPr>
        <p:spPr>
          <a:xfrm>
            <a:off x="927358" y="1663649"/>
            <a:ext cx="4227966" cy="4227966"/>
          </a:xfrm>
          <a:prstGeom prst="ellipse">
            <a:avLst/>
          </a:prstGeom>
          <a:noFill/>
          <a:ln w="44450">
            <a:gradFill>
              <a:gsLst>
                <a:gs pos="49000">
                  <a:schemeClr val="bg1">
                    <a:lumMod val="95000"/>
                  </a:schemeClr>
                </a:gs>
                <a:gs pos="4000">
                  <a:schemeClr val="accent1">
                    <a:lumMod val="45000"/>
                    <a:lumOff val="55000"/>
                  </a:schemeClr>
                </a:gs>
                <a:gs pos="78000">
                  <a:schemeClr val="accent6">
                    <a:lumMod val="60000"/>
                    <a:lumOff val="40000"/>
                  </a:schemeClr>
                </a:gs>
                <a:gs pos="100000">
                  <a:schemeClr val="accent6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églalap 10"/>
          <p:cNvSpPr>
            <a:spLocks noChangeArrowheads="1"/>
          </p:cNvSpPr>
          <p:nvPr/>
        </p:nvSpPr>
        <p:spPr bwMode="auto">
          <a:xfrm>
            <a:off x="1089510" y="2369561"/>
            <a:ext cx="3903662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Köszönjük a segítségüket!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Isten áldását kívánjuk ezzel az Igével!</a:t>
            </a:r>
          </a:p>
        </p:txBody>
      </p:sp>
      <p:sp>
        <p:nvSpPr>
          <p:cNvPr id="10" name="Téglalap 12"/>
          <p:cNvSpPr>
            <a:spLocks noChangeArrowheads="1"/>
          </p:cNvSpPr>
          <p:nvPr/>
        </p:nvSpPr>
        <p:spPr bwMode="auto">
          <a:xfrm>
            <a:off x="3041650" y="663575"/>
            <a:ext cx="609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11" name="Szövegdoboz 5"/>
          <p:cNvSpPr txBox="1">
            <a:spLocks noChangeArrowheads="1"/>
          </p:cNvSpPr>
          <p:nvPr/>
        </p:nvSpPr>
        <p:spPr bwMode="auto">
          <a:xfrm>
            <a:off x="5740151" y="1982851"/>
            <a:ext cx="5808878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„</a:t>
            </a: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 vagy az én erőm, rólad zeng énekem. Erős váram az Isten, az én hűséges 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Istenem.</a:t>
            </a: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(Zsoltárok könyve 59,18)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3" y="4807550"/>
            <a:ext cx="4676775" cy="1552575"/>
          </a:xfrm>
          <a:prstGeom prst="rect">
            <a:avLst/>
          </a:prstGeom>
          <a:effectLst>
            <a:softEdge rad="342900"/>
          </a:effectLst>
        </p:spPr>
      </p:pic>
    </p:spTree>
    <p:extLst>
      <p:ext uri="{BB962C8B-B14F-4D97-AF65-F5344CB8AC3E}">
        <p14:creationId xmlns:p14="http://schemas.microsoft.com/office/powerpoint/2010/main" val="3570778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chemeClr val="accent1">
                <a:lumMod val="20000"/>
                <a:lumOff val="80000"/>
              </a:schemeClr>
            </a:gs>
            <a:gs pos="65000">
              <a:srgbClr val="F9E7A6"/>
            </a:gs>
            <a:gs pos="92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152682" y="1501359"/>
            <a:ext cx="590504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200" dirty="0" smtClean="0">
                <a:solidFill>
                  <a:srgbClr val="653E29"/>
                </a:solidFill>
                <a:latin typeface="Arial" panose="020B0604020202020204" pitchFamily="34" charset="0"/>
              </a:rPr>
              <a:t>Szerinted mit érezhet a testvéred, amikor meglátja a babáját? </a:t>
            </a:r>
          </a:p>
          <a:p>
            <a:r>
              <a:rPr lang="hu-HU" sz="2200" dirty="0" smtClean="0">
                <a:solidFill>
                  <a:srgbClr val="653E29"/>
                </a:solidFill>
                <a:latin typeface="Arial" panose="020B0604020202020204" pitchFamily="34" charset="0"/>
              </a:rPr>
              <a:t>Mint </a:t>
            </a:r>
            <a:r>
              <a:rPr lang="hu-HU" sz="2200" dirty="0">
                <a:solidFill>
                  <a:srgbClr val="653E29"/>
                </a:solidFill>
                <a:latin typeface="Arial" panose="020B0604020202020204" pitchFamily="34" charset="0"/>
              </a:rPr>
              <a:t>mondasz a </a:t>
            </a:r>
            <a:r>
              <a:rPr lang="hu-HU" sz="2200" dirty="0" smtClean="0">
                <a:solidFill>
                  <a:srgbClr val="653E29"/>
                </a:solidFill>
                <a:latin typeface="Arial" panose="020B0604020202020204" pitchFamily="34" charset="0"/>
              </a:rPr>
              <a:t>testvérednek? </a:t>
            </a:r>
          </a:p>
        </p:txBody>
      </p:sp>
      <p:sp>
        <p:nvSpPr>
          <p:cNvPr id="8" name="Téglalap 7"/>
          <p:cNvSpPr/>
          <p:nvPr/>
        </p:nvSpPr>
        <p:spPr>
          <a:xfrm>
            <a:off x="6258792" y="4499763"/>
            <a:ext cx="586300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200" dirty="0" smtClean="0">
                <a:solidFill>
                  <a:srgbClr val="653E29"/>
                </a:solidFill>
                <a:latin typeface="Arial" panose="020B0604020202020204" pitchFamily="34" charset="0"/>
              </a:rPr>
              <a:t>Vajon </a:t>
            </a:r>
            <a:r>
              <a:rPr lang="hu-HU" sz="2200" dirty="0" smtClean="0">
                <a:solidFill>
                  <a:srgbClr val="653E29"/>
                </a:solidFill>
                <a:latin typeface="Arial" panose="020B0604020202020204" pitchFamily="34" charset="0"/>
              </a:rPr>
              <a:t>ki okozta a bajt? </a:t>
            </a:r>
            <a:r>
              <a:rPr lang="hu-HU" sz="2200" dirty="0">
                <a:solidFill>
                  <a:srgbClr val="653E29"/>
                </a:solidFill>
                <a:latin typeface="Arial" panose="020B0604020202020204" pitchFamily="34" charset="0"/>
              </a:rPr>
              <a:t>A</a:t>
            </a:r>
            <a:r>
              <a:rPr lang="hu-HU" sz="2200" dirty="0" smtClean="0">
                <a:solidFill>
                  <a:srgbClr val="653E29"/>
                </a:solidFill>
                <a:latin typeface="Arial" panose="020B0604020202020204" pitchFamily="34" charset="0"/>
              </a:rPr>
              <a:t>ki </a:t>
            </a:r>
            <a:r>
              <a:rPr lang="hu-HU" sz="2200" dirty="0">
                <a:solidFill>
                  <a:srgbClr val="653E29"/>
                </a:solidFill>
                <a:latin typeface="Arial" panose="020B0604020202020204" pitchFamily="34" charset="0"/>
              </a:rPr>
              <a:t>segíteni akar </a:t>
            </a:r>
            <a:r>
              <a:rPr lang="hu-HU" sz="2200" dirty="0" smtClean="0">
                <a:solidFill>
                  <a:srgbClr val="653E29"/>
                </a:solidFill>
                <a:latin typeface="Arial" panose="020B0604020202020204" pitchFamily="34" charset="0"/>
              </a:rPr>
              <a:t>a földön ülő fiúnak</a:t>
            </a:r>
            <a:r>
              <a:rPr lang="hu-HU" sz="2200" dirty="0" smtClean="0">
                <a:solidFill>
                  <a:srgbClr val="653E29"/>
                </a:solidFill>
                <a:latin typeface="Arial" panose="020B0604020202020204" pitchFamily="34" charset="0"/>
              </a:rPr>
              <a:t>? </a:t>
            </a:r>
            <a:endParaRPr lang="hu-HU" sz="2200" dirty="0">
              <a:solidFill>
                <a:srgbClr val="653E29"/>
              </a:solidFill>
            </a:endParaRPr>
          </a:p>
          <a:p>
            <a:r>
              <a:rPr lang="hu-HU" sz="2200" dirty="0" smtClean="0">
                <a:solidFill>
                  <a:srgbClr val="653E29"/>
                </a:solidFill>
                <a:latin typeface="Arial" panose="020B0604020202020204" pitchFamily="34" charset="0"/>
              </a:rPr>
              <a:t>Mit gondolsz </a:t>
            </a:r>
            <a:r>
              <a:rPr lang="hu-HU" sz="2200" dirty="0">
                <a:solidFill>
                  <a:srgbClr val="653E29"/>
                </a:solidFill>
                <a:latin typeface="Arial" panose="020B0604020202020204" pitchFamily="34" charset="0"/>
              </a:rPr>
              <a:t>a másik két </a:t>
            </a:r>
            <a:r>
              <a:rPr lang="hu-HU" sz="2200" dirty="0" smtClean="0">
                <a:solidFill>
                  <a:srgbClr val="653E29"/>
                </a:solidFill>
                <a:latin typeface="Arial" panose="020B0604020202020204" pitchFamily="34" charset="0"/>
              </a:rPr>
              <a:t>fiú viselkedéséről? </a:t>
            </a:r>
          </a:p>
          <a:p>
            <a:r>
              <a:rPr lang="hu-HU" sz="2200" dirty="0" smtClean="0">
                <a:solidFill>
                  <a:srgbClr val="653E29"/>
                </a:solidFill>
                <a:latin typeface="Arial" panose="020B0604020202020204" pitchFamily="34" charset="0"/>
              </a:rPr>
              <a:t>Meg </a:t>
            </a:r>
            <a:r>
              <a:rPr lang="hu-HU" sz="2200" dirty="0">
                <a:solidFill>
                  <a:srgbClr val="653E29"/>
                </a:solidFill>
                <a:latin typeface="Arial" panose="020B0604020202020204" pitchFamily="34" charset="0"/>
              </a:rPr>
              <a:t>tudsz bocsátani annak, aki megbántott? </a:t>
            </a:r>
            <a:endParaRPr lang="hu-HU" sz="2200" dirty="0">
              <a:solidFill>
                <a:srgbClr val="653E29"/>
              </a:solidFill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04"/>
            <a:ext cx="1167788" cy="1150065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805424" y="4617936"/>
            <a:ext cx="4521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>
                <a:solidFill>
                  <a:srgbClr val="653E29"/>
                </a:solidFill>
              </a:rPr>
              <a:t>Nézd meg a képet!</a:t>
            </a:r>
            <a:endParaRPr lang="hu-HU" sz="3600" dirty="0">
              <a:solidFill>
                <a:srgbClr val="653E29"/>
              </a:solidFill>
            </a:endParaRPr>
          </a:p>
        </p:txBody>
      </p:sp>
      <p:grpSp>
        <p:nvGrpSpPr>
          <p:cNvPr id="6" name="Csoportba foglalás 5"/>
          <p:cNvGrpSpPr/>
          <p:nvPr/>
        </p:nvGrpSpPr>
        <p:grpSpPr>
          <a:xfrm>
            <a:off x="-3107" y="3459296"/>
            <a:ext cx="6059277" cy="3398704"/>
            <a:chOff x="0" y="3459296"/>
            <a:chExt cx="6059277" cy="3398704"/>
          </a:xfrm>
        </p:grpSpPr>
        <p:pic>
          <p:nvPicPr>
            <p:cNvPr id="3" name="Kép 2"/>
            <p:cNvPicPr>
              <a:picLocks noChangeAspect="1"/>
            </p:cNvPicPr>
            <p:nvPr/>
          </p:nvPicPr>
          <p:blipFill rotWithShape="1">
            <a:blip r:embed="rId3"/>
            <a:srcRect l="1244" t="2718" r="965"/>
            <a:stretch/>
          </p:blipFill>
          <p:spPr>
            <a:xfrm>
              <a:off x="0" y="3459296"/>
              <a:ext cx="6059277" cy="3398704"/>
            </a:xfrm>
            <a:prstGeom prst="rect">
              <a:avLst/>
            </a:prstGeom>
          </p:spPr>
        </p:pic>
        <p:sp>
          <p:nvSpPr>
            <p:cNvPr id="4" name="Szövegdoboz 3"/>
            <p:cNvSpPr txBox="1"/>
            <p:nvPr/>
          </p:nvSpPr>
          <p:spPr>
            <a:xfrm>
              <a:off x="4252512" y="6114208"/>
              <a:ext cx="9364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0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SÁRI</a:t>
              </a:r>
              <a:endParaRPr lang="hu-HU" sz="20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0" name="Szövegdoboz 9"/>
          <p:cNvSpPr txBox="1"/>
          <p:nvPr/>
        </p:nvSpPr>
        <p:spPr>
          <a:xfrm>
            <a:off x="1498294" y="392910"/>
            <a:ext cx="4230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653E29"/>
                </a:solidFill>
              </a:rPr>
              <a:t>Képzeld el, hogy te vagy Sári!</a:t>
            </a:r>
            <a:endParaRPr lang="hu-HU" sz="2400" dirty="0">
              <a:solidFill>
                <a:srgbClr val="653E29"/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7143472" y="1407126"/>
            <a:ext cx="4521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>
                <a:solidFill>
                  <a:srgbClr val="653E29"/>
                </a:solidFill>
              </a:rPr>
              <a:t>Nézd meg a képet!</a:t>
            </a:r>
            <a:endParaRPr lang="hu-HU" sz="3600" dirty="0">
              <a:solidFill>
                <a:srgbClr val="653E29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/>
          <a:srcRect l="-13" t="1250"/>
          <a:stretch/>
        </p:blipFill>
        <p:spPr>
          <a:xfrm>
            <a:off x="6059277" y="-21953"/>
            <a:ext cx="6132723" cy="348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299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681" r="98773">
                        <a14:foregroundMark x1="32055" y1="63164" x2="32055" y2="63164"/>
                        <a14:foregroundMark x1="41718" y1="62681" x2="41718" y2="62681"/>
                      </a14:backgroundRemoval>
                    </a14:imgEffect>
                  </a14:imgLayer>
                </a14:imgProps>
              </a:ext>
            </a:extLst>
          </a:blip>
          <a:srcRect b="4682"/>
          <a:stretch/>
        </p:blipFill>
        <p:spPr>
          <a:xfrm>
            <a:off x="330513" y="2909240"/>
            <a:ext cx="2469835" cy="2989667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65" b="100000" l="0" r="100000">
                        <a14:foregroundMark x1="12446" y1="56422" x2="12446" y2="56422"/>
                        <a14:foregroundMark x1="18312" y1="68807" x2="18598" y2="69266"/>
                        <a14:foregroundMark x1="28040" y1="62538" x2="28040" y2="62538"/>
                        <a14:foregroundMark x1="26753" y1="59939" x2="26753" y2="59939"/>
                        <a14:foregroundMark x1="26609" y1="72171" x2="26609" y2="72171"/>
                        <a14:foregroundMark x1="13877" y1="76453" x2="13877" y2="76453"/>
                        <a14:foregroundMark x1="5436" y1="84098" x2="5436" y2="84098"/>
                        <a14:foregroundMark x1="2146" y1="81193" x2="2146" y2="81193"/>
                        <a14:foregroundMark x1="4578" y1="89908" x2="4578" y2="89908"/>
                        <a14:foregroundMark x1="61946" y1="8257" x2="61946" y2="8257"/>
                        <a14:foregroundMark x1="55222" y1="7951" x2="55222" y2="7951"/>
                        <a14:foregroundMark x1="59227" y1="4587" x2="59227" y2="4587"/>
                        <a14:foregroundMark x1="63805" y1="4128" x2="63805" y2="4128"/>
                        <a14:foregroundMark x1="86695" y1="7492" x2="86695" y2="7492"/>
                        <a14:foregroundMark x1="90415" y1="5046" x2="90415" y2="5046"/>
                        <a14:foregroundMark x1="87840" y1="4893" x2="87840" y2="4893"/>
                        <a14:foregroundMark x1="91273" y1="5505" x2="91273" y2="5505"/>
                        <a14:foregroundMark x1="95136" y1="6575" x2="95136" y2="6575"/>
                        <a14:foregroundMark x1="96137" y1="6728" x2="96137" y2="6728"/>
                        <a14:foregroundMark x1="97997" y1="13914" x2="97997" y2="13914"/>
                        <a14:foregroundMark x1="97282" y1="20183" x2="97282" y2="20183"/>
                        <a14:foregroundMark x1="95279" y1="22477" x2="95279" y2="22477"/>
                        <a14:foregroundMark x1="96423" y1="15596" x2="96423" y2="15596"/>
                        <a14:foregroundMark x1="97568" y1="17431" x2="97568" y2="17431"/>
                        <a14:foregroundMark x1="97854" y1="8104" x2="97854" y2="8104"/>
                        <a14:foregroundMark x1="68956" y1="71865" x2="68956" y2="71865"/>
                        <a14:foregroundMark x1="29471" y1="70948" x2="29471" y2="70948"/>
                        <a14:foregroundMark x1="28755" y1="61621" x2="28755" y2="61621"/>
                        <a14:foregroundMark x1="27754" y1="59786" x2="27754" y2="59786"/>
                        <a14:foregroundMark x1="15021" y1="61621" x2="15021" y2="61621"/>
                        <a14:foregroundMark x1="15165" y1="70642" x2="15165" y2="70642"/>
                        <a14:foregroundMark x1="18741" y1="72018" x2="18741" y2="72018"/>
                        <a14:foregroundMark x1="30901" y1="75688" x2="31330" y2="75688"/>
                        <a14:foregroundMark x1="30901" y1="80734" x2="30901" y2="80734"/>
                        <a14:foregroundMark x1="25608" y1="78287" x2="25608" y2="78287"/>
                        <a14:foregroundMark x1="12446" y1="80122" x2="12446" y2="80122"/>
                        <a14:foregroundMark x1="4578" y1="80275" x2="4578" y2="80275"/>
                        <a14:foregroundMark x1="2718" y1="84862" x2="2718" y2="84862"/>
                        <a14:foregroundMark x1="8584" y1="80887" x2="8584" y2="80887"/>
                        <a14:foregroundMark x1="8584" y1="87309" x2="8584" y2="87309"/>
                        <a14:foregroundMark x1="15021" y1="80581" x2="15021" y2="80581"/>
                        <a14:foregroundMark x1="25751" y1="84404" x2="25751" y2="84404"/>
                        <a14:foregroundMark x1="25322" y1="90061" x2="25322" y2="90061"/>
                        <a14:foregroundMark x1="9299" y1="93119" x2="9299" y2="93119"/>
                        <a14:foregroundMark x1="4721" y1="95872" x2="4721" y2="95872"/>
                        <a14:foregroundMark x1="3004" y1="93272" x2="3004" y2="93272"/>
                        <a14:foregroundMark x1="9585" y1="91437" x2="9585" y2="91437"/>
                        <a14:foregroundMark x1="16738" y1="91590" x2="16738" y2="91590"/>
                        <a14:foregroundMark x1="21459" y1="97248" x2="21459" y2="97248"/>
                        <a14:foregroundMark x1="24750" y1="95413" x2="24750" y2="95413"/>
                        <a14:foregroundMark x1="30186" y1="94037" x2="30186" y2="94037"/>
                        <a14:foregroundMark x1="40057" y1="95413" x2="40057" y2="95413"/>
                        <a14:foregroundMark x1="46209" y1="94343" x2="46209" y2="94343"/>
                        <a14:foregroundMark x1="48784" y1="92355" x2="48784" y2="92355"/>
                        <a14:foregroundMark x1="48212" y1="89297" x2="48212" y2="89297"/>
                        <a14:foregroundMark x1="58369" y1="94190" x2="58369" y2="94190"/>
                        <a14:foregroundMark x1="84263" y1="97859" x2="84263" y2="97859"/>
                        <a14:foregroundMark x1="92990" y1="96483" x2="92990" y2="96483"/>
                        <a14:foregroundMark x1="96137" y1="96483" x2="96137" y2="96483"/>
                        <a14:foregroundMark x1="93848" y1="97554" x2="93848" y2="97554"/>
                        <a14:foregroundMark x1="95708" y1="94495" x2="95708" y2="94495"/>
                        <a14:foregroundMark x1="93562" y1="92966" x2="93562" y2="92966"/>
                        <a14:foregroundMark x1="93419" y1="90826" x2="93419" y2="90826"/>
                        <a14:foregroundMark x1="94707" y1="90979" x2="94707" y2="90979"/>
                        <a14:foregroundMark x1="93705" y1="88226" x2="93705" y2="88226"/>
                        <a14:foregroundMark x1="95708" y1="69266" x2="95708" y2="69266"/>
                        <a14:foregroundMark x1="95851" y1="67125" x2="95851" y2="67125"/>
                        <a14:foregroundMark x1="96280" y1="36544" x2="96280" y2="36544"/>
                        <a14:foregroundMark x1="96280" y1="33792" x2="96280" y2="33792"/>
                        <a14:foregroundMark x1="97425" y1="33333" x2="97425" y2="33333"/>
                        <a14:foregroundMark x1="94993" y1="29358" x2="94993" y2="29358"/>
                        <a14:foregroundMark x1="95708" y1="30428" x2="95708" y2="30428"/>
                        <a14:foregroundMark x1="96423" y1="29205" x2="96423" y2="29205"/>
                        <a14:foregroundMark x1="96423" y1="24771" x2="96423" y2="24771"/>
                        <a14:foregroundMark x1="95422" y1="23853" x2="95422" y2="23853"/>
                        <a14:foregroundMark x1="97139" y1="22630" x2="97139" y2="22630"/>
                        <a14:foregroundMark x1="97997" y1="21407" x2="97997" y2="21407"/>
                        <a14:foregroundMark x1="97282" y1="26758" x2="97282" y2="26758"/>
                        <a14:foregroundMark x1="96423" y1="18960" x2="96423" y2="18960"/>
                        <a14:foregroundMark x1="97997" y1="11774" x2="97997" y2="11774"/>
                        <a14:foregroundMark x1="98426" y1="10092" x2="98426" y2="10092"/>
                        <a14:backgroundMark x1="99428" y1="11621" x2="99428" y2="11621"/>
                        <a14:backgroundMark x1="99428" y1="13914" x2="99428" y2="13914"/>
                        <a14:backgroundMark x1="99285" y1="17278" x2="99285" y2="17278"/>
                        <a14:backgroundMark x1="99428" y1="19572" x2="99428" y2="19572"/>
                        <a14:backgroundMark x1="98999" y1="34098" x2="98999" y2="34098"/>
                        <a14:backgroundMark x1="98856" y1="31804" x2="98856" y2="31804"/>
                        <a14:backgroundMark x1="572" y1="25382" x2="572" y2="25382"/>
                        <a14:backgroundMark x1="27897" y1="98930" x2="27897" y2="98930"/>
                        <a14:backgroundMark x1="20172" y1="99235" x2="20172" y2="99235"/>
                        <a14:backgroundMark x1="22604" y1="99388" x2="22604" y2="99388"/>
                        <a14:backgroundMark x1="38197" y1="99235" x2="38197" y2="99235"/>
                        <a14:backgroundMark x1="39771" y1="99235" x2="39771" y2="99235"/>
                        <a14:backgroundMark x1="36338" y1="99235" x2="36338" y2="99235"/>
                        <a14:backgroundMark x1="76824" y1="99083" x2="76824" y2="99083"/>
                        <a14:backgroundMark x1="72532" y1="99235" x2="72532" y2="99235"/>
                        <a14:backgroundMark x1="71102" y1="99388" x2="71102" y2="99388"/>
                        <a14:backgroundMark x1="99428" y1="22171" x2="99428" y2="22171"/>
                      </a14:backgroundRemoval>
                    </a14:imgEffect>
                  </a14:imgLayer>
                </a14:imgProps>
              </a:ext>
            </a:extLst>
          </a:blip>
          <a:srcRect b="2329"/>
          <a:stretch/>
        </p:blipFill>
        <p:spPr>
          <a:xfrm>
            <a:off x="3771591" y="3034656"/>
            <a:ext cx="3134341" cy="2864251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" b="100000" l="0" r="100000">
                        <a14:foregroundMark x1="3342" y1="84200" x2="3342" y2="84200"/>
                        <a14:foregroundMark x1="8612" y1="88000" x2="8612" y2="88000"/>
                        <a14:foregroundMark x1="6170" y1="80200" x2="6170" y2="80200"/>
                        <a14:foregroundMark x1="6684" y1="91400" x2="6684" y2="91400"/>
                        <a14:foregroundMark x1="23136" y1="62600" x2="23136" y2="62600"/>
                        <a14:foregroundMark x1="81105" y1="87600" x2="81105" y2="87600"/>
                        <a14:foregroundMark x1="88303" y1="82200" x2="88303" y2="82200"/>
                        <a14:foregroundMark x1="97558" y1="77600" x2="97558" y2="77600"/>
                        <a14:foregroundMark x1="97172" y1="83200" x2="97172" y2="83200"/>
                        <a14:foregroundMark x1="94987" y1="77600" x2="94987" y2="77600"/>
                        <a14:foregroundMark x1="97815" y1="90000" x2="97815" y2="90000"/>
                        <a14:foregroundMark x1="3599" y1="87200" x2="3599" y2="87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77175" y="3413705"/>
            <a:ext cx="3866974" cy="2485202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10" name="Szövegdoboz 9"/>
          <p:cNvSpPr txBox="1"/>
          <p:nvPr/>
        </p:nvSpPr>
        <p:spPr>
          <a:xfrm>
            <a:off x="192399" y="970248"/>
            <a:ext cx="27460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rgbClr val="002060"/>
                </a:solidFill>
              </a:rPr>
              <a:t>Vajon mit érezhetett, </a:t>
            </a:r>
          </a:p>
          <a:p>
            <a:pPr algn="ctr"/>
            <a:r>
              <a:rPr lang="hu-HU" sz="2400" dirty="0" smtClean="0">
                <a:solidFill>
                  <a:srgbClr val="002060"/>
                </a:solidFill>
              </a:rPr>
              <a:t>amikor testvérei </a:t>
            </a:r>
          </a:p>
          <a:p>
            <a:pPr algn="ctr"/>
            <a:r>
              <a:rPr lang="hu-HU" sz="2400" dirty="0" smtClean="0">
                <a:solidFill>
                  <a:srgbClr val="002060"/>
                </a:solidFill>
              </a:rPr>
              <a:t>kútba dobták </a:t>
            </a:r>
          </a:p>
          <a:p>
            <a:pPr algn="ctr"/>
            <a:r>
              <a:rPr lang="hu-HU" sz="2400" dirty="0" smtClean="0">
                <a:solidFill>
                  <a:srgbClr val="002060"/>
                </a:solidFill>
              </a:rPr>
              <a:t>és eladták őt?</a:t>
            </a:r>
            <a:endParaRPr lang="hu-HU" sz="2400" dirty="0">
              <a:solidFill>
                <a:srgbClr val="002060"/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4028767" y="459398"/>
            <a:ext cx="7972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Emlékezzünk vissza József történetére!</a:t>
            </a:r>
            <a:endParaRPr lang="hu-HU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3771591" y="2447575"/>
            <a:ext cx="3419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002060"/>
                </a:solidFill>
              </a:rPr>
              <a:t>Még börtönben is volt.</a:t>
            </a:r>
            <a:endParaRPr lang="hu-HU" sz="2400" dirty="0">
              <a:solidFill>
                <a:srgbClr val="002060"/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1428750" y="6024323"/>
            <a:ext cx="8820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>
                <a:solidFill>
                  <a:srgbClr val="002060"/>
                </a:solidFill>
              </a:rPr>
              <a:t>De vajon meg tudott bocsátani a testvéreinek? </a:t>
            </a:r>
            <a:endParaRPr lang="hu-HU" sz="3200" dirty="0">
              <a:solidFill>
                <a:srgbClr val="002060"/>
              </a:solidFill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7686676" y="2078243"/>
            <a:ext cx="4505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002060"/>
                </a:solidFill>
              </a:rPr>
              <a:t>Az igaz, hogy aztán nagy ember lett belőle Egyiptomban.</a:t>
            </a:r>
            <a:endParaRPr lang="hu-H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962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chemeClr val="accent1">
                <a:lumMod val="20000"/>
                <a:lumOff val="80000"/>
              </a:schemeClr>
            </a:gs>
            <a:gs pos="65000">
              <a:srgbClr val="F9E7A6"/>
            </a:gs>
            <a:gs pos="92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8810" l="1446" r="22570">
                        <a14:foregroundMark x1="17912" y1="20119" x2="17912" y2="20119"/>
                        <a14:foregroundMark x1="12610" y1="32857" x2="12610" y2="32857"/>
                        <a14:foregroundMark x1="11727" y1="63333" x2="11727" y2="63333"/>
                        <a14:foregroundMark x1="15422" y1="61905" x2="15422" y2="61905"/>
                        <a14:foregroundMark x1="15823" y1="66429" x2="15823" y2="66429"/>
                        <a14:foregroundMark x1="17108" y1="68214" x2="17108" y2="68214"/>
                        <a14:foregroundMark x1="11566" y1="66667" x2="11566" y2="66667"/>
                        <a14:foregroundMark x1="8434" y1="66190" x2="8434" y2="66190"/>
                        <a14:foregroundMark x1="5863" y1="65833" x2="5863" y2="65833"/>
                        <a14:foregroundMark x1="5382" y1="69167" x2="5382" y2="69167"/>
                        <a14:foregroundMark x1="5221" y1="72976" x2="5221" y2="72976"/>
                        <a14:foregroundMark x1="7550" y1="65476" x2="7550" y2="65476"/>
                        <a14:foregroundMark x1="10924" y1="69167" x2="10924" y2="69167"/>
                        <a14:foregroundMark x1="14699" y1="71429" x2="14699" y2="71429"/>
                        <a14:backgroundMark x1="2892" y1="47262" x2="2892" y2="47262"/>
                        <a14:backgroundMark x1="3133" y1="57619" x2="3133" y2="57619"/>
                        <a14:backgroundMark x1="20321" y1="64167" x2="20321" y2="64167"/>
                        <a14:backgroundMark x1="21446" y1="59643" x2="21446" y2="59643"/>
                        <a14:backgroundMark x1="17671" y1="57381" x2="17671" y2="57381"/>
                        <a14:backgroundMark x1="21847" y1="41071" x2="21847" y2="41071"/>
                        <a14:backgroundMark x1="22249" y1="47024" x2="22249" y2="47024"/>
                        <a14:backgroundMark x1="23936" y1="47619" x2="23936" y2="47619"/>
                        <a14:backgroundMark x1="31004" y1="25357" x2="31004" y2="25357"/>
                        <a14:backgroundMark x1="19438" y1="60714" x2="19438" y2="60714"/>
                        <a14:backgroundMark x1="1847" y1="85952" x2="1847" y2="85952"/>
                      </a14:backgroundRemoval>
                    </a14:imgEffect>
                  </a14:imgLayer>
                </a14:imgProps>
              </a:ext>
            </a:extLst>
          </a:blip>
          <a:srcRect l="1367" t="7105" r="76901" b="13889"/>
          <a:stretch/>
        </p:blipFill>
        <p:spPr>
          <a:xfrm>
            <a:off x="460268" y="1962150"/>
            <a:ext cx="1996062" cy="4895850"/>
          </a:xfrm>
          <a:prstGeom prst="rect">
            <a:avLst/>
          </a:prstGeom>
          <a:effectLst/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8810" l="1446" r="22570">
                        <a14:foregroundMark x1="17912" y1="20119" x2="17912" y2="20119"/>
                        <a14:foregroundMark x1="12610" y1="32857" x2="12610" y2="32857"/>
                        <a14:foregroundMark x1="11727" y1="63333" x2="11727" y2="63333"/>
                        <a14:foregroundMark x1="15422" y1="61905" x2="15422" y2="61905"/>
                        <a14:foregroundMark x1="15823" y1="66429" x2="15823" y2="66429"/>
                        <a14:foregroundMark x1="17108" y1="68214" x2="17108" y2="68214"/>
                        <a14:foregroundMark x1="11566" y1="66667" x2="11566" y2="66667"/>
                        <a14:foregroundMark x1="8434" y1="66190" x2="8434" y2="66190"/>
                        <a14:foregroundMark x1="5863" y1="65833" x2="5863" y2="65833"/>
                        <a14:foregroundMark x1="5382" y1="69167" x2="5382" y2="69167"/>
                        <a14:foregroundMark x1="5221" y1="72976" x2="5221" y2="72976"/>
                        <a14:foregroundMark x1="7550" y1="65476" x2="7550" y2="65476"/>
                        <a14:foregroundMark x1="10924" y1="69167" x2="10924" y2="69167"/>
                        <a14:foregroundMark x1="14699" y1="71429" x2="14699" y2="71429"/>
                        <a14:backgroundMark x1="2892" y1="47262" x2="2892" y2="47262"/>
                        <a14:backgroundMark x1="3133" y1="57619" x2="3133" y2="57619"/>
                        <a14:backgroundMark x1="20321" y1="64167" x2="20321" y2="64167"/>
                        <a14:backgroundMark x1="21446" y1="59643" x2="21446" y2="59643"/>
                        <a14:backgroundMark x1="17671" y1="57381" x2="17671" y2="57381"/>
                        <a14:backgroundMark x1="21847" y1="41071" x2="21847" y2="41071"/>
                        <a14:backgroundMark x1="22249" y1="47024" x2="22249" y2="47024"/>
                        <a14:backgroundMark x1="23936" y1="47619" x2="23936" y2="47619"/>
                        <a14:backgroundMark x1="31004" y1="25357" x2="31004" y2="25357"/>
                        <a14:backgroundMark x1="19438" y1="60714" x2="19438" y2="60714"/>
                        <a14:backgroundMark x1="1847" y1="85952" x2="1847" y2="85952"/>
                      </a14:backgroundRemoval>
                    </a14:imgEffect>
                  </a14:imgLayer>
                </a14:imgProps>
              </a:ext>
            </a:extLst>
          </a:blip>
          <a:srcRect l="1367" t="7105" r="76901" b="13889"/>
          <a:stretch/>
        </p:blipFill>
        <p:spPr>
          <a:xfrm flipH="1">
            <a:off x="9896813" y="1962150"/>
            <a:ext cx="1990725" cy="4895850"/>
          </a:xfrm>
          <a:prstGeom prst="rect">
            <a:avLst/>
          </a:prstGeom>
          <a:effectLst/>
        </p:spPr>
      </p:pic>
      <p:sp>
        <p:nvSpPr>
          <p:cNvPr id="2" name="Szövegdoboz 1"/>
          <p:cNvSpPr txBox="1"/>
          <p:nvPr/>
        </p:nvSpPr>
        <p:spPr>
          <a:xfrm>
            <a:off x="2456330" y="2734236"/>
            <a:ext cx="7539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dirty="0" smtClean="0">
                <a:solidFill>
                  <a:srgbClr val="653E29"/>
                </a:solidFill>
              </a:rPr>
              <a:t>Mai történetünkből kiderül.</a:t>
            </a:r>
            <a:endParaRPr lang="hu-HU" sz="4800" dirty="0">
              <a:solidFill>
                <a:srgbClr val="653E29"/>
              </a:solidFill>
            </a:endParaRPr>
          </a:p>
        </p:txBody>
      </p:sp>
      <p:sp>
        <p:nvSpPr>
          <p:cNvPr id="3" name="Felhő 2"/>
          <p:cNvSpPr/>
          <p:nvPr/>
        </p:nvSpPr>
        <p:spPr>
          <a:xfrm>
            <a:off x="2734235" y="263501"/>
            <a:ext cx="2596698" cy="1452283"/>
          </a:xfrm>
          <a:prstGeom prst="cloudCallout">
            <a:avLst>
              <a:gd name="adj1" fmla="val -58809"/>
              <a:gd name="adj2" fmla="val 74846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4000" dirty="0" smtClean="0">
                <a:solidFill>
                  <a:srgbClr val="653E29"/>
                </a:solidFill>
              </a:rPr>
              <a:t>?</a:t>
            </a:r>
            <a:endParaRPr lang="hu-HU" sz="4000" dirty="0">
              <a:solidFill>
                <a:srgbClr val="653E29"/>
              </a:solidFill>
            </a:endParaRPr>
          </a:p>
        </p:txBody>
      </p:sp>
      <p:sp>
        <p:nvSpPr>
          <p:cNvPr id="6" name="Felhő 5"/>
          <p:cNvSpPr/>
          <p:nvPr/>
        </p:nvSpPr>
        <p:spPr>
          <a:xfrm>
            <a:off x="6225989" y="349622"/>
            <a:ext cx="2596698" cy="1452283"/>
          </a:xfrm>
          <a:prstGeom prst="cloudCallout">
            <a:avLst>
              <a:gd name="adj1" fmla="val 90678"/>
              <a:gd name="adj2" fmla="val 64352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4000" dirty="0" smtClean="0">
                <a:solidFill>
                  <a:srgbClr val="653E29"/>
                </a:solidFill>
              </a:rPr>
              <a:t>?</a:t>
            </a:r>
            <a:endParaRPr lang="hu-HU" sz="4000" dirty="0">
              <a:solidFill>
                <a:srgbClr val="653E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662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3" grpId="1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chemeClr val="accent1">
                <a:lumMod val="20000"/>
                <a:lumOff val="80000"/>
              </a:schemeClr>
            </a:gs>
            <a:gs pos="65000">
              <a:srgbClr val="F9E7A6"/>
            </a:gs>
            <a:gs pos="92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8810" l="1446" r="22570">
                        <a14:foregroundMark x1="17912" y1="20119" x2="17912" y2="20119"/>
                        <a14:foregroundMark x1="12610" y1="32857" x2="12610" y2="32857"/>
                        <a14:foregroundMark x1="11727" y1="63333" x2="11727" y2="63333"/>
                        <a14:foregroundMark x1="15422" y1="61905" x2="15422" y2="61905"/>
                        <a14:foregroundMark x1="15823" y1="66429" x2="15823" y2="66429"/>
                        <a14:foregroundMark x1="17108" y1="68214" x2="17108" y2="68214"/>
                        <a14:foregroundMark x1="11566" y1="66667" x2="11566" y2="66667"/>
                        <a14:foregroundMark x1="8434" y1="66190" x2="8434" y2="66190"/>
                        <a14:foregroundMark x1="5863" y1="65833" x2="5863" y2="65833"/>
                        <a14:foregroundMark x1="5382" y1="69167" x2="5382" y2="69167"/>
                        <a14:foregroundMark x1="5221" y1="72976" x2="5221" y2="72976"/>
                        <a14:foregroundMark x1="7550" y1="65476" x2="7550" y2="65476"/>
                        <a14:foregroundMark x1="10924" y1="69167" x2="10924" y2="69167"/>
                        <a14:foregroundMark x1="14699" y1="71429" x2="14699" y2="71429"/>
                        <a14:backgroundMark x1="2892" y1="47262" x2="2892" y2="47262"/>
                        <a14:backgroundMark x1="3133" y1="57619" x2="3133" y2="57619"/>
                        <a14:backgroundMark x1="20321" y1="64167" x2="20321" y2="64167"/>
                        <a14:backgroundMark x1="21446" y1="59643" x2="21446" y2="59643"/>
                        <a14:backgroundMark x1="17671" y1="57381" x2="17671" y2="57381"/>
                        <a14:backgroundMark x1="21847" y1="41071" x2="21847" y2="41071"/>
                        <a14:backgroundMark x1="22249" y1="47024" x2="22249" y2="47024"/>
                        <a14:backgroundMark x1="23936" y1="47619" x2="23936" y2="47619"/>
                        <a14:backgroundMark x1="31004" y1="25357" x2="31004" y2="25357"/>
                        <a14:backgroundMark x1="19438" y1="60714" x2="19438" y2="60714"/>
                        <a14:backgroundMark x1="1847" y1="85952" x2="1847" y2="85952"/>
                      </a14:backgroundRemoval>
                    </a14:imgEffect>
                  </a14:imgLayer>
                </a14:imgProps>
              </a:ext>
            </a:extLst>
          </a:blip>
          <a:srcRect l="1367" t="7105" r="76901" b="13889"/>
          <a:stretch/>
        </p:blipFill>
        <p:spPr>
          <a:xfrm flipH="1">
            <a:off x="9976138" y="1962150"/>
            <a:ext cx="1990725" cy="4895850"/>
          </a:xfrm>
          <a:prstGeom prst="rect">
            <a:avLst/>
          </a:prstGeom>
          <a:effectLst/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5" b="98416" l="438" r="100000">
                        <a14:foregroundMark x1="4748" y1="9703" x2="4748" y2="9703"/>
                        <a14:foregroundMark x1="4456" y1="12574" x2="4456" y2="12574"/>
                        <a14:foregroundMark x1="5259" y1="19604" x2="5259" y2="19604"/>
                        <a14:foregroundMark x1="6136" y1="17822" x2="6136" y2="17822"/>
                        <a14:foregroundMark x1="5040" y1="7228" x2="5040" y2="7228"/>
                        <a14:foregroundMark x1="5478" y1="9406" x2="5478" y2="9406"/>
                        <a14:foregroundMark x1="5917" y1="11980" x2="5917" y2="11980"/>
                        <a14:foregroundMark x1="6428" y1="13762" x2="6428" y2="13762"/>
                        <a14:foregroundMark x1="12783" y1="48614" x2="12783" y2="48614"/>
                        <a14:foregroundMark x1="20161" y1="51782" x2="20161" y2="51782"/>
                        <a14:foregroundMark x1="21768" y1="51683" x2="21768" y2="51683"/>
                        <a14:foregroundMark x1="19503" y1="54554" x2="19503" y2="54554"/>
                        <a14:foregroundMark x1="12418" y1="51980" x2="12418" y2="51980"/>
                        <a14:foregroundMark x1="12345" y1="54752" x2="12345" y2="54752"/>
                        <a14:foregroundMark x1="14828" y1="59208" x2="14828" y2="59208"/>
                        <a14:foregroundMark x1="10446" y1="66535" x2="10446" y2="66535"/>
                        <a14:foregroundMark x1="9715" y1="71287" x2="9715" y2="71287"/>
                        <a14:foregroundMark x1="9496" y1="75545" x2="9496" y2="75545"/>
                        <a14:foregroundMark x1="9350" y1="77624" x2="9350" y2="77624"/>
                        <a14:foregroundMark x1="9861" y1="79109" x2="9861" y2="79109"/>
                        <a14:foregroundMark x1="9204" y1="78911" x2="9204" y2="78911"/>
                        <a14:foregroundMark x1="11907" y1="78515" x2="11907" y2="78515"/>
                        <a14:foregroundMark x1="12345" y1="73168" x2="12345" y2="73168"/>
                        <a14:foregroundMark x1="13440" y1="69109" x2="13440" y2="69109"/>
                        <a14:foregroundMark x1="14682" y1="77921" x2="14682" y2="77921"/>
                        <a14:foregroundMark x1="16508" y1="78812" x2="16508" y2="78812"/>
                        <a14:foregroundMark x1="15413" y1="79406" x2="15413" y2="79406"/>
                        <a14:foregroundMark x1="18481" y1="79604" x2="18481" y2="79604"/>
                        <a14:foregroundMark x1="21549" y1="54554" x2="21549" y2="54554"/>
                        <a14:foregroundMark x1="19869" y1="58119" x2="19869" y2="58119"/>
                        <a14:foregroundMark x1="22206" y1="70990" x2="22206" y2="70990"/>
                        <a14:foregroundMark x1="21476" y1="75347" x2="21476" y2="75347"/>
                        <a14:foregroundMark x1="23083" y1="79505" x2="23083" y2="79505"/>
                        <a14:foregroundMark x1="22863" y1="76535" x2="22863" y2="76535"/>
                        <a14:foregroundMark x1="24105" y1="78713" x2="24105" y2="78713"/>
                        <a14:foregroundMark x1="24178" y1="75842" x2="24178" y2="75842"/>
                        <a14:foregroundMark x1="24982" y1="78416" x2="24982" y2="78416"/>
                        <a14:foregroundMark x1="24982" y1="77327" x2="24982" y2="77327"/>
                        <a14:foregroundMark x1="24251" y1="72871" x2="24251" y2="72871"/>
                        <a14:foregroundMark x1="23302" y1="69208" x2="23302" y2="69208"/>
                        <a14:foregroundMark x1="22863" y1="64059" x2="22863" y2="64059"/>
                        <a14:foregroundMark x1="22498" y1="58812" x2="22498" y2="58812"/>
                        <a14:foregroundMark x1="22498" y1="55743" x2="22498" y2="55743"/>
                        <a14:foregroundMark x1="22352" y1="52772" x2="22352" y2="52772"/>
                        <a14:foregroundMark x1="22790" y1="60891" x2="22790" y2="60891"/>
                        <a14:foregroundMark x1="22571" y1="50693" x2="22571" y2="50693"/>
                        <a14:foregroundMark x1="23156" y1="52673" x2="23156" y2="52673"/>
                        <a14:foregroundMark x1="23375" y1="54950" x2="23375" y2="54950"/>
                        <a14:foregroundMark x1="23156" y1="57129" x2="23156" y2="57129"/>
                        <a14:foregroundMark x1="23959" y1="59604" x2="23959" y2="59604"/>
                        <a14:foregroundMark x1="24178" y1="61782" x2="24178" y2="61782"/>
                        <a14:foregroundMark x1="24470" y1="63960" x2="24470" y2="63960"/>
                        <a14:foregroundMark x1="24836" y1="65446" x2="24836" y2="65446"/>
                        <a14:foregroundMark x1="23594" y1="65842" x2="23594" y2="65842"/>
                        <a14:foregroundMark x1="25274" y1="68515" x2="25274" y2="68515"/>
                        <a14:foregroundMark x1="25347" y1="70891" x2="25347" y2="70891"/>
                        <a14:foregroundMark x1="24251" y1="71089" x2="24251" y2="71089"/>
                        <a14:foregroundMark x1="25274" y1="74653" x2="25274" y2="74653"/>
                        <a14:foregroundMark x1="25931" y1="75347" x2="25931" y2="75347"/>
                        <a14:foregroundMark x1="26077" y1="77327" x2="26077" y2="77327"/>
                        <a14:foregroundMark x1="25785" y1="79109" x2="25785" y2="79109"/>
                        <a14:foregroundMark x1="17166" y1="80396" x2="17166" y2="80396"/>
                        <a14:foregroundMark x1="71512" y1="44257" x2="71512" y2="44257"/>
                        <a14:foregroundMark x1="78378" y1="25941" x2="78378" y2="25941"/>
                        <a14:foregroundMark x1="23156" y1="51683" x2="23156" y2="51683"/>
                        <a14:foregroundMark x1="23667" y1="53960" x2="23667" y2="53960"/>
                        <a14:foregroundMark x1="23886" y1="58020" x2="23886" y2="58020"/>
                        <a14:foregroundMark x1="24470" y1="58614" x2="24470" y2="58614"/>
                        <a14:foregroundMark x1="24690" y1="60594" x2="24690" y2="60594"/>
                        <a14:foregroundMark x1="25055" y1="62574" x2="25055" y2="62574"/>
                        <a14:foregroundMark x1="25274" y1="64257" x2="25274" y2="64257"/>
                        <a14:foregroundMark x1="25785" y1="66832" x2="25785" y2="66832"/>
                        <a14:foregroundMark x1="25931" y1="68713" x2="25931" y2="68713"/>
                        <a14:foregroundMark x1="25931" y1="70594" x2="25931" y2="70594"/>
                        <a14:foregroundMark x1="26370" y1="72376" x2="26370" y2="72376"/>
                        <a14:foregroundMark x1="26370" y1="74059" x2="26370" y2="74059"/>
                        <a14:foregroundMark x1="26443" y1="76436" x2="26443" y2="76436"/>
                        <a14:foregroundMark x1="26735" y1="77921" x2="26735" y2="77921"/>
                        <a14:foregroundMark x1="26589" y1="78911" x2="26589" y2="78911"/>
                        <a14:backgroundMark x1="9861" y1="81782" x2="9861" y2="81782"/>
                        <a14:backgroundMark x1="9131" y1="77921" x2="9131" y2="77921"/>
                        <a14:backgroundMark x1="24982" y1="82772" x2="24982" y2="82772"/>
                        <a14:backgroundMark x1="55077" y1="64554" x2="55077" y2="64554"/>
                        <a14:backgroundMark x1="50767" y1="62772" x2="50767" y2="62772"/>
                        <a14:backgroundMark x1="46676" y1="63168" x2="46676" y2="63168"/>
                        <a14:backgroundMark x1="46749" y1="64257" x2="46749" y2="64257"/>
                        <a14:backgroundMark x1="30533" y1="43366" x2="30533" y2="43366"/>
                        <a14:backgroundMark x1="24836" y1="42772" x2="24836" y2="42772"/>
                        <a14:backgroundMark x1="26589" y1="45842" x2="26589" y2="45842"/>
                        <a14:backgroundMark x1="25785" y1="55743" x2="25785" y2="55743"/>
                        <a14:backgroundMark x1="27173" y1="60594" x2="27173" y2="60594"/>
                        <a14:backgroundMark x1="27684" y1="63663" x2="27684" y2="63663"/>
                        <a14:backgroundMark x1="28123" y1="66139" x2="28123" y2="66139"/>
                        <a14:backgroundMark x1="28050" y1="68713" x2="28050" y2="68713"/>
                        <a14:backgroundMark x1="27831" y1="72376" x2="27831" y2="72376"/>
                        <a14:backgroundMark x1="27977" y1="75446" x2="27977" y2="75446"/>
                        <a14:backgroundMark x1="81958" y1="69208" x2="81958" y2="69208"/>
                        <a14:backgroundMark x1="72096" y1="18713" x2="72096" y2="18713"/>
                        <a14:backgroundMark x1="77721" y1="18713" x2="77721" y2="18713"/>
                        <a14:backgroundMark x1="28050" y1="77426" x2="28050" y2="77426"/>
                        <a14:backgroundMark x1="25055" y1="85050" x2="25055" y2="85050"/>
                      </a14:backgroundRemoval>
                    </a14:imgEffect>
                  </a14:imgLayer>
                </a14:imgProps>
              </a:ext>
            </a:extLst>
          </a:blip>
          <a:srcRect l="-99" t="-135" r="99" b="21582"/>
          <a:stretch/>
        </p:blipFill>
        <p:spPr>
          <a:xfrm>
            <a:off x="0" y="1724080"/>
            <a:ext cx="8858682" cy="5133920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473725" y="1066772"/>
            <a:ext cx="8239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>A testvérek a palotába érve újra József előtt térdeltek.</a:t>
            </a:r>
          </a:p>
          <a:p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>Ő haragot színlelt, és ezt kérdezte:</a:t>
            </a:r>
            <a:endParaRPr lang="hu-H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Ellipszis buborék 3"/>
          <p:cNvSpPr/>
          <p:nvPr/>
        </p:nvSpPr>
        <p:spPr>
          <a:xfrm>
            <a:off x="7261513" y="3138516"/>
            <a:ext cx="2714625" cy="1152524"/>
          </a:xfrm>
          <a:prstGeom prst="wedgeEllipseCallout">
            <a:avLst>
              <a:gd name="adj1" fmla="val 62461"/>
              <a:gd name="adj2" fmla="val -54449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Hogy </a:t>
            </a:r>
            <a:r>
              <a:rPr lang="hu-HU" sz="2000" dirty="0" err="1" smtClean="0"/>
              <a:t>tehettétek</a:t>
            </a:r>
            <a:r>
              <a:rPr lang="hu-HU" sz="2000" dirty="0" smtClean="0"/>
              <a:t> ezt velem?</a:t>
            </a:r>
            <a:endParaRPr lang="hu-HU" sz="20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473725" y="236636"/>
            <a:ext cx="11493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843C0C"/>
                </a:solidFill>
              </a:rPr>
              <a:t>Előző történetünk azzal ért véget, hogy József elrejtette Benjámin zsákjában kedvenc poharát. Ezt követően pedig utánuk küldte szolgáit.</a:t>
            </a:r>
            <a:endParaRPr lang="hu-HU" sz="2400" dirty="0">
              <a:solidFill>
                <a:srgbClr val="843C0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79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chemeClr val="accent1">
                <a:lumMod val="20000"/>
                <a:lumOff val="80000"/>
              </a:schemeClr>
            </a:gs>
            <a:gs pos="65000">
              <a:srgbClr val="F9E7A6"/>
            </a:gs>
            <a:gs pos="92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5" b="98416" l="438" r="100000">
                        <a14:foregroundMark x1="4748" y1="9703" x2="4748" y2="9703"/>
                        <a14:foregroundMark x1="4456" y1="12574" x2="4456" y2="12574"/>
                        <a14:foregroundMark x1="5259" y1="19604" x2="5259" y2="19604"/>
                        <a14:foregroundMark x1="6136" y1="17822" x2="6136" y2="17822"/>
                        <a14:foregroundMark x1="5040" y1="7228" x2="5040" y2="7228"/>
                        <a14:foregroundMark x1="5478" y1="9406" x2="5478" y2="9406"/>
                        <a14:foregroundMark x1="5917" y1="11980" x2="5917" y2="11980"/>
                        <a14:foregroundMark x1="6428" y1="13762" x2="6428" y2="13762"/>
                        <a14:foregroundMark x1="12783" y1="48614" x2="12783" y2="48614"/>
                        <a14:foregroundMark x1="20161" y1="51782" x2="20161" y2="51782"/>
                        <a14:foregroundMark x1="21768" y1="51683" x2="21768" y2="51683"/>
                        <a14:foregroundMark x1="19503" y1="54554" x2="19503" y2="54554"/>
                        <a14:foregroundMark x1="12418" y1="51980" x2="12418" y2="51980"/>
                        <a14:foregroundMark x1="12345" y1="54752" x2="12345" y2="54752"/>
                        <a14:foregroundMark x1="14828" y1="59208" x2="14828" y2="59208"/>
                        <a14:foregroundMark x1="10446" y1="66535" x2="10446" y2="66535"/>
                        <a14:foregroundMark x1="9715" y1="71287" x2="9715" y2="71287"/>
                        <a14:foregroundMark x1="9496" y1="75545" x2="9496" y2="75545"/>
                        <a14:foregroundMark x1="9350" y1="77624" x2="9350" y2="77624"/>
                        <a14:foregroundMark x1="9861" y1="79109" x2="9861" y2="79109"/>
                        <a14:foregroundMark x1="9204" y1="78911" x2="9204" y2="78911"/>
                        <a14:foregroundMark x1="11907" y1="78515" x2="11907" y2="78515"/>
                        <a14:foregroundMark x1="12345" y1="73168" x2="12345" y2="73168"/>
                        <a14:foregroundMark x1="13440" y1="69109" x2="13440" y2="69109"/>
                        <a14:foregroundMark x1="14682" y1="77921" x2="14682" y2="77921"/>
                        <a14:foregroundMark x1="16508" y1="78812" x2="16508" y2="78812"/>
                        <a14:foregroundMark x1="15413" y1="79406" x2="15413" y2="79406"/>
                        <a14:foregroundMark x1="18481" y1="79604" x2="18481" y2="79604"/>
                        <a14:foregroundMark x1="21549" y1="54554" x2="21549" y2="54554"/>
                        <a14:foregroundMark x1="19869" y1="58119" x2="19869" y2="58119"/>
                        <a14:foregroundMark x1="22206" y1="70990" x2="22206" y2="70990"/>
                        <a14:foregroundMark x1="21476" y1="75347" x2="21476" y2="75347"/>
                        <a14:foregroundMark x1="23083" y1="79505" x2="23083" y2="79505"/>
                        <a14:foregroundMark x1="22863" y1="76535" x2="22863" y2="76535"/>
                        <a14:foregroundMark x1="24105" y1="78713" x2="24105" y2="78713"/>
                        <a14:foregroundMark x1="24178" y1="75842" x2="24178" y2="75842"/>
                        <a14:foregroundMark x1="24982" y1="78416" x2="24982" y2="78416"/>
                        <a14:foregroundMark x1="24982" y1="77327" x2="24982" y2="77327"/>
                        <a14:foregroundMark x1="24251" y1="72871" x2="24251" y2="72871"/>
                        <a14:foregroundMark x1="23302" y1="69208" x2="23302" y2="69208"/>
                        <a14:foregroundMark x1="22863" y1="64059" x2="22863" y2="64059"/>
                        <a14:foregroundMark x1="22498" y1="58812" x2="22498" y2="58812"/>
                        <a14:foregroundMark x1="22498" y1="55743" x2="22498" y2="55743"/>
                        <a14:foregroundMark x1="22352" y1="52772" x2="22352" y2="52772"/>
                        <a14:foregroundMark x1="22790" y1="60891" x2="22790" y2="60891"/>
                        <a14:foregroundMark x1="22571" y1="50693" x2="22571" y2="50693"/>
                        <a14:foregroundMark x1="23156" y1="52673" x2="23156" y2="52673"/>
                        <a14:foregroundMark x1="23375" y1="54950" x2="23375" y2="54950"/>
                        <a14:foregroundMark x1="23156" y1="57129" x2="23156" y2="57129"/>
                        <a14:foregroundMark x1="23959" y1="59604" x2="23959" y2="59604"/>
                        <a14:foregroundMark x1="24178" y1="61782" x2="24178" y2="61782"/>
                        <a14:foregroundMark x1="24470" y1="63960" x2="24470" y2="63960"/>
                        <a14:foregroundMark x1="24836" y1="65446" x2="24836" y2="65446"/>
                        <a14:foregroundMark x1="23594" y1="65842" x2="23594" y2="65842"/>
                        <a14:foregroundMark x1="25274" y1="68515" x2="25274" y2="68515"/>
                        <a14:foregroundMark x1="25347" y1="70891" x2="25347" y2="70891"/>
                        <a14:foregroundMark x1="24251" y1="71089" x2="24251" y2="71089"/>
                        <a14:foregroundMark x1="25274" y1="74653" x2="25274" y2="74653"/>
                        <a14:foregroundMark x1="25931" y1="75347" x2="25931" y2="75347"/>
                        <a14:foregroundMark x1="26077" y1="77327" x2="26077" y2="77327"/>
                        <a14:foregroundMark x1="25785" y1="79109" x2="25785" y2="79109"/>
                        <a14:foregroundMark x1="17166" y1="80396" x2="17166" y2="80396"/>
                        <a14:foregroundMark x1="71512" y1="44257" x2="71512" y2="44257"/>
                        <a14:foregroundMark x1="78378" y1="25941" x2="78378" y2="25941"/>
                        <a14:foregroundMark x1="23156" y1="51683" x2="23156" y2="51683"/>
                        <a14:foregroundMark x1="23667" y1="53960" x2="23667" y2="53960"/>
                        <a14:foregroundMark x1="23886" y1="58020" x2="23886" y2="58020"/>
                        <a14:foregroundMark x1="24470" y1="58614" x2="24470" y2="58614"/>
                        <a14:foregroundMark x1="24690" y1="60594" x2="24690" y2="60594"/>
                        <a14:foregroundMark x1="25055" y1="62574" x2="25055" y2="62574"/>
                        <a14:foregroundMark x1="25274" y1="64257" x2="25274" y2="64257"/>
                        <a14:foregroundMark x1="25785" y1="66832" x2="25785" y2="66832"/>
                        <a14:foregroundMark x1="25931" y1="68713" x2="25931" y2="68713"/>
                        <a14:foregroundMark x1="25931" y1="70594" x2="25931" y2="70594"/>
                        <a14:foregroundMark x1="26370" y1="72376" x2="26370" y2="72376"/>
                        <a14:foregroundMark x1="26370" y1="74059" x2="26370" y2="74059"/>
                        <a14:foregroundMark x1="26443" y1="76436" x2="26443" y2="76436"/>
                        <a14:foregroundMark x1="26735" y1="77921" x2="26735" y2="77921"/>
                        <a14:foregroundMark x1="26589" y1="78911" x2="26589" y2="78911"/>
                        <a14:backgroundMark x1="9861" y1="81782" x2="9861" y2="81782"/>
                        <a14:backgroundMark x1="9131" y1="77921" x2="9131" y2="77921"/>
                        <a14:backgroundMark x1="24982" y1="82772" x2="24982" y2="82772"/>
                        <a14:backgroundMark x1="55077" y1="64554" x2="55077" y2="64554"/>
                        <a14:backgroundMark x1="50767" y1="62772" x2="50767" y2="62772"/>
                        <a14:backgroundMark x1="46676" y1="63168" x2="46676" y2="63168"/>
                        <a14:backgroundMark x1="46749" y1="64257" x2="46749" y2="64257"/>
                        <a14:backgroundMark x1="30533" y1="43366" x2="30533" y2="43366"/>
                        <a14:backgroundMark x1="24836" y1="42772" x2="24836" y2="42772"/>
                        <a14:backgroundMark x1="26589" y1="45842" x2="26589" y2="45842"/>
                        <a14:backgroundMark x1="25785" y1="55743" x2="25785" y2="55743"/>
                        <a14:backgroundMark x1="27173" y1="60594" x2="27173" y2="60594"/>
                        <a14:backgroundMark x1="27684" y1="63663" x2="27684" y2="63663"/>
                        <a14:backgroundMark x1="28123" y1="66139" x2="28123" y2="66139"/>
                        <a14:backgroundMark x1="28050" y1="68713" x2="28050" y2="68713"/>
                        <a14:backgroundMark x1="27831" y1="72376" x2="27831" y2="72376"/>
                        <a14:backgroundMark x1="27977" y1="75446" x2="27977" y2="75446"/>
                        <a14:backgroundMark x1="81958" y1="69208" x2="81958" y2="69208"/>
                        <a14:backgroundMark x1="72096" y1="18713" x2="72096" y2="18713"/>
                        <a14:backgroundMark x1="77721" y1="18713" x2="77721" y2="18713"/>
                        <a14:backgroundMark x1="28050" y1="77426" x2="28050" y2="77426"/>
                        <a14:backgroundMark x1="25055" y1="85050" x2="25055" y2="85050"/>
                        <a14:backgroundMark x1="52739" y1="24851" x2="52739" y2="24851"/>
                        <a14:backgroundMark x1="52885" y1="28911" x2="52885" y2="28911"/>
                        <a14:backgroundMark x1="52958" y1="30792" x2="52958" y2="30792"/>
                        <a14:backgroundMark x1="52958" y1="33564" x2="52958" y2="33564"/>
                        <a14:backgroundMark x1="53908" y1="25842" x2="53908" y2="25842"/>
                        <a14:backgroundMark x1="52374" y1="36535" x2="52374" y2="36535"/>
                        <a14:backgroundMark x1="53178" y1="39703" x2="53178" y2="39703"/>
                        <a14:backgroundMark x1="53178" y1="42673" x2="53178" y2="42673"/>
                        <a14:backgroundMark x1="52301" y1="52079" x2="52301" y2="52079"/>
                        <a14:backgroundMark x1="52885" y1="54455" x2="52885" y2="54455"/>
                        <a14:backgroundMark x1="52958" y1="52079" x2="52958" y2="52079"/>
                        <a14:backgroundMark x1="52520" y1="57228" x2="52520" y2="57228"/>
                        <a14:backgroundMark x1="53178" y1="57525" x2="53178" y2="57525"/>
                        <a14:backgroundMark x1="52885" y1="62277" x2="52885" y2="62277"/>
                        <a14:backgroundMark x1="52885" y1="65446" x2="52885" y2="65446"/>
                        <a14:backgroundMark x1="53324" y1="66832" x2="53324" y2="66832"/>
                        <a14:backgroundMark x1="52155" y1="68020" x2="52155" y2="68020"/>
                        <a14:backgroundMark x1="54200" y1="66832" x2="54200" y2="66832"/>
                        <a14:backgroundMark x1="54785" y1="66931" x2="54785" y2="66931"/>
                        <a14:backgroundMark x1="52082" y1="53366" x2="52082" y2="53366"/>
                        <a14:backgroundMark x1="50840" y1="53168" x2="50840" y2="53168"/>
                        <a14:backgroundMark x1="52374" y1="50990" x2="52374" y2="50990"/>
                        <a14:backgroundMark x1="53689" y1="53069" x2="53689" y2="53069"/>
                        <a14:backgroundMark x1="53324" y1="44554" x2="53324" y2="44554"/>
                        <a14:backgroundMark x1="55150" y1="35545" x2="55150" y2="35545"/>
                        <a14:backgroundMark x1="54565" y1="34356" x2="54565" y2="34356"/>
                        <a14:backgroundMark x1="55150" y1="36832" x2="55150" y2="36832"/>
                        <a14:backgroundMark x1="51132" y1="19802" x2="51132" y2="19802"/>
                        <a14:backgroundMark x1="50548" y1="10693" x2="50548" y2="10693"/>
                        <a14:backgroundMark x1="51351" y1="10495" x2="51351" y2="10495"/>
                      </a14:backgroundRemoval>
                    </a14:imgEffect>
                  </a14:imgLayer>
                </a14:imgProps>
              </a:ext>
            </a:extLst>
          </a:blip>
          <a:srcRect l="51949" r="-1" b="20665"/>
          <a:stretch/>
        </p:blipFill>
        <p:spPr>
          <a:xfrm>
            <a:off x="2820332" y="809625"/>
            <a:ext cx="4010455" cy="488503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8810" l="1446" r="22570">
                        <a14:foregroundMark x1="17912" y1="20119" x2="17912" y2="20119"/>
                        <a14:foregroundMark x1="12610" y1="32857" x2="12610" y2="32857"/>
                        <a14:foregroundMark x1="11727" y1="63333" x2="11727" y2="63333"/>
                        <a14:foregroundMark x1="15422" y1="61905" x2="15422" y2="61905"/>
                        <a14:foregroundMark x1="15823" y1="66429" x2="15823" y2="66429"/>
                        <a14:foregroundMark x1="17108" y1="68214" x2="17108" y2="68214"/>
                        <a14:foregroundMark x1="11566" y1="66667" x2="11566" y2="66667"/>
                        <a14:foregroundMark x1="8434" y1="66190" x2="8434" y2="66190"/>
                        <a14:foregroundMark x1="5863" y1="65833" x2="5863" y2="65833"/>
                        <a14:foregroundMark x1="5382" y1="69167" x2="5382" y2="69167"/>
                        <a14:foregroundMark x1="5221" y1="72976" x2="5221" y2="72976"/>
                        <a14:foregroundMark x1="7550" y1="65476" x2="7550" y2="65476"/>
                        <a14:foregroundMark x1="10924" y1="69167" x2="10924" y2="69167"/>
                        <a14:foregroundMark x1="14699" y1="71429" x2="14699" y2="71429"/>
                        <a14:backgroundMark x1="2892" y1="47262" x2="2892" y2="47262"/>
                        <a14:backgroundMark x1="3133" y1="57619" x2="3133" y2="57619"/>
                        <a14:backgroundMark x1="20321" y1="64167" x2="20321" y2="64167"/>
                        <a14:backgroundMark x1="21446" y1="59643" x2="21446" y2="59643"/>
                        <a14:backgroundMark x1="17671" y1="57381" x2="17671" y2="57381"/>
                        <a14:backgroundMark x1="21847" y1="41071" x2="21847" y2="41071"/>
                        <a14:backgroundMark x1="22249" y1="47024" x2="22249" y2="47024"/>
                        <a14:backgroundMark x1="23936" y1="47619" x2="23936" y2="47619"/>
                        <a14:backgroundMark x1="31004" y1="25357" x2="31004" y2="25357"/>
                        <a14:backgroundMark x1="19438" y1="60714" x2="19438" y2="60714"/>
                        <a14:backgroundMark x1="1847" y1="85952" x2="1847" y2="85952"/>
                      </a14:backgroundRemoval>
                    </a14:imgEffect>
                  </a14:imgLayer>
                </a14:imgProps>
              </a:ext>
            </a:extLst>
          </a:blip>
          <a:srcRect l="1367" t="7105" r="76901" b="13889"/>
          <a:stretch/>
        </p:blipFill>
        <p:spPr>
          <a:xfrm flipH="1">
            <a:off x="9585439" y="1962150"/>
            <a:ext cx="1990725" cy="4895850"/>
          </a:xfrm>
          <a:prstGeom prst="rect">
            <a:avLst/>
          </a:prstGeom>
          <a:effectLst/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5" b="98416" l="438" r="100000">
                        <a14:foregroundMark x1="4748" y1="9703" x2="4748" y2="9703"/>
                        <a14:foregroundMark x1="4456" y1="12574" x2="4456" y2="12574"/>
                        <a14:foregroundMark x1="5259" y1="19604" x2="5259" y2="19604"/>
                        <a14:foregroundMark x1="6136" y1="17822" x2="6136" y2="17822"/>
                        <a14:foregroundMark x1="5040" y1="7228" x2="5040" y2="7228"/>
                        <a14:foregroundMark x1="5478" y1="9406" x2="5478" y2="9406"/>
                        <a14:foregroundMark x1="5917" y1="11980" x2="5917" y2="11980"/>
                        <a14:foregroundMark x1="6428" y1="13762" x2="6428" y2="13762"/>
                        <a14:foregroundMark x1="12783" y1="48614" x2="12783" y2="48614"/>
                        <a14:foregroundMark x1="20161" y1="51782" x2="20161" y2="51782"/>
                        <a14:foregroundMark x1="21768" y1="51683" x2="21768" y2="51683"/>
                        <a14:foregroundMark x1="19503" y1="54554" x2="19503" y2="54554"/>
                        <a14:foregroundMark x1="12418" y1="51980" x2="12418" y2="51980"/>
                        <a14:foregroundMark x1="12345" y1="54752" x2="12345" y2="54752"/>
                        <a14:foregroundMark x1="14828" y1="59208" x2="14828" y2="59208"/>
                        <a14:foregroundMark x1="10446" y1="66535" x2="10446" y2="66535"/>
                        <a14:foregroundMark x1="9715" y1="71287" x2="9715" y2="71287"/>
                        <a14:foregroundMark x1="9496" y1="75545" x2="9496" y2="75545"/>
                        <a14:foregroundMark x1="9350" y1="77624" x2="9350" y2="77624"/>
                        <a14:foregroundMark x1="9861" y1="79109" x2="9861" y2="79109"/>
                        <a14:foregroundMark x1="9204" y1="78911" x2="9204" y2="78911"/>
                        <a14:foregroundMark x1="11907" y1="78515" x2="11907" y2="78515"/>
                        <a14:foregroundMark x1="12345" y1="73168" x2="12345" y2="73168"/>
                        <a14:foregroundMark x1="13440" y1="69109" x2="13440" y2="69109"/>
                        <a14:foregroundMark x1="14682" y1="77921" x2="14682" y2="77921"/>
                        <a14:foregroundMark x1="16508" y1="78812" x2="16508" y2="78812"/>
                        <a14:foregroundMark x1="15413" y1="79406" x2="15413" y2="79406"/>
                        <a14:foregroundMark x1="18481" y1="79604" x2="18481" y2="79604"/>
                        <a14:foregroundMark x1="21549" y1="54554" x2="21549" y2="54554"/>
                        <a14:foregroundMark x1="19869" y1="58119" x2="19869" y2="58119"/>
                        <a14:foregroundMark x1="22206" y1="70990" x2="22206" y2="70990"/>
                        <a14:foregroundMark x1="21476" y1="75347" x2="21476" y2="75347"/>
                        <a14:foregroundMark x1="23083" y1="79505" x2="23083" y2="79505"/>
                        <a14:foregroundMark x1="22863" y1="76535" x2="22863" y2="76535"/>
                        <a14:foregroundMark x1="24105" y1="78713" x2="24105" y2="78713"/>
                        <a14:foregroundMark x1="24178" y1="75842" x2="24178" y2="75842"/>
                        <a14:foregroundMark x1="24982" y1="78416" x2="24982" y2="78416"/>
                        <a14:foregroundMark x1="24982" y1="77327" x2="24982" y2="77327"/>
                        <a14:foregroundMark x1="24251" y1="72871" x2="24251" y2="72871"/>
                        <a14:foregroundMark x1="23302" y1="69208" x2="23302" y2="69208"/>
                        <a14:foregroundMark x1="22863" y1="64059" x2="22863" y2="64059"/>
                        <a14:foregroundMark x1="22498" y1="58812" x2="22498" y2="58812"/>
                        <a14:foregroundMark x1="22498" y1="55743" x2="22498" y2="55743"/>
                        <a14:foregroundMark x1="22352" y1="52772" x2="22352" y2="52772"/>
                        <a14:foregroundMark x1="22790" y1="60891" x2="22790" y2="60891"/>
                        <a14:foregroundMark x1="22571" y1="50693" x2="22571" y2="50693"/>
                        <a14:foregroundMark x1="23156" y1="52673" x2="23156" y2="52673"/>
                        <a14:foregroundMark x1="23375" y1="54950" x2="23375" y2="54950"/>
                        <a14:foregroundMark x1="23156" y1="57129" x2="23156" y2="57129"/>
                        <a14:foregroundMark x1="23959" y1="59604" x2="23959" y2="59604"/>
                        <a14:foregroundMark x1="24178" y1="61782" x2="24178" y2="61782"/>
                        <a14:foregroundMark x1="24470" y1="63960" x2="24470" y2="63960"/>
                        <a14:foregroundMark x1="24836" y1="65446" x2="24836" y2="65446"/>
                        <a14:foregroundMark x1="23594" y1="65842" x2="23594" y2="65842"/>
                        <a14:foregroundMark x1="25274" y1="68515" x2="25274" y2="68515"/>
                        <a14:foregroundMark x1="25347" y1="70891" x2="25347" y2="70891"/>
                        <a14:foregroundMark x1="24251" y1="71089" x2="24251" y2="71089"/>
                        <a14:foregroundMark x1="25274" y1="74653" x2="25274" y2="74653"/>
                        <a14:foregroundMark x1="25931" y1="75347" x2="25931" y2="75347"/>
                        <a14:foregroundMark x1="26077" y1="77327" x2="26077" y2="77327"/>
                        <a14:foregroundMark x1="25785" y1="79109" x2="25785" y2="79109"/>
                        <a14:foregroundMark x1="17166" y1="80396" x2="17166" y2="80396"/>
                        <a14:foregroundMark x1="71512" y1="44257" x2="71512" y2="44257"/>
                        <a14:foregroundMark x1="78378" y1="25941" x2="78378" y2="25941"/>
                        <a14:foregroundMark x1="23156" y1="51683" x2="23156" y2="51683"/>
                        <a14:foregroundMark x1="23667" y1="53960" x2="23667" y2="53960"/>
                        <a14:foregroundMark x1="23886" y1="58020" x2="23886" y2="58020"/>
                        <a14:foregroundMark x1="24470" y1="58614" x2="24470" y2="58614"/>
                        <a14:foregroundMark x1="24690" y1="60594" x2="24690" y2="60594"/>
                        <a14:foregroundMark x1="25055" y1="62574" x2="25055" y2="62574"/>
                        <a14:foregroundMark x1="25274" y1="64257" x2="25274" y2="64257"/>
                        <a14:foregroundMark x1="25785" y1="66832" x2="25785" y2="66832"/>
                        <a14:foregroundMark x1="25931" y1="68713" x2="25931" y2="68713"/>
                        <a14:foregroundMark x1="25931" y1="70594" x2="25931" y2="70594"/>
                        <a14:foregroundMark x1="26370" y1="72376" x2="26370" y2="72376"/>
                        <a14:foregroundMark x1="26370" y1="74059" x2="26370" y2="74059"/>
                        <a14:foregroundMark x1="26443" y1="76436" x2="26443" y2="76436"/>
                        <a14:foregroundMark x1="26735" y1="77921" x2="26735" y2="77921"/>
                        <a14:foregroundMark x1="26589" y1="78911" x2="26589" y2="78911"/>
                        <a14:backgroundMark x1="9861" y1="81782" x2="9861" y2="81782"/>
                        <a14:backgroundMark x1="9131" y1="77921" x2="9131" y2="77921"/>
                        <a14:backgroundMark x1="24982" y1="82772" x2="24982" y2="82772"/>
                        <a14:backgroundMark x1="55077" y1="64554" x2="55077" y2="64554"/>
                        <a14:backgroundMark x1="50767" y1="62772" x2="50767" y2="62772"/>
                        <a14:backgroundMark x1="46676" y1="63168" x2="46676" y2="63168"/>
                        <a14:backgroundMark x1="46749" y1="64257" x2="46749" y2="64257"/>
                        <a14:backgroundMark x1="30533" y1="43366" x2="30533" y2="43366"/>
                        <a14:backgroundMark x1="24836" y1="42772" x2="24836" y2="42772"/>
                        <a14:backgroundMark x1="26589" y1="45842" x2="26589" y2="45842"/>
                        <a14:backgroundMark x1="25785" y1="55743" x2="25785" y2="55743"/>
                        <a14:backgroundMark x1="27173" y1="60594" x2="27173" y2="60594"/>
                        <a14:backgroundMark x1="27684" y1="63663" x2="27684" y2="63663"/>
                        <a14:backgroundMark x1="28123" y1="66139" x2="28123" y2="66139"/>
                        <a14:backgroundMark x1="28050" y1="68713" x2="28050" y2="68713"/>
                        <a14:backgroundMark x1="27831" y1="72376" x2="27831" y2="72376"/>
                        <a14:backgroundMark x1="27977" y1="75446" x2="27977" y2="75446"/>
                        <a14:backgroundMark x1="81958" y1="69208" x2="81958" y2="69208"/>
                        <a14:backgroundMark x1="72096" y1="18713" x2="72096" y2="18713"/>
                        <a14:backgroundMark x1="77721" y1="18713" x2="77721" y2="18713"/>
                        <a14:backgroundMark x1="28050" y1="77426" x2="28050" y2="77426"/>
                        <a14:backgroundMark x1="25055" y1="85050" x2="25055" y2="85050"/>
                        <a14:backgroundMark x1="52739" y1="24851" x2="52739" y2="24851"/>
                        <a14:backgroundMark x1="52885" y1="28911" x2="52885" y2="28911"/>
                        <a14:backgroundMark x1="52958" y1="30792" x2="52958" y2="30792"/>
                        <a14:backgroundMark x1="52958" y1="33564" x2="52958" y2="33564"/>
                        <a14:backgroundMark x1="53908" y1="25842" x2="53908" y2="25842"/>
                        <a14:backgroundMark x1="52374" y1="36535" x2="52374" y2="36535"/>
                        <a14:backgroundMark x1="53178" y1="39703" x2="53178" y2="39703"/>
                        <a14:backgroundMark x1="53178" y1="42673" x2="53178" y2="42673"/>
                        <a14:backgroundMark x1="52301" y1="52079" x2="52301" y2="52079"/>
                        <a14:backgroundMark x1="52885" y1="54455" x2="52885" y2="54455"/>
                        <a14:backgroundMark x1="52958" y1="52079" x2="52958" y2="52079"/>
                        <a14:backgroundMark x1="52520" y1="57228" x2="52520" y2="57228"/>
                        <a14:backgroundMark x1="53178" y1="57525" x2="53178" y2="57525"/>
                        <a14:backgroundMark x1="52885" y1="62277" x2="52885" y2="62277"/>
                        <a14:backgroundMark x1="52885" y1="65446" x2="52885" y2="65446"/>
                        <a14:backgroundMark x1="53324" y1="66832" x2="53324" y2="66832"/>
                        <a14:backgroundMark x1="52155" y1="68020" x2="52155" y2="68020"/>
                        <a14:backgroundMark x1="54200" y1="66832" x2="54200" y2="66832"/>
                        <a14:backgroundMark x1="54785" y1="66931" x2="54785" y2="66931"/>
                        <a14:backgroundMark x1="52082" y1="53366" x2="52082" y2="53366"/>
                        <a14:backgroundMark x1="50840" y1="53168" x2="50840" y2="53168"/>
                        <a14:backgroundMark x1="52374" y1="50990" x2="52374" y2="50990"/>
                        <a14:backgroundMark x1="53689" y1="53069" x2="53689" y2="53069"/>
                        <a14:backgroundMark x1="53324" y1="44554" x2="53324" y2="44554"/>
                        <a14:backgroundMark x1="55150" y1="35545" x2="55150" y2="35545"/>
                        <a14:backgroundMark x1="54565" y1="34356" x2="54565" y2="34356"/>
                        <a14:backgroundMark x1="55150" y1="36832" x2="55150" y2="36832"/>
                        <a14:backgroundMark x1="51132" y1="19802" x2="51132" y2="19802"/>
                        <a14:backgroundMark x1="50548" y1="10693" x2="50548" y2="10693"/>
                        <a14:backgroundMark x1="51351" y1="10495" x2="51351" y2="10495"/>
                      </a14:backgroundRemoval>
                    </a14:imgEffect>
                  </a14:imgLayer>
                </a14:imgProps>
              </a:ext>
            </a:extLst>
          </a:blip>
          <a:srcRect l="51949" r="-1" b="20665"/>
          <a:stretch/>
        </p:blipFill>
        <p:spPr>
          <a:xfrm>
            <a:off x="3259283" y="1431463"/>
            <a:ext cx="4219360" cy="51394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5" b="98416" l="438" r="100000">
                        <a14:foregroundMark x1="4748" y1="9703" x2="4748" y2="9703"/>
                        <a14:foregroundMark x1="4456" y1="12574" x2="4456" y2="12574"/>
                        <a14:foregroundMark x1="5259" y1="19604" x2="5259" y2="19604"/>
                        <a14:foregroundMark x1="6136" y1="17822" x2="6136" y2="17822"/>
                        <a14:foregroundMark x1="5040" y1="7228" x2="5040" y2="7228"/>
                        <a14:foregroundMark x1="5478" y1="9406" x2="5478" y2="9406"/>
                        <a14:foregroundMark x1="5917" y1="11980" x2="5917" y2="11980"/>
                        <a14:foregroundMark x1="6428" y1="13762" x2="6428" y2="13762"/>
                        <a14:foregroundMark x1="12783" y1="48614" x2="12783" y2="48614"/>
                        <a14:foregroundMark x1="20161" y1="51782" x2="20161" y2="51782"/>
                        <a14:foregroundMark x1="21768" y1="51683" x2="21768" y2="51683"/>
                        <a14:foregroundMark x1="19503" y1="54554" x2="19503" y2="54554"/>
                        <a14:foregroundMark x1="12418" y1="51980" x2="12418" y2="51980"/>
                        <a14:foregroundMark x1="12345" y1="54752" x2="12345" y2="54752"/>
                        <a14:foregroundMark x1="14828" y1="59208" x2="14828" y2="59208"/>
                        <a14:foregroundMark x1="10446" y1="66535" x2="10446" y2="66535"/>
                        <a14:foregroundMark x1="9715" y1="71287" x2="9715" y2="71287"/>
                        <a14:foregroundMark x1="9496" y1="75545" x2="9496" y2="75545"/>
                        <a14:foregroundMark x1="9350" y1="77624" x2="9350" y2="77624"/>
                        <a14:foregroundMark x1="9861" y1="79109" x2="9861" y2="79109"/>
                        <a14:foregroundMark x1="9204" y1="78911" x2="9204" y2="78911"/>
                        <a14:foregroundMark x1="11907" y1="78515" x2="11907" y2="78515"/>
                        <a14:foregroundMark x1="12345" y1="73168" x2="12345" y2="73168"/>
                        <a14:foregroundMark x1="13440" y1="69109" x2="13440" y2="69109"/>
                        <a14:foregroundMark x1="14682" y1="77921" x2="14682" y2="77921"/>
                        <a14:foregroundMark x1="16508" y1="78812" x2="16508" y2="78812"/>
                        <a14:foregroundMark x1="15413" y1="79406" x2="15413" y2="79406"/>
                        <a14:foregroundMark x1="18481" y1="79604" x2="18481" y2="79604"/>
                        <a14:foregroundMark x1="21549" y1="54554" x2="21549" y2="54554"/>
                        <a14:foregroundMark x1="19869" y1="58119" x2="19869" y2="58119"/>
                        <a14:foregroundMark x1="22206" y1="70990" x2="22206" y2="70990"/>
                        <a14:foregroundMark x1="21476" y1="75347" x2="21476" y2="75347"/>
                        <a14:foregroundMark x1="23083" y1="79505" x2="23083" y2="79505"/>
                        <a14:foregroundMark x1="22863" y1="76535" x2="22863" y2="76535"/>
                        <a14:foregroundMark x1="24105" y1="78713" x2="24105" y2="78713"/>
                        <a14:foregroundMark x1="24178" y1="75842" x2="24178" y2="75842"/>
                        <a14:foregroundMark x1="24982" y1="78416" x2="24982" y2="78416"/>
                        <a14:foregroundMark x1="24982" y1="77327" x2="24982" y2="77327"/>
                        <a14:foregroundMark x1="24251" y1="72871" x2="24251" y2="72871"/>
                        <a14:foregroundMark x1="23302" y1="69208" x2="23302" y2="69208"/>
                        <a14:foregroundMark x1="22863" y1="64059" x2="22863" y2="64059"/>
                        <a14:foregroundMark x1="22498" y1="58812" x2="22498" y2="58812"/>
                        <a14:foregroundMark x1="22498" y1="55743" x2="22498" y2="55743"/>
                        <a14:foregroundMark x1="22352" y1="52772" x2="22352" y2="52772"/>
                        <a14:foregroundMark x1="22790" y1="60891" x2="22790" y2="60891"/>
                        <a14:foregroundMark x1="22571" y1="50693" x2="22571" y2="50693"/>
                        <a14:foregroundMark x1="23156" y1="52673" x2="23156" y2="52673"/>
                        <a14:foregroundMark x1="23375" y1="54950" x2="23375" y2="54950"/>
                        <a14:foregroundMark x1="23156" y1="57129" x2="23156" y2="57129"/>
                        <a14:foregroundMark x1="23959" y1="59604" x2="23959" y2="59604"/>
                        <a14:foregroundMark x1="24178" y1="61782" x2="24178" y2="61782"/>
                        <a14:foregroundMark x1="24470" y1="63960" x2="24470" y2="63960"/>
                        <a14:foregroundMark x1="24836" y1="65446" x2="24836" y2="65446"/>
                        <a14:foregroundMark x1="23594" y1="65842" x2="23594" y2="65842"/>
                        <a14:foregroundMark x1="25274" y1="68515" x2="25274" y2="68515"/>
                        <a14:foregroundMark x1="25347" y1="70891" x2="25347" y2="70891"/>
                        <a14:foregroundMark x1="24251" y1="71089" x2="24251" y2="71089"/>
                        <a14:foregroundMark x1="25274" y1="74653" x2="25274" y2="74653"/>
                        <a14:foregroundMark x1="25931" y1="75347" x2="25931" y2="75347"/>
                        <a14:foregroundMark x1="26077" y1="77327" x2="26077" y2="77327"/>
                        <a14:foregroundMark x1="25785" y1="79109" x2="25785" y2="79109"/>
                        <a14:foregroundMark x1="17166" y1="80396" x2="17166" y2="80396"/>
                        <a14:foregroundMark x1="71512" y1="44257" x2="71512" y2="44257"/>
                        <a14:foregroundMark x1="78378" y1="25941" x2="78378" y2="25941"/>
                        <a14:foregroundMark x1="23156" y1="51683" x2="23156" y2="51683"/>
                        <a14:foregroundMark x1="23667" y1="53960" x2="23667" y2="53960"/>
                        <a14:foregroundMark x1="23886" y1="58020" x2="23886" y2="58020"/>
                        <a14:foregroundMark x1="24470" y1="58614" x2="24470" y2="58614"/>
                        <a14:foregroundMark x1="24690" y1="60594" x2="24690" y2="60594"/>
                        <a14:foregroundMark x1="25055" y1="62574" x2="25055" y2="62574"/>
                        <a14:foregroundMark x1="25274" y1="64257" x2="25274" y2="64257"/>
                        <a14:foregroundMark x1="25785" y1="66832" x2="25785" y2="66832"/>
                        <a14:foregroundMark x1="25931" y1="68713" x2="25931" y2="68713"/>
                        <a14:foregroundMark x1="25931" y1="70594" x2="25931" y2="70594"/>
                        <a14:foregroundMark x1="26370" y1="72376" x2="26370" y2="72376"/>
                        <a14:foregroundMark x1="26370" y1="74059" x2="26370" y2="74059"/>
                        <a14:foregroundMark x1="26443" y1="76436" x2="26443" y2="76436"/>
                        <a14:foregroundMark x1="26735" y1="77921" x2="26735" y2="77921"/>
                        <a14:foregroundMark x1="26589" y1="78911" x2="26589" y2="78911"/>
                        <a14:foregroundMark x1="50037" y1="50297" x2="50037" y2="50297"/>
                        <a14:foregroundMark x1="52666" y1="51287" x2="52666" y2="51287"/>
                        <a14:foregroundMark x1="53324" y1="51980" x2="53324" y2="51980"/>
                        <a14:foregroundMark x1="53835" y1="53069" x2="53835" y2="53069"/>
                        <a14:foregroundMark x1="41271" y1="23861" x2="41271" y2="23861"/>
                        <a14:foregroundMark x1="44266" y1="23564" x2="44266" y2="23564"/>
                        <a14:foregroundMark x1="43097" y1="50495" x2="43097" y2="50495"/>
                        <a14:foregroundMark x1="47699" y1="52772" x2="47699" y2="52772"/>
                        <a14:foregroundMark x1="48283" y1="53861" x2="48283" y2="53861"/>
                        <a14:foregroundMark x1="48064" y1="55842" x2="48064" y2="55842"/>
                        <a14:backgroundMark x1="9861" y1="81782" x2="9861" y2="81782"/>
                        <a14:backgroundMark x1="9131" y1="77921" x2="9131" y2="77921"/>
                        <a14:backgroundMark x1="24982" y1="82772" x2="24982" y2="82772"/>
                        <a14:backgroundMark x1="55077" y1="64554" x2="55077" y2="64554"/>
                        <a14:backgroundMark x1="50767" y1="62772" x2="50767" y2="62772"/>
                        <a14:backgroundMark x1="46676" y1="63168" x2="46676" y2="63168"/>
                        <a14:backgroundMark x1="46749" y1="64257" x2="46749" y2="64257"/>
                        <a14:backgroundMark x1="30533" y1="43366" x2="30533" y2="43366"/>
                        <a14:backgroundMark x1="24836" y1="42772" x2="24836" y2="42772"/>
                        <a14:backgroundMark x1="26589" y1="45842" x2="26589" y2="45842"/>
                        <a14:backgroundMark x1="25785" y1="55743" x2="25785" y2="55743"/>
                        <a14:backgroundMark x1="27173" y1="60594" x2="27173" y2="60594"/>
                        <a14:backgroundMark x1="27684" y1="63663" x2="27684" y2="63663"/>
                        <a14:backgroundMark x1="28123" y1="66139" x2="28123" y2="66139"/>
                        <a14:backgroundMark x1="28050" y1="68713" x2="28050" y2="68713"/>
                        <a14:backgroundMark x1="27831" y1="72376" x2="27831" y2="72376"/>
                        <a14:backgroundMark x1="27977" y1="75446" x2="27977" y2="75446"/>
                        <a14:backgroundMark x1="81958" y1="69208" x2="81958" y2="69208"/>
                        <a14:backgroundMark x1="72096" y1="18713" x2="72096" y2="18713"/>
                        <a14:backgroundMark x1="77721" y1="18713" x2="77721" y2="18713"/>
                        <a14:backgroundMark x1="28050" y1="77426" x2="28050" y2="77426"/>
                        <a14:backgroundMark x1="25055" y1="85050" x2="25055" y2="85050"/>
                        <a14:backgroundMark x1="32359" y1="28614" x2="32359" y2="28614"/>
                        <a14:backgroundMark x1="35793" y1="26337" x2="35793" y2="26337"/>
                        <a14:backgroundMark x1="30679" y1="26535" x2="30679" y2="26535"/>
                        <a14:backgroundMark x1="32432" y1="20495" x2="32432" y2="20495"/>
                        <a14:backgroundMark x1="34332" y1="20000" x2="34332" y2="20000"/>
                        <a14:backgroundMark x1="33747" y1="17624" x2="33747" y2="17624"/>
                        <a14:backgroundMark x1="32067" y1="16832" x2="32067" y2="16832"/>
                        <a14:backgroundMark x1="32505" y1="14950" x2="32505" y2="14950"/>
                        <a14:backgroundMark x1="34916" y1="17030" x2="34916" y2="17030"/>
                        <a14:backgroundMark x1="36596" y1="22772" x2="36596" y2="22772"/>
                        <a14:backgroundMark x1="37838" y1="24455" x2="37838" y2="24455"/>
                        <a14:backgroundMark x1="37619" y1="26337" x2="37619" y2="26337"/>
                        <a14:backgroundMark x1="39810" y1="21683" x2="39810" y2="21683"/>
                        <a14:backgroundMark x1="38422" y1="20198" x2="38422" y2="20198"/>
                        <a14:backgroundMark x1="38203" y1="17228" x2="38203" y2="17228"/>
                        <a14:backgroundMark x1="38934" y1="16337" x2="38934" y2="16337"/>
                        <a14:backgroundMark x1="40687" y1="15545" x2="40687" y2="15545"/>
                        <a14:backgroundMark x1="41417" y1="21584" x2="41417" y2="21584"/>
                        <a14:backgroundMark x1="42586" y1="20099" x2="42586" y2="20099"/>
                        <a14:backgroundMark x1="41709" y1="20495" x2="41709" y2="20495"/>
                        <a14:backgroundMark x1="43462" y1="20000" x2="43462" y2="20000"/>
                        <a14:backgroundMark x1="42878" y1="21188" x2="42878" y2="21188"/>
                        <a14:backgroundMark x1="45069" y1="21089" x2="45069" y2="21089"/>
                        <a14:backgroundMark x1="45581" y1="19703" x2="45581" y2="19703"/>
                        <a14:backgroundMark x1="45581" y1="18218" x2="45581" y2="18218"/>
                        <a14:backgroundMark x1="44704" y1="15149" x2="44704" y2="15149"/>
                        <a14:backgroundMark x1="46896" y1="22277" x2="46896" y2="22277"/>
                        <a14:backgroundMark x1="46896" y1="27426" x2="46896" y2="27426"/>
                        <a14:backgroundMark x1="48356" y1="27525" x2="48356" y2="27525"/>
                        <a14:backgroundMark x1="48941" y1="21089" x2="48941" y2="21089"/>
                        <a14:backgroundMark x1="49087" y1="15941" x2="49087" y2="15941"/>
                        <a14:backgroundMark x1="49671" y1="22772" x2="49671" y2="22772"/>
                        <a14:backgroundMark x1="51644" y1="23762" x2="51644" y2="23762"/>
                        <a14:backgroundMark x1="54054" y1="26139" x2="54054" y2="26139"/>
                        <a14:backgroundMark x1="53251" y1="32673" x2="53251" y2="32673"/>
                        <a14:backgroundMark x1="55369" y1="35347" x2="55369" y2="35347"/>
                        <a14:backgroundMark x1="53031" y1="38713" x2="53031" y2="38713"/>
                        <a14:backgroundMark x1="49890" y1="40990" x2="49890" y2="40990"/>
                        <a14:backgroundMark x1="48064" y1="39109" x2="48064" y2="39109"/>
                        <a14:backgroundMark x1="51644" y1="43168" x2="51644" y2="43168"/>
                        <a14:backgroundMark x1="52958" y1="57525" x2="52958" y2="57525"/>
                        <a14:backgroundMark x1="44777" y1="50495" x2="44777" y2="50495"/>
                        <a14:backgroundMark x1="45581" y1="48614" x2="45581" y2="48614"/>
                        <a14:backgroundMark x1="45069" y1="54257" x2="45069" y2="54257"/>
                        <a14:backgroundMark x1="53031" y1="55050" x2="53031" y2="55050"/>
                        <a14:backgroundMark x1="54273" y1="49802" x2="54273" y2="49802"/>
                        <a14:backgroundMark x1="54419" y1="46931" x2="54419" y2="46931"/>
                        <a14:backgroundMark x1="54931" y1="44950" x2="54931" y2="44950"/>
                        <a14:backgroundMark x1="55077" y1="42871" x2="55077" y2="42871"/>
                        <a14:backgroundMark x1="55369" y1="39703" x2="55369" y2="39703"/>
                        <a14:backgroundMark x1="55515" y1="46535" x2="55515" y2="46535"/>
                        <a14:backgroundMark x1="54711" y1="50198" x2="54711" y2="50198"/>
                        <a14:backgroundMark x1="55223" y1="52475" x2="55223" y2="52475"/>
                        <a14:backgroundMark x1="55515" y1="55743" x2="55515" y2="55743"/>
                        <a14:backgroundMark x1="55223" y1="57921" x2="55223" y2="57921"/>
                        <a14:backgroundMark x1="55442" y1="54158" x2="55442" y2="54158"/>
                        <a14:backgroundMark x1="55223" y1="48218" x2="55223" y2="48218"/>
                        <a14:backgroundMark x1="55661" y1="50297" x2="55661" y2="50297"/>
                        <a14:backgroundMark x1="55734" y1="57327" x2="55734" y2="57327"/>
                        <a14:backgroundMark x1="55515" y1="59208" x2="55515" y2="59208"/>
                        <a14:backgroundMark x1="55369" y1="61683" x2="55369" y2="61683"/>
                        <a14:backgroundMark x1="53178" y1="63267" x2="53178" y2="63267"/>
                        <a14:backgroundMark x1="56245" y1="64752" x2="56245" y2="64752"/>
                        <a14:backgroundMark x1="53324" y1="66535" x2="53324" y2="66535"/>
                        <a14:backgroundMark x1="56026" y1="69109" x2="56026" y2="69109"/>
                        <a14:backgroundMark x1="45873" y1="66634" x2="45873" y2="66634"/>
                        <a14:backgroundMark x1="46676" y1="68515" x2="46676" y2="68515"/>
                        <a14:backgroundMark x1="45800" y1="65743" x2="45800" y2="65743"/>
                        <a14:backgroundMark x1="31264" y1="49703" x2="31264" y2="49703"/>
                        <a14:backgroundMark x1="31264" y1="46733" x2="31264" y2="46733"/>
                        <a14:backgroundMark x1="32359" y1="38020" x2="32359" y2="38020"/>
                        <a14:backgroundMark x1="48064" y1="62772" x2="48064" y2="62772"/>
                        <a14:backgroundMark x1="49379" y1="60693" x2="49379" y2="60693"/>
                        <a14:backgroundMark x1="45289" y1="51188" x2="45289" y2="51188"/>
                        <a14:backgroundMark x1="45873" y1="52376" x2="45873" y2="52376"/>
                        <a14:backgroundMark x1="46311" y1="54158" x2="46311" y2="54158"/>
                        <a14:backgroundMark x1="46384" y1="55842" x2="46384" y2="55842"/>
                        <a14:backgroundMark x1="46676" y1="57624" x2="46676" y2="57624"/>
                        <a14:backgroundMark x1="47480" y1="58614" x2="47480" y2="58614"/>
                        <a14:backgroundMark x1="53981" y1="14653" x2="53981" y2="14653"/>
                        <a14:backgroundMark x1="53981" y1="16733" x2="53981" y2="16733"/>
                        <a14:backgroundMark x1="54419" y1="13861" x2="54419" y2="13861"/>
                        <a14:backgroundMark x1="55369" y1="16634" x2="55369" y2="16634"/>
                        <a14:backgroundMark x1="55515" y1="13465" x2="55515" y2="13465"/>
                        <a14:backgroundMark x1="56611" y1="13366" x2="56611" y2="13366"/>
                        <a14:backgroundMark x1="31921" y1="39307" x2="31921" y2="39307"/>
                        <a14:backgroundMark x1="31556" y1="52475" x2="31556" y2="52475"/>
                        <a14:backgroundMark x1="31264" y1="45248" x2="31264" y2="45248"/>
                      </a14:backgroundRemoval>
                    </a14:imgEffect>
                  </a14:imgLayer>
                </a14:imgProps>
              </a:ext>
            </a:extLst>
          </a:blip>
          <a:srcRect t="3761" r="45352"/>
          <a:stretch/>
        </p:blipFill>
        <p:spPr>
          <a:xfrm>
            <a:off x="48557" y="1562100"/>
            <a:ext cx="4076137" cy="52959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Ellipszis buborék 6"/>
          <p:cNvSpPr/>
          <p:nvPr/>
        </p:nvSpPr>
        <p:spPr>
          <a:xfrm>
            <a:off x="6887937" y="2964456"/>
            <a:ext cx="2714625" cy="1152524"/>
          </a:xfrm>
          <a:prstGeom prst="wedgeEllipseCallout">
            <a:avLst>
              <a:gd name="adj1" fmla="val 61408"/>
              <a:gd name="adj2" fmla="val -37094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A tolvajt megbüntetem!</a:t>
            </a:r>
            <a:endParaRPr lang="hu-HU" sz="2000" dirty="0"/>
          </a:p>
        </p:txBody>
      </p:sp>
      <p:sp>
        <p:nvSpPr>
          <p:cNvPr id="8" name="Ellipszis buborék 7"/>
          <p:cNvSpPr/>
          <p:nvPr/>
        </p:nvSpPr>
        <p:spPr>
          <a:xfrm>
            <a:off x="6870814" y="4334966"/>
            <a:ext cx="2714625" cy="1152524"/>
          </a:xfrm>
          <a:prstGeom prst="wedgeEllipseCallout">
            <a:avLst>
              <a:gd name="adj1" fmla="val 61407"/>
              <a:gd name="adj2" fmla="val -136268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Ti azonban hazamehettek!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266121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chemeClr val="accent1">
                <a:lumMod val="20000"/>
                <a:lumOff val="80000"/>
              </a:schemeClr>
            </a:gs>
            <a:gs pos="65000">
              <a:srgbClr val="F9E7A6"/>
            </a:gs>
            <a:gs pos="92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5" b="98416" l="438" r="100000">
                        <a14:foregroundMark x1="4748" y1="9703" x2="4748" y2="9703"/>
                        <a14:foregroundMark x1="4456" y1="12574" x2="4456" y2="12574"/>
                        <a14:foregroundMark x1="5259" y1="19604" x2="5259" y2="19604"/>
                        <a14:foregroundMark x1="6136" y1="17822" x2="6136" y2="17822"/>
                        <a14:foregroundMark x1="5040" y1="7228" x2="5040" y2="7228"/>
                        <a14:foregroundMark x1="5478" y1="9406" x2="5478" y2="9406"/>
                        <a14:foregroundMark x1="5917" y1="11980" x2="5917" y2="11980"/>
                        <a14:foregroundMark x1="6428" y1="13762" x2="6428" y2="13762"/>
                        <a14:foregroundMark x1="12783" y1="48614" x2="12783" y2="48614"/>
                        <a14:foregroundMark x1="20161" y1="51782" x2="20161" y2="51782"/>
                        <a14:foregroundMark x1="21768" y1="51683" x2="21768" y2="51683"/>
                        <a14:foregroundMark x1="19503" y1="54554" x2="19503" y2="54554"/>
                        <a14:foregroundMark x1="12418" y1="51980" x2="12418" y2="51980"/>
                        <a14:foregroundMark x1="12345" y1="54752" x2="12345" y2="54752"/>
                        <a14:foregroundMark x1="14828" y1="59208" x2="14828" y2="59208"/>
                        <a14:foregroundMark x1="10446" y1="66535" x2="10446" y2="66535"/>
                        <a14:foregroundMark x1="9715" y1="71287" x2="9715" y2="71287"/>
                        <a14:foregroundMark x1="9496" y1="75545" x2="9496" y2="75545"/>
                        <a14:foregroundMark x1="9350" y1="77624" x2="9350" y2="77624"/>
                        <a14:foregroundMark x1="9861" y1="79109" x2="9861" y2="79109"/>
                        <a14:foregroundMark x1="9204" y1="78911" x2="9204" y2="78911"/>
                        <a14:foregroundMark x1="11907" y1="78515" x2="11907" y2="78515"/>
                        <a14:foregroundMark x1="12345" y1="73168" x2="12345" y2="73168"/>
                        <a14:foregroundMark x1="13440" y1="69109" x2="13440" y2="69109"/>
                        <a14:foregroundMark x1="14682" y1="77921" x2="14682" y2="77921"/>
                        <a14:foregroundMark x1="16508" y1="78812" x2="16508" y2="78812"/>
                        <a14:foregroundMark x1="15413" y1="79406" x2="15413" y2="79406"/>
                        <a14:foregroundMark x1="18481" y1="79604" x2="18481" y2="79604"/>
                        <a14:foregroundMark x1="21549" y1="54554" x2="21549" y2="54554"/>
                        <a14:foregroundMark x1="19869" y1="58119" x2="19869" y2="58119"/>
                        <a14:foregroundMark x1="22206" y1="70990" x2="22206" y2="70990"/>
                        <a14:foregroundMark x1="21476" y1="75347" x2="21476" y2="75347"/>
                        <a14:foregroundMark x1="23083" y1="79505" x2="23083" y2="79505"/>
                        <a14:foregroundMark x1="22863" y1="76535" x2="22863" y2="76535"/>
                        <a14:foregroundMark x1="24105" y1="78713" x2="24105" y2="78713"/>
                        <a14:foregroundMark x1="24178" y1="75842" x2="24178" y2="75842"/>
                        <a14:foregroundMark x1="24982" y1="78416" x2="24982" y2="78416"/>
                        <a14:foregroundMark x1="24982" y1="77327" x2="24982" y2="77327"/>
                        <a14:foregroundMark x1="24251" y1="72871" x2="24251" y2="72871"/>
                        <a14:foregroundMark x1="23302" y1="69208" x2="23302" y2="69208"/>
                        <a14:foregroundMark x1="22863" y1="64059" x2="22863" y2="64059"/>
                        <a14:foregroundMark x1="22498" y1="58812" x2="22498" y2="58812"/>
                        <a14:foregroundMark x1="22498" y1="55743" x2="22498" y2="55743"/>
                        <a14:foregroundMark x1="22352" y1="52772" x2="22352" y2="52772"/>
                        <a14:foregroundMark x1="22790" y1="60891" x2="22790" y2="60891"/>
                        <a14:foregroundMark x1="22571" y1="50693" x2="22571" y2="50693"/>
                        <a14:foregroundMark x1="23156" y1="52673" x2="23156" y2="52673"/>
                        <a14:foregroundMark x1="23375" y1="54950" x2="23375" y2="54950"/>
                        <a14:foregroundMark x1="23156" y1="57129" x2="23156" y2="57129"/>
                        <a14:foregroundMark x1="23959" y1="59604" x2="23959" y2="59604"/>
                        <a14:foregroundMark x1="24178" y1="61782" x2="24178" y2="61782"/>
                        <a14:foregroundMark x1="24470" y1="63960" x2="24470" y2="63960"/>
                        <a14:foregroundMark x1="24836" y1="65446" x2="24836" y2="65446"/>
                        <a14:foregroundMark x1="23594" y1="65842" x2="23594" y2="65842"/>
                        <a14:foregroundMark x1="25274" y1="68515" x2="25274" y2="68515"/>
                        <a14:foregroundMark x1="25347" y1="70891" x2="25347" y2="70891"/>
                        <a14:foregroundMark x1="24251" y1="71089" x2="24251" y2="71089"/>
                        <a14:foregroundMark x1="25274" y1="74653" x2="25274" y2="74653"/>
                        <a14:foregroundMark x1="25931" y1="75347" x2="25931" y2="75347"/>
                        <a14:foregroundMark x1="26077" y1="77327" x2="26077" y2="77327"/>
                        <a14:foregroundMark x1="25785" y1="79109" x2="25785" y2="79109"/>
                        <a14:foregroundMark x1="17166" y1="80396" x2="17166" y2="80396"/>
                        <a14:foregroundMark x1="71512" y1="44257" x2="71512" y2="44257"/>
                        <a14:foregroundMark x1="78378" y1="25941" x2="78378" y2="25941"/>
                        <a14:foregroundMark x1="23156" y1="51683" x2="23156" y2="51683"/>
                        <a14:foregroundMark x1="23667" y1="53960" x2="23667" y2="53960"/>
                        <a14:foregroundMark x1="23886" y1="58020" x2="23886" y2="58020"/>
                        <a14:foregroundMark x1="24470" y1="58614" x2="24470" y2="58614"/>
                        <a14:foregroundMark x1="24690" y1="60594" x2="24690" y2="60594"/>
                        <a14:foregroundMark x1="25055" y1="62574" x2="25055" y2="62574"/>
                        <a14:foregroundMark x1="25274" y1="64257" x2="25274" y2="64257"/>
                        <a14:foregroundMark x1="25785" y1="66832" x2="25785" y2="66832"/>
                        <a14:foregroundMark x1="25931" y1="68713" x2="25931" y2="68713"/>
                        <a14:foregroundMark x1="25931" y1="70594" x2="25931" y2="70594"/>
                        <a14:foregroundMark x1="26370" y1="72376" x2="26370" y2="72376"/>
                        <a14:foregroundMark x1="26370" y1="74059" x2="26370" y2="74059"/>
                        <a14:foregroundMark x1="26443" y1="76436" x2="26443" y2="76436"/>
                        <a14:foregroundMark x1="26735" y1="77921" x2="26735" y2="77921"/>
                        <a14:foregroundMark x1="26589" y1="78911" x2="26589" y2="78911"/>
                        <a14:foregroundMark x1="50037" y1="50297" x2="50037" y2="50297"/>
                        <a14:foregroundMark x1="52666" y1="51287" x2="52666" y2="51287"/>
                        <a14:foregroundMark x1="53324" y1="51980" x2="53324" y2="51980"/>
                        <a14:foregroundMark x1="53835" y1="53069" x2="53835" y2="53069"/>
                        <a14:foregroundMark x1="41271" y1="23861" x2="41271" y2="23861"/>
                        <a14:foregroundMark x1="44266" y1="23564" x2="44266" y2="23564"/>
                        <a14:foregroundMark x1="43097" y1="50495" x2="43097" y2="50495"/>
                        <a14:foregroundMark x1="47699" y1="52772" x2="47699" y2="52772"/>
                        <a14:foregroundMark x1="48283" y1="53861" x2="48283" y2="53861"/>
                        <a14:foregroundMark x1="48064" y1="55842" x2="48064" y2="55842"/>
                        <a14:backgroundMark x1="9861" y1="81782" x2="9861" y2="81782"/>
                        <a14:backgroundMark x1="9131" y1="77921" x2="9131" y2="77921"/>
                        <a14:backgroundMark x1="24982" y1="82772" x2="24982" y2="82772"/>
                        <a14:backgroundMark x1="55077" y1="64554" x2="55077" y2="64554"/>
                        <a14:backgroundMark x1="50767" y1="62772" x2="50767" y2="62772"/>
                        <a14:backgroundMark x1="46676" y1="63168" x2="46676" y2="63168"/>
                        <a14:backgroundMark x1="46749" y1="64257" x2="46749" y2="64257"/>
                        <a14:backgroundMark x1="30533" y1="43366" x2="30533" y2="43366"/>
                        <a14:backgroundMark x1="24836" y1="42772" x2="24836" y2="42772"/>
                        <a14:backgroundMark x1="26589" y1="45842" x2="26589" y2="45842"/>
                        <a14:backgroundMark x1="25785" y1="55743" x2="25785" y2="55743"/>
                        <a14:backgroundMark x1="27173" y1="60594" x2="27173" y2="60594"/>
                        <a14:backgroundMark x1="27684" y1="63663" x2="27684" y2="63663"/>
                        <a14:backgroundMark x1="28123" y1="66139" x2="28123" y2="66139"/>
                        <a14:backgroundMark x1="28050" y1="68713" x2="28050" y2="68713"/>
                        <a14:backgroundMark x1="27831" y1="72376" x2="27831" y2="72376"/>
                        <a14:backgroundMark x1="27977" y1="75446" x2="27977" y2="75446"/>
                        <a14:backgroundMark x1="81958" y1="69208" x2="81958" y2="69208"/>
                        <a14:backgroundMark x1="72096" y1="18713" x2="72096" y2="18713"/>
                        <a14:backgroundMark x1="77721" y1="18713" x2="77721" y2="18713"/>
                        <a14:backgroundMark x1="28050" y1="77426" x2="28050" y2="77426"/>
                        <a14:backgroundMark x1="25055" y1="85050" x2="25055" y2="85050"/>
                        <a14:backgroundMark x1="32359" y1="28614" x2="32359" y2="28614"/>
                        <a14:backgroundMark x1="35793" y1="26337" x2="35793" y2="26337"/>
                        <a14:backgroundMark x1="30679" y1="26535" x2="30679" y2="26535"/>
                        <a14:backgroundMark x1="32432" y1="20495" x2="32432" y2="20495"/>
                        <a14:backgroundMark x1="34332" y1="20000" x2="34332" y2="20000"/>
                        <a14:backgroundMark x1="33747" y1="17624" x2="33747" y2="17624"/>
                        <a14:backgroundMark x1="32067" y1="16832" x2="32067" y2="16832"/>
                        <a14:backgroundMark x1="32505" y1="14950" x2="32505" y2="14950"/>
                        <a14:backgroundMark x1="34916" y1="17030" x2="34916" y2="17030"/>
                        <a14:backgroundMark x1="36596" y1="22772" x2="36596" y2="22772"/>
                        <a14:backgroundMark x1="37838" y1="24455" x2="37838" y2="24455"/>
                        <a14:backgroundMark x1="37619" y1="26337" x2="37619" y2="26337"/>
                        <a14:backgroundMark x1="39810" y1="21683" x2="39810" y2="21683"/>
                        <a14:backgroundMark x1="38422" y1="20198" x2="38422" y2="20198"/>
                        <a14:backgroundMark x1="38203" y1="17228" x2="38203" y2="17228"/>
                        <a14:backgroundMark x1="38934" y1="16337" x2="38934" y2="16337"/>
                        <a14:backgroundMark x1="40687" y1="15545" x2="40687" y2="15545"/>
                        <a14:backgroundMark x1="41417" y1="21584" x2="41417" y2="21584"/>
                        <a14:backgroundMark x1="42586" y1="20099" x2="42586" y2="20099"/>
                        <a14:backgroundMark x1="41709" y1="20495" x2="41709" y2="20495"/>
                        <a14:backgroundMark x1="43462" y1="20000" x2="43462" y2="20000"/>
                        <a14:backgroundMark x1="42878" y1="21188" x2="42878" y2="21188"/>
                        <a14:backgroundMark x1="45069" y1="21089" x2="45069" y2="21089"/>
                        <a14:backgroundMark x1="45581" y1="19703" x2="45581" y2="19703"/>
                        <a14:backgroundMark x1="45581" y1="18218" x2="45581" y2="18218"/>
                        <a14:backgroundMark x1="44704" y1="15149" x2="44704" y2="15149"/>
                        <a14:backgroundMark x1="46896" y1="22277" x2="46896" y2="22277"/>
                        <a14:backgroundMark x1="46896" y1="27426" x2="46896" y2="27426"/>
                        <a14:backgroundMark x1="48356" y1="27525" x2="48356" y2="27525"/>
                        <a14:backgroundMark x1="48941" y1="21089" x2="48941" y2="21089"/>
                        <a14:backgroundMark x1="49087" y1="15941" x2="49087" y2="15941"/>
                        <a14:backgroundMark x1="49671" y1="22772" x2="49671" y2="22772"/>
                        <a14:backgroundMark x1="51644" y1="23762" x2="51644" y2="23762"/>
                        <a14:backgroundMark x1="54054" y1="26139" x2="54054" y2="26139"/>
                        <a14:backgroundMark x1="53251" y1="32673" x2="53251" y2="32673"/>
                        <a14:backgroundMark x1="55369" y1="35347" x2="55369" y2="35347"/>
                        <a14:backgroundMark x1="53031" y1="38713" x2="53031" y2="38713"/>
                        <a14:backgroundMark x1="49890" y1="40990" x2="49890" y2="40990"/>
                        <a14:backgroundMark x1="48064" y1="39109" x2="48064" y2="39109"/>
                        <a14:backgroundMark x1="51644" y1="43168" x2="51644" y2="43168"/>
                        <a14:backgroundMark x1="52958" y1="57525" x2="52958" y2="57525"/>
                        <a14:backgroundMark x1="44777" y1="50495" x2="44777" y2="50495"/>
                        <a14:backgroundMark x1="45581" y1="48614" x2="45581" y2="48614"/>
                        <a14:backgroundMark x1="45069" y1="54257" x2="45069" y2="54257"/>
                        <a14:backgroundMark x1="53031" y1="55050" x2="53031" y2="55050"/>
                        <a14:backgroundMark x1="54273" y1="49802" x2="54273" y2="49802"/>
                        <a14:backgroundMark x1="54419" y1="46931" x2="54419" y2="46931"/>
                        <a14:backgroundMark x1="54931" y1="44950" x2="54931" y2="44950"/>
                        <a14:backgroundMark x1="55077" y1="42871" x2="55077" y2="42871"/>
                        <a14:backgroundMark x1="55369" y1="39703" x2="55369" y2="39703"/>
                        <a14:backgroundMark x1="55515" y1="46535" x2="55515" y2="46535"/>
                        <a14:backgroundMark x1="54711" y1="50198" x2="54711" y2="50198"/>
                        <a14:backgroundMark x1="55223" y1="52475" x2="55223" y2="52475"/>
                        <a14:backgroundMark x1="55515" y1="55743" x2="55515" y2="55743"/>
                        <a14:backgroundMark x1="55223" y1="57921" x2="55223" y2="57921"/>
                        <a14:backgroundMark x1="55442" y1="54158" x2="55442" y2="54158"/>
                        <a14:backgroundMark x1="55223" y1="48218" x2="55223" y2="48218"/>
                        <a14:backgroundMark x1="55661" y1="50297" x2="55661" y2="50297"/>
                        <a14:backgroundMark x1="55734" y1="57327" x2="55734" y2="57327"/>
                        <a14:backgroundMark x1="55515" y1="59208" x2="55515" y2="59208"/>
                        <a14:backgroundMark x1="55369" y1="61683" x2="55369" y2="61683"/>
                        <a14:backgroundMark x1="53178" y1="63267" x2="53178" y2="63267"/>
                        <a14:backgroundMark x1="56245" y1="64752" x2="56245" y2="64752"/>
                        <a14:backgroundMark x1="53324" y1="66535" x2="53324" y2="66535"/>
                        <a14:backgroundMark x1="56026" y1="69109" x2="56026" y2="69109"/>
                        <a14:backgroundMark x1="45873" y1="66634" x2="45873" y2="66634"/>
                        <a14:backgroundMark x1="46676" y1="68515" x2="46676" y2="68515"/>
                        <a14:backgroundMark x1="45800" y1="65743" x2="45800" y2="65743"/>
                        <a14:backgroundMark x1="31264" y1="49703" x2="31264" y2="49703"/>
                        <a14:backgroundMark x1="31264" y1="46733" x2="31264" y2="46733"/>
                        <a14:backgroundMark x1="32359" y1="38020" x2="32359" y2="38020"/>
                        <a14:backgroundMark x1="48064" y1="62772" x2="48064" y2="62772"/>
                        <a14:backgroundMark x1="49379" y1="60693" x2="49379" y2="60693"/>
                        <a14:backgroundMark x1="45289" y1="51188" x2="45289" y2="51188"/>
                        <a14:backgroundMark x1="45873" y1="52376" x2="45873" y2="52376"/>
                        <a14:backgroundMark x1="46311" y1="54158" x2="46311" y2="54158"/>
                        <a14:backgroundMark x1="46384" y1="55842" x2="46384" y2="55842"/>
                        <a14:backgroundMark x1="46676" y1="57624" x2="46676" y2="57624"/>
                        <a14:backgroundMark x1="47480" y1="58614" x2="47480" y2="58614"/>
                        <a14:backgroundMark x1="53981" y1="14653" x2="53981" y2="14653"/>
                        <a14:backgroundMark x1="53981" y1="16733" x2="53981" y2="16733"/>
                        <a14:backgroundMark x1="54419" y1="13861" x2="54419" y2="13861"/>
                        <a14:backgroundMark x1="55369" y1="16634" x2="55369" y2="16634"/>
                        <a14:backgroundMark x1="55515" y1="13465" x2="55515" y2="13465"/>
                        <a14:backgroundMark x1="56611" y1="13366" x2="56611" y2="13366"/>
                        <a14:backgroundMark x1="31921" y1="39307" x2="31921" y2="39307"/>
                        <a14:backgroundMark x1="31556" y1="52475" x2="31556" y2="52475"/>
                        <a14:backgroundMark x1="31264" y1="45248" x2="31264" y2="45248"/>
                      </a14:backgroundRemoval>
                    </a14:imgEffect>
                  </a14:imgLayer>
                </a14:imgProps>
              </a:ext>
            </a:extLst>
          </a:blip>
          <a:srcRect t="3761" r="45352"/>
          <a:stretch/>
        </p:blipFill>
        <p:spPr>
          <a:xfrm flipH="1">
            <a:off x="8219274" y="913818"/>
            <a:ext cx="4126444" cy="52959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5" b="98416" l="438" r="100000">
                        <a14:foregroundMark x1="4748" y1="9703" x2="4748" y2="9703"/>
                        <a14:foregroundMark x1="4456" y1="12574" x2="4456" y2="12574"/>
                        <a14:foregroundMark x1="5259" y1="19604" x2="5259" y2="19604"/>
                        <a14:foregroundMark x1="6136" y1="17822" x2="6136" y2="17822"/>
                        <a14:foregroundMark x1="5040" y1="7228" x2="5040" y2="7228"/>
                        <a14:foregroundMark x1="5478" y1="9406" x2="5478" y2="9406"/>
                        <a14:foregroundMark x1="5917" y1="11980" x2="5917" y2="11980"/>
                        <a14:foregroundMark x1="6428" y1="13762" x2="6428" y2="13762"/>
                        <a14:foregroundMark x1="12783" y1="48614" x2="12783" y2="48614"/>
                        <a14:foregroundMark x1="20161" y1="51782" x2="20161" y2="51782"/>
                        <a14:foregroundMark x1="21768" y1="51683" x2="21768" y2="51683"/>
                        <a14:foregroundMark x1="19503" y1="54554" x2="19503" y2="54554"/>
                        <a14:foregroundMark x1="12418" y1="51980" x2="12418" y2="51980"/>
                        <a14:foregroundMark x1="12345" y1="54752" x2="12345" y2="54752"/>
                        <a14:foregroundMark x1="14828" y1="59208" x2="14828" y2="59208"/>
                        <a14:foregroundMark x1="10446" y1="66535" x2="10446" y2="66535"/>
                        <a14:foregroundMark x1="9715" y1="71287" x2="9715" y2="71287"/>
                        <a14:foregroundMark x1="9496" y1="75545" x2="9496" y2="75545"/>
                        <a14:foregroundMark x1="9350" y1="77624" x2="9350" y2="77624"/>
                        <a14:foregroundMark x1="9861" y1="79109" x2="9861" y2="79109"/>
                        <a14:foregroundMark x1="9204" y1="78911" x2="9204" y2="78911"/>
                        <a14:foregroundMark x1="11907" y1="78515" x2="11907" y2="78515"/>
                        <a14:foregroundMark x1="12345" y1="73168" x2="12345" y2="73168"/>
                        <a14:foregroundMark x1="13440" y1="69109" x2="13440" y2="69109"/>
                        <a14:foregroundMark x1="14682" y1="77921" x2="14682" y2="77921"/>
                        <a14:foregroundMark x1="16508" y1="78812" x2="16508" y2="78812"/>
                        <a14:foregroundMark x1="15413" y1="79406" x2="15413" y2="79406"/>
                        <a14:foregroundMark x1="18481" y1="79604" x2="18481" y2="79604"/>
                        <a14:foregroundMark x1="21549" y1="54554" x2="21549" y2="54554"/>
                        <a14:foregroundMark x1="19869" y1="58119" x2="19869" y2="58119"/>
                        <a14:foregroundMark x1="22206" y1="70990" x2="22206" y2="70990"/>
                        <a14:foregroundMark x1="21476" y1="75347" x2="21476" y2="75347"/>
                        <a14:foregroundMark x1="23083" y1="79505" x2="23083" y2="79505"/>
                        <a14:foregroundMark x1="22863" y1="76535" x2="22863" y2="76535"/>
                        <a14:foregroundMark x1="24105" y1="78713" x2="24105" y2="78713"/>
                        <a14:foregroundMark x1="24178" y1="75842" x2="24178" y2="75842"/>
                        <a14:foregroundMark x1="24982" y1="78416" x2="24982" y2="78416"/>
                        <a14:foregroundMark x1="24982" y1="77327" x2="24982" y2="77327"/>
                        <a14:foregroundMark x1="24251" y1="72871" x2="24251" y2="72871"/>
                        <a14:foregroundMark x1="23302" y1="69208" x2="23302" y2="69208"/>
                        <a14:foregroundMark x1="22863" y1="64059" x2="22863" y2="64059"/>
                        <a14:foregroundMark x1="22498" y1="58812" x2="22498" y2="58812"/>
                        <a14:foregroundMark x1="22498" y1="55743" x2="22498" y2="55743"/>
                        <a14:foregroundMark x1="22352" y1="52772" x2="22352" y2="52772"/>
                        <a14:foregroundMark x1="22790" y1="60891" x2="22790" y2="60891"/>
                        <a14:foregroundMark x1="22571" y1="50693" x2="22571" y2="50693"/>
                        <a14:foregroundMark x1="23156" y1="52673" x2="23156" y2="52673"/>
                        <a14:foregroundMark x1="23375" y1="54950" x2="23375" y2="54950"/>
                        <a14:foregroundMark x1="23156" y1="57129" x2="23156" y2="57129"/>
                        <a14:foregroundMark x1="23959" y1="59604" x2="23959" y2="59604"/>
                        <a14:foregroundMark x1="24178" y1="61782" x2="24178" y2="61782"/>
                        <a14:foregroundMark x1="24470" y1="63960" x2="24470" y2="63960"/>
                        <a14:foregroundMark x1="24836" y1="65446" x2="24836" y2="65446"/>
                        <a14:foregroundMark x1="23594" y1="65842" x2="23594" y2="65842"/>
                        <a14:foregroundMark x1="25274" y1="68515" x2="25274" y2="68515"/>
                        <a14:foregroundMark x1="25347" y1="70891" x2="25347" y2="70891"/>
                        <a14:foregroundMark x1="24251" y1="71089" x2="24251" y2="71089"/>
                        <a14:foregroundMark x1="25274" y1="74653" x2="25274" y2="74653"/>
                        <a14:foregroundMark x1="25931" y1="75347" x2="25931" y2="75347"/>
                        <a14:foregroundMark x1="26077" y1="77327" x2="26077" y2="77327"/>
                        <a14:foregroundMark x1="25785" y1="79109" x2="25785" y2="79109"/>
                        <a14:foregroundMark x1="17166" y1="80396" x2="17166" y2="80396"/>
                        <a14:foregroundMark x1="71512" y1="44257" x2="71512" y2="44257"/>
                        <a14:foregroundMark x1="78378" y1="25941" x2="78378" y2="25941"/>
                        <a14:foregroundMark x1="23156" y1="51683" x2="23156" y2="51683"/>
                        <a14:foregroundMark x1="23667" y1="53960" x2="23667" y2="53960"/>
                        <a14:foregroundMark x1="23886" y1="58020" x2="23886" y2="58020"/>
                        <a14:foregroundMark x1="24470" y1="58614" x2="24470" y2="58614"/>
                        <a14:foregroundMark x1="24690" y1="60594" x2="24690" y2="60594"/>
                        <a14:foregroundMark x1="25055" y1="62574" x2="25055" y2="62574"/>
                        <a14:foregroundMark x1="25274" y1="64257" x2="25274" y2="64257"/>
                        <a14:foregroundMark x1="25785" y1="66832" x2="25785" y2="66832"/>
                        <a14:foregroundMark x1="25931" y1="68713" x2="25931" y2="68713"/>
                        <a14:foregroundMark x1="25931" y1="70594" x2="25931" y2="70594"/>
                        <a14:foregroundMark x1="26370" y1="72376" x2="26370" y2="72376"/>
                        <a14:foregroundMark x1="26370" y1="74059" x2="26370" y2="74059"/>
                        <a14:foregroundMark x1="26443" y1="76436" x2="26443" y2="76436"/>
                        <a14:foregroundMark x1="26735" y1="77921" x2="26735" y2="77921"/>
                        <a14:foregroundMark x1="26589" y1="78911" x2="26589" y2="78911"/>
                        <a14:backgroundMark x1="9861" y1="81782" x2="9861" y2="81782"/>
                        <a14:backgroundMark x1="9131" y1="77921" x2="9131" y2="77921"/>
                        <a14:backgroundMark x1="24982" y1="82772" x2="24982" y2="82772"/>
                        <a14:backgroundMark x1="55077" y1="64554" x2="55077" y2="64554"/>
                        <a14:backgroundMark x1="50767" y1="62772" x2="50767" y2="62772"/>
                        <a14:backgroundMark x1="46676" y1="63168" x2="46676" y2="63168"/>
                        <a14:backgroundMark x1="46749" y1="64257" x2="46749" y2="64257"/>
                        <a14:backgroundMark x1="30533" y1="43366" x2="30533" y2="43366"/>
                        <a14:backgroundMark x1="24836" y1="42772" x2="24836" y2="42772"/>
                        <a14:backgroundMark x1="26589" y1="45842" x2="26589" y2="45842"/>
                        <a14:backgroundMark x1="25785" y1="55743" x2="25785" y2="55743"/>
                        <a14:backgroundMark x1="27173" y1="60594" x2="27173" y2="60594"/>
                        <a14:backgroundMark x1="27684" y1="63663" x2="27684" y2="63663"/>
                        <a14:backgroundMark x1="28123" y1="66139" x2="28123" y2="66139"/>
                        <a14:backgroundMark x1="28050" y1="68713" x2="28050" y2="68713"/>
                        <a14:backgroundMark x1="27831" y1="72376" x2="27831" y2="72376"/>
                        <a14:backgroundMark x1="27977" y1="75446" x2="27977" y2="75446"/>
                        <a14:backgroundMark x1="81958" y1="69208" x2="81958" y2="69208"/>
                        <a14:backgroundMark x1="72096" y1="18713" x2="72096" y2="18713"/>
                        <a14:backgroundMark x1="77721" y1="18713" x2="77721" y2="18713"/>
                        <a14:backgroundMark x1="28050" y1="77426" x2="28050" y2="77426"/>
                        <a14:backgroundMark x1="25055" y1="85050" x2="25055" y2="85050"/>
                        <a14:backgroundMark x1="52739" y1="24851" x2="52739" y2="24851"/>
                        <a14:backgroundMark x1="52885" y1="28911" x2="52885" y2="28911"/>
                        <a14:backgroundMark x1="52958" y1="30792" x2="52958" y2="30792"/>
                        <a14:backgroundMark x1="52958" y1="33564" x2="52958" y2="33564"/>
                        <a14:backgroundMark x1="53908" y1="25842" x2="53908" y2="25842"/>
                        <a14:backgroundMark x1="52374" y1="36535" x2="52374" y2="36535"/>
                        <a14:backgroundMark x1="53178" y1="39703" x2="53178" y2="39703"/>
                        <a14:backgroundMark x1="53178" y1="42673" x2="53178" y2="42673"/>
                        <a14:backgroundMark x1="52301" y1="52079" x2="52301" y2="52079"/>
                        <a14:backgroundMark x1="52885" y1="54455" x2="52885" y2="54455"/>
                        <a14:backgroundMark x1="52958" y1="52079" x2="52958" y2="52079"/>
                        <a14:backgroundMark x1="52520" y1="57228" x2="52520" y2="57228"/>
                        <a14:backgroundMark x1="53178" y1="57525" x2="53178" y2="57525"/>
                        <a14:backgroundMark x1="52885" y1="62277" x2="52885" y2="62277"/>
                        <a14:backgroundMark x1="52885" y1="65446" x2="52885" y2="65446"/>
                        <a14:backgroundMark x1="53324" y1="66832" x2="53324" y2="66832"/>
                        <a14:backgroundMark x1="52155" y1="68020" x2="52155" y2="68020"/>
                        <a14:backgroundMark x1="54200" y1="66832" x2="54200" y2="66832"/>
                        <a14:backgroundMark x1="54785" y1="66931" x2="54785" y2="66931"/>
                        <a14:backgroundMark x1="52082" y1="53366" x2="52082" y2="53366"/>
                        <a14:backgroundMark x1="50840" y1="53168" x2="50840" y2="53168"/>
                        <a14:backgroundMark x1="52374" y1="50990" x2="52374" y2="50990"/>
                        <a14:backgroundMark x1="53689" y1="53069" x2="53689" y2="53069"/>
                        <a14:backgroundMark x1="53324" y1="44554" x2="53324" y2="44554"/>
                        <a14:backgroundMark x1="55150" y1="35545" x2="55150" y2="35545"/>
                        <a14:backgroundMark x1="54565" y1="34356" x2="54565" y2="34356"/>
                        <a14:backgroundMark x1="55150" y1="36832" x2="55150" y2="36832"/>
                        <a14:backgroundMark x1="51132" y1="19802" x2="51132" y2="19802"/>
                        <a14:backgroundMark x1="50548" y1="10693" x2="50548" y2="10693"/>
                        <a14:backgroundMark x1="51351" y1="10495" x2="51351" y2="10495"/>
                      </a14:backgroundRemoval>
                    </a14:imgEffect>
                  </a14:imgLayer>
                </a14:imgProps>
              </a:ext>
            </a:extLst>
          </a:blip>
          <a:srcRect l="51949" r="-1" b="20665"/>
          <a:stretch/>
        </p:blipFill>
        <p:spPr>
          <a:xfrm>
            <a:off x="529510" y="1114425"/>
            <a:ext cx="4855090" cy="591386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0" b="98810" l="1446" r="22570">
                        <a14:foregroundMark x1="17912" y1="20119" x2="17912" y2="20119"/>
                        <a14:foregroundMark x1="12610" y1="32857" x2="12610" y2="32857"/>
                        <a14:foregroundMark x1="11727" y1="63333" x2="11727" y2="63333"/>
                        <a14:foregroundMark x1="15422" y1="61905" x2="15422" y2="61905"/>
                        <a14:foregroundMark x1="15823" y1="66429" x2="15823" y2="66429"/>
                        <a14:foregroundMark x1="17108" y1="68214" x2="17108" y2="68214"/>
                        <a14:foregroundMark x1="11566" y1="66667" x2="11566" y2="66667"/>
                        <a14:foregroundMark x1="8434" y1="66190" x2="8434" y2="66190"/>
                        <a14:foregroundMark x1="5863" y1="65833" x2="5863" y2="65833"/>
                        <a14:foregroundMark x1="5382" y1="69167" x2="5382" y2="69167"/>
                        <a14:foregroundMark x1="5221" y1="72976" x2="5221" y2="72976"/>
                        <a14:foregroundMark x1="7550" y1="65476" x2="7550" y2="65476"/>
                        <a14:foregroundMark x1="10924" y1="69167" x2="10924" y2="69167"/>
                        <a14:foregroundMark x1="14699" y1="71429" x2="14699" y2="71429"/>
                        <a14:backgroundMark x1="2892" y1="47262" x2="2892" y2="47262"/>
                        <a14:backgroundMark x1="3133" y1="57619" x2="3133" y2="57619"/>
                        <a14:backgroundMark x1="20321" y1="64167" x2="20321" y2="64167"/>
                        <a14:backgroundMark x1="21446" y1="59643" x2="21446" y2="59643"/>
                        <a14:backgroundMark x1="17671" y1="57381" x2="17671" y2="57381"/>
                        <a14:backgroundMark x1="21847" y1="41071" x2="21847" y2="41071"/>
                        <a14:backgroundMark x1="22249" y1="47024" x2="22249" y2="47024"/>
                        <a14:backgroundMark x1="23936" y1="47619" x2="23936" y2="47619"/>
                        <a14:backgroundMark x1="31004" y1="25357" x2="31004" y2="25357"/>
                        <a14:backgroundMark x1="19438" y1="60714" x2="19438" y2="60714"/>
                        <a14:backgroundMark x1="1847" y1="85952" x2="1847" y2="85952"/>
                      </a14:backgroundRemoval>
                    </a14:imgEffect>
                  </a14:imgLayer>
                </a14:imgProps>
              </a:ext>
            </a:extLst>
          </a:blip>
          <a:srcRect l="1367" t="7105" r="76901" b="13889"/>
          <a:stretch/>
        </p:blipFill>
        <p:spPr>
          <a:xfrm flipH="1">
            <a:off x="9585439" y="1962150"/>
            <a:ext cx="1990725" cy="4895850"/>
          </a:xfrm>
          <a:prstGeom prst="rect">
            <a:avLst/>
          </a:prstGeom>
          <a:effectLst/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5" b="98416" l="438" r="100000">
                        <a14:foregroundMark x1="4748" y1="9703" x2="4748" y2="9703"/>
                        <a14:foregroundMark x1="4456" y1="12574" x2="4456" y2="12574"/>
                        <a14:foregroundMark x1="5259" y1="19604" x2="5259" y2="19604"/>
                        <a14:foregroundMark x1="6136" y1="17822" x2="6136" y2="17822"/>
                        <a14:foregroundMark x1="5040" y1="7228" x2="5040" y2="7228"/>
                        <a14:foregroundMark x1="5478" y1="9406" x2="5478" y2="9406"/>
                        <a14:foregroundMark x1="5917" y1="11980" x2="5917" y2="11980"/>
                        <a14:foregroundMark x1="6428" y1="13762" x2="6428" y2="13762"/>
                        <a14:foregroundMark x1="12783" y1="48614" x2="12783" y2="48614"/>
                        <a14:foregroundMark x1="20161" y1="51782" x2="20161" y2="51782"/>
                        <a14:foregroundMark x1="21768" y1="51683" x2="21768" y2="51683"/>
                        <a14:foregroundMark x1="19503" y1="54554" x2="19503" y2="54554"/>
                        <a14:foregroundMark x1="12418" y1="51980" x2="12418" y2="51980"/>
                        <a14:foregroundMark x1="12345" y1="54752" x2="12345" y2="54752"/>
                        <a14:foregroundMark x1="14828" y1="59208" x2="14828" y2="59208"/>
                        <a14:foregroundMark x1="10446" y1="66535" x2="10446" y2="66535"/>
                        <a14:foregroundMark x1="9715" y1="71287" x2="9715" y2="71287"/>
                        <a14:foregroundMark x1="9496" y1="75545" x2="9496" y2="75545"/>
                        <a14:foregroundMark x1="9350" y1="77624" x2="9350" y2="77624"/>
                        <a14:foregroundMark x1="9861" y1="79109" x2="9861" y2="79109"/>
                        <a14:foregroundMark x1="9204" y1="78911" x2="9204" y2="78911"/>
                        <a14:foregroundMark x1="11907" y1="78515" x2="11907" y2="78515"/>
                        <a14:foregroundMark x1="12345" y1="73168" x2="12345" y2="73168"/>
                        <a14:foregroundMark x1="13440" y1="69109" x2="13440" y2="69109"/>
                        <a14:foregroundMark x1="14682" y1="77921" x2="14682" y2="77921"/>
                        <a14:foregroundMark x1="16508" y1="78812" x2="16508" y2="78812"/>
                        <a14:foregroundMark x1="15413" y1="79406" x2="15413" y2="79406"/>
                        <a14:foregroundMark x1="18481" y1="79604" x2="18481" y2="79604"/>
                        <a14:foregroundMark x1="21549" y1="54554" x2="21549" y2="54554"/>
                        <a14:foregroundMark x1="19869" y1="58119" x2="19869" y2="58119"/>
                        <a14:foregroundMark x1="22206" y1="70990" x2="22206" y2="70990"/>
                        <a14:foregroundMark x1="21476" y1="75347" x2="21476" y2="75347"/>
                        <a14:foregroundMark x1="23083" y1="79505" x2="23083" y2="79505"/>
                        <a14:foregroundMark x1="22863" y1="76535" x2="22863" y2="76535"/>
                        <a14:foregroundMark x1="24105" y1="78713" x2="24105" y2="78713"/>
                        <a14:foregroundMark x1="24178" y1="75842" x2="24178" y2="75842"/>
                        <a14:foregroundMark x1="24982" y1="78416" x2="24982" y2="78416"/>
                        <a14:foregroundMark x1="24982" y1="77327" x2="24982" y2="77327"/>
                        <a14:foregroundMark x1="24251" y1="72871" x2="24251" y2="72871"/>
                        <a14:foregroundMark x1="23302" y1="69208" x2="23302" y2="69208"/>
                        <a14:foregroundMark x1="22863" y1="64059" x2="22863" y2="64059"/>
                        <a14:foregroundMark x1="22498" y1="58812" x2="22498" y2="58812"/>
                        <a14:foregroundMark x1="22498" y1="55743" x2="22498" y2="55743"/>
                        <a14:foregroundMark x1="22352" y1="52772" x2="22352" y2="52772"/>
                        <a14:foregroundMark x1="22790" y1="60891" x2="22790" y2="60891"/>
                        <a14:foregroundMark x1="22571" y1="50693" x2="22571" y2="50693"/>
                        <a14:foregroundMark x1="23156" y1="52673" x2="23156" y2="52673"/>
                        <a14:foregroundMark x1="23375" y1="54950" x2="23375" y2="54950"/>
                        <a14:foregroundMark x1="23156" y1="57129" x2="23156" y2="57129"/>
                        <a14:foregroundMark x1="23959" y1="59604" x2="23959" y2="59604"/>
                        <a14:foregroundMark x1="24178" y1="61782" x2="24178" y2="61782"/>
                        <a14:foregroundMark x1="24470" y1="63960" x2="24470" y2="63960"/>
                        <a14:foregroundMark x1="24836" y1="65446" x2="24836" y2="65446"/>
                        <a14:foregroundMark x1="23594" y1="65842" x2="23594" y2="65842"/>
                        <a14:foregroundMark x1="25274" y1="68515" x2="25274" y2="68515"/>
                        <a14:foregroundMark x1="25347" y1="70891" x2="25347" y2="70891"/>
                        <a14:foregroundMark x1="24251" y1="71089" x2="24251" y2="71089"/>
                        <a14:foregroundMark x1="25274" y1="74653" x2="25274" y2="74653"/>
                        <a14:foregroundMark x1="25931" y1="75347" x2="25931" y2="75347"/>
                        <a14:foregroundMark x1="26077" y1="77327" x2="26077" y2="77327"/>
                        <a14:foregroundMark x1="25785" y1="79109" x2="25785" y2="79109"/>
                        <a14:foregroundMark x1="17166" y1="80396" x2="17166" y2="80396"/>
                        <a14:foregroundMark x1="71512" y1="44257" x2="71512" y2="44257"/>
                        <a14:foregroundMark x1="78378" y1="25941" x2="78378" y2="25941"/>
                        <a14:foregroundMark x1="23156" y1="51683" x2="23156" y2="51683"/>
                        <a14:foregroundMark x1="23667" y1="53960" x2="23667" y2="53960"/>
                        <a14:foregroundMark x1="23886" y1="58020" x2="23886" y2="58020"/>
                        <a14:foregroundMark x1="24470" y1="58614" x2="24470" y2="58614"/>
                        <a14:foregroundMark x1="24690" y1="60594" x2="24690" y2="60594"/>
                        <a14:foregroundMark x1="25055" y1="62574" x2="25055" y2="62574"/>
                        <a14:foregroundMark x1="25274" y1="64257" x2="25274" y2="64257"/>
                        <a14:foregroundMark x1="25785" y1="66832" x2="25785" y2="66832"/>
                        <a14:foregroundMark x1="25931" y1="68713" x2="25931" y2="68713"/>
                        <a14:foregroundMark x1="25931" y1="70594" x2="25931" y2="70594"/>
                        <a14:foregroundMark x1="26370" y1="72376" x2="26370" y2="72376"/>
                        <a14:foregroundMark x1="26370" y1="74059" x2="26370" y2="74059"/>
                        <a14:foregroundMark x1="26443" y1="76436" x2="26443" y2="76436"/>
                        <a14:foregroundMark x1="26735" y1="77921" x2="26735" y2="77921"/>
                        <a14:foregroundMark x1="26589" y1="78911" x2="26589" y2="78911"/>
                        <a14:backgroundMark x1="9861" y1="81782" x2="9861" y2="81782"/>
                        <a14:backgroundMark x1="9131" y1="77921" x2="9131" y2="77921"/>
                        <a14:backgroundMark x1="24982" y1="82772" x2="24982" y2="82772"/>
                        <a14:backgroundMark x1="55077" y1="64554" x2="55077" y2="64554"/>
                        <a14:backgroundMark x1="50767" y1="62772" x2="50767" y2="62772"/>
                        <a14:backgroundMark x1="46676" y1="63168" x2="46676" y2="63168"/>
                        <a14:backgroundMark x1="46749" y1="64257" x2="46749" y2="64257"/>
                        <a14:backgroundMark x1="30533" y1="43366" x2="30533" y2="43366"/>
                        <a14:backgroundMark x1="24836" y1="42772" x2="24836" y2="42772"/>
                        <a14:backgroundMark x1="26589" y1="45842" x2="26589" y2="45842"/>
                        <a14:backgroundMark x1="25785" y1="55743" x2="25785" y2="55743"/>
                        <a14:backgroundMark x1="27173" y1="60594" x2="27173" y2="60594"/>
                        <a14:backgroundMark x1="27684" y1="63663" x2="27684" y2="63663"/>
                        <a14:backgroundMark x1="28123" y1="66139" x2="28123" y2="66139"/>
                        <a14:backgroundMark x1="28050" y1="68713" x2="28050" y2="68713"/>
                        <a14:backgroundMark x1="27831" y1="72376" x2="27831" y2="72376"/>
                        <a14:backgroundMark x1="27977" y1="75446" x2="27977" y2="75446"/>
                        <a14:backgroundMark x1="81958" y1="69208" x2="81958" y2="69208"/>
                        <a14:backgroundMark x1="72096" y1="18713" x2="72096" y2="18713"/>
                        <a14:backgroundMark x1="77721" y1="18713" x2="77721" y2="18713"/>
                        <a14:backgroundMark x1="28050" y1="77426" x2="28050" y2="77426"/>
                        <a14:backgroundMark x1="25055" y1="85050" x2="25055" y2="85050"/>
                        <a14:backgroundMark x1="52739" y1="24851" x2="52739" y2="24851"/>
                        <a14:backgroundMark x1="52885" y1="28911" x2="52885" y2="28911"/>
                        <a14:backgroundMark x1="52958" y1="30792" x2="52958" y2="30792"/>
                        <a14:backgroundMark x1="52958" y1="33564" x2="52958" y2="33564"/>
                        <a14:backgroundMark x1="53908" y1="25842" x2="53908" y2="25842"/>
                        <a14:backgroundMark x1="52374" y1="36535" x2="52374" y2="36535"/>
                        <a14:backgroundMark x1="53178" y1="39703" x2="53178" y2="39703"/>
                        <a14:backgroundMark x1="53178" y1="42673" x2="53178" y2="42673"/>
                        <a14:backgroundMark x1="52301" y1="52079" x2="52301" y2="52079"/>
                        <a14:backgroundMark x1="52885" y1="54455" x2="52885" y2="54455"/>
                        <a14:backgroundMark x1="52958" y1="52079" x2="52958" y2="52079"/>
                        <a14:backgroundMark x1="52520" y1="57228" x2="52520" y2="57228"/>
                        <a14:backgroundMark x1="53178" y1="57525" x2="53178" y2="57525"/>
                        <a14:backgroundMark x1="52885" y1="62277" x2="52885" y2="62277"/>
                        <a14:backgroundMark x1="52885" y1="65446" x2="52885" y2="65446"/>
                        <a14:backgroundMark x1="53324" y1="66832" x2="53324" y2="66832"/>
                        <a14:backgroundMark x1="52155" y1="68020" x2="52155" y2="68020"/>
                        <a14:backgroundMark x1="54200" y1="66832" x2="54200" y2="66832"/>
                        <a14:backgroundMark x1="54785" y1="66931" x2="54785" y2="66931"/>
                        <a14:backgroundMark x1="52082" y1="53366" x2="52082" y2="53366"/>
                        <a14:backgroundMark x1="50840" y1="53168" x2="50840" y2="53168"/>
                        <a14:backgroundMark x1="52374" y1="50990" x2="52374" y2="50990"/>
                        <a14:backgroundMark x1="53689" y1="53069" x2="53689" y2="53069"/>
                        <a14:backgroundMark x1="53324" y1="44554" x2="53324" y2="44554"/>
                        <a14:backgroundMark x1="55150" y1="35545" x2="55150" y2="35545"/>
                        <a14:backgroundMark x1="54565" y1="34356" x2="54565" y2="34356"/>
                        <a14:backgroundMark x1="55150" y1="36832" x2="55150" y2="36832"/>
                        <a14:backgroundMark x1="51132" y1="19802" x2="51132" y2="19802"/>
                        <a14:backgroundMark x1="50548" y1="10693" x2="50548" y2="10693"/>
                        <a14:backgroundMark x1="51351" y1="10495" x2="51351" y2="10495"/>
                      </a14:backgroundRemoval>
                    </a14:imgEffect>
                  </a14:imgLayer>
                </a14:imgProps>
              </a:ext>
            </a:extLst>
          </a:blip>
          <a:srcRect l="51949" r="-1" b="43779"/>
          <a:stretch/>
        </p:blipFill>
        <p:spPr>
          <a:xfrm>
            <a:off x="381943" y="1695450"/>
            <a:ext cx="5980757" cy="5162550"/>
          </a:xfrm>
          <a:prstGeom prst="rect">
            <a:avLst/>
          </a:prstGeom>
          <a:effectLst/>
        </p:spPr>
      </p:pic>
      <p:sp>
        <p:nvSpPr>
          <p:cNvPr id="9" name="Ellipszis buborék 8"/>
          <p:cNvSpPr/>
          <p:nvPr/>
        </p:nvSpPr>
        <p:spPr>
          <a:xfrm>
            <a:off x="5190324" y="948902"/>
            <a:ext cx="2714625" cy="1152524"/>
          </a:xfrm>
          <a:prstGeom prst="wedgeEllipseCallout">
            <a:avLst>
              <a:gd name="adj1" fmla="val -77190"/>
              <a:gd name="adj2" fmla="val 64559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Kérlek, urunk, hallgass meg minket!</a:t>
            </a:r>
            <a:endParaRPr lang="hu-HU" sz="2000" dirty="0"/>
          </a:p>
        </p:txBody>
      </p:sp>
      <p:sp>
        <p:nvSpPr>
          <p:cNvPr id="11" name="Ellipszis buborék 10"/>
          <p:cNvSpPr/>
          <p:nvPr/>
        </p:nvSpPr>
        <p:spPr>
          <a:xfrm>
            <a:off x="5250228" y="3003630"/>
            <a:ext cx="4118017" cy="1538579"/>
          </a:xfrm>
          <a:prstGeom prst="wedgeEllipseCallout">
            <a:avLst>
              <a:gd name="adj1" fmla="val -55591"/>
              <a:gd name="adj2" fmla="val -27451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Édesapánknak volt egy kedvenc fia, József. </a:t>
            </a:r>
          </a:p>
          <a:p>
            <a:pPr algn="ctr"/>
            <a:r>
              <a:rPr lang="hu-HU" sz="2000" dirty="0" smtClean="0"/>
              <a:t>De ő eltűnt, és apánk sokáig gyászolta. </a:t>
            </a:r>
            <a:endParaRPr lang="hu-HU" sz="2000" dirty="0"/>
          </a:p>
        </p:txBody>
      </p:sp>
      <p:sp>
        <p:nvSpPr>
          <p:cNvPr id="12" name="Ellipszis buborék 11"/>
          <p:cNvSpPr/>
          <p:nvPr/>
        </p:nvSpPr>
        <p:spPr>
          <a:xfrm>
            <a:off x="2761451" y="4452015"/>
            <a:ext cx="4543165" cy="1984796"/>
          </a:xfrm>
          <a:prstGeom prst="wedgeEllipseCallout">
            <a:avLst>
              <a:gd name="adj1" fmla="val -338"/>
              <a:gd name="adj2" fmla="val -89156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Aztán megszületett Benjámin. Most ő apánk szeme fénye. Nem mehetünk nélküle haza, mert apánk bele is halna a bánatba.</a:t>
            </a:r>
            <a:endParaRPr lang="hu-HU" sz="2000" dirty="0"/>
          </a:p>
        </p:txBody>
      </p:sp>
      <p:sp>
        <p:nvSpPr>
          <p:cNvPr id="2" name="Szövegdoboz 1"/>
          <p:cNvSpPr txBox="1"/>
          <p:nvPr/>
        </p:nvSpPr>
        <p:spPr>
          <a:xfrm>
            <a:off x="381943" y="314018"/>
            <a:ext cx="8161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rgbClr val="653E29"/>
                </a:solidFill>
              </a:rPr>
              <a:t>A testvérek összenéztek és könyörögni kezdtek.</a:t>
            </a:r>
            <a:endParaRPr lang="hu-HU" sz="2800" dirty="0">
              <a:solidFill>
                <a:srgbClr val="653E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4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chemeClr val="accent1">
                <a:lumMod val="20000"/>
                <a:lumOff val="80000"/>
              </a:schemeClr>
            </a:gs>
            <a:gs pos="65000">
              <a:srgbClr val="F9E7A6"/>
            </a:gs>
            <a:gs pos="92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5" b="98416" l="438" r="100000">
                        <a14:foregroundMark x1="4748" y1="9703" x2="4748" y2="9703"/>
                        <a14:foregroundMark x1="4456" y1="12574" x2="4456" y2="12574"/>
                        <a14:foregroundMark x1="5259" y1="19604" x2="5259" y2="19604"/>
                        <a14:foregroundMark x1="6136" y1="17822" x2="6136" y2="17822"/>
                        <a14:foregroundMark x1="5040" y1="7228" x2="5040" y2="7228"/>
                        <a14:foregroundMark x1="5478" y1="9406" x2="5478" y2="9406"/>
                        <a14:foregroundMark x1="5917" y1="11980" x2="5917" y2="11980"/>
                        <a14:foregroundMark x1="6428" y1="13762" x2="6428" y2="13762"/>
                        <a14:foregroundMark x1="12783" y1="48614" x2="12783" y2="48614"/>
                        <a14:foregroundMark x1="20161" y1="51782" x2="20161" y2="51782"/>
                        <a14:foregroundMark x1="21768" y1="51683" x2="21768" y2="51683"/>
                        <a14:foregroundMark x1="19503" y1="54554" x2="19503" y2="54554"/>
                        <a14:foregroundMark x1="12418" y1="51980" x2="12418" y2="51980"/>
                        <a14:foregroundMark x1="12345" y1="54752" x2="12345" y2="54752"/>
                        <a14:foregroundMark x1="14828" y1="59208" x2="14828" y2="59208"/>
                        <a14:foregroundMark x1="10446" y1="66535" x2="10446" y2="66535"/>
                        <a14:foregroundMark x1="9715" y1="71287" x2="9715" y2="71287"/>
                        <a14:foregroundMark x1="9496" y1="75545" x2="9496" y2="75545"/>
                        <a14:foregroundMark x1="9350" y1="77624" x2="9350" y2="77624"/>
                        <a14:foregroundMark x1="9861" y1="79109" x2="9861" y2="79109"/>
                        <a14:foregroundMark x1="9204" y1="78911" x2="9204" y2="78911"/>
                        <a14:foregroundMark x1="11907" y1="78515" x2="11907" y2="78515"/>
                        <a14:foregroundMark x1="12345" y1="73168" x2="12345" y2="73168"/>
                        <a14:foregroundMark x1="13440" y1="69109" x2="13440" y2="69109"/>
                        <a14:foregroundMark x1="14682" y1="77921" x2="14682" y2="77921"/>
                        <a14:foregroundMark x1="16508" y1="78812" x2="16508" y2="78812"/>
                        <a14:foregroundMark x1="15413" y1="79406" x2="15413" y2="79406"/>
                        <a14:foregroundMark x1="18481" y1="79604" x2="18481" y2="79604"/>
                        <a14:foregroundMark x1="21549" y1="54554" x2="21549" y2="54554"/>
                        <a14:foregroundMark x1="19869" y1="58119" x2="19869" y2="58119"/>
                        <a14:foregroundMark x1="22206" y1="70990" x2="22206" y2="70990"/>
                        <a14:foregroundMark x1="21476" y1="75347" x2="21476" y2="75347"/>
                        <a14:foregroundMark x1="23083" y1="79505" x2="23083" y2="79505"/>
                        <a14:foregroundMark x1="22863" y1="76535" x2="22863" y2="76535"/>
                        <a14:foregroundMark x1="24105" y1="78713" x2="24105" y2="78713"/>
                        <a14:foregroundMark x1="24178" y1="75842" x2="24178" y2="75842"/>
                        <a14:foregroundMark x1="24982" y1="78416" x2="24982" y2="78416"/>
                        <a14:foregroundMark x1="24982" y1="77327" x2="24982" y2="77327"/>
                        <a14:foregroundMark x1="24251" y1="72871" x2="24251" y2="72871"/>
                        <a14:foregroundMark x1="23302" y1="69208" x2="23302" y2="69208"/>
                        <a14:foregroundMark x1="22863" y1="64059" x2="22863" y2="64059"/>
                        <a14:foregroundMark x1="22498" y1="58812" x2="22498" y2="58812"/>
                        <a14:foregroundMark x1="22498" y1="55743" x2="22498" y2="55743"/>
                        <a14:foregroundMark x1="22352" y1="52772" x2="22352" y2="52772"/>
                        <a14:foregroundMark x1="22790" y1="60891" x2="22790" y2="60891"/>
                        <a14:foregroundMark x1="22571" y1="50693" x2="22571" y2="50693"/>
                        <a14:foregroundMark x1="23156" y1="52673" x2="23156" y2="52673"/>
                        <a14:foregroundMark x1="23375" y1="54950" x2="23375" y2="54950"/>
                        <a14:foregroundMark x1="23156" y1="57129" x2="23156" y2="57129"/>
                        <a14:foregroundMark x1="23959" y1="59604" x2="23959" y2="59604"/>
                        <a14:foregroundMark x1="24178" y1="61782" x2="24178" y2="61782"/>
                        <a14:foregroundMark x1="24470" y1="63960" x2="24470" y2="63960"/>
                        <a14:foregroundMark x1="24836" y1="65446" x2="24836" y2="65446"/>
                        <a14:foregroundMark x1="23594" y1="65842" x2="23594" y2="65842"/>
                        <a14:foregroundMark x1="25274" y1="68515" x2="25274" y2="68515"/>
                        <a14:foregroundMark x1="25347" y1="70891" x2="25347" y2="70891"/>
                        <a14:foregroundMark x1="24251" y1="71089" x2="24251" y2="71089"/>
                        <a14:foregroundMark x1="25274" y1="74653" x2="25274" y2="74653"/>
                        <a14:foregroundMark x1="25931" y1="75347" x2="25931" y2="75347"/>
                        <a14:foregroundMark x1="26077" y1="77327" x2="26077" y2="77327"/>
                        <a14:foregroundMark x1="25785" y1="79109" x2="25785" y2="79109"/>
                        <a14:foregroundMark x1="17166" y1="80396" x2="17166" y2="80396"/>
                        <a14:foregroundMark x1="71512" y1="44257" x2="71512" y2="44257"/>
                        <a14:foregroundMark x1="78378" y1="25941" x2="78378" y2="25941"/>
                        <a14:foregroundMark x1="23156" y1="51683" x2="23156" y2="51683"/>
                        <a14:foregroundMark x1="23667" y1="53960" x2="23667" y2="53960"/>
                        <a14:foregroundMark x1="23886" y1="58020" x2="23886" y2="58020"/>
                        <a14:foregroundMark x1="24470" y1="58614" x2="24470" y2="58614"/>
                        <a14:foregroundMark x1="24690" y1="60594" x2="24690" y2="60594"/>
                        <a14:foregroundMark x1="25055" y1="62574" x2="25055" y2="62574"/>
                        <a14:foregroundMark x1="25274" y1="64257" x2="25274" y2="64257"/>
                        <a14:foregroundMark x1="25785" y1="66832" x2="25785" y2="66832"/>
                        <a14:foregroundMark x1="25931" y1="68713" x2="25931" y2="68713"/>
                        <a14:foregroundMark x1="25931" y1="70594" x2="25931" y2="70594"/>
                        <a14:foregroundMark x1="26370" y1="72376" x2="26370" y2="72376"/>
                        <a14:foregroundMark x1="26370" y1="74059" x2="26370" y2="74059"/>
                        <a14:foregroundMark x1="26443" y1="76436" x2="26443" y2="76436"/>
                        <a14:foregroundMark x1="26735" y1="77921" x2="26735" y2="77921"/>
                        <a14:foregroundMark x1="26589" y1="78911" x2="26589" y2="78911"/>
                        <a14:foregroundMark x1="50037" y1="50297" x2="50037" y2="50297"/>
                        <a14:foregroundMark x1="52666" y1="51287" x2="52666" y2="51287"/>
                        <a14:foregroundMark x1="53324" y1="51980" x2="53324" y2="51980"/>
                        <a14:foregroundMark x1="53835" y1="53069" x2="53835" y2="53069"/>
                        <a14:foregroundMark x1="41271" y1="23861" x2="41271" y2="23861"/>
                        <a14:foregroundMark x1="44266" y1="23564" x2="44266" y2="23564"/>
                        <a14:foregroundMark x1="43097" y1="50495" x2="43097" y2="50495"/>
                        <a14:foregroundMark x1="47699" y1="52772" x2="47699" y2="52772"/>
                        <a14:foregroundMark x1="48283" y1="53861" x2="48283" y2="53861"/>
                        <a14:foregroundMark x1="48064" y1="55842" x2="48064" y2="55842"/>
                        <a14:backgroundMark x1="9861" y1="81782" x2="9861" y2="81782"/>
                        <a14:backgroundMark x1="9131" y1="77921" x2="9131" y2="77921"/>
                        <a14:backgroundMark x1="24982" y1="82772" x2="24982" y2="82772"/>
                        <a14:backgroundMark x1="55077" y1="64554" x2="55077" y2="64554"/>
                        <a14:backgroundMark x1="50767" y1="62772" x2="50767" y2="62772"/>
                        <a14:backgroundMark x1="46676" y1="63168" x2="46676" y2="63168"/>
                        <a14:backgroundMark x1="46749" y1="64257" x2="46749" y2="64257"/>
                        <a14:backgroundMark x1="30533" y1="43366" x2="30533" y2="43366"/>
                        <a14:backgroundMark x1="24836" y1="42772" x2="24836" y2="42772"/>
                        <a14:backgroundMark x1="26589" y1="45842" x2="26589" y2="45842"/>
                        <a14:backgroundMark x1="25785" y1="55743" x2="25785" y2="55743"/>
                        <a14:backgroundMark x1="27173" y1="60594" x2="27173" y2="60594"/>
                        <a14:backgroundMark x1="27684" y1="63663" x2="27684" y2="63663"/>
                        <a14:backgroundMark x1="28123" y1="66139" x2="28123" y2="66139"/>
                        <a14:backgroundMark x1="28050" y1="68713" x2="28050" y2="68713"/>
                        <a14:backgroundMark x1="27831" y1="72376" x2="27831" y2="72376"/>
                        <a14:backgroundMark x1="27977" y1="75446" x2="27977" y2="75446"/>
                        <a14:backgroundMark x1="81958" y1="69208" x2="81958" y2="69208"/>
                        <a14:backgroundMark x1="72096" y1="18713" x2="72096" y2="18713"/>
                        <a14:backgroundMark x1="77721" y1="18713" x2="77721" y2="18713"/>
                        <a14:backgroundMark x1="28050" y1="77426" x2="28050" y2="77426"/>
                        <a14:backgroundMark x1="25055" y1="85050" x2="25055" y2="85050"/>
                        <a14:backgroundMark x1="32359" y1="28614" x2="32359" y2="28614"/>
                        <a14:backgroundMark x1="35793" y1="26337" x2="35793" y2="26337"/>
                        <a14:backgroundMark x1="30679" y1="26535" x2="30679" y2="26535"/>
                        <a14:backgroundMark x1="32432" y1="20495" x2="32432" y2="20495"/>
                        <a14:backgroundMark x1="34332" y1="20000" x2="34332" y2="20000"/>
                        <a14:backgroundMark x1="33747" y1="17624" x2="33747" y2="17624"/>
                        <a14:backgroundMark x1="32067" y1="16832" x2="32067" y2="16832"/>
                        <a14:backgroundMark x1="32505" y1="14950" x2="32505" y2="14950"/>
                        <a14:backgroundMark x1="34916" y1="17030" x2="34916" y2="17030"/>
                        <a14:backgroundMark x1="36596" y1="22772" x2="36596" y2="22772"/>
                        <a14:backgroundMark x1="37838" y1="24455" x2="37838" y2="24455"/>
                        <a14:backgroundMark x1="37619" y1="26337" x2="37619" y2="26337"/>
                        <a14:backgroundMark x1="39810" y1="21683" x2="39810" y2="21683"/>
                        <a14:backgroundMark x1="38422" y1="20198" x2="38422" y2="20198"/>
                        <a14:backgroundMark x1="38203" y1="17228" x2="38203" y2="17228"/>
                        <a14:backgroundMark x1="38934" y1="16337" x2="38934" y2="16337"/>
                        <a14:backgroundMark x1="40687" y1="15545" x2="40687" y2="15545"/>
                        <a14:backgroundMark x1="41417" y1="21584" x2="41417" y2="21584"/>
                        <a14:backgroundMark x1="42586" y1="20099" x2="42586" y2="20099"/>
                        <a14:backgroundMark x1="41709" y1="20495" x2="41709" y2="20495"/>
                        <a14:backgroundMark x1="43462" y1="20000" x2="43462" y2="20000"/>
                        <a14:backgroundMark x1="42878" y1="21188" x2="42878" y2="21188"/>
                        <a14:backgroundMark x1="45069" y1="21089" x2="45069" y2="21089"/>
                        <a14:backgroundMark x1="45581" y1="19703" x2="45581" y2="19703"/>
                        <a14:backgroundMark x1="45581" y1="18218" x2="45581" y2="18218"/>
                        <a14:backgroundMark x1="44704" y1="15149" x2="44704" y2="15149"/>
                        <a14:backgroundMark x1="46896" y1="22277" x2="46896" y2="22277"/>
                        <a14:backgroundMark x1="46896" y1="27426" x2="46896" y2="27426"/>
                        <a14:backgroundMark x1="48356" y1="27525" x2="48356" y2="27525"/>
                        <a14:backgroundMark x1="48941" y1="21089" x2="48941" y2="21089"/>
                        <a14:backgroundMark x1="49087" y1="15941" x2="49087" y2="15941"/>
                        <a14:backgroundMark x1="49671" y1="22772" x2="49671" y2="22772"/>
                        <a14:backgroundMark x1="51644" y1="23762" x2="51644" y2="23762"/>
                        <a14:backgroundMark x1="54054" y1="26139" x2="54054" y2="26139"/>
                        <a14:backgroundMark x1="53251" y1="32673" x2="53251" y2="32673"/>
                        <a14:backgroundMark x1="55369" y1="35347" x2="55369" y2="35347"/>
                        <a14:backgroundMark x1="53031" y1="38713" x2="53031" y2="38713"/>
                        <a14:backgroundMark x1="49890" y1="40990" x2="49890" y2="40990"/>
                        <a14:backgroundMark x1="48064" y1="39109" x2="48064" y2="39109"/>
                        <a14:backgroundMark x1="51644" y1="43168" x2="51644" y2="43168"/>
                        <a14:backgroundMark x1="52958" y1="57525" x2="52958" y2="57525"/>
                        <a14:backgroundMark x1="44777" y1="50495" x2="44777" y2="50495"/>
                        <a14:backgroundMark x1="45581" y1="48614" x2="45581" y2="48614"/>
                        <a14:backgroundMark x1="45069" y1="54257" x2="45069" y2="54257"/>
                        <a14:backgroundMark x1="53031" y1="55050" x2="53031" y2="55050"/>
                        <a14:backgroundMark x1="54273" y1="49802" x2="54273" y2="49802"/>
                        <a14:backgroundMark x1="54419" y1="46931" x2="54419" y2="46931"/>
                        <a14:backgroundMark x1="54931" y1="44950" x2="54931" y2="44950"/>
                        <a14:backgroundMark x1="55077" y1="42871" x2="55077" y2="42871"/>
                        <a14:backgroundMark x1="55369" y1="39703" x2="55369" y2="39703"/>
                        <a14:backgroundMark x1="55515" y1="46535" x2="55515" y2="46535"/>
                        <a14:backgroundMark x1="54711" y1="50198" x2="54711" y2="50198"/>
                        <a14:backgroundMark x1="55223" y1="52475" x2="55223" y2="52475"/>
                        <a14:backgroundMark x1="55515" y1="55743" x2="55515" y2="55743"/>
                        <a14:backgroundMark x1="55223" y1="57921" x2="55223" y2="57921"/>
                        <a14:backgroundMark x1="55442" y1="54158" x2="55442" y2="54158"/>
                        <a14:backgroundMark x1="55223" y1="48218" x2="55223" y2="48218"/>
                        <a14:backgroundMark x1="55661" y1="50297" x2="55661" y2="50297"/>
                        <a14:backgroundMark x1="55734" y1="57327" x2="55734" y2="57327"/>
                        <a14:backgroundMark x1="55515" y1="59208" x2="55515" y2="59208"/>
                        <a14:backgroundMark x1="55369" y1="61683" x2="55369" y2="61683"/>
                        <a14:backgroundMark x1="53178" y1="63267" x2="53178" y2="63267"/>
                        <a14:backgroundMark x1="56245" y1="64752" x2="56245" y2="64752"/>
                        <a14:backgroundMark x1="53324" y1="66535" x2="53324" y2="66535"/>
                        <a14:backgroundMark x1="56026" y1="69109" x2="56026" y2="69109"/>
                        <a14:backgroundMark x1="45873" y1="66634" x2="45873" y2="66634"/>
                        <a14:backgroundMark x1="46676" y1="68515" x2="46676" y2="68515"/>
                        <a14:backgroundMark x1="45800" y1="65743" x2="45800" y2="65743"/>
                        <a14:backgroundMark x1="31264" y1="49703" x2="31264" y2="49703"/>
                        <a14:backgroundMark x1="31264" y1="46733" x2="31264" y2="46733"/>
                        <a14:backgroundMark x1="32359" y1="38020" x2="32359" y2="38020"/>
                        <a14:backgroundMark x1="48064" y1="62772" x2="48064" y2="62772"/>
                        <a14:backgroundMark x1="49379" y1="60693" x2="49379" y2="60693"/>
                        <a14:backgroundMark x1="45289" y1="51188" x2="45289" y2="51188"/>
                        <a14:backgroundMark x1="45873" y1="52376" x2="45873" y2="52376"/>
                        <a14:backgroundMark x1="46311" y1="54158" x2="46311" y2="54158"/>
                        <a14:backgroundMark x1="46384" y1="55842" x2="46384" y2="55842"/>
                        <a14:backgroundMark x1="46676" y1="57624" x2="46676" y2="57624"/>
                        <a14:backgroundMark x1="47480" y1="58614" x2="47480" y2="58614"/>
                        <a14:backgroundMark x1="53981" y1="14653" x2="53981" y2="14653"/>
                        <a14:backgroundMark x1="53981" y1="16733" x2="53981" y2="16733"/>
                        <a14:backgroundMark x1="54419" y1="13861" x2="54419" y2="13861"/>
                        <a14:backgroundMark x1="55369" y1="16634" x2="55369" y2="16634"/>
                        <a14:backgroundMark x1="55515" y1="13465" x2="55515" y2="13465"/>
                        <a14:backgroundMark x1="56611" y1="13366" x2="56611" y2="13366"/>
                        <a14:backgroundMark x1="31921" y1="39307" x2="31921" y2="39307"/>
                        <a14:backgroundMark x1="31556" y1="52475" x2="31556" y2="52475"/>
                        <a14:backgroundMark x1="31264" y1="45248" x2="31264" y2="45248"/>
                      </a14:backgroundRemoval>
                    </a14:imgEffect>
                  </a14:imgLayer>
                </a14:imgProps>
              </a:ext>
            </a:extLst>
          </a:blip>
          <a:srcRect t="3761" r="45352"/>
          <a:stretch/>
        </p:blipFill>
        <p:spPr>
          <a:xfrm flipH="1">
            <a:off x="8219274" y="940203"/>
            <a:ext cx="4126444" cy="52959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5" b="98416" l="438" r="100000">
                        <a14:foregroundMark x1="4748" y1="9703" x2="4748" y2="9703"/>
                        <a14:foregroundMark x1="4456" y1="12574" x2="4456" y2="12574"/>
                        <a14:foregroundMark x1="5259" y1="19604" x2="5259" y2="19604"/>
                        <a14:foregroundMark x1="6136" y1="17822" x2="6136" y2="17822"/>
                        <a14:foregroundMark x1="5040" y1="7228" x2="5040" y2="7228"/>
                        <a14:foregroundMark x1="5478" y1="9406" x2="5478" y2="9406"/>
                        <a14:foregroundMark x1="5917" y1="11980" x2="5917" y2="11980"/>
                        <a14:foregroundMark x1="6428" y1="13762" x2="6428" y2="13762"/>
                        <a14:foregroundMark x1="12783" y1="48614" x2="12783" y2="48614"/>
                        <a14:foregroundMark x1="20161" y1="51782" x2="20161" y2="51782"/>
                        <a14:foregroundMark x1="21768" y1="51683" x2="21768" y2="51683"/>
                        <a14:foregroundMark x1="19503" y1="54554" x2="19503" y2="54554"/>
                        <a14:foregroundMark x1="12418" y1="51980" x2="12418" y2="51980"/>
                        <a14:foregroundMark x1="12345" y1="54752" x2="12345" y2="54752"/>
                        <a14:foregroundMark x1="14828" y1="59208" x2="14828" y2="59208"/>
                        <a14:foregroundMark x1="10446" y1="66535" x2="10446" y2="66535"/>
                        <a14:foregroundMark x1="9715" y1="71287" x2="9715" y2="71287"/>
                        <a14:foregroundMark x1="9496" y1="75545" x2="9496" y2="75545"/>
                        <a14:foregroundMark x1="9350" y1="77624" x2="9350" y2="77624"/>
                        <a14:foregroundMark x1="9861" y1="79109" x2="9861" y2="79109"/>
                        <a14:foregroundMark x1="9204" y1="78911" x2="9204" y2="78911"/>
                        <a14:foregroundMark x1="11907" y1="78515" x2="11907" y2="78515"/>
                        <a14:foregroundMark x1="12345" y1="73168" x2="12345" y2="73168"/>
                        <a14:foregroundMark x1="13440" y1="69109" x2="13440" y2="69109"/>
                        <a14:foregroundMark x1="14682" y1="77921" x2="14682" y2="77921"/>
                        <a14:foregroundMark x1="16508" y1="78812" x2="16508" y2="78812"/>
                        <a14:foregroundMark x1="15413" y1="79406" x2="15413" y2="79406"/>
                        <a14:foregroundMark x1="18481" y1="79604" x2="18481" y2="79604"/>
                        <a14:foregroundMark x1="21549" y1="54554" x2="21549" y2="54554"/>
                        <a14:foregroundMark x1="19869" y1="58119" x2="19869" y2="58119"/>
                        <a14:foregroundMark x1="22206" y1="70990" x2="22206" y2="70990"/>
                        <a14:foregroundMark x1="21476" y1="75347" x2="21476" y2="75347"/>
                        <a14:foregroundMark x1="23083" y1="79505" x2="23083" y2="79505"/>
                        <a14:foregroundMark x1="22863" y1="76535" x2="22863" y2="76535"/>
                        <a14:foregroundMark x1="24105" y1="78713" x2="24105" y2="78713"/>
                        <a14:foregroundMark x1="24178" y1="75842" x2="24178" y2="75842"/>
                        <a14:foregroundMark x1="24982" y1="78416" x2="24982" y2="78416"/>
                        <a14:foregroundMark x1="24982" y1="77327" x2="24982" y2="77327"/>
                        <a14:foregroundMark x1="24251" y1="72871" x2="24251" y2="72871"/>
                        <a14:foregroundMark x1="23302" y1="69208" x2="23302" y2="69208"/>
                        <a14:foregroundMark x1="22863" y1="64059" x2="22863" y2="64059"/>
                        <a14:foregroundMark x1="22498" y1="58812" x2="22498" y2="58812"/>
                        <a14:foregroundMark x1="22498" y1="55743" x2="22498" y2="55743"/>
                        <a14:foregroundMark x1="22352" y1="52772" x2="22352" y2="52772"/>
                        <a14:foregroundMark x1="22790" y1="60891" x2="22790" y2="60891"/>
                        <a14:foregroundMark x1="22571" y1="50693" x2="22571" y2="50693"/>
                        <a14:foregroundMark x1="23156" y1="52673" x2="23156" y2="52673"/>
                        <a14:foregroundMark x1="23375" y1="54950" x2="23375" y2="54950"/>
                        <a14:foregroundMark x1="23156" y1="57129" x2="23156" y2="57129"/>
                        <a14:foregroundMark x1="23959" y1="59604" x2="23959" y2="59604"/>
                        <a14:foregroundMark x1="24178" y1="61782" x2="24178" y2="61782"/>
                        <a14:foregroundMark x1="24470" y1="63960" x2="24470" y2="63960"/>
                        <a14:foregroundMark x1="24836" y1="65446" x2="24836" y2="65446"/>
                        <a14:foregroundMark x1="23594" y1="65842" x2="23594" y2="65842"/>
                        <a14:foregroundMark x1="25274" y1="68515" x2="25274" y2="68515"/>
                        <a14:foregroundMark x1="25347" y1="70891" x2="25347" y2="70891"/>
                        <a14:foregroundMark x1="24251" y1="71089" x2="24251" y2="71089"/>
                        <a14:foregroundMark x1="25274" y1="74653" x2="25274" y2="74653"/>
                        <a14:foregroundMark x1="25931" y1="75347" x2="25931" y2="75347"/>
                        <a14:foregroundMark x1="26077" y1="77327" x2="26077" y2="77327"/>
                        <a14:foregroundMark x1="25785" y1="79109" x2="25785" y2="79109"/>
                        <a14:foregroundMark x1="17166" y1="80396" x2="17166" y2="80396"/>
                        <a14:foregroundMark x1="71512" y1="44257" x2="71512" y2="44257"/>
                        <a14:foregroundMark x1="78378" y1="25941" x2="78378" y2="25941"/>
                        <a14:foregroundMark x1="23156" y1="51683" x2="23156" y2="51683"/>
                        <a14:foregroundMark x1="23667" y1="53960" x2="23667" y2="53960"/>
                        <a14:foregroundMark x1="23886" y1="58020" x2="23886" y2="58020"/>
                        <a14:foregroundMark x1="24470" y1="58614" x2="24470" y2="58614"/>
                        <a14:foregroundMark x1="24690" y1="60594" x2="24690" y2="60594"/>
                        <a14:foregroundMark x1="25055" y1="62574" x2="25055" y2="62574"/>
                        <a14:foregroundMark x1="25274" y1="64257" x2="25274" y2="64257"/>
                        <a14:foregroundMark x1="25785" y1="66832" x2="25785" y2="66832"/>
                        <a14:foregroundMark x1="25931" y1="68713" x2="25931" y2="68713"/>
                        <a14:foregroundMark x1="25931" y1="70594" x2="25931" y2="70594"/>
                        <a14:foregroundMark x1="26370" y1="72376" x2="26370" y2="72376"/>
                        <a14:foregroundMark x1="26370" y1="74059" x2="26370" y2="74059"/>
                        <a14:foregroundMark x1="26443" y1="76436" x2="26443" y2="76436"/>
                        <a14:foregroundMark x1="26735" y1="77921" x2="26735" y2="77921"/>
                        <a14:foregroundMark x1="26589" y1="78911" x2="26589" y2="78911"/>
                        <a14:backgroundMark x1="9861" y1="81782" x2="9861" y2="81782"/>
                        <a14:backgroundMark x1="9131" y1="77921" x2="9131" y2="77921"/>
                        <a14:backgroundMark x1="24982" y1="82772" x2="24982" y2="82772"/>
                        <a14:backgroundMark x1="55077" y1="64554" x2="55077" y2="64554"/>
                        <a14:backgroundMark x1="50767" y1="62772" x2="50767" y2="62772"/>
                        <a14:backgroundMark x1="46676" y1="63168" x2="46676" y2="63168"/>
                        <a14:backgroundMark x1="46749" y1="64257" x2="46749" y2="64257"/>
                        <a14:backgroundMark x1="30533" y1="43366" x2="30533" y2="43366"/>
                        <a14:backgroundMark x1="24836" y1="42772" x2="24836" y2="42772"/>
                        <a14:backgroundMark x1="26589" y1="45842" x2="26589" y2="45842"/>
                        <a14:backgroundMark x1="25785" y1="55743" x2="25785" y2="55743"/>
                        <a14:backgroundMark x1="27173" y1="60594" x2="27173" y2="60594"/>
                        <a14:backgroundMark x1="27684" y1="63663" x2="27684" y2="63663"/>
                        <a14:backgroundMark x1="28123" y1="66139" x2="28123" y2="66139"/>
                        <a14:backgroundMark x1="28050" y1="68713" x2="28050" y2="68713"/>
                        <a14:backgroundMark x1="27831" y1="72376" x2="27831" y2="72376"/>
                        <a14:backgroundMark x1="27977" y1="75446" x2="27977" y2="75446"/>
                        <a14:backgroundMark x1="81958" y1="69208" x2="81958" y2="69208"/>
                        <a14:backgroundMark x1="72096" y1="18713" x2="72096" y2="18713"/>
                        <a14:backgroundMark x1="77721" y1="18713" x2="77721" y2="18713"/>
                        <a14:backgroundMark x1="28050" y1="77426" x2="28050" y2="77426"/>
                        <a14:backgroundMark x1="25055" y1="85050" x2="25055" y2="85050"/>
                        <a14:backgroundMark x1="52739" y1="24851" x2="52739" y2="24851"/>
                        <a14:backgroundMark x1="52885" y1="28911" x2="52885" y2="28911"/>
                        <a14:backgroundMark x1="52958" y1="30792" x2="52958" y2="30792"/>
                        <a14:backgroundMark x1="52958" y1="33564" x2="52958" y2="33564"/>
                        <a14:backgroundMark x1="53908" y1="25842" x2="53908" y2="25842"/>
                        <a14:backgroundMark x1="52374" y1="36535" x2="52374" y2="36535"/>
                        <a14:backgroundMark x1="53178" y1="39703" x2="53178" y2="39703"/>
                        <a14:backgroundMark x1="53178" y1="42673" x2="53178" y2="42673"/>
                        <a14:backgroundMark x1="52301" y1="52079" x2="52301" y2="52079"/>
                        <a14:backgroundMark x1="52885" y1="54455" x2="52885" y2="54455"/>
                        <a14:backgroundMark x1="52958" y1="52079" x2="52958" y2="52079"/>
                        <a14:backgroundMark x1="52520" y1="57228" x2="52520" y2="57228"/>
                        <a14:backgroundMark x1="53178" y1="57525" x2="53178" y2="57525"/>
                        <a14:backgroundMark x1="52885" y1="62277" x2="52885" y2="62277"/>
                        <a14:backgroundMark x1="52885" y1="65446" x2="52885" y2="65446"/>
                        <a14:backgroundMark x1="53324" y1="66832" x2="53324" y2="66832"/>
                        <a14:backgroundMark x1="52155" y1="68020" x2="52155" y2="68020"/>
                        <a14:backgroundMark x1="54200" y1="66832" x2="54200" y2="66832"/>
                        <a14:backgroundMark x1="54785" y1="66931" x2="54785" y2="66931"/>
                        <a14:backgroundMark x1="52082" y1="53366" x2="52082" y2="53366"/>
                        <a14:backgroundMark x1="50840" y1="53168" x2="50840" y2="53168"/>
                        <a14:backgroundMark x1="52374" y1="50990" x2="52374" y2="50990"/>
                        <a14:backgroundMark x1="53689" y1="53069" x2="53689" y2="53069"/>
                        <a14:backgroundMark x1="53324" y1="44554" x2="53324" y2="44554"/>
                        <a14:backgroundMark x1="55150" y1="35545" x2="55150" y2="35545"/>
                        <a14:backgroundMark x1="54565" y1="34356" x2="54565" y2="34356"/>
                        <a14:backgroundMark x1="55150" y1="36832" x2="55150" y2="36832"/>
                        <a14:backgroundMark x1="51132" y1="19802" x2="51132" y2="19802"/>
                        <a14:backgroundMark x1="50548" y1="10693" x2="50548" y2="10693"/>
                        <a14:backgroundMark x1="51351" y1="10495" x2="51351" y2="10495"/>
                      </a14:backgroundRemoval>
                    </a14:imgEffect>
                  </a14:imgLayer>
                </a14:imgProps>
              </a:ext>
            </a:extLst>
          </a:blip>
          <a:srcRect l="51949" r="-1" b="20665"/>
          <a:stretch/>
        </p:blipFill>
        <p:spPr>
          <a:xfrm>
            <a:off x="529510" y="1114425"/>
            <a:ext cx="4855090" cy="591386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0" b="98810" l="1446" r="22570">
                        <a14:foregroundMark x1="17912" y1="20119" x2="17912" y2="20119"/>
                        <a14:foregroundMark x1="12610" y1="32857" x2="12610" y2="32857"/>
                        <a14:foregroundMark x1="11727" y1="63333" x2="11727" y2="63333"/>
                        <a14:foregroundMark x1="15422" y1="61905" x2="15422" y2="61905"/>
                        <a14:foregroundMark x1="15823" y1="66429" x2="15823" y2="66429"/>
                        <a14:foregroundMark x1="17108" y1="68214" x2="17108" y2="68214"/>
                        <a14:foregroundMark x1="11566" y1="66667" x2="11566" y2="66667"/>
                        <a14:foregroundMark x1="8434" y1="66190" x2="8434" y2="66190"/>
                        <a14:foregroundMark x1="5863" y1="65833" x2="5863" y2="65833"/>
                        <a14:foregroundMark x1="5382" y1="69167" x2="5382" y2="69167"/>
                        <a14:foregroundMark x1="5221" y1="72976" x2="5221" y2="72976"/>
                        <a14:foregroundMark x1="7550" y1="65476" x2="7550" y2="65476"/>
                        <a14:foregroundMark x1="10924" y1="69167" x2="10924" y2="69167"/>
                        <a14:foregroundMark x1="14699" y1="71429" x2="14699" y2="71429"/>
                        <a14:backgroundMark x1="2892" y1="47262" x2="2892" y2="47262"/>
                        <a14:backgroundMark x1="3133" y1="57619" x2="3133" y2="57619"/>
                        <a14:backgroundMark x1="20321" y1="64167" x2="20321" y2="64167"/>
                        <a14:backgroundMark x1="21446" y1="59643" x2="21446" y2="59643"/>
                        <a14:backgroundMark x1="17671" y1="57381" x2="17671" y2="57381"/>
                        <a14:backgroundMark x1="21847" y1="41071" x2="21847" y2="41071"/>
                        <a14:backgroundMark x1="22249" y1="47024" x2="22249" y2="47024"/>
                        <a14:backgroundMark x1="23936" y1="47619" x2="23936" y2="47619"/>
                        <a14:backgroundMark x1="31004" y1="25357" x2="31004" y2="25357"/>
                        <a14:backgroundMark x1="19438" y1="60714" x2="19438" y2="60714"/>
                        <a14:backgroundMark x1="1847" y1="85952" x2="1847" y2="85952"/>
                      </a14:backgroundRemoval>
                    </a14:imgEffect>
                  </a14:imgLayer>
                </a14:imgProps>
              </a:ext>
            </a:extLst>
          </a:blip>
          <a:srcRect l="1367" t="7105" r="76901" b="13889"/>
          <a:stretch/>
        </p:blipFill>
        <p:spPr>
          <a:xfrm flipH="1">
            <a:off x="9585439" y="1962150"/>
            <a:ext cx="1990725" cy="4895850"/>
          </a:xfrm>
          <a:prstGeom prst="rect">
            <a:avLst/>
          </a:prstGeom>
          <a:effectLst/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5" b="98416" l="438" r="100000">
                        <a14:foregroundMark x1="4748" y1="9703" x2="4748" y2="9703"/>
                        <a14:foregroundMark x1="4456" y1="12574" x2="4456" y2="12574"/>
                        <a14:foregroundMark x1="5259" y1="19604" x2="5259" y2="19604"/>
                        <a14:foregroundMark x1="6136" y1="17822" x2="6136" y2="17822"/>
                        <a14:foregroundMark x1="5040" y1="7228" x2="5040" y2="7228"/>
                        <a14:foregroundMark x1="5478" y1="9406" x2="5478" y2="9406"/>
                        <a14:foregroundMark x1="5917" y1="11980" x2="5917" y2="11980"/>
                        <a14:foregroundMark x1="6428" y1="13762" x2="6428" y2="13762"/>
                        <a14:foregroundMark x1="12783" y1="48614" x2="12783" y2="48614"/>
                        <a14:foregroundMark x1="20161" y1="51782" x2="20161" y2="51782"/>
                        <a14:foregroundMark x1="21768" y1="51683" x2="21768" y2="51683"/>
                        <a14:foregroundMark x1="19503" y1="54554" x2="19503" y2="54554"/>
                        <a14:foregroundMark x1="12418" y1="51980" x2="12418" y2="51980"/>
                        <a14:foregroundMark x1="12345" y1="54752" x2="12345" y2="54752"/>
                        <a14:foregroundMark x1="14828" y1="59208" x2="14828" y2="59208"/>
                        <a14:foregroundMark x1="10446" y1="66535" x2="10446" y2="66535"/>
                        <a14:foregroundMark x1="9715" y1="71287" x2="9715" y2="71287"/>
                        <a14:foregroundMark x1="9496" y1="75545" x2="9496" y2="75545"/>
                        <a14:foregroundMark x1="9350" y1="77624" x2="9350" y2="77624"/>
                        <a14:foregroundMark x1="9861" y1="79109" x2="9861" y2="79109"/>
                        <a14:foregroundMark x1="9204" y1="78911" x2="9204" y2="78911"/>
                        <a14:foregroundMark x1="11907" y1="78515" x2="11907" y2="78515"/>
                        <a14:foregroundMark x1="12345" y1="73168" x2="12345" y2="73168"/>
                        <a14:foregroundMark x1="13440" y1="69109" x2="13440" y2="69109"/>
                        <a14:foregroundMark x1="14682" y1="77921" x2="14682" y2="77921"/>
                        <a14:foregroundMark x1="16508" y1="78812" x2="16508" y2="78812"/>
                        <a14:foregroundMark x1="15413" y1="79406" x2="15413" y2="79406"/>
                        <a14:foregroundMark x1="18481" y1="79604" x2="18481" y2="79604"/>
                        <a14:foregroundMark x1="21549" y1="54554" x2="21549" y2="54554"/>
                        <a14:foregroundMark x1="19869" y1="58119" x2="19869" y2="58119"/>
                        <a14:foregroundMark x1="22206" y1="70990" x2="22206" y2="70990"/>
                        <a14:foregroundMark x1="21476" y1="75347" x2="21476" y2="75347"/>
                        <a14:foregroundMark x1="23083" y1="79505" x2="23083" y2="79505"/>
                        <a14:foregroundMark x1="22863" y1="76535" x2="22863" y2="76535"/>
                        <a14:foregroundMark x1="24105" y1="78713" x2="24105" y2="78713"/>
                        <a14:foregroundMark x1="24178" y1="75842" x2="24178" y2="75842"/>
                        <a14:foregroundMark x1="24982" y1="78416" x2="24982" y2="78416"/>
                        <a14:foregroundMark x1="24982" y1="77327" x2="24982" y2="77327"/>
                        <a14:foregroundMark x1="24251" y1="72871" x2="24251" y2="72871"/>
                        <a14:foregroundMark x1="23302" y1="69208" x2="23302" y2="69208"/>
                        <a14:foregroundMark x1="22863" y1="64059" x2="22863" y2="64059"/>
                        <a14:foregroundMark x1="22498" y1="58812" x2="22498" y2="58812"/>
                        <a14:foregroundMark x1="22498" y1="55743" x2="22498" y2="55743"/>
                        <a14:foregroundMark x1="22352" y1="52772" x2="22352" y2="52772"/>
                        <a14:foregroundMark x1="22790" y1="60891" x2="22790" y2="60891"/>
                        <a14:foregroundMark x1="22571" y1="50693" x2="22571" y2="50693"/>
                        <a14:foregroundMark x1="23156" y1="52673" x2="23156" y2="52673"/>
                        <a14:foregroundMark x1="23375" y1="54950" x2="23375" y2="54950"/>
                        <a14:foregroundMark x1="23156" y1="57129" x2="23156" y2="57129"/>
                        <a14:foregroundMark x1="23959" y1="59604" x2="23959" y2="59604"/>
                        <a14:foregroundMark x1="24178" y1="61782" x2="24178" y2="61782"/>
                        <a14:foregroundMark x1="24470" y1="63960" x2="24470" y2="63960"/>
                        <a14:foregroundMark x1="24836" y1="65446" x2="24836" y2="65446"/>
                        <a14:foregroundMark x1="23594" y1="65842" x2="23594" y2="65842"/>
                        <a14:foregroundMark x1="25274" y1="68515" x2="25274" y2="68515"/>
                        <a14:foregroundMark x1="25347" y1="70891" x2="25347" y2="70891"/>
                        <a14:foregroundMark x1="24251" y1="71089" x2="24251" y2="71089"/>
                        <a14:foregroundMark x1="25274" y1="74653" x2="25274" y2="74653"/>
                        <a14:foregroundMark x1="25931" y1="75347" x2="25931" y2="75347"/>
                        <a14:foregroundMark x1="26077" y1="77327" x2="26077" y2="77327"/>
                        <a14:foregroundMark x1="25785" y1="79109" x2="25785" y2="79109"/>
                        <a14:foregroundMark x1="17166" y1="80396" x2="17166" y2="80396"/>
                        <a14:foregroundMark x1="71512" y1="44257" x2="71512" y2="44257"/>
                        <a14:foregroundMark x1="78378" y1="25941" x2="78378" y2="25941"/>
                        <a14:foregroundMark x1="23156" y1="51683" x2="23156" y2="51683"/>
                        <a14:foregroundMark x1="23667" y1="53960" x2="23667" y2="53960"/>
                        <a14:foregroundMark x1="23886" y1="58020" x2="23886" y2="58020"/>
                        <a14:foregroundMark x1="24470" y1="58614" x2="24470" y2="58614"/>
                        <a14:foregroundMark x1="24690" y1="60594" x2="24690" y2="60594"/>
                        <a14:foregroundMark x1="25055" y1="62574" x2="25055" y2="62574"/>
                        <a14:foregroundMark x1="25274" y1="64257" x2="25274" y2="64257"/>
                        <a14:foregroundMark x1="25785" y1="66832" x2="25785" y2="66832"/>
                        <a14:foregroundMark x1="25931" y1="68713" x2="25931" y2="68713"/>
                        <a14:foregroundMark x1="25931" y1="70594" x2="25931" y2="70594"/>
                        <a14:foregroundMark x1="26370" y1="72376" x2="26370" y2="72376"/>
                        <a14:foregroundMark x1="26370" y1="74059" x2="26370" y2="74059"/>
                        <a14:foregroundMark x1="26443" y1="76436" x2="26443" y2="76436"/>
                        <a14:foregroundMark x1="26735" y1="77921" x2="26735" y2="77921"/>
                        <a14:foregroundMark x1="26589" y1="78911" x2="26589" y2="78911"/>
                        <a14:backgroundMark x1="9861" y1="81782" x2="9861" y2="81782"/>
                        <a14:backgroundMark x1="9131" y1="77921" x2="9131" y2="77921"/>
                        <a14:backgroundMark x1="24982" y1="82772" x2="24982" y2="82772"/>
                        <a14:backgroundMark x1="55077" y1="64554" x2="55077" y2="64554"/>
                        <a14:backgroundMark x1="50767" y1="62772" x2="50767" y2="62772"/>
                        <a14:backgroundMark x1="46676" y1="63168" x2="46676" y2="63168"/>
                        <a14:backgroundMark x1="46749" y1="64257" x2="46749" y2="64257"/>
                        <a14:backgroundMark x1="30533" y1="43366" x2="30533" y2="43366"/>
                        <a14:backgroundMark x1="24836" y1="42772" x2="24836" y2="42772"/>
                        <a14:backgroundMark x1="26589" y1="45842" x2="26589" y2="45842"/>
                        <a14:backgroundMark x1="25785" y1="55743" x2="25785" y2="55743"/>
                        <a14:backgroundMark x1="27173" y1="60594" x2="27173" y2="60594"/>
                        <a14:backgroundMark x1="27684" y1="63663" x2="27684" y2="63663"/>
                        <a14:backgroundMark x1="28123" y1="66139" x2="28123" y2="66139"/>
                        <a14:backgroundMark x1="28050" y1="68713" x2="28050" y2="68713"/>
                        <a14:backgroundMark x1="27831" y1="72376" x2="27831" y2="72376"/>
                        <a14:backgroundMark x1="27977" y1="75446" x2="27977" y2="75446"/>
                        <a14:backgroundMark x1="81958" y1="69208" x2="81958" y2="69208"/>
                        <a14:backgroundMark x1="72096" y1="18713" x2="72096" y2="18713"/>
                        <a14:backgroundMark x1="77721" y1="18713" x2="77721" y2="18713"/>
                        <a14:backgroundMark x1="28050" y1="77426" x2="28050" y2="77426"/>
                        <a14:backgroundMark x1="25055" y1="85050" x2="25055" y2="85050"/>
                        <a14:backgroundMark x1="52739" y1="24851" x2="52739" y2="24851"/>
                        <a14:backgroundMark x1="52885" y1="28911" x2="52885" y2="28911"/>
                        <a14:backgroundMark x1="52958" y1="30792" x2="52958" y2="30792"/>
                        <a14:backgroundMark x1="52958" y1="33564" x2="52958" y2="33564"/>
                        <a14:backgroundMark x1="53908" y1="25842" x2="53908" y2="25842"/>
                        <a14:backgroundMark x1="52374" y1="36535" x2="52374" y2="36535"/>
                        <a14:backgroundMark x1="53178" y1="39703" x2="53178" y2="39703"/>
                        <a14:backgroundMark x1="53178" y1="42673" x2="53178" y2="42673"/>
                        <a14:backgroundMark x1="52301" y1="52079" x2="52301" y2="52079"/>
                        <a14:backgroundMark x1="52885" y1="54455" x2="52885" y2="54455"/>
                        <a14:backgroundMark x1="52958" y1="52079" x2="52958" y2="52079"/>
                        <a14:backgroundMark x1="52520" y1="57228" x2="52520" y2="57228"/>
                        <a14:backgroundMark x1="53178" y1="57525" x2="53178" y2="57525"/>
                        <a14:backgroundMark x1="52885" y1="62277" x2="52885" y2="62277"/>
                        <a14:backgroundMark x1="52885" y1="65446" x2="52885" y2="65446"/>
                        <a14:backgroundMark x1="53324" y1="66832" x2="53324" y2="66832"/>
                        <a14:backgroundMark x1="52155" y1="68020" x2="52155" y2="68020"/>
                        <a14:backgroundMark x1="54200" y1="66832" x2="54200" y2="66832"/>
                        <a14:backgroundMark x1="54785" y1="66931" x2="54785" y2="66931"/>
                        <a14:backgroundMark x1="52082" y1="53366" x2="52082" y2="53366"/>
                        <a14:backgroundMark x1="50840" y1="53168" x2="50840" y2="53168"/>
                        <a14:backgroundMark x1="52374" y1="50990" x2="52374" y2="50990"/>
                        <a14:backgroundMark x1="53689" y1="53069" x2="53689" y2="53069"/>
                        <a14:backgroundMark x1="53324" y1="44554" x2="53324" y2="44554"/>
                        <a14:backgroundMark x1="55150" y1="35545" x2="55150" y2="35545"/>
                        <a14:backgroundMark x1="54565" y1="34356" x2="54565" y2="34356"/>
                        <a14:backgroundMark x1="55150" y1="36832" x2="55150" y2="36832"/>
                        <a14:backgroundMark x1="51132" y1="19802" x2="51132" y2="19802"/>
                        <a14:backgroundMark x1="50548" y1="10693" x2="50548" y2="10693"/>
                        <a14:backgroundMark x1="51351" y1="10495" x2="51351" y2="10495"/>
                      </a14:backgroundRemoval>
                    </a14:imgEffect>
                  </a14:imgLayer>
                </a14:imgProps>
              </a:ext>
            </a:extLst>
          </a:blip>
          <a:srcRect l="51949" r="-1" b="43779"/>
          <a:stretch/>
        </p:blipFill>
        <p:spPr>
          <a:xfrm>
            <a:off x="381943" y="1695450"/>
            <a:ext cx="5980757" cy="5162550"/>
          </a:xfrm>
          <a:prstGeom prst="rect">
            <a:avLst/>
          </a:prstGeom>
          <a:effectLst/>
        </p:spPr>
      </p:pic>
      <p:sp>
        <p:nvSpPr>
          <p:cNvPr id="11" name="Ellipszis buborék 10"/>
          <p:cNvSpPr/>
          <p:nvPr/>
        </p:nvSpPr>
        <p:spPr>
          <a:xfrm>
            <a:off x="5031153" y="3588153"/>
            <a:ext cx="2958227" cy="1377143"/>
          </a:xfrm>
          <a:prstGeom prst="wedgeEllipseCallout">
            <a:avLst>
              <a:gd name="adj1" fmla="val -51676"/>
              <a:gd name="adj2" fmla="val -66419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Inkább </a:t>
            </a:r>
            <a:r>
              <a:rPr lang="hu-HU" sz="2000" dirty="0" smtClean="0"/>
              <a:t>itt maradunk mi, </a:t>
            </a:r>
            <a:r>
              <a:rPr lang="hu-HU" sz="2000" dirty="0" smtClean="0"/>
              <a:t>csak őt engedd haza!</a:t>
            </a:r>
            <a:endParaRPr lang="hu-HU" sz="2000" dirty="0"/>
          </a:p>
        </p:txBody>
      </p:sp>
      <p:sp>
        <p:nvSpPr>
          <p:cNvPr id="2" name="Felhő 1"/>
          <p:cNvSpPr/>
          <p:nvPr/>
        </p:nvSpPr>
        <p:spPr>
          <a:xfrm>
            <a:off x="7241174" y="678593"/>
            <a:ext cx="2918826" cy="1099994"/>
          </a:xfrm>
          <a:prstGeom prst="cloudCallout">
            <a:avLst>
              <a:gd name="adj1" fmla="val 50498"/>
              <a:gd name="adj2" fmla="val 86560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/>
              <a:t>M</a:t>
            </a:r>
            <a:r>
              <a:rPr lang="hu-HU" sz="2000" dirty="0" smtClean="0"/>
              <a:t>égis </a:t>
            </a:r>
            <a:r>
              <a:rPr lang="hu-HU" sz="2000" dirty="0" smtClean="0"/>
              <a:t>megváltoztak! </a:t>
            </a:r>
            <a:endParaRPr lang="hu-HU" sz="20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234235" y="416983"/>
            <a:ext cx="6798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accent2">
                    <a:lumMod val="50000"/>
                  </a:schemeClr>
                </a:solidFill>
              </a:rPr>
              <a:t>Itt volt az ideje, hogy elmondja, kicsoda ő.</a:t>
            </a:r>
            <a:endParaRPr lang="hu-H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Felhő 8"/>
          <p:cNvSpPr/>
          <p:nvPr/>
        </p:nvSpPr>
        <p:spPr>
          <a:xfrm>
            <a:off x="9208680" y="220006"/>
            <a:ext cx="2918826" cy="1099994"/>
          </a:xfrm>
          <a:prstGeom prst="cloudCallout">
            <a:avLst>
              <a:gd name="adj1" fmla="val -4879"/>
              <a:gd name="adj2" fmla="val 13022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Mennyire örülök ennek!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278702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  <p:bldP spid="7" grpId="0"/>
      <p:bldP spid="9" grpId="0" animBg="1"/>
    </p:bldLst>
  </p:timing>
</p:sld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1134</TotalTime>
  <Words>1018</Words>
  <Application>Microsoft Office PowerPoint</Application>
  <PresentationFormat>Szélesvásznú</PresentationFormat>
  <Paragraphs>158</Paragraphs>
  <Slides>26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2</vt:i4>
      </vt:variant>
      <vt:variant>
        <vt:lpstr>Diacímek</vt:lpstr>
      </vt:variant>
      <vt:variant>
        <vt:i4>26</vt:i4>
      </vt:variant>
    </vt:vector>
  </HeadingPairs>
  <TitlesOfParts>
    <vt:vector size="33" baseType="lpstr">
      <vt:lpstr>Arial</vt:lpstr>
      <vt:lpstr>Comic Sans MS</vt:lpstr>
      <vt:lpstr>Times New Roman</vt:lpstr>
      <vt:lpstr>Wingdings</vt:lpstr>
      <vt:lpstr>Wingdings 3</vt:lpstr>
      <vt:lpstr>1_Office-téma</vt:lpstr>
      <vt:lpstr>1_Office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Majorné Tári Edit</dc:creator>
  <cp:lastModifiedBy>RPI</cp:lastModifiedBy>
  <cp:revision>79</cp:revision>
  <dcterms:created xsi:type="dcterms:W3CDTF">2021-01-07T08:54:53Z</dcterms:created>
  <dcterms:modified xsi:type="dcterms:W3CDTF">2021-01-25T12:15:34Z</dcterms:modified>
</cp:coreProperties>
</file>