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58" r:id="rId4"/>
    <p:sldId id="284" r:id="rId5"/>
    <p:sldId id="296" r:id="rId6"/>
    <p:sldId id="295" r:id="rId7"/>
    <p:sldId id="264" r:id="rId8"/>
    <p:sldId id="271" r:id="rId9"/>
    <p:sldId id="273" r:id="rId10"/>
    <p:sldId id="276" r:id="rId11"/>
    <p:sldId id="274" r:id="rId12"/>
    <p:sldId id="277" r:id="rId13"/>
    <p:sldId id="281" r:id="rId14"/>
    <p:sldId id="282" r:id="rId15"/>
    <p:sldId id="285" r:id="rId16"/>
    <p:sldId id="283" r:id="rId17"/>
    <p:sldId id="287" r:id="rId18"/>
    <p:sldId id="297" r:id="rId19"/>
    <p:sldId id="294" r:id="rId20"/>
    <p:sldId id="299" r:id="rId21"/>
    <p:sldId id="266" r:id="rId22"/>
    <p:sldId id="269" r:id="rId23"/>
    <p:sldId id="261" r:id="rId24"/>
    <p:sldId id="262" r:id="rId25"/>
    <p:sldId id="263" r:id="rId2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5A71"/>
    <a:srgbClr val="8CC5C6"/>
    <a:srgbClr val="FEF7D4"/>
    <a:srgbClr val="630905"/>
    <a:srgbClr val="F43930"/>
    <a:srgbClr val="F87C75"/>
    <a:srgbClr val="F9DAA4"/>
    <a:srgbClr val="EBD3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182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919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6531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701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763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0320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301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248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4129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5563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686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1392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7452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3143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899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393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111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660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38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741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24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417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957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2021. 01. 25.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4250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wps.com/download" TargetMode="Externa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8.wdp"/><Relationship Id="rId7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12" Type="http://schemas.microsoft.com/office/2007/relationships/hdphoto" Target="../media/hdphoto14.wdp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Relationship Id="rId6" Type="http://schemas.microsoft.com/office/2007/relationships/hdphoto" Target="../media/hdphoto8.wdp"/><Relationship Id="rId11" Type="http://schemas.openxmlformats.org/officeDocument/2006/relationships/image" Target="../media/image26.png"/><Relationship Id="rId5" Type="http://schemas.openxmlformats.org/officeDocument/2006/relationships/image" Target="../media/image18.png"/><Relationship Id="rId15" Type="http://schemas.openxmlformats.org/officeDocument/2006/relationships/image" Target="../media/image28.jpg"/><Relationship Id="rId10" Type="http://schemas.microsoft.com/office/2007/relationships/hdphoto" Target="../media/hdphoto13.wdp"/><Relationship Id="rId4" Type="http://schemas.microsoft.com/office/2007/relationships/hdphoto" Target="../media/hdphoto11.wdp"/><Relationship Id="rId9" Type="http://schemas.openxmlformats.org/officeDocument/2006/relationships/image" Target="../media/image25.png"/><Relationship Id="rId14" Type="http://schemas.microsoft.com/office/2007/relationships/hdphoto" Target="../media/hdphoto15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8.wdp"/><Relationship Id="rId7" Type="http://schemas.microsoft.com/office/2007/relationships/hdphoto" Target="../media/hdphoto13.wdp"/><Relationship Id="rId12" Type="http://schemas.openxmlformats.org/officeDocument/2006/relationships/image" Target="../media/image2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microsoft.com/office/2007/relationships/hdphoto" Target="../media/hdphoto15.wdp"/><Relationship Id="rId5" Type="http://schemas.microsoft.com/office/2007/relationships/hdphoto" Target="../media/hdphoto12.wdp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microsoft.com/office/2007/relationships/hdphoto" Target="../media/hdphoto1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rpi-feladatbank.reformatus.hu/nFb9aVMT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6.wdp"/><Relationship Id="rId7" Type="http://schemas.microsoft.com/office/2007/relationships/hdphoto" Target="../media/hdphoto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xabay.hu/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4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5.wdp"/><Relationship Id="rId4" Type="http://schemas.openxmlformats.org/officeDocument/2006/relationships/image" Target="../media/image12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zis 1"/>
          <p:cNvSpPr/>
          <p:nvPr/>
        </p:nvSpPr>
        <p:spPr>
          <a:xfrm>
            <a:off x="666001" y="1696476"/>
            <a:ext cx="2142309" cy="2012705"/>
          </a:xfrm>
          <a:prstGeom prst="ellipse">
            <a:avLst/>
          </a:prstGeom>
          <a:gradFill>
            <a:gsLst>
              <a:gs pos="0">
                <a:schemeClr val="bg1"/>
              </a:gs>
              <a:gs pos="44000">
                <a:schemeClr val="accent1">
                  <a:lumMod val="20000"/>
                  <a:lumOff val="80000"/>
                </a:schemeClr>
              </a:gs>
              <a:gs pos="72000">
                <a:srgbClr val="FBE1A8"/>
              </a:gs>
              <a:gs pos="99000">
                <a:srgbClr val="E0BB7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1" i="0" u="none" strike="noStrike" kern="1200" cap="none" spc="0" normalizeH="0" baseline="0" noProof="0" dirty="0" smtClean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DIGITÁLIS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HITTANÓRA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524588" y="1696476"/>
            <a:ext cx="8307251" cy="4893647"/>
          </a:xfrm>
          <a:prstGeom prst="rect">
            <a:avLst/>
          </a:prstGeom>
          <a:gradFill>
            <a:gsLst>
              <a:gs pos="14000">
                <a:schemeClr val="accent1">
                  <a:lumMod val="5000"/>
                  <a:lumOff val="95000"/>
                </a:schemeClr>
              </a:gs>
              <a:gs pos="81000">
                <a:srgbClr val="ECD89E"/>
              </a:gs>
              <a:gs pos="46000">
                <a:schemeClr val="accent1">
                  <a:lumMod val="20000"/>
                  <a:lumOff val="80000"/>
                </a:schemeClr>
              </a:gs>
              <a:gs pos="100000">
                <a:srgbClr val="E0BB7D"/>
              </a:gs>
            </a:gsLst>
            <a:lin ang="5400000" scaled="1"/>
          </a:gradFill>
          <a:ln w="88900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Kérjük, hogy segítsenek a gyermeküknek a hittanóra tananyagának az elsajátításában!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hittanórán szükség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lesz az alábbiakra: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Internet kapcsolat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Hangszóró vagy fülhallgató a hanganyaghoz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 füzet, vagy papír lap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Ceruza, színes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ceruzák</a:t>
            </a: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Kérem, hogy indítsák el a diavetítést!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linkekre így tudnak rákattintani!)</a:t>
            </a:r>
          </a:p>
        </p:txBody>
      </p:sp>
      <p:sp>
        <p:nvSpPr>
          <p:cNvPr id="6" name="Téglalap 5"/>
          <p:cNvSpPr/>
          <p:nvPr/>
        </p:nvSpPr>
        <p:spPr>
          <a:xfrm>
            <a:off x="267585" y="3977551"/>
            <a:ext cx="2939143" cy="261257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0000">
                <a:schemeClr val="accent1">
                  <a:lumMod val="20000"/>
                  <a:lumOff val="80000"/>
                </a:schemeClr>
              </a:gs>
              <a:gs pos="75000">
                <a:srgbClr val="ECD89E"/>
              </a:gs>
              <a:gs pos="100000">
                <a:srgbClr val="E0BB7D"/>
              </a:gs>
            </a:gsLst>
            <a:lin ang="5400000" scaled="1"/>
          </a:gradFill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Javaslat: A PPT fájlok megjelenítéséhez használják a WPS Office ingyenes verzióját (Letölthető innen: 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/>
              </a:rPr>
              <a:t>WPS Office letöltések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). Az alkalmazás elérhető Windows-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és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Android-os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platformokra is!</a:t>
            </a:r>
          </a:p>
        </p:txBody>
      </p:sp>
      <p:sp>
        <p:nvSpPr>
          <p:cNvPr id="7" name="Szövegdoboz 5"/>
          <p:cNvSpPr txBox="1">
            <a:spLocks noChangeArrowheads="1"/>
          </p:cNvSpPr>
          <p:nvPr/>
        </p:nvSpPr>
        <p:spPr bwMode="auto">
          <a:xfrm>
            <a:off x="0" y="163944"/>
            <a:ext cx="12192000" cy="1200329"/>
          </a:xfrm>
          <a:prstGeom prst="rect">
            <a:avLst/>
          </a:prstGeom>
          <a:gradFill>
            <a:gsLst>
              <a:gs pos="48000">
                <a:schemeClr val="bg1"/>
              </a:gs>
              <a:gs pos="2000">
                <a:schemeClr val="accent1">
                  <a:lumMod val="20000"/>
                  <a:lumOff val="80000"/>
                </a:schemeClr>
              </a:gs>
              <a:gs pos="68000">
                <a:srgbClr val="FBE1A8"/>
              </a:gs>
              <a:gs pos="87000">
                <a:srgbClr val="E0BB7D"/>
              </a:gs>
            </a:gsLst>
            <a:lin ang="5400000" scaled="1"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Isten megszabadítja Józsefet: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3600" dirty="0" err="1" smtClean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Jákób</a:t>
            </a:r>
            <a:r>
              <a:rPr lang="hu-HU" altLang="hu-HU" sz="3600" dirty="0" smtClean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 fiai Egyiptomban</a:t>
            </a: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0" b="98438" l="0" r="98374">
                        <a14:foregroundMark x1="56098" y1="46591" x2="56098" y2="46591"/>
                        <a14:foregroundMark x1="55556" y1="48438" x2="55556" y2="48438"/>
                        <a14:foregroundMark x1="57995" y1="48580" x2="57995" y2="48580"/>
                        <a14:foregroundMark x1="52575" y1="55114" x2="52575" y2="55114"/>
                        <a14:foregroundMark x1="59892" y1="12642" x2="59892" y2="12642"/>
                        <a14:foregroundMark x1="50949" y1="60369" x2="50949" y2="60369"/>
                      </a14:backgroundRemoval>
                    </a14:imgEffect>
                  </a14:imgLayer>
                </a14:imgProps>
              </a:ext>
            </a:extLst>
          </a:blip>
          <a:srcRect b="45203"/>
          <a:stretch/>
        </p:blipFill>
        <p:spPr>
          <a:xfrm>
            <a:off x="9262241" y="29806"/>
            <a:ext cx="1276451" cy="133446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471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chemeClr val="accent1">
                <a:lumMod val="20000"/>
                <a:lumOff val="80000"/>
              </a:schemeClr>
            </a:gs>
            <a:gs pos="65000">
              <a:srgbClr val="F9E7A6"/>
            </a:gs>
            <a:gs pos="92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887730" y="316524"/>
            <a:ext cx="5164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bg2">
                    <a:lumMod val="25000"/>
                  </a:schemeClr>
                </a:solidFill>
              </a:rPr>
              <a:t>Hazaérve mindent elmeséltek.</a:t>
            </a:r>
            <a:endParaRPr lang="hu-HU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616" b="97772" l="6824" r="95451">
                        <a14:foregroundMark x1="70866" y1="28047" x2="70866" y2="28047"/>
                        <a14:foregroundMark x1="89326" y1="46003" x2="89326" y2="46003"/>
                        <a14:foregroundMark x1="84514" y1="69987" x2="84514" y2="69987"/>
                        <a14:foregroundMark x1="55031" y1="41284" x2="55031" y2="41284"/>
                        <a14:foregroundMark x1="55293" y1="50590" x2="55293" y2="50590"/>
                        <a14:foregroundMark x1="50919" y1="38401" x2="50919" y2="38401"/>
                        <a14:foregroundMark x1="77165" y1="81389" x2="77165" y2="81389"/>
                        <a14:foregroundMark x1="75153" y1="79423" x2="75153" y2="79423"/>
                        <a14:foregroundMark x1="76290" y1="78768" x2="76290" y2="78768"/>
                        <a14:foregroundMark x1="75591" y1="81913" x2="75591" y2="81913"/>
                        <a14:foregroundMark x1="75503" y1="86107" x2="75503" y2="86107"/>
                        <a14:foregroundMark x1="79440" y1="26343" x2="79440" y2="26343"/>
                        <a14:foregroundMark x1="80140" y1="31062" x2="80140" y2="31062"/>
                        <a14:foregroundMark x1="79178" y1="31586" x2="79178" y2="31586"/>
                        <a14:foregroundMark x1="78915" y1="28965" x2="78915" y2="28965"/>
                        <a14:foregroundMark x1="70691" y1="25688" x2="70691" y2="25688"/>
                        <a14:foregroundMark x1="78828" y1="25426" x2="78828" y2="25426"/>
                        <a14:foregroundMark x1="50569" y1="51245" x2="50569" y2="51245"/>
                        <a14:foregroundMark x1="74803" y1="90301" x2="74803" y2="90301"/>
                        <a14:foregroundMark x1="73666" y1="90564" x2="73666" y2="90564"/>
                        <a14:foregroundMark x1="72791" y1="89908" x2="72791" y2="89908"/>
                        <a14:foregroundMark x1="82240" y1="38401" x2="82240" y2="38401"/>
                        <a14:foregroundMark x1="54331" y1="96855" x2="54331" y2="96855"/>
                        <a14:foregroundMark x1="77953" y1="83617" x2="77953" y2="83617"/>
                        <a14:foregroundMark x1="30884" y1="96461" x2="30884" y2="96461"/>
                        <a14:foregroundMark x1="33771" y1="97117" x2="33771" y2="97117"/>
                        <a14:foregroundMark x1="40945" y1="96855" x2="40945" y2="96855"/>
                        <a14:backgroundMark x1="56693" y1="26737" x2="56693" y2="26737"/>
                        <a14:backgroundMark x1="57218" y1="33814" x2="57218" y2="33814"/>
                        <a14:backgroundMark x1="66492" y1="27785" x2="66492" y2="27785"/>
                        <a14:backgroundMark x1="65792" y1="29620" x2="65792" y2="29620"/>
                        <a14:backgroundMark x1="67017" y1="33814" x2="67017" y2="33814"/>
                        <a14:backgroundMark x1="65967" y1="36566" x2="65967" y2="36566"/>
                        <a14:backgroundMark x1="75941" y1="80603" x2="75941" y2="80603"/>
                        <a14:backgroundMark x1="38058" y1="78244" x2="38058" y2="78244"/>
                        <a14:backgroundMark x1="40245" y1="77195" x2="40245" y2="77195"/>
                        <a14:backgroundMark x1="38408" y1="76671" x2="38408" y2="76671"/>
                        <a14:backgroundMark x1="40070" y1="75623" x2="40070" y2="75623"/>
                        <a14:backgroundMark x1="39720" y1="77982" x2="39720" y2="77982"/>
                        <a14:backgroundMark x1="38670" y1="79948" x2="38670" y2="79948"/>
                        <a14:backgroundMark x1="39720" y1="79423" x2="39720" y2="79423"/>
                        <a14:backgroundMark x1="76028" y1="84666" x2="76028" y2="84666"/>
                        <a14:backgroundMark x1="76640" y1="79817" x2="76640" y2="79817"/>
                        <a14:backgroundMark x1="60192" y1="21756" x2="60192" y2="21756"/>
                        <a14:backgroundMark x1="57568" y1="20708" x2="57568" y2="20708"/>
                        <a14:backgroundMark x1="61330" y1="20708" x2="61330" y2="20708"/>
                        <a14:backgroundMark x1="62992" y1="24115" x2="62992" y2="24115"/>
                        <a14:backgroundMark x1="67542" y1="23591" x2="67542" y2="23591"/>
                        <a14:backgroundMark x1="70341" y1="23067" x2="70341" y2="23067"/>
                        <a14:backgroundMark x1="71129" y1="34076" x2="71129" y2="34076"/>
                        <a14:backgroundMark x1="76465" y1="33028" x2="76465" y2="33028"/>
                        <a14:backgroundMark x1="77078" y1="29620" x2="77078" y2="29620"/>
                        <a14:backgroundMark x1="77428" y1="28834" x2="77428" y2="28834"/>
                        <a14:backgroundMark x1="77953" y1="30144" x2="77953" y2="30144"/>
                        <a14:backgroundMark x1="92126" y1="67628" x2="92126" y2="67628"/>
                        <a14:backgroundMark x1="79178" y1="34076" x2="79178" y2="34076"/>
                        <a14:backgroundMark x1="84514" y1="32634" x2="84514" y2="32634"/>
                        <a14:backgroundMark x1="78215" y1="26081" x2="78215" y2="26081"/>
                        <a14:backgroundMark x1="79790" y1="32765" x2="79790" y2="32765"/>
                        <a14:backgroundMark x1="69641" y1="32896" x2="69641" y2="32896"/>
                        <a14:backgroundMark x1="12861" y1="51638" x2="12861" y2="51638"/>
                        <a14:backgroundMark x1="16448" y1="58322" x2="16448" y2="58322"/>
                        <a14:backgroundMark x1="17235" y1="62254" x2="17235" y2="62254"/>
                        <a14:backgroundMark x1="14611" y1="63172" x2="14611" y2="63172"/>
                        <a14:backgroundMark x1="11636" y1="65007" x2="11636" y2="65007"/>
                        <a14:backgroundMark x1="11374" y1="67497" x2="11374" y2="67497"/>
                        <a14:backgroundMark x1="18723" y1="62123" x2="18723" y2="62123"/>
                        <a14:backgroundMark x1="19948" y1="59764" x2="19948" y2="59764"/>
                        <a14:backgroundMark x1="20210" y1="57929" x2="20210" y2="57929"/>
                        <a14:backgroundMark x1="19860" y1="57012" x2="19860" y2="57012"/>
                        <a14:backgroundMark x1="20472" y1="55701" x2="20472" y2="55701"/>
                        <a14:backgroundMark x1="23097" y1="56094" x2="23097" y2="56094"/>
                        <a14:backgroundMark x1="23622" y1="52949" x2="23622" y2="52949"/>
                        <a14:backgroundMark x1="24322" y1="53866" x2="24322" y2="53866"/>
                        <a14:backgroundMark x1="24672" y1="50459" x2="24672" y2="50459"/>
                        <a14:backgroundMark x1="22922" y1="50983" x2="22922" y2="50983"/>
                        <a14:backgroundMark x1="20997" y1="52031" x2="20997" y2="52031"/>
                        <a14:backgroundMark x1="17410" y1="55046" x2="17410" y2="55046"/>
                        <a14:backgroundMark x1="14348" y1="60682" x2="14348" y2="60682"/>
                        <a14:backgroundMark x1="68154" y1="21232" x2="68154" y2="21232"/>
                        <a14:backgroundMark x1="40507" y1="58453" x2="40507" y2="58453"/>
                        <a14:backgroundMark x1="15048" y1="20577" x2="15048" y2="20577"/>
                        <a14:backgroundMark x1="15398" y1="29096" x2="15398" y2="29096"/>
                        <a14:backgroundMark x1="14698" y1="58978" x2="14698" y2="58978"/>
                        <a14:backgroundMark x1="17410" y1="60288" x2="17410" y2="60288"/>
                        <a14:backgroundMark x1="65617" y1="32765" x2="65617" y2="32765"/>
                        <a14:backgroundMark x1="68154" y1="25557" x2="68154" y2="25557"/>
                        <a14:backgroundMark x1="29396" y1="85190" x2="29396" y2="85190"/>
                      </a14:backgroundRemoval>
                    </a14:imgEffect>
                  </a14:imgLayer>
                </a14:imgProps>
              </a:ext>
            </a:extLst>
          </a:blip>
          <a:srcRect l="6593" t="18492" r="5472"/>
          <a:stretch/>
        </p:blipFill>
        <p:spPr>
          <a:xfrm>
            <a:off x="4578448" y="2247901"/>
            <a:ext cx="7613552" cy="4710904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24" b="98876" l="8123" r="94958">
                        <a14:foregroundMark x1="20168" y1="56588" x2="20168" y2="56588"/>
                        <a14:foregroundMark x1="43417" y1="88049" x2="43417" y2="88049"/>
                        <a14:foregroundMark x1="44258" y1="90501" x2="44258" y2="90501"/>
                        <a14:foregroundMark x1="48459" y1="89990" x2="48459" y2="89990"/>
                        <a14:foregroundMark x1="40616" y1="91931" x2="40616" y2="91931"/>
                        <a14:foregroundMark x1="26050" y1="94586" x2="26050" y2="94586"/>
                        <a14:foregroundMark x1="24650" y1="93769" x2="24650" y2="93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092608" y="841992"/>
            <a:ext cx="1745611" cy="486004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7" b="99315" l="3761" r="98451">
                        <a14:foregroundMark x1="87832" y1="85068" x2="87832" y2="85068"/>
                        <a14:foregroundMark x1="82301" y1="80822" x2="82301" y2="80822"/>
                        <a14:foregroundMark x1="93805" y1="85342" x2="93805" y2="85342"/>
                        <a14:foregroundMark x1="40708" y1="65479" x2="40708" y2="65479"/>
                        <a14:foregroundMark x1="31195" y1="21096" x2="31195" y2="21096"/>
                        <a14:backgroundMark x1="23673" y1="2329" x2="23673" y2="2329"/>
                        <a14:backgroundMark x1="20354" y1="5890" x2="20354" y2="5890"/>
                        <a14:backgroundMark x1="20354" y1="2329" x2="20354" y2="2329"/>
                        <a14:backgroundMark x1="30973" y1="1507" x2="30973" y2="1507"/>
                        <a14:backgroundMark x1="36947" y1="1096" x2="36947" y2="1096"/>
                        <a14:backgroundMark x1="29646" y1="2466" x2="29646" y2="2466"/>
                        <a14:backgroundMark x1="57965" y1="1781" x2="57965" y2="1781"/>
                        <a14:backgroundMark x1="65265" y1="12877" x2="65265" y2="12877"/>
                        <a14:backgroundMark x1="65044" y1="10137" x2="65044" y2="10137"/>
                        <a14:backgroundMark x1="57743" y1="13836" x2="57743" y2="13836"/>
                        <a14:backgroundMark x1="56416" y1="11918" x2="56416" y2="11918"/>
                        <a14:backgroundMark x1="57080" y1="19178" x2="57080" y2="19178"/>
                        <a14:backgroundMark x1="55310" y1="22055" x2="55310" y2="22055"/>
                        <a14:backgroundMark x1="53319" y1="25753" x2="53319" y2="25753"/>
                        <a14:backgroundMark x1="67920" y1="22740" x2="67920" y2="22740"/>
                        <a14:backgroundMark x1="78540" y1="18219" x2="78540" y2="18219"/>
                        <a14:backgroundMark x1="76991" y1="14247" x2="76991" y2="14247"/>
                        <a14:backgroundMark x1="63717" y1="21644" x2="63717" y2="21644"/>
                        <a14:backgroundMark x1="70796" y1="26027" x2="70796" y2="26027"/>
                        <a14:backgroundMark x1="77434" y1="25068" x2="77434" y2="25068"/>
                        <a14:backgroundMark x1="75221" y1="21644" x2="75221" y2="21644"/>
                        <a14:backgroundMark x1="84956" y1="25068" x2="84956" y2="25068"/>
                        <a14:backgroundMark x1="78540" y1="37808" x2="78540" y2="37808"/>
                        <a14:backgroundMark x1="64602" y1="34384" x2="64602" y2="34384"/>
                        <a14:backgroundMark x1="61504" y1="32603" x2="61504" y2="32603"/>
                        <a14:backgroundMark x1="61504" y1="36027" x2="61504" y2="36027"/>
                        <a14:backgroundMark x1="69027" y1="36712" x2="69027" y2="36712"/>
                        <a14:backgroundMark x1="82965" y1="36986" x2="82965" y2="36986"/>
                        <a14:backgroundMark x1="88717" y1="34247" x2="88717" y2="34247"/>
                        <a14:backgroundMark x1="92257" y1="40822" x2="92257" y2="40822"/>
                        <a14:backgroundMark x1="92920" y1="44384" x2="92920" y2="44384"/>
                        <a14:backgroundMark x1="96681" y1="45753" x2="96681" y2="45753"/>
                        <a14:backgroundMark x1="95354" y1="43288" x2="95354" y2="43288"/>
                        <a14:backgroundMark x1="88496" y1="43836" x2="88496" y2="43836"/>
                        <a14:backgroundMark x1="80752" y1="44932" x2="80752" y2="44932"/>
                        <a14:backgroundMark x1="81195" y1="42466" x2="81195" y2="42466"/>
                        <a14:backgroundMark x1="65044" y1="40685" x2="65044" y2="40685"/>
                        <a14:backgroundMark x1="64159" y1="44658" x2="64159" y2="44658"/>
                        <a14:backgroundMark x1="60619" y1="40685" x2="60619" y2="40685"/>
                        <a14:backgroundMark x1="65708" y1="49863" x2="65708" y2="49863"/>
                        <a14:backgroundMark x1="65044" y1="47123" x2="65044" y2="47123"/>
                        <a14:backgroundMark x1="76770" y1="50822" x2="76770" y2="50822"/>
                        <a14:backgroundMark x1="75221" y1="47397" x2="75221" y2="47397"/>
                        <a14:backgroundMark x1="82080" y1="47397" x2="82080" y2="47397"/>
                        <a14:backgroundMark x1="77876" y1="89041" x2="77876" y2="89041"/>
                        <a14:backgroundMark x1="76327" y1="81918" x2="76327" y2="81918"/>
                        <a14:backgroundMark x1="63496" y1="77123" x2="63496" y2="77123"/>
                        <a14:backgroundMark x1="88053" y1="80548" x2="88053" y2="80548"/>
                        <a14:backgroundMark x1="7080" y1="50137" x2="7080" y2="50137"/>
                      </a14:backgroundRemoval>
                    </a14:imgEffect>
                  </a14:imgLayer>
                </a14:imgProps>
              </a:ext>
            </a:extLst>
          </a:blip>
          <a:srcRect b="5307"/>
          <a:stretch/>
        </p:blipFill>
        <p:spPr>
          <a:xfrm>
            <a:off x="481697" y="3135086"/>
            <a:ext cx="2434343" cy="3722914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6526530" y="862906"/>
            <a:ext cx="51647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err="1" smtClean="0">
                <a:solidFill>
                  <a:schemeClr val="bg2">
                    <a:lumMod val="25000"/>
                  </a:schemeClr>
                </a:solidFill>
              </a:rPr>
              <a:t>Jákób</a:t>
            </a:r>
            <a:r>
              <a:rPr lang="hu-HU" sz="2800" dirty="0" smtClean="0">
                <a:solidFill>
                  <a:schemeClr val="bg2">
                    <a:lumMod val="25000"/>
                  </a:schemeClr>
                </a:solidFill>
              </a:rPr>
              <a:t> hallani sem akart róla, hogy Benjámin is Egyiptomba menjen.</a:t>
            </a:r>
            <a:endParaRPr lang="hu-HU" sz="28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00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chemeClr val="accent1">
                <a:lumMod val="20000"/>
                <a:lumOff val="80000"/>
              </a:schemeClr>
            </a:gs>
            <a:gs pos="65000">
              <a:srgbClr val="F9E7A6"/>
            </a:gs>
            <a:gs pos="92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128" r="98890">
                        <a14:backgroundMark x1="70398" y1="17755" x2="70398" y2="17755"/>
                      </a14:backgroundRemoval>
                    </a14:imgEffect>
                  </a14:imgLayer>
                </a14:imgProps>
              </a:ext>
            </a:extLst>
          </a:blip>
          <a:srcRect b="42788"/>
          <a:stretch/>
        </p:blipFill>
        <p:spPr>
          <a:xfrm>
            <a:off x="213018" y="3178629"/>
            <a:ext cx="11700103" cy="3696789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552450" y="592940"/>
            <a:ext cx="11021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Amikor azonban a gabona elfogyott, muszáj volt a testvéreknek útra kelniük.</a:t>
            </a:r>
            <a:endParaRPr lang="hu-H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552450" y="1054605"/>
            <a:ext cx="11021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Most a legkisebb </a:t>
            </a:r>
            <a:r>
              <a:rPr lang="hu-HU" sz="2400" dirty="0" err="1" smtClean="0">
                <a:solidFill>
                  <a:schemeClr val="bg2">
                    <a:lumMod val="25000"/>
                  </a:schemeClr>
                </a:solidFill>
              </a:rPr>
              <a:t>öccsük</a:t>
            </a:r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 is velük tartott.</a:t>
            </a:r>
            <a:endParaRPr lang="hu-HU" sz="2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341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4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4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4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chemeClr val="accent1">
                <a:lumMod val="20000"/>
                <a:lumOff val="80000"/>
              </a:schemeClr>
            </a:gs>
            <a:gs pos="65000">
              <a:srgbClr val="F9E7A6"/>
            </a:gs>
            <a:gs pos="92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128" r="98890">
                        <a14:backgroundMark x1="70398" y1="17755" x2="70398" y2="17755"/>
                      </a14:backgroundRemoval>
                    </a14:imgEffect>
                  </a14:imgLayer>
                </a14:imgProps>
              </a:ext>
            </a:extLst>
          </a:blip>
          <a:srcRect b="6253"/>
          <a:stretch/>
        </p:blipFill>
        <p:spPr>
          <a:xfrm>
            <a:off x="-1349310" y="2355273"/>
            <a:ext cx="8697075" cy="450272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619" b="48214" l="36386" r="99759">
                        <a14:foregroundMark x1="91727" y1="24167" x2="91727" y2="24167"/>
                        <a14:foregroundMark x1="90442" y1="24762" x2="90442" y2="24762"/>
                        <a14:foregroundMark x1="80643" y1="25714" x2="80643" y2="25714"/>
                        <a14:foregroundMark x1="66908" y1="37857" x2="66908" y2="37857"/>
                        <a14:foregroundMark x1="88514" y1="22738" x2="88514" y2="22738"/>
                        <a14:foregroundMark x1="64096" y1="32143" x2="64096" y2="32143"/>
                        <a14:backgroundMark x1="41928" y1="40595" x2="41928" y2="40595"/>
                        <a14:backgroundMark x1="38956" y1="36786" x2="38956" y2="36786"/>
                        <a14:backgroundMark x1="38876" y1="34643" x2="38876" y2="34643"/>
                        <a14:backgroundMark x1="42249" y1="32143" x2="42249" y2="32143"/>
                        <a14:backgroundMark x1="45301" y1="34405" x2="45301" y2="34405"/>
                        <a14:backgroundMark x1="47550" y1="35595" x2="47550" y2="35595"/>
                        <a14:backgroundMark x1="46024" y1="36190" x2="46024" y2="36190"/>
                        <a14:backgroundMark x1="51968" y1="34643" x2="51968" y2="34643"/>
                        <a14:backgroundMark x1="50522" y1="34048" x2="50522" y2="34048"/>
                        <a14:backgroundMark x1="48594" y1="33333" x2="48594" y2="33333"/>
                        <a14:backgroundMark x1="42249" y1="35000" x2="42249" y2="35000"/>
                        <a14:backgroundMark x1="38153" y1="35952" x2="38153" y2="35952"/>
                        <a14:backgroundMark x1="55100" y1="34643" x2="55100" y2="34643"/>
                        <a14:backgroundMark x1="53012" y1="35952" x2="53012" y2="35952"/>
                        <a14:backgroundMark x1="55100" y1="38095" x2="55100" y2="38095"/>
                        <a14:backgroundMark x1="57831" y1="34048" x2="57831" y2="34048"/>
                        <a14:backgroundMark x1="60562" y1="34762" x2="60562" y2="34762"/>
                        <a14:backgroundMark x1="61847" y1="33333" x2="61847" y2="33333"/>
                        <a14:backgroundMark x1="64337" y1="34643" x2="64337" y2="34643"/>
                        <a14:backgroundMark x1="66345" y1="36310" x2="66345" y2="36310"/>
                        <a14:backgroundMark x1="69398" y1="33333" x2="69398" y2="33333"/>
                        <a14:backgroundMark x1="71968" y1="34405" x2="71968" y2="34405"/>
                        <a14:backgroundMark x1="39518" y1="46786" x2="39518" y2="46786"/>
                        <a14:backgroundMark x1="39920" y1="45238" x2="39920" y2="45238"/>
                        <a14:backgroundMark x1="38715" y1="45595" x2="38715" y2="45595"/>
                        <a14:backgroundMark x1="38153" y1="38810" x2="38153" y2="38810"/>
                        <a14:backgroundMark x1="38715" y1="40238" x2="38715" y2="40238"/>
                        <a14:backgroundMark x1="38956" y1="33333" x2="38956" y2="33333"/>
                        <a14:backgroundMark x1="63454" y1="32143" x2="63454" y2="32143"/>
                        <a14:backgroundMark x1="41847" y1="33214" x2="41847" y2="33214"/>
                        <a14:backgroundMark x1="39598" y1="33333" x2="39598" y2="33333"/>
                      </a14:backgroundRemoval>
                    </a14:imgEffect>
                  </a14:imgLayer>
                </a14:imgProps>
              </a:ext>
            </a:extLst>
          </a:blip>
          <a:srcRect l="36502" t="7089" b="50359"/>
          <a:stretch/>
        </p:blipFill>
        <p:spPr>
          <a:xfrm>
            <a:off x="6261463" y="347352"/>
            <a:ext cx="5930537" cy="2681319"/>
          </a:xfrm>
          <a:prstGeom prst="rect">
            <a:avLst/>
          </a:prstGeom>
          <a:effectLst/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571" b="95494" l="66834" r="100000">
                        <a14:foregroundMark x1="77052" y1="49464" x2="77052" y2="49464"/>
                        <a14:foregroundMark x1="84925" y1="50751" x2="84925" y2="50751"/>
                        <a14:foregroundMark x1="86767" y1="51395" x2="86767" y2="51395"/>
                        <a14:foregroundMark x1="74623" y1="73283" x2="74623" y2="73283"/>
                        <a14:foregroundMark x1="76466" y1="69421" x2="76466" y2="69421"/>
                        <a14:foregroundMark x1="71776" y1="85837" x2="71776" y2="85837"/>
                        <a14:foregroundMark x1="85511" y1="86481" x2="85511" y2="86481"/>
                        <a14:foregroundMark x1="84673" y1="84871" x2="84673" y2="84871"/>
                        <a14:foregroundMark x1="88358" y1="86481" x2="88358" y2="86481"/>
                        <a14:foregroundMark x1="87353" y1="84657" x2="87353" y2="84657"/>
                        <a14:foregroundMark x1="81407" y1="49142" x2="81407" y2="49142"/>
                        <a14:foregroundMark x1="86265" y1="55901" x2="86265" y2="55901"/>
                        <a14:foregroundMark x1="74958" y1="36052" x2="74958" y2="36052"/>
                        <a14:foregroundMark x1="78057" y1="34549" x2="78057" y2="34549"/>
                        <a14:foregroundMark x1="79062" y1="34227" x2="79062" y2="34227"/>
                        <a14:foregroundMark x1="78476" y1="35086" x2="78476" y2="35086"/>
                        <a14:foregroundMark x1="70101" y1="45601" x2="70101" y2="45601"/>
                        <a14:foregroundMark x1="77806" y1="57833" x2="77806" y2="57833"/>
                        <a14:foregroundMark x1="78308" y1="53433" x2="78308" y2="53433"/>
                        <a14:foregroundMark x1="73032" y1="52146" x2="73032" y2="52146"/>
                        <a14:foregroundMark x1="74456" y1="52897" x2="74456" y2="52897"/>
                        <a14:foregroundMark x1="71106" y1="53326" x2="71106" y2="53326"/>
                        <a14:foregroundMark x1="71859" y1="54185" x2="71859" y2="54185"/>
                        <a14:foregroundMark x1="75879" y1="58262" x2="75879" y2="58262"/>
                        <a14:backgroundMark x1="73618" y1="54399" x2="73618" y2="54399"/>
                        <a14:backgroundMark x1="69012" y1="57833" x2="69012" y2="57833"/>
                        <a14:backgroundMark x1="69263" y1="56438" x2="69263" y2="56438"/>
                        <a14:backgroundMark x1="67504" y1="60837" x2="67504" y2="60837"/>
                        <a14:backgroundMark x1="68174" y1="72425" x2="68174" y2="72425"/>
                        <a14:backgroundMark x1="68090" y1="73283" x2="68090" y2="73283"/>
                        <a14:backgroundMark x1="69849" y1="60193" x2="69849" y2="60193"/>
                        <a14:backgroundMark x1="72613" y1="77790" x2="72613" y2="77790"/>
                        <a14:backgroundMark x1="72194" y1="71245" x2="72194" y2="71245"/>
                        <a14:backgroundMark x1="72613" y1="66953" x2="72613" y2="66953"/>
                        <a14:backgroundMark x1="70519" y1="68026" x2="70519" y2="68026"/>
                        <a14:backgroundMark x1="75461" y1="69421" x2="75461" y2="69421"/>
                        <a14:backgroundMark x1="77136" y1="68133" x2="77136" y2="68133"/>
                        <a14:backgroundMark x1="71189" y1="87768" x2="71189" y2="87768"/>
                        <a14:backgroundMark x1="71189" y1="85515" x2="71189" y2="85515"/>
                        <a14:backgroundMark x1="72781" y1="87876" x2="72781" y2="87876"/>
                        <a14:backgroundMark x1="84590" y1="86373" x2="84590" y2="86373"/>
                        <a14:backgroundMark x1="86432" y1="86373" x2="86432" y2="86373"/>
                        <a14:backgroundMark x1="84422" y1="87661" x2="84422" y2="87661"/>
                        <a14:backgroundMark x1="89447" y1="86373" x2="89447" y2="86373"/>
                        <a14:backgroundMark x1="88777" y1="86588" x2="88777" y2="86588"/>
                        <a14:backgroundMark x1="70268" y1="59013" x2="70268" y2="59013"/>
                      </a14:backgroundRemoval>
                    </a14:imgEffect>
                  </a14:imgLayer>
                </a14:imgProps>
              </a:ext>
            </a:extLst>
          </a:blip>
          <a:srcRect l="67069" t="24644" b="5220"/>
          <a:stretch/>
        </p:blipFill>
        <p:spPr>
          <a:xfrm>
            <a:off x="8848989" y="787963"/>
            <a:ext cx="3343011" cy="5325823"/>
          </a:xfrm>
          <a:prstGeom prst="rect">
            <a:avLst/>
          </a:prstGeom>
          <a:effectLst/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8810" l="1446" r="22570">
                        <a14:foregroundMark x1="17912" y1="20119" x2="17912" y2="20119"/>
                        <a14:foregroundMark x1="12610" y1="32857" x2="12610" y2="32857"/>
                        <a14:foregroundMark x1="11727" y1="63333" x2="11727" y2="63333"/>
                        <a14:foregroundMark x1="15422" y1="61905" x2="15422" y2="61905"/>
                        <a14:foregroundMark x1="15823" y1="66429" x2="15823" y2="66429"/>
                        <a14:foregroundMark x1="17108" y1="68214" x2="17108" y2="68214"/>
                        <a14:foregroundMark x1="11566" y1="66667" x2="11566" y2="66667"/>
                        <a14:foregroundMark x1="8434" y1="66190" x2="8434" y2="66190"/>
                        <a14:foregroundMark x1="5863" y1="65833" x2="5863" y2="65833"/>
                        <a14:foregroundMark x1="5382" y1="69167" x2="5382" y2="69167"/>
                        <a14:foregroundMark x1="5221" y1="72976" x2="5221" y2="72976"/>
                        <a14:foregroundMark x1="7550" y1="65476" x2="7550" y2="65476"/>
                        <a14:foregroundMark x1="10924" y1="69167" x2="10924" y2="69167"/>
                        <a14:foregroundMark x1="14699" y1="71429" x2="14699" y2="71429"/>
                        <a14:backgroundMark x1="2892" y1="47262" x2="2892" y2="47262"/>
                        <a14:backgroundMark x1="3133" y1="57619" x2="3133" y2="57619"/>
                        <a14:backgroundMark x1="20321" y1="64167" x2="20321" y2="64167"/>
                        <a14:backgroundMark x1="21446" y1="59643" x2="21446" y2="59643"/>
                        <a14:backgroundMark x1="17671" y1="57381" x2="17671" y2="57381"/>
                        <a14:backgroundMark x1="21847" y1="41071" x2="21847" y2="41071"/>
                        <a14:backgroundMark x1="22249" y1="47024" x2="22249" y2="47024"/>
                        <a14:backgroundMark x1="23936" y1="47619" x2="23936" y2="47619"/>
                        <a14:backgroundMark x1="31004" y1="25357" x2="31004" y2="25357"/>
                        <a14:backgroundMark x1="19438" y1="60714" x2="19438" y2="60714"/>
                        <a14:backgroundMark x1="1847" y1="85952" x2="1847" y2="85952"/>
                      </a14:backgroundRemoval>
                    </a14:imgEffect>
                  </a14:imgLayer>
                </a14:imgProps>
              </a:ext>
            </a:extLst>
          </a:blip>
          <a:srcRect l="1367" t="7105" r="76901" b="34178"/>
          <a:stretch/>
        </p:blipFill>
        <p:spPr>
          <a:xfrm flipH="1">
            <a:off x="8641528" y="2647660"/>
            <a:ext cx="2303563" cy="42103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Szövegdoboz 7"/>
          <p:cNvSpPr txBox="1"/>
          <p:nvPr/>
        </p:nvSpPr>
        <p:spPr>
          <a:xfrm>
            <a:off x="340014" y="152159"/>
            <a:ext cx="110212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Amikor József meglátta Benjámint, alig tudta leplezni örömét. </a:t>
            </a:r>
          </a:p>
          <a:p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De csak ennyit mondott:</a:t>
            </a:r>
            <a:endParaRPr lang="hu-H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Ellipszis buborék 8"/>
          <p:cNvSpPr/>
          <p:nvPr/>
        </p:nvSpPr>
        <p:spPr>
          <a:xfrm>
            <a:off x="6227439" y="2680277"/>
            <a:ext cx="2517819" cy="1260634"/>
          </a:xfrm>
          <a:prstGeom prst="wedgeEllipseCallout">
            <a:avLst>
              <a:gd name="adj1" fmla="val 64168"/>
              <a:gd name="adj2" fmla="val 4442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Szóval igaz. Mégsem vagytok kémek.</a:t>
            </a:r>
            <a:endParaRPr lang="hu-HU" dirty="0"/>
          </a:p>
        </p:txBody>
      </p:sp>
      <p:sp>
        <p:nvSpPr>
          <p:cNvPr id="10" name="Ellipszis buborék 9"/>
          <p:cNvSpPr/>
          <p:nvPr/>
        </p:nvSpPr>
        <p:spPr>
          <a:xfrm>
            <a:off x="6368749" y="4138821"/>
            <a:ext cx="2517819" cy="1260634"/>
          </a:xfrm>
          <a:prstGeom prst="wedgeEllipseCallout">
            <a:avLst>
              <a:gd name="adj1" fmla="val 59032"/>
              <a:gd name="adj2" fmla="val -63280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Kaptok gabonát, amennyit csak akartok.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4522897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chemeClr val="accent1">
                <a:lumMod val="20000"/>
                <a:lumOff val="80000"/>
              </a:schemeClr>
            </a:gs>
            <a:gs pos="65000">
              <a:srgbClr val="F9E7A6"/>
            </a:gs>
            <a:gs pos="92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128" r="98890">
                        <a14:backgroundMark x1="70398" y1="17755" x2="70398" y2="17755"/>
                      </a14:backgroundRemoval>
                    </a14:imgEffect>
                  </a14:imgLayer>
                </a14:imgProps>
              </a:ext>
            </a:extLst>
          </a:blip>
          <a:srcRect b="42788"/>
          <a:stretch/>
        </p:blipFill>
        <p:spPr>
          <a:xfrm flipH="1">
            <a:off x="460086" y="3161211"/>
            <a:ext cx="11102107" cy="3696789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460086" y="466734"/>
            <a:ext cx="110212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A testvérek megkönnyebbülten, sok-sok gabonával indultak haza. </a:t>
            </a:r>
          </a:p>
          <a:p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Pedig csak most kezdődött az igazi próba!</a:t>
            </a:r>
            <a:endParaRPr lang="hu-H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460086" y="1425595"/>
            <a:ext cx="8924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József ugyanis elrejtette Benjámin zsákjába a kedvenc poharát. </a:t>
            </a:r>
            <a:endParaRPr lang="hu-H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460086" y="1784291"/>
            <a:ext cx="8924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Azután utánuk küldte a szolgáit.</a:t>
            </a:r>
            <a:endParaRPr lang="hu-H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24" b="100000" l="2663" r="100000">
                        <a14:foregroundMark x1="70891" y1="98287" x2="70891" y2="98287"/>
                        <a14:foregroundMark x1="71809" y1="91568" x2="71809" y2="91568"/>
                        <a14:foregroundMark x1="87603" y1="93412" x2="87603" y2="93412"/>
                        <a14:foregroundMark x1="87603" y1="96574" x2="87603" y2="96574"/>
                        <a14:foregroundMark x1="69972" y1="55204" x2="69972" y2="55204"/>
                        <a14:foregroundMark x1="72727" y1="57971" x2="72727" y2="57971"/>
                        <a14:backgroundMark x1="31497" y1="50066" x2="31497" y2="50066"/>
                        <a14:backgroundMark x1="23691" y1="32279" x2="23691" y2="32279"/>
                        <a14:backgroundMark x1="74839" y1="89065" x2="74839" y2="89065"/>
                      </a14:backgroundRemoval>
                    </a14:imgEffect>
                  </a14:imgLayer>
                </a14:imgProps>
              </a:ext>
            </a:extLst>
          </a:blip>
          <a:srcRect t="6323" b="1340"/>
          <a:stretch/>
        </p:blipFill>
        <p:spPr>
          <a:xfrm>
            <a:off x="655782" y="741471"/>
            <a:ext cx="9504217" cy="611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481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3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3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75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3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chemeClr val="accent1">
                <a:lumMod val="20000"/>
                <a:lumOff val="80000"/>
              </a:schemeClr>
            </a:gs>
            <a:gs pos="65000">
              <a:srgbClr val="F9E7A6"/>
            </a:gs>
            <a:gs pos="92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24" b="100000" l="2663" r="100000">
                        <a14:foregroundMark x1="70891" y1="98287" x2="70891" y2="98287"/>
                        <a14:foregroundMark x1="71809" y1="91568" x2="71809" y2="91568"/>
                        <a14:foregroundMark x1="87603" y1="93412" x2="87603" y2="93412"/>
                        <a14:foregroundMark x1="87603" y1="96574" x2="87603" y2="96574"/>
                        <a14:foregroundMark x1="69972" y1="55204" x2="69972" y2="55204"/>
                        <a14:foregroundMark x1="72727" y1="57971" x2="72727" y2="57971"/>
                        <a14:backgroundMark x1="31497" y1="50066" x2="31497" y2="50066"/>
                        <a14:backgroundMark x1="23691" y1="32279" x2="23691" y2="32279"/>
                        <a14:backgroundMark x1="74839" y1="89065" x2="74839" y2="89065"/>
                      </a14:backgroundRemoval>
                    </a14:imgEffect>
                  </a14:imgLayer>
                </a14:imgProps>
              </a:ext>
            </a:extLst>
          </a:blip>
          <a:srcRect t="6323" r="24227" b="1340"/>
          <a:stretch/>
        </p:blipFill>
        <p:spPr>
          <a:xfrm>
            <a:off x="6469518" y="1997766"/>
            <a:ext cx="5722482" cy="4860236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128" r="98890">
                        <a14:backgroundMark x1="70398" y1="17755" x2="70398" y2="17755"/>
                      </a14:backgroundRemoval>
                    </a14:imgEffect>
                  </a14:imgLayer>
                </a14:imgProps>
              </a:ext>
            </a:extLst>
          </a:blip>
          <a:srcRect l="26029" t="1662" b="22829"/>
          <a:stretch/>
        </p:blipFill>
        <p:spPr>
          <a:xfrm>
            <a:off x="0" y="3627784"/>
            <a:ext cx="5729910" cy="3230218"/>
          </a:xfrm>
          <a:prstGeom prst="rect">
            <a:avLst/>
          </a:prstGeom>
        </p:spPr>
      </p:pic>
      <p:sp>
        <p:nvSpPr>
          <p:cNvPr id="10" name="Ellipszis buborék 9"/>
          <p:cNvSpPr/>
          <p:nvPr/>
        </p:nvSpPr>
        <p:spPr>
          <a:xfrm>
            <a:off x="5844209" y="5158409"/>
            <a:ext cx="3082117" cy="1403924"/>
          </a:xfrm>
          <a:prstGeom prst="wedgeEllipseCallout">
            <a:avLst>
              <a:gd name="adj1" fmla="val 67561"/>
              <a:gd name="adj2" fmla="val -73916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Valaki közületek ellopta a gazdám poharát!</a:t>
            </a:r>
            <a:endParaRPr lang="hu-HU" sz="2000" dirty="0"/>
          </a:p>
        </p:txBody>
      </p:sp>
      <p:sp>
        <p:nvSpPr>
          <p:cNvPr id="13" name="Ellipszis buborék 12"/>
          <p:cNvSpPr/>
          <p:nvPr/>
        </p:nvSpPr>
        <p:spPr>
          <a:xfrm>
            <a:off x="6712226" y="1712844"/>
            <a:ext cx="3082117" cy="1403924"/>
          </a:xfrm>
          <a:prstGeom prst="wedgeEllipseCallout">
            <a:avLst>
              <a:gd name="adj1" fmla="val 84975"/>
              <a:gd name="adj2" fmla="val 17410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Nyissátok ki a zsákokat! Hadd fizessen meg a gaz tolvaj!</a:t>
            </a:r>
            <a:endParaRPr lang="hu-HU" sz="2000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788077" y="899708"/>
            <a:ext cx="5195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bg2">
                    <a:lumMod val="25000"/>
                  </a:schemeClr>
                </a:solidFill>
              </a:rPr>
              <a:t>A szolgák átkutattak mindent.</a:t>
            </a:r>
            <a:endParaRPr lang="hu-HU" sz="28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42696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chemeClr val="accent1">
                <a:lumMod val="5000"/>
                <a:lumOff val="95000"/>
              </a:schemeClr>
            </a:gs>
            <a:gs pos="28000">
              <a:schemeClr val="accent1">
                <a:lumMod val="20000"/>
                <a:lumOff val="80000"/>
              </a:schemeClr>
            </a:gs>
            <a:gs pos="36000">
              <a:srgbClr val="EBD396"/>
            </a:gs>
            <a:gs pos="92000">
              <a:srgbClr val="F9DAA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95" b="100000" l="0" r="100000">
                        <a14:foregroundMark x1="37931" y1="18858" x2="37931" y2="18858"/>
                        <a14:foregroundMark x1="43987" y1="13679" x2="43987" y2="13679"/>
                        <a14:foregroundMark x1="46678" y1="13546" x2="46678" y2="13546"/>
                        <a14:foregroundMark x1="96047" y1="41567" x2="96047" y2="41567"/>
                        <a14:foregroundMark x1="95963" y1="38380" x2="95963" y2="38380"/>
                        <a14:foregroundMark x1="95711" y1="31341" x2="95711" y2="31341"/>
                        <a14:foregroundMark x1="96131" y1="32669" x2="96131" y2="32669"/>
                        <a14:backgroundMark x1="1430" y1="90837" x2="1430" y2="90837"/>
                        <a14:backgroundMark x1="11102" y1="98274" x2="11102" y2="98274"/>
                        <a14:backgroundMark x1="12952" y1="99469" x2="12952" y2="99469"/>
                        <a14:backgroundMark x1="14550" y1="99469" x2="14550" y2="99469"/>
                        <a14:backgroundMark x1="16064" y1="99203" x2="16064" y2="99203"/>
                        <a14:backgroundMark x1="17410" y1="99469" x2="17410" y2="99469"/>
                        <a14:backgroundMark x1="1598" y1="85923" x2="1598" y2="85923"/>
                        <a14:backgroundMark x1="841" y1="78220" x2="841" y2="78220"/>
                        <a14:backgroundMark x1="1346" y1="67596" x2="1346" y2="67596"/>
                        <a14:backgroundMark x1="1766" y1="52324" x2="1766" y2="52324"/>
                        <a14:backgroundMark x1="64172" y1="99469" x2="64172" y2="99469"/>
                        <a14:backgroundMark x1="61733" y1="99203" x2="61733" y2="99203"/>
                        <a14:backgroundMark x1="58873" y1="99469" x2="58873" y2="99469"/>
                        <a14:backgroundMark x1="56434" y1="99469" x2="56434" y2="99469"/>
                        <a14:backgroundMark x1="55341" y1="99469" x2="55341" y2="99469"/>
                        <a14:backgroundMark x1="43818" y1="99469" x2="43818" y2="99469"/>
                        <a14:backgroundMark x1="41548" y1="99469" x2="41548" y2="99469"/>
                        <a14:backgroundMark x1="98823" y1="88446" x2="98823" y2="88446"/>
                        <a14:backgroundMark x1="98907" y1="35458" x2="98907" y2="35458"/>
                        <a14:backgroundMark x1="98486" y1="69323" x2="98486" y2="69323"/>
                        <a14:backgroundMark x1="91421" y1="99203" x2="91421" y2="99203"/>
                        <a14:backgroundMark x1="88646" y1="99203" x2="88646" y2="99203"/>
                        <a14:backgroundMark x1="85870" y1="99469" x2="85870" y2="99469"/>
                        <a14:backgroundMark x1="84357" y1="99203" x2="84357" y2="99203"/>
                        <a14:backgroundMark x1="77460" y1="99469" x2="77460" y2="99469"/>
                        <a14:backgroundMark x1="75946" y1="99469" x2="75946" y2="99469"/>
                        <a14:backgroundMark x1="74601" y1="99469" x2="74601" y2="99469"/>
                        <a14:backgroundMark x1="72750" y1="99469" x2="72750" y2="99469"/>
                        <a14:backgroundMark x1="71068" y1="99469" x2="71068" y2="99469"/>
                        <a14:backgroundMark x1="69134" y1="99469" x2="69134" y2="99469"/>
                        <a14:backgroundMark x1="67283" y1="99469" x2="67283" y2="99469"/>
                        <a14:backgroundMark x1="66106" y1="99203" x2="66106" y2="99203"/>
                        <a14:backgroundMark x1="78806" y1="99469" x2="78806" y2="99469"/>
                        <a14:backgroundMark x1="68209" y1="99469" x2="68209" y2="99469"/>
                        <a14:backgroundMark x1="70059" y1="99469" x2="70059" y2="99469"/>
                        <a14:backgroundMark x1="40118" y1="99469" x2="40118" y2="99469"/>
                        <a14:backgroundMark x1="39024" y1="99469" x2="39024" y2="99469"/>
                        <a14:backgroundMark x1="37847" y1="99469" x2="37847" y2="99469"/>
                        <a14:backgroundMark x1="42893" y1="99469" x2="42893" y2="99469"/>
                      </a14:backgroundRemoval>
                    </a14:imgEffect>
                  </a14:imgLayer>
                </a14:imgProps>
              </a:ext>
            </a:extLst>
          </a:blip>
          <a:srcRect t="6913"/>
          <a:stretch/>
        </p:blipFill>
        <p:spPr>
          <a:xfrm>
            <a:off x="-250314" y="629853"/>
            <a:ext cx="10440413" cy="6154874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848848" y="339385"/>
            <a:ext cx="5195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Meg is találták Benjámin zsákjában József poharát.</a:t>
            </a:r>
            <a:endParaRPr lang="hu-H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6676491" y="339385"/>
            <a:ext cx="5195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A testvérek nagyon megdöbbentek, de nem akarták magára </a:t>
            </a:r>
          </a:p>
          <a:p>
            <a:pPr algn="r"/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hagyni a testvérüket.</a:t>
            </a:r>
            <a:endParaRPr lang="hu-HU" sz="2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783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219825"/>
          </a:xfrm>
          <a:prstGeom prst="rect">
            <a:avLst/>
          </a:prstGeom>
        </p:spPr>
      </p:pic>
      <p:sp>
        <p:nvSpPr>
          <p:cNvPr id="5" name="Lekerekített téglalap 4"/>
          <p:cNvSpPr/>
          <p:nvPr/>
        </p:nvSpPr>
        <p:spPr>
          <a:xfrm>
            <a:off x="388275" y="223872"/>
            <a:ext cx="7404003" cy="1321724"/>
          </a:xfrm>
          <a:prstGeom prst="roundRect">
            <a:avLst/>
          </a:prstGeom>
          <a:solidFill>
            <a:schemeClr val="bg2">
              <a:lumMod val="75000"/>
              <a:alpha val="6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Visszatértek Benjáminnal József palotájába,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félve várták, hogy mi fog történni velük.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91" b="99380" l="0" r="100000">
                        <a14:foregroundMark x1="6681" y1="13178" x2="6681" y2="13178"/>
                        <a14:foregroundMark x1="4384" y1="13178" x2="4384" y2="13178"/>
                        <a14:foregroundMark x1="5637" y1="7287" x2="5637" y2="7287"/>
                        <a14:foregroundMark x1="5010" y1="8527" x2="5010" y2="8527"/>
                        <a14:foregroundMark x1="5219" y1="6202" x2="5219" y2="6202"/>
                        <a14:foregroundMark x1="23173" y1="48682" x2="23173" y2="48682"/>
                        <a14:foregroundMark x1="25887" y1="46822" x2="25887" y2="46822"/>
                        <a14:foregroundMark x1="33194" y1="46357" x2="33194" y2="46357"/>
                        <a14:foregroundMark x1="34447" y1="51008" x2="34447" y2="51008"/>
                        <a14:foregroundMark x1="36326" y1="52403" x2="36326" y2="52403"/>
                        <a14:foregroundMark x1="36952" y1="55659" x2="36952" y2="55659"/>
                        <a14:foregroundMark x1="39457" y1="58760" x2="39457" y2="58760"/>
                        <a14:foregroundMark x1="15449" y1="71163" x2="15449" y2="71163"/>
                        <a14:foregroundMark x1="14614" y1="72713" x2="14614" y2="72713"/>
                        <a14:foregroundMark x1="13152" y1="75039" x2="13152" y2="75039"/>
                        <a14:foregroundMark x1="15031" y1="75039" x2="15031" y2="75039"/>
                        <a14:foregroundMark x1="15031" y1="76124" x2="15031" y2="76124"/>
                        <a14:foregroundMark x1="14823" y1="77674" x2="14823" y2="77674"/>
                        <a14:foregroundMark x1="17328" y1="78140" x2="17328" y2="78140"/>
                        <a14:foregroundMark x1="17328" y1="72868" x2="17328" y2="72868"/>
                        <a14:foregroundMark x1="19415" y1="73488" x2="19415" y2="73488"/>
                        <a14:foregroundMark x1="26931" y1="74109" x2="26931" y2="74109"/>
                        <a14:foregroundMark x1="24008" y1="69457" x2="24008" y2="69457"/>
                        <a14:foregroundMark x1="25678" y1="58915" x2="25678" y2="58915"/>
                        <a14:foregroundMark x1="37578" y1="50853" x2="37578" y2="50853"/>
                        <a14:foregroundMark x1="38413" y1="61240" x2="38413" y2="61240"/>
                        <a14:foregroundMark x1="39248" y1="66357" x2="39248" y2="66357"/>
                        <a14:foregroundMark x1="39248" y1="72248" x2="39248" y2="72248"/>
                        <a14:foregroundMark x1="40084" y1="69612" x2="40084" y2="69612"/>
                        <a14:foregroundMark x1="40292" y1="71938" x2="40292" y2="71938"/>
                        <a14:foregroundMark x1="40292" y1="76279" x2="40292" y2="76279"/>
                        <a14:foregroundMark x1="29645" y1="66047" x2="29645" y2="66047"/>
                        <a14:foregroundMark x1="30480" y1="58140" x2="30480" y2="58140"/>
                        <a14:foregroundMark x1="31942" y1="51938" x2="31942" y2="51938"/>
                        <a14:foregroundMark x1="6054" y1="18450" x2="6054" y2="18450"/>
                        <a14:foregroundMark x1="7516" y1="18760" x2="7516" y2="18760"/>
                        <a14:foregroundMark x1="39875" y1="53643" x2="39875" y2="53643"/>
                        <a14:foregroundMark x1="40501" y1="56434" x2="40501" y2="56434"/>
                        <a14:foregroundMark x1="42589" y1="67907" x2="42589" y2="67907"/>
                        <a14:foregroundMark x1="41754" y1="63721" x2="41754" y2="63721"/>
                        <a14:foregroundMark x1="43841" y1="73333" x2="43841" y2="73333"/>
                        <a14:foregroundMark x1="30689" y1="61085" x2="30689" y2="61085"/>
                        <a14:foregroundMark x1="40919" y1="58140" x2="40919" y2="58140"/>
                        <a14:backgroundMark x1="12735" y1="77674" x2="12735" y2="77674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7490"/>
          <a:stretch/>
        </p:blipFill>
        <p:spPr>
          <a:xfrm>
            <a:off x="3090397" y="1354794"/>
            <a:ext cx="6537956" cy="55032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Csoportba foglalás 21"/>
          <p:cNvGrpSpPr/>
          <p:nvPr/>
        </p:nvGrpSpPr>
        <p:grpSpPr>
          <a:xfrm>
            <a:off x="-450562" y="2365513"/>
            <a:ext cx="12642562" cy="4492487"/>
            <a:chOff x="-299172" y="2365513"/>
            <a:chExt cx="12642562" cy="4492487"/>
          </a:xfrm>
        </p:grpSpPr>
        <p:grpSp>
          <p:nvGrpSpPr>
            <p:cNvPr id="16" name="Csoportba foglalás 15"/>
            <p:cNvGrpSpPr/>
            <p:nvPr/>
          </p:nvGrpSpPr>
          <p:grpSpPr>
            <a:xfrm>
              <a:off x="-299172" y="2365513"/>
              <a:ext cx="12642562" cy="4492487"/>
              <a:chOff x="-1172806" y="2365513"/>
              <a:chExt cx="12642562" cy="4492487"/>
            </a:xfrm>
          </p:grpSpPr>
          <p:grpSp>
            <p:nvGrpSpPr>
              <p:cNvPr id="11" name="Csoportba foglalás 10"/>
              <p:cNvGrpSpPr/>
              <p:nvPr/>
            </p:nvGrpSpPr>
            <p:grpSpPr>
              <a:xfrm>
                <a:off x="-1172806" y="2365513"/>
                <a:ext cx="12642562" cy="4492487"/>
                <a:chOff x="1003852" y="3207373"/>
                <a:chExt cx="10462927" cy="3650627"/>
              </a:xfrm>
            </p:grpSpPr>
            <p:pic>
              <p:nvPicPr>
                <p:cNvPr id="12" name="Kép 11"/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0" b="100000" l="2128" r="98890">
                              <a14:backgroundMark x1="70398" y1="17755" x2="70398" y2="17755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b="42788"/>
                <a:stretch/>
              </p:blipFill>
              <p:spPr>
                <a:xfrm>
                  <a:off x="1003852" y="3323385"/>
                  <a:ext cx="10462927" cy="3534615"/>
                </a:xfrm>
                <a:prstGeom prst="rect">
                  <a:avLst/>
                </a:prstGeom>
              </p:spPr>
            </p:pic>
            <p:pic>
              <p:nvPicPr>
                <p:cNvPr id="13" name="Kép 12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5682" b="95076" l="5687" r="100000">
                              <a14:backgroundMark x1="94787" y1="77273" x2="94787" y2="77273"/>
                              <a14:backgroundMark x1="71090" y1="51894" x2="71090" y2="51894"/>
                              <a14:backgroundMark x1="7109" y1="26136" x2="7109" y2="26136"/>
                              <a14:backgroundMark x1="9953" y1="28409" x2="9953" y2="28409"/>
                              <a14:backgroundMark x1="25592" y1="7955" x2="25592" y2="7955"/>
                              <a14:backgroundMark x1="67773" y1="10606" x2="67773" y2="10606"/>
                              <a14:backgroundMark x1="90521" y1="64394" x2="90521" y2="64394"/>
                              <a14:backgroundMark x1="7109" y1="57576" x2="7109" y2="57576"/>
                              <a14:backgroundMark x1="7583" y1="79924" x2="7583" y2="79924"/>
                              <a14:backgroundMark x1="10900" y1="88258" x2="10900" y2="88258"/>
                              <a14:backgroundMark x1="12322" y1="92803" x2="12322" y2="9280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48679" y="3372476"/>
                  <a:ext cx="1373271" cy="1718216"/>
                </a:xfrm>
                <a:prstGeom prst="rect">
                  <a:avLst/>
                </a:prstGeom>
              </p:spPr>
            </p:pic>
            <p:pic>
              <p:nvPicPr>
                <p:cNvPr id="14" name="Kép 13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7813" b="96563" l="11647" r="93173">
                              <a14:backgroundMark x1="19277" y1="62187" x2="19277" y2="62187"/>
                              <a14:backgroundMark x1="20482" y1="67500" x2="20482" y2="67500"/>
                              <a14:backgroundMark x1="22490" y1="74688" x2="22490" y2="74688"/>
                              <a14:backgroundMark x1="23695" y1="79375" x2="23695" y2="79375"/>
                              <a14:backgroundMark x1="23695" y1="82500" x2="23695" y2="82500"/>
                              <a14:backgroundMark x1="24900" y1="72813" x2="24900" y2="72813"/>
                              <a14:backgroundMark x1="89960" y1="33438" x2="89960" y2="33438"/>
                              <a14:backgroundMark x1="87952" y1="61250" x2="87952" y2="61250"/>
                              <a14:backgroundMark x1="41767" y1="93438" x2="41767" y2="93438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26966" y="3207373"/>
                  <a:ext cx="1380993" cy="1774771"/>
                </a:xfrm>
                <a:prstGeom prst="rect">
                  <a:avLst/>
                </a:prstGeom>
              </p:spPr>
            </p:pic>
          </p:grpSp>
          <p:pic>
            <p:nvPicPr>
              <p:cNvPr id="15" name="Kép 14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2778" b="95139" l="2273" r="98182">
                            <a14:foregroundMark x1="40455" y1="53819" x2="40455" y2="53819"/>
                            <a14:foregroundMark x1="37727" y1="44444" x2="37727" y2="44444"/>
                            <a14:foregroundMark x1="51818" y1="14583" x2="51818" y2="14583"/>
                            <a14:foregroundMark x1="14545" y1="51736" x2="14545" y2="51736"/>
                            <a14:backgroundMark x1="93182" y1="30208" x2="93182" y2="30208"/>
                            <a14:backgroundMark x1="96818" y1="26736" x2="96818" y2="26736"/>
                            <a14:backgroundMark x1="95909" y1="35069" x2="95909" y2="35069"/>
                            <a14:backgroundMark x1="95455" y1="41667" x2="95455" y2="41667"/>
                            <a14:backgroundMark x1="95909" y1="45139" x2="95909" y2="45139"/>
                            <a14:backgroundMark x1="91364" y1="64583" x2="91364" y2="64583"/>
                            <a14:backgroundMark x1="89091" y1="61111" x2="89091" y2="61111"/>
                            <a14:backgroundMark x1="88182" y1="66667" x2="88182" y2="66667"/>
                            <a14:backgroundMark x1="85000" y1="65278" x2="85000" y2="65278"/>
                            <a14:backgroundMark x1="93636" y1="57292" x2="93636" y2="57292"/>
                            <a14:backgroundMark x1="95455" y1="52083" x2="95455" y2="5208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8946528" y="3080992"/>
                <a:ext cx="1221201" cy="1602147"/>
              </a:xfrm>
              <a:prstGeom prst="rect">
                <a:avLst/>
              </a:prstGeom>
            </p:spPr>
          </p:pic>
        </p:grpSp>
        <p:pic>
          <p:nvPicPr>
            <p:cNvPr id="17" name="Kép 16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87421" l="4498" r="95502">
                          <a14:foregroundMark x1="16955" y1="30818" x2="16955" y2="30818"/>
                          <a14:foregroundMark x1="16955" y1="37421" x2="16955" y2="37421"/>
                          <a14:foregroundMark x1="15571" y1="42767" x2="15571" y2="42767"/>
                          <a14:foregroundMark x1="15917" y1="45912" x2="15917" y2="45912"/>
                          <a14:foregroundMark x1="15917" y1="50000" x2="15917" y2="50000"/>
                          <a14:foregroundMark x1="17647" y1="44340" x2="17647" y2="44340"/>
                          <a14:foregroundMark x1="12803" y1="49686" x2="12803" y2="49686"/>
                          <a14:foregroundMark x1="19723" y1="50629" x2="19723" y2="50629"/>
                          <a14:foregroundMark x1="28720" y1="49686" x2="28720" y2="49686"/>
                          <a14:foregroundMark x1="30450" y1="54403" x2="30450" y2="54403"/>
                          <a14:foregroundMark x1="29758" y1="62264" x2="29758" y2="62264"/>
                          <a14:foregroundMark x1="29758" y1="69182" x2="29758" y2="69182"/>
                          <a14:foregroundMark x1="34256" y1="68868" x2="34256" y2="68868"/>
                          <a14:foregroundMark x1="34948" y1="73585" x2="34948" y2="73585"/>
                          <a14:foregroundMark x1="28720" y1="71698" x2="28720" y2="71698"/>
                          <a14:foregroundMark x1="34602" y1="78616" x2="34602" y2="78616"/>
                          <a14:foregroundMark x1="30450" y1="75157" x2="30450" y2="75157"/>
                          <a14:foregroundMark x1="38062" y1="82075" x2="38062" y2="82075"/>
                          <a14:foregroundMark x1="42561" y1="83019" x2="42561" y2="83019"/>
                          <a14:foregroundMark x1="52249" y1="83648" x2="52249" y2="83648"/>
                          <a14:foregroundMark x1="45675" y1="80818" x2="45675" y2="80818"/>
                          <a14:foregroundMark x1="27336" y1="81761" x2="27336" y2="81761"/>
                          <a14:backgroundMark x1="36332" y1="1258" x2="36332" y2="1258"/>
                          <a14:backgroundMark x1="56401" y1="3459" x2="56401" y2="3459"/>
                          <a14:backgroundMark x1="64014" y1="3145" x2="64014" y2="3145"/>
                          <a14:backgroundMark x1="25952" y1="83648" x2="25952" y2="8364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8518134" y="3886200"/>
              <a:ext cx="1595213" cy="1942632"/>
            </a:xfrm>
            <a:prstGeom prst="rect">
              <a:avLst/>
            </a:prstGeom>
          </p:spPr>
        </p:pic>
        <p:pic>
          <p:nvPicPr>
            <p:cNvPr id="20" name="Kép 19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2236" y="3971636"/>
              <a:ext cx="402627" cy="2399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4407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250"/>
                            </p:stCondLst>
                            <p:childTnLst>
                              <p:par>
                                <p:cTn id="1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4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4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4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75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chemeClr val="accent1">
                <a:lumMod val="20000"/>
                <a:lumOff val="80000"/>
              </a:schemeClr>
            </a:gs>
            <a:gs pos="65000">
              <a:srgbClr val="F9E7A6"/>
            </a:gs>
            <a:gs pos="92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ekerekített téglalap 2"/>
          <p:cNvSpPr/>
          <p:nvPr/>
        </p:nvSpPr>
        <p:spPr>
          <a:xfrm>
            <a:off x="7027816" y="1327132"/>
            <a:ext cx="4533736" cy="4559862"/>
          </a:xfrm>
          <a:prstGeom prst="roundRect">
            <a:avLst/>
          </a:prstGeom>
          <a:effectLst>
            <a:outerShdw blurRad="50800" dist="2286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/>
              <a:t>Tudod-e?</a:t>
            </a:r>
          </a:p>
          <a:p>
            <a:pPr algn="ctr"/>
            <a:r>
              <a:rPr lang="hu-HU" sz="3200" dirty="0" err="1" smtClean="0"/>
              <a:t>Jákób</a:t>
            </a:r>
            <a:r>
              <a:rPr lang="hu-HU" sz="3200" dirty="0" smtClean="0"/>
              <a:t> fiainak a neve: </a:t>
            </a:r>
            <a:r>
              <a:rPr lang="hu-HU" sz="3200" dirty="0" err="1" smtClean="0"/>
              <a:t>Rúben</a:t>
            </a:r>
            <a:r>
              <a:rPr lang="hu-HU" sz="3200" dirty="0" smtClean="0"/>
              <a:t>, Simeon, Lévi, Júda, </a:t>
            </a:r>
            <a:r>
              <a:rPr lang="hu-HU" sz="3200" dirty="0" err="1" smtClean="0"/>
              <a:t>Issakár</a:t>
            </a:r>
            <a:r>
              <a:rPr lang="hu-HU" sz="3200" dirty="0" smtClean="0"/>
              <a:t>, Zebulon, </a:t>
            </a:r>
            <a:r>
              <a:rPr lang="hu-HU" sz="3200" dirty="0" err="1" smtClean="0"/>
              <a:t>Gád</a:t>
            </a:r>
            <a:r>
              <a:rPr lang="hu-HU" sz="3200" dirty="0" smtClean="0"/>
              <a:t>, </a:t>
            </a:r>
            <a:r>
              <a:rPr lang="hu-HU" sz="3200" dirty="0" err="1" smtClean="0"/>
              <a:t>Ásér</a:t>
            </a:r>
            <a:r>
              <a:rPr lang="hu-HU" sz="3200" dirty="0" smtClean="0"/>
              <a:t>, Dán, </a:t>
            </a:r>
            <a:r>
              <a:rPr lang="hu-HU" sz="3200" dirty="0" err="1" smtClean="0"/>
              <a:t>Naftáli</a:t>
            </a:r>
            <a:r>
              <a:rPr lang="hu-HU" sz="3200" dirty="0" smtClean="0"/>
              <a:t>, József, Benjámin.</a:t>
            </a:r>
            <a:endParaRPr lang="hu-HU" sz="3200" dirty="0"/>
          </a:p>
        </p:txBody>
      </p:sp>
      <p:grpSp>
        <p:nvGrpSpPr>
          <p:cNvPr id="7" name="Csoportba foglalás 6"/>
          <p:cNvGrpSpPr/>
          <p:nvPr/>
        </p:nvGrpSpPr>
        <p:grpSpPr>
          <a:xfrm>
            <a:off x="-78377" y="2055224"/>
            <a:ext cx="7364319" cy="4915988"/>
            <a:chOff x="-78377" y="2055224"/>
            <a:chExt cx="7364319" cy="4915988"/>
          </a:xfrm>
        </p:grpSpPr>
        <p:pic>
          <p:nvPicPr>
            <p:cNvPr id="4" name="Kép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883" b="98427" l="612" r="98163">
                          <a14:foregroundMark x1="51794" y1="32503" x2="51794" y2="32503"/>
                          <a14:foregroundMark x1="50131" y1="33028" x2="50131" y2="33028"/>
                          <a14:foregroundMark x1="48119" y1="33421" x2="48119" y2="33421"/>
                          <a14:foregroundMark x1="48731" y1="31979" x2="48731" y2="31979"/>
                          <a14:foregroundMark x1="51006" y1="32503" x2="51006" y2="32503"/>
                          <a14:foregroundMark x1="38408" y1="32110" x2="38408" y2="3211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78377" y="2055224"/>
              <a:ext cx="7364319" cy="4915988"/>
            </a:xfrm>
            <a:prstGeom prst="rect">
              <a:avLst/>
            </a:prstGeom>
          </p:spPr>
        </p:pic>
        <p:pic>
          <p:nvPicPr>
            <p:cNvPr id="5" name="Kép 4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000" b="98810" l="1446" r="22570">
                          <a14:foregroundMark x1="17912" y1="20119" x2="17912" y2="20119"/>
                          <a14:foregroundMark x1="12610" y1="32857" x2="12610" y2="32857"/>
                          <a14:foregroundMark x1="11727" y1="63333" x2="11727" y2="63333"/>
                          <a14:foregroundMark x1="15422" y1="61905" x2="15422" y2="61905"/>
                          <a14:foregroundMark x1="15823" y1="66429" x2="15823" y2="66429"/>
                          <a14:foregroundMark x1="17108" y1="68214" x2="17108" y2="68214"/>
                          <a14:foregroundMark x1="11566" y1="66667" x2="11566" y2="66667"/>
                          <a14:foregroundMark x1="8434" y1="66190" x2="8434" y2="66190"/>
                          <a14:foregroundMark x1="5863" y1="65833" x2="5863" y2="65833"/>
                          <a14:foregroundMark x1="5382" y1="69167" x2="5382" y2="69167"/>
                          <a14:foregroundMark x1="5221" y1="72976" x2="5221" y2="72976"/>
                          <a14:foregroundMark x1="7550" y1="65476" x2="7550" y2="65476"/>
                          <a14:foregroundMark x1="10924" y1="69167" x2="10924" y2="69167"/>
                          <a14:foregroundMark x1="14699" y1="71429" x2="14699" y2="71429"/>
                          <a14:backgroundMark x1="2892" y1="47262" x2="2892" y2="47262"/>
                          <a14:backgroundMark x1="3133" y1="57619" x2="3133" y2="57619"/>
                          <a14:backgroundMark x1="20321" y1="64167" x2="20321" y2="64167"/>
                          <a14:backgroundMark x1="21446" y1="59643" x2="21446" y2="59643"/>
                          <a14:backgroundMark x1="17671" y1="57381" x2="17671" y2="57381"/>
                          <a14:backgroundMark x1="21847" y1="41071" x2="21847" y2="41071"/>
                          <a14:backgroundMark x1="22249" y1="47024" x2="22249" y2="47024"/>
                          <a14:backgroundMark x1="23936" y1="47619" x2="23936" y2="47619"/>
                          <a14:backgroundMark x1="31004" y1="25357" x2="31004" y2="25357"/>
                          <a14:backgroundMark x1="19438" y1="60714" x2="19438" y2="60714"/>
                          <a14:backgroundMark x1="1847" y1="85952" x2="1847" y2="85952"/>
                        </a14:backgroundRemoval>
                      </a14:imgEffect>
                    </a14:imgLayer>
                  </a14:imgProps>
                </a:ext>
              </a:extLst>
            </a:blip>
            <a:srcRect l="1367" t="7105" r="76901" b="13889"/>
            <a:stretch/>
          </p:blipFill>
          <p:spPr>
            <a:xfrm>
              <a:off x="-78377" y="3753394"/>
              <a:ext cx="1277573" cy="3133574"/>
            </a:xfrm>
            <a:prstGeom prst="rect">
              <a:avLst/>
            </a:prstGeom>
            <a:effectLst/>
          </p:spPr>
        </p:pic>
      </p:grpSp>
      <p:pic>
        <p:nvPicPr>
          <p:cNvPr id="6" name="Kép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2029097" cy="200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87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chemeClr val="accent1">
                <a:lumMod val="20000"/>
                <a:lumOff val="80000"/>
              </a:schemeClr>
            </a:gs>
            <a:gs pos="65000">
              <a:srgbClr val="F9E7A6"/>
            </a:gs>
            <a:gs pos="92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985982" y="1450998"/>
            <a:ext cx="10164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>
                <a:solidFill>
                  <a:schemeClr val="tx2">
                    <a:lumMod val="50000"/>
                  </a:schemeClr>
                </a:solidFill>
              </a:rPr>
              <a:t>Szerinted hogyan végződik majd a történetük?</a:t>
            </a:r>
            <a:endParaRPr lang="hu-HU" sz="3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704109" y="4937913"/>
            <a:ext cx="8728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>
                <a:solidFill>
                  <a:schemeClr val="tx2">
                    <a:lumMod val="50000"/>
                  </a:schemeClr>
                </a:solidFill>
              </a:rPr>
              <a:t>A következő hittan órán kiderül.</a:t>
            </a:r>
            <a:endParaRPr lang="hu-HU" sz="3600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3234892" y="2561207"/>
            <a:ext cx="5666798" cy="2036511"/>
            <a:chOff x="-299172" y="2365513"/>
            <a:chExt cx="12642562" cy="4492487"/>
          </a:xfrm>
        </p:grpSpPr>
        <p:grpSp>
          <p:nvGrpSpPr>
            <p:cNvPr id="5" name="Csoportba foglalás 4"/>
            <p:cNvGrpSpPr/>
            <p:nvPr/>
          </p:nvGrpSpPr>
          <p:grpSpPr>
            <a:xfrm>
              <a:off x="-299172" y="2365513"/>
              <a:ext cx="12642562" cy="4492487"/>
              <a:chOff x="-1172806" y="2365513"/>
              <a:chExt cx="12642562" cy="4492487"/>
            </a:xfrm>
          </p:grpSpPr>
          <p:grpSp>
            <p:nvGrpSpPr>
              <p:cNvPr id="8" name="Csoportba foglalás 7"/>
              <p:cNvGrpSpPr/>
              <p:nvPr/>
            </p:nvGrpSpPr>
            <p:grpSpPr>
              <a:xfrm>
                <a:off x="-1172806" y="2365513"/>
                <a:ext cx="12642562" cy="4492487"/>
                <a:chOff x="1003852" y="3207373"/>
                <a:chExt cx="10462927" cy="3650627"/>
              </a:xfrm>
            </p:grpSpPr>
            <p:pic>
              <p:nvPicPr>
                <p:cNvPr id="10" name="Kép 9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0" b="100000" l="2128" r="98890">
                              <a14:backgroundMark x1="70398" y1="17755" x2="70398" y2="17755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b="42788"/>
                <a:stretch/>
              </p:blipFill>
              <p:spPr>
                <a:xfrm>
                  <a:off x="1003852" y="3323385"/>
                  <a:ext cx="10462927" cy="3534615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11" name="Kép 10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5682" b="95076" l="5687" r="100000">
                              <a14:backgroundMark x1="94787" y1="77273" x2="94787" y2="77273"/>
                              <a14:backgroundMark x1="71090" y1="51894" x2="71090" y2="51894"/>
                              <a14:backgroundMark x1="7109" y1="26136" x2="7109" y2="26136"/>
                              <a14:backgroundMark x1="9953" y1="28409" x2="9953" y2="28409"/>
                              <a14:backgroundMark x1="25592" y1="7955" x2="25592" y2="7955"/>
                              <a14:backgroundMark x1="67773" y1="10606" x2="67773" y2="10606"/>
                              <a14:backgroundMark x1="90521" y1="64394" x2="90521" y2="64394"/>
                              <a14:backgroundMark x1="7109" y1="57576" x2="7109" y2="57576"/>
                              <a14:backgroundMark x1="7583" y1="79924" x2="7583" y2="79924"/>
                              <a14:backgroundMark x1="10900" y1="88258" x2="10900" y2="88258"/>
                              <a14:backgroundMark x1="12322" y1="92803" x2="12322" y2="9280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48679" y="3372476"/>
                  <a:ext cx="1373271" cy="171821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12" name="Kép 11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7813" b="96563" l="11647" r="93173">
                              <a14:backgroundMark x1="19277" y1="62187" x2="19277" y2="62187"/>
                              <a14:backgroundMark x1="20482" y1="67500" x2="20482" y2="67500"/>
                              <a14:backgroundMark x1="22490" y1="74688" x2="22490" y2="74688"/>
                              <a14:backgroundMark x1="23695" y1="79375" x2="23695" y2="79375"/>
                              <a14:backgroundMark x1="23695" y1="82500" x2="23695" y2="82500"/>
                              <a14:backgroundMark x1="24900" y1="72813" x2="24900" y2="72813"/>
                              <a14:backgroundMark x1="89960" y1="33438" x2="89960" y2="33438"/>
                              <a14:backgroundMark x1="87952" y1="61250" x2="87952" y2="61250"/>
                              <a14:backgroundMark x1="41767" y1="93438" x2="41767" y2="93438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26966" y="3207373"/>
                  <a:ext cx="1380993" cy="1774771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p:grpSp>
          <p:pic>
            <p:nvPicPr>
              <p:cNvPr id="9" name="Kép 8"/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2778" b="95139" l="2273" r="98182">
                            <a14:foregroundMark x1="40455" y1="53819" x2="40455" y2="53819"/>
                            <a14:foregroundMark x1="37727" y1="44444" x2="37727" y2="44444"/>
                            <a14:foregroundMark x1="51818" y1="14583" x2="51818" y2="14583"/>
                            <a14:foregroundMark x1="14545" y1="51736" x2="14545" y2="51736"/>
                            <a14:backgroundMark x1="93182" y1="30208" x2="93182" y2="30208"/>
                            <a14:backgroundMark x1="96818" y1="26736" x2="96818" y2="26736"/>
                            <a14:backgroundMark x1="95909" y1="35069" x2="95909" y2="35069"/>
                            <a14:backgroundMark x1="95455" y1="41667" x2="95455" y2="41667"/>
                            <a14:backgroundMark x1="95909" y1="45139" x2="95909" y2="45139"/>
                            <a14:backgroundMark x1="91364" y1="64583" x2="91364" y2="64583"/>
                            <a14:backgroundMark x1="89091" y1="61111" x2="89091" y2="61111"/>
                            <a14:backgroundMark x1="88182" y1="66667" x2="88182" y2="66667"/>
                            <a14:backgroundMark x1="85000" y1="65278" x2="85000" y2="65278"/>
                            <a14:backgroundMark x1="93636" y1="57292" x2="93636" y2="57292"/>
                            <a14:backgroundMark x1="95455" y1="52083" x2="95455" y2="5208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8946528" y="3080992"/>
                <a:ext cx="1221201" cy="160214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pic>
          <p:nvPicPr>
            <p:cNvPr id="6" name="Kép 5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87421" l="4498" r="95502">
                          <a14:foregroundMark x1="16955" y1="30818" x2="16955" y2="30818"/>
                          <a14:foregroundMark x1="16955" y1="37421" x2="16955" y2="37421"/>
                          <a14:foregroundMark x1="15571" y1="42767" x2="15571" y2="42767"/>
                          <a14:foregroundMark x1="15917" y1="45912" x2="15917" y2="45912"/>
                          <a14:foregroundMark x1="15917" y1="50000" x2="15917" y2="50000"/>
                          <a14:foregroundMark x1="17647" y1="44340" x2="17647" y2="44340"/>
                          <a14:foregroundMark x1="12803" y1="49686" x2="12803" y2="49686"/>
                          <a14:foregroundMark x1="19723" y1="50629" x2="19723" y2="50629"/>
                          <a14:foregroundMark x1="28720" y1="49686" x2="28720" y2="49686"/>
                          <a14:foregroundMark x1="30450" y1="54403" x2="30450" y2="54403"/>
                          <a14:foregroundMark x1="29758" y1="62264" x2="29758" y2="62264"/>
                          <a14:foregroundMark x1="29758" y1="69182" x2="29758" y2="69182"/>
                          <a14:foregroundMark x1="34256" y1="68868" x2="34256" y2="68868"/>
                          <a14:foregroundMark x1="34948" y1="73585" x2="34948" y2="73585"/>
                          <a14:foregroundMark x1="28720" y1="71698" x2="28720" y2="71698"/>
                          <a14:foregroundMark x1="34602" y1="78616" x2="34602" y2="78616"/>
                          <a14:foregroundMark x1="30450" y1="75157" x2="30450" y2="75157"/>
                          <a14:foregroundMark x1="38062" y1="82075" x2="38062" y2="82075"/>
                          <a14:foregroundMark x1="42561" y1="83019" x2="42561" y2="83019"/>
                          <a14:foregroundMark x1="52249" y1="83648" x2="52249" y2="83648"/>
                          <a14:foregroundMark x1="45675" y1="80818" x2="45675" y2="80818"/>
                          <a14:foregroundMark x1="27336" y1="81761" x2="27336" y2="81761"/>
                          <a14:backgroundMark x1="36332" y1="1258" x2="36332" y2="1258"/>
                          <a14:backgroundMark x1="56401" y1="3459" x2="56401" y2="3459"/>
                          <a14:backgroundMark x1="64014" y1="3145" x2="64014" y2="3145"/>
                          <a14:backgroundMark x1="25952" y1="83648" x2="25952" y2="8364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8518134" y="3886200"/>
              <a:ext cx="1595213" cy="19426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Kép 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2236" y="3971636"/>
              <a:ext cx="402627" cy="2399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3" name="Szövegdoboz 12"/>
          <p:cNvSpPr txBox="1"/>
          <p:nvPr/>
        </p:nvSpPr>
        <p:spPr>
          <a:xfrm>
            <a:off x="143163" y="5601273"/>
            <a:ext cx="11850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>
                <a:solidFill>
                  <a:schemeClr val="tx2">
                    <a:lumMod val="50000"/>
                  </a:schemeClr>
                </a:solidFill>
              </a:rPr>
              <a:t>Ahogyan az is, hogy </a:t>
            </a:r>
            <a:r>
              <a:rPr lang="hu-HU" sz="3600" dirty="0" err="1" smtClean="0">
                <a:solidFill>
                  <a:schemeClr val="tx2">
                    <a:lumMod val="50000"/>
                  </a:schemeClr>
                </a:solidFill>
              </a:rPr>
              <a:t>Jákób</a:t>
            </a:r>
            <a:r>
              <a:rPr lang="hu-HU" sz="3600" dirty="0" smtClean="0">
                <a:solidFill>
                  <a:schemeClr val="tx2">
                    <a:lumMod val="50000"/>
                  </a:schemeClr>
                </a:solidFill>
              </a:rPr>
              <a:t> családjához eljut-e az élelem.</a:t>
            </a:r>
            <a:endParaRPr lang="hu-HU" sz="36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8103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817"/>
            <a:ext cx="12192000" cy="6219825"/>
          </a:xfrm>
          <a:prstGeom prst="rect">
            <a:avLst/>
          </a:prstGeom>
        </p:spPr>
      </p:pic>
      <p:sp>
        <p:nvSpPr>
          <p:cNvPr id="18" name="Lekerekített téglalap 17"/>
          <p:cNvSpPr/>
          <p:nvPr/>
        </p:nvSpPr>
        <p:spPr>
          <a:xfrm>
            <a:off x="639700" y="440183"/>
            <a:ext cx="5982789" cy="1659908"/>
          </a:xfrm>
          <a:prstGeom prst="roundRect">
            <a:avLst/>
          </a:prstGeom>
          <a:solidFill>
            <a:srgbClr val="8CC5C6">
              <a:alpha val="76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/>
              <a:t>Mai történetünket számok segítségével ismételjük át! </a:t>
            </a:r>
          </a:p>
          <a:p>
            <a:pPr algn="ctr"/>
            <a:r>
              <a:rPr lang="hu-HU" sz="2800" dirty="0" smtClean="0">
                <a:hlinkClick r:id="rId3"/>
              </a:rPr>
              <a:t>Kattints ide</a:t>
            </a:r>
            <a:r>
              <a:rPr lang="hu-HU" sz="2800" dirty="0" smtClean="0"/>
              <a:t> és kezdődik a feladat!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8932324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7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11096" cy="19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4"/>
          <p:cNvSpPr txBox="1">
            <a:spLocks noChangeArrowheads="1"/>
          </p:cNvSpPr>
          <p:nvPr/>
        </p:nvSpPr>
        <p:spPr bwMode="auto">
          <a:xfrm>
            <a:off x="455839" y="2646726"/>
            <a:ext cx="5024438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Kezdd a digitális hittanórát az óra eleji imádsággal!</a:t>
            </a:r>
          </a:p>
        </p:txBody>
      </p:sp>
      <p:pic>
        <p:nvPicPr>
          <p:cNvPr id="5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793750"/>
            <a:ext cx="5380037" cy="5405438"/>
          </a:xfrm>
          <a:prstGeom prst="rect">
            <a:avLst/>
          </a:prstGeom>
          <a:solidFill>
            <a:srgbClr val="FFFBD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3646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858" y="25222"/>
            <a:ext cx="3546764" cy="6832778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2115127" y="2976727"/>
            <a:ext cx="535709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>Rajzolj egy ilyen kalászt a hittan füzetedbe!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>A kalászba írd be azoknak a nevét, akiknek valami fontos dologra van szükségük!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u-HU" sz="2400" dirty="0" err="1" smtClean="0">
                <a:solidFill>
                  <a:schemeClr val="accent2">
                    <a:lumMod val="50000"/>
                  </a:schemeClr>
                </a:solidFill>
              </a:rPr>
              <a:t>Válassz</a:t>
            </a:r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> ki közülük valakit, és imádkozz érte és a szükségéért Istenhez! </a:t>
            </a:r>
            <a:endParaRPr lang="hu-H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115127" y="527181"/>
            <a:ext cx="54771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accent1">
                    <a:lumMod val="50000"/>
                  </a:schemeClr>
                </a:solidFill>
              </a:rPr>
              <a:t>Nemcsak </a:t>
            </a:r>
            <a:r>
              <a:rPr lang="hu-HU" sz="2800" dirty="0">
                <a:solidFill>
                  <a:schemeClr val="accent1">
                    <a:lumMod val="50000"/>
                  </a:schemeClr>
                </a:solidFill>
              </a:rPr>
              <a:t>éhező emberek vannak a világon, hanem olyanok is, akiknek valami más fontos dolog hiányzik az életükből</a:t>
            </a:r>
            <a:r>
              <a:rPr lang="hu-HU" sz="28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hu-H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647889" cy="165330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3" y="1653309"/>
            <a:ext cx="1644406" cy="163441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37576"/>
            <a:ext cx="1647889" cy="162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2459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chemeClr val="accent1">
                <a:lumMod val="20000"/>
                <a:lumOff val="80000"/>
              </a:schemeClr>
            </a:gs>
            <a:gs pos="65000">
              <a:srgbClr val="F9E7A6"/>
            </a:gs>
            <a:gs pos="92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3389242" y="242716"/>
            <a:ext cx="50987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schemeClr val="tx2">
                    <a:lumMod val="50000"/>
                  </a:schemeClr>
                </a:solidFill>
              </a:rPr>
              <a:t>Isten velünk van mindig.</a:t>
            </a:r>
          </a:p>
          <a:p>
            <a:pPr algn="ctr"/>
            <a:r>
              <a:rPr lang="hu-HU" sz="2800" dirty="0" smtClean="0">
                <a:solidFill>
                  <a:schemeClr val="tx2">
                    <a:lumMod val="50000"/>
                  </a:schemeClr>
                </a:solidFill>
              </a:rPr>
              <a:t>Vezet bennünket.</a:t>
            </a:r>
          </a:p>
          <a:p>
            <a:pPr algn="ctr"/>
            <a:r>
              <a:rPr lang="hu-HU" sz="2800" dirty="0" smtClean="0">
                <a:solidFill>
                  <a:schemeClr val="tx2">
                    <a:lumMod val="50000"/>
                  </a:schemeClr>
                </a:solidFill>
              </a:rPr>
              <a:t>Józsefet sem hagyta magára. </a:t>
            </a:r>
            <a:endParaRPr lang="hu-HU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99056" y="2746369"/>
            <a:ext cx="4522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tx2">
                    <a:lumMod val="50000"/>
                  </a:schemeClr>
                </a:solidFill>
              </a:rPr>
              <a:t>Emlékszel még József álmára?</a:t>
            </a:r>
            <a:endParaRPr lang="hu-HU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10" b="98998" l="2314" r="9828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5133" y="3547880"/>
            <a:ext cx="5730682" cy="2450395"/>
          </a:xfrm>
          <a:prstGeom prst="rect">
            <a:avLst/>
          </a:prstGeom>
        </p:spPr>
      </p:pic>
      <p:grpSp>
        <p:nvGrpSpPr>
          <p:cNvPr id="12" name="Csoportba foglalás 11"/>
          <p:cNvGrpSpPr/>
          <p:nvPr/>
        </p:nvGrpSpPr>
        <p:grpSpPr>
          <a:xfrm>
            <a:off x="7340676" y="3588028"/>
            <a:ext cx="3904821" cy="2410247"/>
            <a:chOff x="5953538" y="3183176"/>
            <a:chExt cx="5266483" cy="3356772"/>
          </a:xfrm>
        </p:grpSpPr>
        <p:pic>
          <p:nvPicPr>
            <p:cNvPr id="10" name="Kép 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883" b="98427" l="612" r="98163">
                          <a14:foregroundMark x1="54768" y1="19528" x2="54768" y2="19528"/>
                          <a14:backgroundMark x1="15923" y1="50721" x2="15923" y2="50721"/>
                          <a14:backgroundMark x1="17060" y1="61075" x2="17060" y2="61075"/>
                          <a14:backgroundMark x1="16273" y1="62647" x2="16273" y2="62647"/>
                          <a14:backgroundMark x1="14523" y1="63303" x2="14523" y2="63303"/>
                          <a14:backgroundMark x1="11374" y1="65924" x2="11374" y2="65924"/>
                          <a14:backgroundMark x1="10236" y1="67497" x2="10236" y2="67497"/>
                          <a14:backgroundMark x1="20822" y1="57536" x2="20822" y2="57536"/>
                          <a14:backgroundMark x1="20385" y1="56356" x2="20385" y2="56356"/>
                          <a14:backgroundMark x1="20035" y1="59764" x2="20035" y2="59764"/>
                          <a14:backgroundMark x1="22397" y1="57536" x2="22397" y2="57536"/>
                          <a14:backgroundMark x1="23010" y1="56225" x2="23010" y2="56225"/>
                          <a14:backgroundMark x1="21522" y1="55046" x2="21522" y2="55046"/>
                          <a14:backgroundMark x1="28521" y1="46527" x2="28521" y2="46527"/>
                          <a14:backgroundMark x1="30271" y1="46658" x2="30271" y2="46658"/>
                          <a14:backgroundMark x1="29484" y1="47969" x2="29484" y2="47969"/>
                          <a14:backgroundMark x1="30884" y1="44430" x2="30884" y2="44430"/>
                          <a14:backgroundMark x1="22397" y1="42333" x2="22397" y2="42333"/>
                          <a14:backgroundMark x1="17760" y1="48100" x2="17760" y2="48100"/>
                          <a14:backgroundMark x1="30971" y1="37484" x2="30971" y2="37484"/>
                          <a14:backgroundMark x1="26422" y1="36959" x2="26422" y2="36959"/>
                          <a14:backgroundMark x1="30709" y1="34207" x2="30709" y2="34207"/>
                          <a14:backgroundMark x1="30709" y1="29358" x2="30709" y2="29358"/>
                          <a14:backgroundMark x1="31846" y1="21887" x2="31846" y2="21887"/>
                          <a14:backgroundMark x1="28609" y1="23329" x2="28609" y2="23329"/>
                          <a14:backgroundMark x1="25984" y1="18480" x2="25984" y2="18480"/>
                          <a14:backgroundMark x1="31496" y1="20052" x2="31496" y2="20052"/>
                          <a14:backgroundMark x1="29396" y1="18349" x2="29396" y2="18349"/>
                          <a14:backgroundMark x1="30446" y1="13630" x2="30446" y2="13630"/>
                          <a14:backgroundMark x1="27909" y1="9567" x2="27909" y2="9567"/>
                          <a14:backgroundMark x1="18460" y1="31586" x2="18460" y2="31586"/>
                          <a14:backgroundMark x1="19160" y1="33290" x2="19160" y2="33290"/>
                          <a14:backgroundMark x1="17935" y1="35649" x2="17935" y2="35649"/>
                          <a14:backgroundMark x1="23797" y1="17169" x2="23797" y2="17169"/>
                          <a14:backgroundMark x1="18548" y1="15858" x2="18548" y2="15858"/>
                          <a14:backgroundMark x1="17148" y1="21101" x2="17148" y2="21101"/>
                          <a14:backgroundMark x1="18898" y1="18218" x2="18898" y2="18218"/>
                          <a14:backgroundMark x1="13211" y1="14417" x2="13211" y2="14417"/>
                          <a14:backgroundMark x1="15311" y1="14417" x2="15311" y2="14417"/>
                          <a14:backgroundMark x1="14173" y1="10354" x2="14173" y2="10354"/>
                          <a14:backgroundMark x1="11461" y1="15858" x2="11461" y2="15858"/>
                          <a14:backgroundMark x1="11986" y1="20183" x2="11986" y2="20183"/>
                          <a14:backgroundMark x1="10061" y1="20052" x2="10061" y2="20052"/>
                          <a14:backgroundMark x1="8311" y1="34993" x2="8311" y2="34993"/>
                          <a14:backgroundMark x1="10324" y1="33683" x2="10324" y2="33683"/>
                          <a14:backgroundMark x1="13823" y1="36042" x2="13823" y2="36042"/>
                          <a14:backgroundMark x1="16798" y1="35911" x2="16798" y2="35911"/>
                          <a14:backgroundMark x1="14698" y1="34338" x2="14698" y2="34338"/>
                          <a14:backgroundMark x1="11549" y1="60026" x2="11549" y2="60026"/>
                          <a14:backgroundMark x1="35696" y1="30275" x2="35696" y2="30275"/>
                          <a14:backgroundMark x1="35871" y1="27523" x2="35871" y2="27523"/>
                          <a14:backgroundMark x1="42520" y1="32503" x2="42520" y2="32503"/>
                          <a14:backgroundMark x1="10236" y1="52687" x2="10236" y2="52687"/>
                          <a14:backgroundMark x1="16185" y1="58847" x2="16185" y2="58847"/>
                          <a14:backgroundMark x1="13561" y1="61599" x2="13561" y2="61599"/>
                          <a14:backgroundMark x1="50131" y1="26212" x2="50131" y2="26212"/>
                          <a14:backgroundMark x1="52843" y1="18873" x2="52843" y2="18873"/>
                          <a14:backgroundMark x1="53718" y1="17431" x2="53718" y2="17431"/>
                          <a14:backgroundMark x1="21522" y1="17038" x2="21522" y2="17038"/>
                          <a14:backgroundMark x1="26509" y1="11664" x2="26509" y2="11664"/>
                          <a14:backgroundMark x1="22310" y1="18873" x2="22310" y2="18873"/>
                          <a14:backgroundMark x1="24059" y1="27785" x2="24059" y2="27785"/>
                          <a14:backgroundMark x1="22747" y1="36042" x2="22747" y2="36042"/>
                          <a14:backgroundMark x1="52668" y1="32503" x2="52668" y2="32503"/>
                          <a14:backgroundMark x1="39020" y1="43775" x2="39020" y2="43775"/>
                          <a14:backgroundMark x1="45494" y1="45609" x2="45494" y2="45609"/>
                          <a14:backgroundMark x1="46982" y1="43644" x2="46982" y2="43644"/>
                          <a14:backgroundMark x1="45144" y1="47575" x2="45144" y2="47575"/>
                          <a14:backgroundMark x1="43657" y1="49410" x2="43657" y2="49410"/>
                          <a14:backgroundMark x1="42607" y1="46789" x2="42607" y2="46789"/>
                          <a14:backgroundMark x1="40770" y1="46003" x2="40770" y2="46003"/>
                          <a14:backgroundMark x1="44094" y1="51245" x2="44094" y2="51245"/>
                          <a14:backgroundMark x1="43132" y1="53997" x2="43132" y2="53997"/>
                          <a14:backgroundMark x1="44532" y1="53342" x2="44532" y2="53342"/>
                          <a14:backgroundMark x1="43132" y1="52163" x2="43132" y2="52163"/>
                          <a14:backgroundMark x1="44707" y1="54653" x2="44707" y2="54653"/>
                          <a14:backgroundMark x1="40245" y1="50590" x2="40245" y2="50590"/>
                          <a14:backgroundMark x1="40420" y1="48624" x2="40420" y2="48624"/>
                          <a14:backgroundMark x1="37445" y1="59371" x2="37445" y2="59371"/>
                          <a14:backgroundMark x1="33946" y1="57536" x2="33946" y2="57536"/>
                          <a14:backgroundMark x1="30884" y1="55963" x2="30884" y2="55963"/>
                          <a14:backgroundMark x1="28346" y1="53604" x2="28346" y2="53604"/>
                          <a14:backgroundMark x1="26159" y1="55963" x2="26159" y2="55963"/>
                          <a14:backgroundMark x1="30096" y1="57667" x2="30096" y2="57667"/>
                          <a14:backgroundMark x1="31934" y1="58322" x2="31934" y2="58322"/>
                          <a14:backgroundMark x1="25897" y1="62516" x2="25897" y2="62516"/>
                          <a14:backgroundMark x1="18810" y1="63434" x2="18810" y2="63434"/>
                          <a14:backgroundMark x1="16098" y1="63827" x2="16098" y2="63827"/>
                          <a14:backgroundMark x1="18023" y1="63827" x2="18023" y2="63827"/>
                          <a14:backgroundMark x1="20297" y1="63434" x2="20297" y2="63434"/>
                          <a14:backgroundMark x1="22922" y1="63303" x2="22922" y2="63303"/>
                          <a14:backgroundMark x1="21610" y1="63696" x2="21610" y2="63696"/>
                          <a14:backgroundMark x1="17410" y1="63696" x2="17410" y2="63696"/>
                          <a14:backgroundMark x1="23972" y1="63827" x2="23972" y2="63827"/>
                          <a14:backgroundMark x1="15311" y1="64089" x2="15311" y2="64089"/>
                          <a14:backgroundMark x1="15836" y1="65793" x2="15836" y2="65793"/>
                          <a14:backgroundMark x1="21085" y1="65269" x2="21085" y2="65269"/>
                          <a14:backgroundMark x1="25284" y1="65269" x2="25284" y2="65269"/>
                          <a14:backgroundMark x1="25109" y1="63958" x2="25109" y2="63958"/>
                          <a14:backgroundMark x1="22047" y1="65793" x2="22047" y2="65793"/>
                          <a14:backgroundMark x1="19248" y1="65793" x2="19248" y2="65793"/>
                          <a14:backgroundMark x1="17410" y1="65531" x2="17410" y2="65531"/>
                          <a14:backgroundMark x1="14873" y1="65793" x2="14873" y2="65793"/>
                          <a14:backgroundMark x1="13998" y1="65793" x2="13998" y2="65793"/>
                          <a14:backgroundMark x1="26509" y1="65138" x2="26509" y2="65138"/>
                        </a14:backgroundRemoval>
                      </a14:imgEffect>
                    </a14:imgLayer>
                  </a14:imgProps>
                </a:ext>
              </a:extLst>
            </a:blip>
            <a:srcRect l="37308" r="5059" b="35593"/>
            <a:stretch/>
          </p:blipFill>
          <p:spPr>
            <a:xfrm flipH="1">
              <a:off x="5953538" y="3183176"/>
              <a:ext cx="4244009" cy="3356772"/>
            </a:xfrm>
            <a:prstGeom prst="rect">
              <a:avLst/>
            </a:prstGeom>
            <a:effectLst/>
          </p:spPr>
        </p:pic>
        <p:pic>
          <p:nvPicPr>
            <p:cNvPr id="11" name="Kép 10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000" b="98810" l="1446" r="22570">
                          <a14:foregroundMark x1="17912" y1="20119" x2="17912" y2="20119"/>
                          <a14:foregroundMark x1="12610" y1="32857" x2="12610" y2="32857"/>
                          <a14:foregroundMark x1="11727" y1="63333" x2="11727" y2="63333"/>
                          <a14:foregroundMark x1="15422" y1="61905" x2="15422" y2="61905"/>
                          <a14:foregroundMark x1="15823" y1="66429" x2="15823" y2="66429"/>
                          <a14:foregroundMark x1="17108" y1="68214" x2="17108" y2="68214"/>
                          <a14:foregroundMark x1="11566" y1="66667" x2="11566" y2="66667"/>
                          <a14:foregroundMark x1="8434" y1="66190" x2="8434" y2="66190"/>
                          <a14:foregroundMark x1="5863" y1="65833" x2="5863" y2="65833"/>
                          <a14:foregroundMark x1="5382" y1="69167" x2="5382" y2="69167"/>
                          <a14:foregroundMark x1="5221" y1="72976" x2="5221" y2="72976"/>
                          <a14:foregroundMark x1="7550" y1="65476" x2="7550" y2="65476"/>
                          <a14:foregroundMark x1="10924" y1="69167" x2="10924" y2="69167"/>
                          <a14:foregroundMark x1="14699" y1="71429" x2="14699" y2="71429"/>
                          <a14:backgroundMark x1="2892" y1="47262" x2="2892" y2="47262"/>
                          <a14:backgroundMark x1="3133" y1="57619" x2="3133" y2="57619"/>
                          <a14:backgroundMark x1="20321" y1="64167" x2="20321" y2="64167"/>
                          <a14:backgroundMark x1="21446" y1="59643" x2="21446" y2="59643"/>
                          <a14:backgroundMark x1="17671" y1="57381" x2="17671" y2="57381"/>
                          <a14:backgroundMark x1="21847" y1="41071" x2="21847" y2="41071"/>
                          <a14:backgroundMark x1="22249" y1="47024" x2="22249" y2="47024"/>
                          <a14:backgroundMark x1="23936" y1="47619" x2="23936" y2="47619"/>
                          <a14:backgroundMark x1="31004" y1="25357" x2="31004" y2="25357"/>
                          <a14:backgroundMark x1="19438" y1="60714" x2="19438" y2="60714"/>
                          <a14:backgroundMark x1="1847" y1="85952" x2="1847" y2="85952"/>
                        </a14:backgroundRemoval>
                      </a14:imgEffect>
                    </a14:imgLayer>
                  </a14:imgProps>
                </a:ext>
              </a:extLst>
            </a:blip>
            <a:srcRect l="1367" t="7105" r="76901" b="13889"/>
            <a:stretch/>
          </p:blipFill>
          <p:spPr>
            <a:xfrm flipH="1">
              <a:off x="10197547" y="4025348"/>
              <a:ext cx="1022474" cy="25146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3" name="Szövegdoboz 12"/>
          <p:cNvSpPr txBox="1"/>
          <p:nvPr/>
        </p:nvSpPr>
        <p:spPr>
          <a:xfrm>
            <a:off x="6609522" y="2347551"/>
            <a:ext cx="5367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chemeClr val="tx2">
                    <a:lumMod val="50000"/>
                  </a:schemeClr>
                </a:solidFill>
              </a:rPr>
              <a:t>Most vált valóra. </a:t>
            </a:r>
          </a:p>
          <a:p>
            <a:pPr algn="ctr"/>
            <a:r>
              <a:rPr lang="hu-HU" sz="2400" dirty="0" smtClean="0">
                <a:solidFill>
                  <a:schemeClr val="tx2">
                    <a:lumMod val="50000"/>
                  </a:schemeClr>
                </a:solidFill>
              </a:rPr>
              <a:t>Amikor testvérei meghajoltak előtte, mint Egyiptom főkormányzója előtt.</a:t>
            </a:r>
            <a:endParaRPr lang="hu-HU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1689652" y="6122504"/>
            <a:ext cx="9293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schemeClr val="tx2">
                    <a:lumMod val="50000"/>
                  </a:schemeClr>
                </a:solidFill>
              </a:rPr>
              <a:t>Isten minket is vezet. És számára nincs lehetetlen!</a:t>
            </a:r>
            <a:endParaRPr lang="hu-HU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7040"/>
            <a:ext cx="1769165" cy="174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922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kerekített téglalap 5"/>
          <p:cNvSpPr/>
          <p:nvPr/>
        </p:nvSpPr>
        <p:spPr>
          <a:xfrm>
            <a:off x="190411" y="3953691"/>
            <a:ext cx="2380659" cy="236873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Ezzel az énekkel adjunk hálát Istennek azért, mert vezet bennünket és soha nem hagy magunkra!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533926" cy="1520687"/>
          </a:xfrm>
          <a:prstGeom prst="rect">
            <a:avLst/>
          </a:prstGeom>
        </p:spPr>
      </p:pic>
      <p:pic>
        <p:nvPicPr>
          <p:cNvPr id="2" name="Ki az Istent szereti - zené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1443" y="2058396"/>
            <a:ext cx="1644968" cy="1644968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730" y="603304"/>
            <a:ext cx="9014384" cy="57191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469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chemeClr val="accent1">
                <a:lumMod val="20000"/>
                <a:lumOff val="80000"/>
              </a:schemeClr>
            </a:gs>
            <a:gs pos="65000">
              <a:srgbClr val="F9E7A6"/>
            </a:gs>
            <a:gs pos="92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6291" cy="1438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4"/>
          <p:cNvSpPr txBox="1">
            <a:spLocks noChangeArrowheads="1"/>
          </p:cNvSpPr>
          <p:nvPr/>
        </p:nvSpPr>
        <p:spPr bwMode="auto">
          <a:xfrm>
            <a:off x="1964415" y="426951"/>
            <a:ext cx="8701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hittanóra végén így imádkozz! </a:t>
            </a:r>
          </a:p>
        </p:txBody>
      </p:sp>
      <p:pic>
        <p:nvPicPr>
          <p:cNvPr id="4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197" y="1546167"/>
            <a:ext cx="4604202" cy="458635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zis 4"/>
          <p:cNvSpPr>
            <a:spLocks noChangeAspect="1"/>
          </p:cNvSpPr>
          <p:nvPr/>
        </p:nvSpPr>
        <p:spPr>
          <a:xfrm>
            <a:off x="7043138" y="1615031"/>
            <a:ext cx="3807792" cy="3807792"/>
          </a:xfrm>
          <a:prstGeom prst="ellipse">
            <a:avLst/>
          </a:prstGeom>
          <a:noFill/>
          <a:ln w="44450"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228565" y="2517775"/>
            <a:ext cx="3436937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Hittanos!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Várunk a következő digitális hittanórára!</a:t>
            </a:r>
          </a:p>
        </p:txBody>
      </p:sp>
      <p:sp>
        <p:nvSpPr>
          <p:cNvPr id="7" name="Téglalap 6"/>
          <p:cNvSpPr/>
          <p:nvPr/>
        </p:nvSpPr>
        <p:spPr>
          <a:xfrm>
            <a:off x="5899034" y="5497220"/>
            <a:ext cx="6096000" cy="708025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</p:spTree>
    <p:extLst>
      <p:ext uri="{BB962C8B-B14F-4D97-AF65-F5344CB8AC3E}">
        <p14:creationId xmlns:p14="http://schemas.microsoft.com/office/powerpoint/2010/main" val="196219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chemeClr val="accent1">
                <a:lumMod val="20000"/>
                <a:lumOff val="80000"/>
              </a:schemeClr>
            </a:gs>
            <a:gs pos="65000">
              <a:srgbClr val="F9E7A6"/>
            </a:gs>
            <a:gs pos="92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lipszis 7"/>
          <p:cNvSpPr>
            <a:spLocks noChangeAspect="1"/>
          </p:cNvSpPr>
          <p:nvPr/>
        </p:nvSpPr>
        <p:spPr>
          <a:xfrm>
            <a:off x="927358" y="1663649"/>
            <a:ext cx="4227966" cy="4227966"/>
          </a:xfrm>
          <a:prstGeom prst="ellipse">
            <a:avLst/>
          </a:prstGeom>
          <a:noFill/>
          <a:ln w="44450">
            <a:gradFill>
              <a:gsLst>
                <a:gs pos="49000">
                  <a:schemeClr val="bg1">
                    <a:lumMod val="95000"/>
                  </a:schemeClr>
                </a:gs>
                <a:gs pos="4000">
                  <a:schemeClr val="accent1">
                    <a:lumMod val="45000"/>
                    <a:lumOff val="55000"/>
                  </a:schemeClr>
                </a:gs>
                <a:gs pos="78000">
                  <a:schemeClr val="accent6">
                    <a:lumMod val="60000"/>
                    <a:lumOff val="40000"/>
                  </a:schemeClr>
                </a:gs>
                <a:gs pos="100000">
                  <a:schemeClr val="accent6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églalap 10"/>
          <p:cNvSpPr>
            <a:spLocks noChangeArrowheads="1"/>
          </p:cNvSpPr>
          <p:nvPr/>
        </p:nvSpPr>
        <p:spPr bwMode="auto">
          <a:xfrm>
            <a:off x="1093788" y="2554288"/>
            <a:ext cx="390366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Köszönjük a segítségüket!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Isten áldását kívánjuk ezzel az Igével!</a:t>
            </a:r>
          </a:p>
        </p:txBody>
      </p:sp>
      <p:sp>
        <p:nvSpPr>
          <p:cNvPr id="10" name="Téglalap 12"/>
          <p:cNvSpPr>
            <a:spLocks noChangeArrowheads="1"/>
          </p:cNvSpPr>
          <p:nvPr/>
        </p:nvSpPr>
        <p:spPr bwMode="auto">
          <a:xfrm>
            <a:off x="3041650" y="663575"/>
            <a:ext cx="609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11" name="Szövegdoboz 5"/>
          <p:cNvSpPr txBox="1">
            <a:spLocks noChangeArrowheads="1"/>
          </p:cNvSpPr>
          <p:nvPr/>
        </p:nvSpPr>
        <p:spPr bwMode="auto">
          <a:xfrm>
            <a:off x="5740151" y="1982851"/>
            <a:ext cx="5808878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„</a:t>
            </a: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 vagy az én erőm, rólad zeng énekem. Erős váram az Isten, az én hűséges 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Istenem.</a:t>
            </a: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(Zsoltárok könyve 59,18)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3" y="4807550"/>
            <a:ext cx="4676775" cy="1552575"/>
          </a:xfrm>
          <a:prstGeom prst="rect">
            <a:avLst/>
          </a:prstGeom>
          <a:effectLst>
            <a:softEdge rad="342900"/>
          </a:effectLst>
        </p:spPr>
      </p:pic>
      <p:sp>
        <p:nvSpPr>
          <p:cNvPr id="7" name="Szövegdoboz 6"/>
          <p:cNvSpPr txBox="1"/>
          <p:nvPr/>
        </p:nvSpPr>
        <p:spPr>
          <a:xfrm>
            <a:off x="163269" y="6179700"/>
            <a:ext cx="6011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bg2">
                    <a:lumMod val="50000"/>
                  </a:schemeClr>
                </a:solidFill>
              </a:rPr>
              <a:t>(A Ppt-</a:t>
            </a:r>
            <a:r>
              <a:rPr lang="hu-HU" dirty="0" err="1" smtClean="0">
                <a:solidFill>
                  <a:schemeClr val="bg2">
                    <a:lumMod val="50000"/>
                  </a:schemeClr>
                </a:solidFill>
              </a:rPr>
              <a:t>ben</a:t>
            </a:r>
            <a:r>
              <a:rPr lang="hu-HU" dirty="0" smtClean="0">
                <a:solidFill>
                  <a:schemeClr val="bg2">
                    <a:lumMod val="50000"/>
                  </a:schemeClr>
                </a:solidFill>
              </a:rPr>
              <a:t> található fényképek a </a:t>
            </a:r>
            <a:r>
              <a:rPr lang="hu-HU" dirty="0" smtClean="0">
                <a:solidFill>
                  <a:schemeClr val="bg2">
                    <a:lumMod val="50000"/>
                  </a:schemeClr>
                </a:solidFill>
                <a:hlinkClick r:id="rId3"/>
              </a:rPr>
              <a:t>www.pixabay.hu</a:t>
            </a:r>
            <a:r>
              <a:rPr lang="hu-HU" dirty="0" smtClean="0">
                <a:solidFill>
                  <a:schemeClr val="bg2">
                    <a:lumMod val="50000"/>
                  </a:schemeClr>
                </a:solidFill>
              </a:rPr>
              <a:t> internetes oldalon találhatóak és ingyenesen letölthetők.)</a:t>
            </a:r>
            <a:endParaRPr lang="hu-HU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7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chemeClr val="accent1">
                <a:lumMod val="20000"/>
                <a:lumOff val="80000"/>
              </a:schemeClr>
            </a:gs>
            <a:gs pos="65000">
              <a:srgbClr val="F9E7A6"/>
            </a:gs>
            <a:gs pos="92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263" y="1625162"/>
            <a:ext cx="4580708" cy="4580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86239" cy="1759131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3348445" y="469557"/>
            <a:ext cx="4920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rgbClr val="685A71"/>
                </a:solidFill>
              </a:rPr>
              <a:t>Mi jut eszedbe erről a képről?</a:t>
            </a:r>
            <a:endParaRPr lang="hu-HU" sz="2800" dirty="0">
              <a:solidFill>
                <a:srgbClr val="685A71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402067" y="2860093"/>
            <a:ext cx="2768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rgbClr val="685A71"/>
                </a:solidFill>
              </a:rPr>
              <a:t>Ez a gyerek enni szeretne, de üres a tányérja.</a:t>
            </a:r>
            <a:endParaRPr lang="hu-HU" sz="2400" dirty="0">
              <a:solidFill>
                <a:srgbClr val="685A71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775554" y="4438026"/>
            <a:ext cx="2394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685A71"/>
                </a:solidFill>
              </a:rPr>
              <a:t>Nagyon éhes.</a:t>
            </a:r>
            <a:endParaRPr lang="hu-HU" sz="2400" dirty="0">
              <a:solidFill>
                <a:srgbClr val="685A71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8752113" y="2029096"/>
            <a:ext cx="2760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rgbClr val="685A71"/>
                </a:solidFill>
              </a:rPr>
              <a:t>Te voltál </a:t>
            </a:r>
            <a:r>
              <a:rPr lang="hu-HU" sz="2400" dirty="0" smtClean="0">
                <a:solidFill>
                  <a:srgbClr val="685A71"/>
                </a:solidFill>
              </a:rPr>
              <a:t>már </a:t>
            </a:r>
            <a:r>
              <a:rPr lang="hu-HU" sz="2400" dirty="0" smtClean="0">
                <a:solidFill>
                  <a:srgbClr val="685A71"/>
                </a:solidFill>
              </a:rPr>
              <a:t>éhes?</a:t>
            </a:r>
            <a:endParaRPr lang="hu-HU" sz="2400" dirty="0">
              <a:solidFill>
                <a:srgbClr val="685A71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8908867" y="4899691"/>
            <a:ext cx="26038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rgbClr val="685A71"/>
                </a:solidFill>
              </a:rPr>
              <a:t>Milyen érzés volt számodra?</a:t>
            </a:r>
            <a:endParaRPr lang="hu-HU" sz="2400" dirty="0">
              <a:solidFill>
                <a:srgbClr val="685A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80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chemeClr val="accent1">
                <a:lumMod val="20000"/>
                <a:lumOff val="80000"/>
              </a:schemeClr>
            </a:gs>
            <a:gs pos="65000">
              <a:srgbClr val="F9E7A6"/>
            </a:gs>
            <a:gs pos="92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306" y="3884023"/>
            <a:ext cx="3962215" cy="26430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72" y="2455817"/>
            <a:ext cx="3053444" cy="40712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786239" cy="1759131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3963035" y="308130"/>
            <a:ext cx="6349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685A71"/>
                </a:solidFill>
              </a:rPr>
              <a:t>Ma is vannak, akik éhesek. </a:t>
            </a:r>
          </a:p>
          <a:p>
            <a:r>
              <a:rPr lang="hu-HU" sz="2400" dirty="0" smtClean="0">
                <a:solidFill>
                  <a:srgbClr val="685A71"/>
                </a:solidFill>
              </a:rPr>
              <a:t>Olyanok, akik csak ritkán jutnak élelemhez.</a:t>
            </a:r>
            <a:endParaRPr lang="hu-HU" sz="2400" dirty="0">
              <a:solidFill>
                <a:srgbClr val="685A71"/>
              </a:solidFill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8582754" y="4103642"/>
            <a:ext cx="29632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>
                <a:solidFill>
                  <a:srgbClr val="685A71"/>
                </a:solidFill>
              </a:rPr>
              <a:t>Szerinted te hogyan tudnál segíteni egy éhes gyereknek? 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3963035" y="1079961"/>
            <a:ext cx="5814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685A71"/>
                </a:solidFill>
              </a:rPr>
              <a:t>Vannak köztük gyermekek és felnőttek is.</a:t>
            </a:r>
            <a:endParaRPr lang="hu-HU" sz="2400" dirty="0">
              <a:solidFill>
                <a:srgbClr val="685A71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3994306" y="2297326"/>
            <a:ext cx="7019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685A71"/>
                </a:solidFill>
              </a:rPr>
              <a:t>Vannak, akik próbálnak nekik segíteni, </a:t>
            </a:r>
          </a:p>
          <a:p>
            <a:r>
              <a:rPr lang="hu-HU" sz="2400" dirty="0" smtClean="0">
                <a:solidFill>
                  <a:srgbClr val="685A71"/>
                </a:solidFill>
              </a:rPr>
              <a:t>hogy élelemhez jussanak.</a:t>
            </a:r>
            <a:endParaRPr lang="hu-HU" sz="2400" dirty="0">
              <a:solidFill>
                <a:srgbClr val="685A71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8582754" y="5448293"/>
            <a:ext cx="3222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685A71"/>
                </a:solidFill>
              </a:rPr>
              <a:t>Beszélgessetek erről a hittanoktatóddal!</a:t>
            </a:r>
            <a:endParaRPr lang="hu-HU" sz="2400" dirty="0">
              <a:solidFill>
                <a:srgbClr val="685A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64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chemeClr val="accent1">
                <a:lumMod val="20000"/>
                <a:lumOff val="80000"/>
              </a:schemeClr>
            </a:gs>
            <a:gs pos="65000">
              <a:srgbClr val="F9E7A6"/>
            </a:gs>
            <a:gs pos="92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0" y="1764145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schemeClr val="tx2">
                    <a:lumMod val="50000"/>
                  </a:schemeClr>
                </a:solidFill>
              </a:rPr>
              <a:t>Mai történetünk is úgy kezdődik, </a:t>
            </a:r>
          </a:p>
          <a:p>
            <a:pPr algn="ctr"/>
            <a:r>
              <a:rPr lang="hu-HU" sz="2800" dirty="0" smtClean="0">
                <a:solidFill>
                  <a:schemeClr val="tx2">
                    <a:lumMod val="50000"/>
                  </a:schemeClr>
                </a:solidFill>
              </a:rPr>
              <a:t>hogy </a:t>
            </a:r>
            <a:r>
              <a:rPr lang="hu-HU" sz="2800" dirty="0" err="1" smtClean="0">
                <a:solidFill>
                  <a:schemeClr val="tx2">
                    <a:lumMod val="50000"/>
                  </a:schemeClr>
                </a:solidFill>
              </a:rPr>
              <a:t>Jákób</a:t>
            </a:r>
            <a:r>
              <a:rPr lang="hu-HU" sz="2800" dirty="0" smtClean="0">
                <a:solidFill>
                  <a:schemeClr val="tx2">
                    <a:lumMod val="50000"/>
                  </a:schemeClr>
                </a:solidFill>
              </a:rPr>
              <a:t> családjának elfogyott az élelme. </a:t>
            </a:r>
            <a:endParaRPr lang="hu-HU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731818" y="4304146"/>
            <a:ext cx="87283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schemeClr val="tx2">
                    <a:lumMod val="50000"/>
                  </a:schemeClr>
                </a:solidFill>
              </a:rPr>
              <a:t>Hogy sikerült-e élelmet szerezniük, </a:t>
            </a:r>
          </a:p>
          <a:p>
            <a:pPr algn="ctr"/>
            <a:r>
              <a:rPr lang="hu-HU" sz="2800" dirty="0" smtClean="0">
                <a:solidFill>
                  <a:schemeClr val="tx2">
                    <a:lumMod val="50000"/>
                  </a:schemeClr>
                </a:solidFill>
              </a:rPr>
              <a:t>az a mai történetünkből kiderül.</a:t>
            </a:r>
            <a:endParaRPr lang="hu-HU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24" b="98876" l="8123" r="94958">
                        <a14:foregroundMark x1="20168" y1="56588" x2="20168" y2="56588"/>
                        <a14:foregroundMark x1="43417" y1="88049" x2="43417" y2="88049"/>
                        <a14:foregroundMark x1="44258" y1="90501" x2="44258" y2="90501"/>
                        <a14:foregroundMark x1="48459" y1="89990" x2="48459" y2="89990"/>
                        <a14:foregroundMark x1="40616" y1="91931" x2="40616" y2="91931"/>
                        <a14:foregroundMark x1="26050" y1="94586" x2="26050" y2="94586"/>
                        <a14:foregroundMark x1="24650" y1="93769" x2="24650" y2="93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81045" y="1313047"/>
            <a:ext cx="1745611" cy="48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704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chemeClr val="accent1">
                <a:lumMod val="20000"/>
                <a:lumOff val="80000"/>
              </a:schemeClr>
            </a:gs>
            <a:gs pos="65000">
              <a:srgbClr val="F9E7A6"/>
            </a:gs>
            <a:gs pos="92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83" b="98427" l="612" r="98163">
                        <a14:foregroundMark x1="51794" y1="32503" x2="51794" y2="32503"/>
                        <a14:foregroundMark x1="50131" y1="33028" x2="50131" y2="33028"/>
                        <a14:foregroundMark x1="48119" y1="33421" x2="48119" y2="33421"/>
                        <a14:foregroundMark x1="48731" y1="31979" x2="48731" y2="31979"/>
                        <a14:foregroundMark x1="51006" y1="32503" x2="51006" y2="32503"/>
                        <a14:foregroundMark x1="38408" y1="32110" x2="38408" y2="321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5249" y="1419225"/>
            <a:ext cx="8308050" cy="5545968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8212801" y="2648813"/>
            <a:ext cx="361473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>
                <a:solidFill>
                  <a:schemeClr val="bg2">
                    <a:lumMod val="25000"/>
                  </a:schemeClr>
                </a:solidFill>
              </a:rPr>
              <a:t>Jákób</a:t>
            </a:r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 nem tehetett mást, Egyiptomba küldte a fiait élelemért.</a:t>
            </a:r>
          </a:p>
          <a:p>
            <a:endParaRPr lang="hu-HU" sz="2400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De Benjámint, a legkisebb fiát nem engedte velük.</a:t>
            </a:r>
            <a:endParaRPr lang="hu-H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Felhő 4"/>
          <p:cNvSpPr/>
          <p:nvPr/>
        </p:nvSpPr>
        <p:spPr>
          <a:xfrm>
            <a:off x="1771649" y="523875"/>
            <a:ext cx="2924175" cy="1372463"/>
          </a:xfrm>
          <a:prstGeom prst="cloudCallout">
            <a:avLst>
              <a:gd name="adj1" fmla="val -61020"/>
              <a:gd name="adj2" fmla="val 43460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chemeClr val="bg2">
                    <a:lumMod val="25000"/>
                  </a:schemeClr>
                </a:solidFill>
              </a:rPr>
              <a:t>Még valami baj érné az úton </a:t>
            </a:r>
          </a:p>
          <a:p>
            <a:pPr algn="ctr"/>
            <a:r>
              <a:rPr lang="hu-HU" sz="2000" dirty="0" smtClean="0">
                <a:solidFill>
                  <a:schemeClr val="bg2">
                    <a:lumMod val="25000"/>
                  </a:schemeClr>
                </a:solidFill>
              </a:rPr>
              <a:t>- gondolta.</a:t>
            </a:r>
            <a:endParaRPr lang="hu-HU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607964" y="957560"/>
            <a:ext cx="4219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25000"/>
                  </a:schemeClr>
                </a:solidFill>
              </a:rPr>
              <a:t>Kánaánba is elért az éhínség</a:t>
            </a:r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.</a:t>
            </a:r>
            <a:endParaRPr lang="hu-H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57325" cy="144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518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chemeClr val="accent1">
                <a:lumMod val="20000"/>
                <a:lumOff val="80000"/>
              </a:schemeClr>
            </a:gs>
            <a:gs pos="65000">
              <a:srgbClr val="F9E7A6"/>
            </a:gs>
            <a:gs pos="92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19" b="48214" l="36386" r="99759">
                        <a14:foregroundMark x1="91727" y1="24167" x2="91727" y2="24167"/>
                        <a14:foregroundMark x1="90442" y1="24762" x2="90442" y2="24762"/>
                        <a14:foregroundMark x1="80643" y1="25714" x2="80643" y2="25714"/>
                        <a14:foregroundMark x1="66908" y1="37857" x2="66908" y2="37857"/>
                        <a14:foregroundMark x1="88514" y1="22738" x2="88514" y2="22738"/>
                        <a14:foregroundMark x1="64096" y1="32143" x2="64096" y2="32143"/>
                        <a14:backgroundMark x1="41928" y1="40595" x2="41928" y2="40595"/>
                        <a14:backgroundMark x1="38956" y1="36786" x2="38956" y2="36786"/>
                        <a14:backgroundMark x1="38876" y1="34643" x2="38876" y2="34643"/>
                        <a14:backgroundMark x1="42249" y1="32143" x2="42249" y2="32143"/>
                        <a14:backgroundMark x1="45301" y1="34405" x2="45301" y2="34405"/>
                        <a14:backgroundMark x1="47550" y1="35595" x2="47550" y2="35595"/>
                        <a14:backgroundMark x1="46024" y1="36190" x2="46024" y2="36190"/>
                        <a14:backgroundMark x1="51968" y1="34643" x2="51968" y2="34643"/>
                        <a14:backgroundMark x1="50522" y1="34048" x2="50522" y2="34048"/>
                        <a14:backgroundMark x1="48594" y1="33333" x2="48594" y2="33333"/>
                        <a14:backgroundMark x1="42249" y1="35000" x2="42249" y2="35000"/>
                        <a14:backgroundMark x1="38153" y1="35952" x2="38153" y2="35952"/>
                        <a14:backgroundMark x1="55100" y1="34643" x2="55100" y2="34643"/>
                        <a14:backgroundMark x1="53012" y1="35952" x2="53012" y2="35952"/>
                        <a14:backgroundMark x1="55100" y1="38095" x2="55100" y2="38095"/>
                        <a14:backgroundMark x1="57831" y1="34048" x2="57831" y2="34048"/>
                        <a14:backgroundMark x1="60562" y1="34762" x2="60562" y2="34762"/>
                        <a14:backgroundMark x1="61847" y1="33333" x2="61847" y2="33333"/>
                        <a14:backgroundMark x1="64337" y1="34643" x2="64337" y2="34643"/>
                        <a14:backgroundMark x1="66345" y1="36310" x2="66345" y2="36310"/>
                        <a14:backgroundMark x1="69398" y1="33333" x2="69398" y2="33333"/>
                        <a14:backgroundMark x1="71968" y1="34405" x2="71968" y2="34405"/>
                        <a14:backgroundMark x1="39518" y1="46786" x2="39518" y2="46786"/>
                        <a14:backgroundMark x1="39920" y1="45238" x2="39920" y2="45238"/>
                        <a14:backgroundMark x1="38715" y1="45595" x2="38715" y2="45595"/>
                        <a14:backgroundMark x1="38153" y1="38810" x2="38153" y2="38810"/>
                        <a14:backgroundMark x1="38715" y1="40238" x2="38715" y2="40238"/>
                        <a14:backgroundMark x1="38956" y1="33333" x2="38956" y2="33333"/>
                        <a14:backgroundMark x1="63454" y1="32143" x2="63454" y2="32143"/>
                        <a14:backgroundMark x1="41847" y1="33214" x2="41847" y2="33214"/>
                        <a14:backgroundMark x1="39598" y1="33333" x2="39598" y2="33333"/>
                      </a14:backgroundRemoval>
                    </a14:imgEffect>
                  </a14:imgLayer>
                </a14:imgProps>
              </a:ext>
            </a:extLst>
          </a:blip>
          <a:srcRect l="36502" t="7089" b="50359"/>
          <a:stretch/>
        </p:blipFill>
        <p:spPr>
          <a:xfrm>
            <a:off x="6257925" y="424718"/>
            <a:ext cx="5934074" cy="2682918"/>
          </a:xfrm>
          <a:prstGeom prst="rect">
            <a:avLst/>
          </a:prstGeom>
          <a:effectLst/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571" b="95494" l="66834" r="100000">
                        <a14:foregroundMark x1="77052" y1="49464" x2="77052" y2="49464"/>
                        <a14:foregroundMark x1="84925" y1="50751" x2="84925" y2="50751"/>
                        <a14:foregroundMark x1="86767" y1="51395" x2="86767" y2="51395"/>
                        <a14:foregroundMark x1="74623" y1="73283" x2="74623" y2="73283"/>
                        <a14:foregroundMark x1="76466" y1="69421" x2="76466" y2="69421"/>
                        <a14:foregroundMark x1="71776" y1="85837" x2="71776" y2="85837"/>
                        <a14:foregroundMark x1="85511" y1="86481" x2="85511" y2="86481"/>
                        <a14:foregroundMark x1="84673" y1="84871" x2="84673" y2="84871"/>
                        <a14:foregroundMark x1="88358" y1="86481" x2="88358" y2="86481"/>
                        <a14:foregroundMark x1="87353" y1="84657" x2="87353" y2="84657"/>
                        <a14:foregroundMark x1="81407" y1="49142" x2="81407" y2="49142"/>
                        <a14:foregroundMark x1="86265" y1="55901" x2="86265" y2="55901"/>
                        <a14:foregroundMark x1="74958" y1="36052" x2="74958" y2="36052"/>
                        <a14:foregroundMark x1="78057" y1="34549" x2="78057" y2="34549"/>
                        <a14:foregroundMark x1="79062" y1="34227" x2="79062" y2="34227"/>
                        <a14:foregroundMark x1="78476" y1="35086" x2="78476" y2="35086"/>
                      </a14:backgroundRemoval>
                    </a14:imgEffect>
                  </a14:imgLayer>
                </a14:imgProps>
              </a:ext>
            </a:extLst>
          </a:blip>
          <a:srcRect l="67069" t="24644" b="5220"/>
          <a:stretch/>
        </p:blipFill>
        <p:spPr>
          <a:xfrm>
            <a:off x="9656975" y="2266950"/>
            <a:ext cx="2535024" cy="4038600"/>
          </a:xfrm>
          <a:prstGeom prst="rect">
            <a:avLst/>
          </a:prstGeom>
          <a:effectLst/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8810" l="1446" r="22570">
                        <a14:foregroundMark x1="17912" y1="20119" x2="17912" y2="20119"/>
                        <a14:foregroundMark x1="12610" y1="32857" x2="12610" y2="32857"/>
                        <a14:foregroundMark x1="11727" y1="63333" x2="11727" y2="63333"/>
                        <a14:foregroundMark x1="15422" y1="61905" x2="15422" y2="61905"/>
                        <a14:foregroundMark x1="15823" y1="66429" x2="15823" y2="66429"/>
                        <a14:foregroundMark x1="17108" y1="68214" x2="17108" y2="68214"/>
                        <a14:foregroundMark x1="11566" y1="66667" x2="11566" y2="66667"/>
                        <a14:foregroundMark x1="8434" y1="66190" x2="8434" y2="66190"/>
                        <a14:foregroundMark x1="5863" y1="65833" x2="5863" y2="65833"/>
                        <a14:foregroundMark x1="5382" y1="69167" x2="5382" y2="69167"/>
                        <a14:foregroundMark x1="5221" y1="72976" x2="5221" y2="72976"/>
                        <a14:foregroundMark x1="7550" y1="65476" x2="7550" y2="65476"/>
                        <a14:foregroundMark x1="10924" y1="69167" x2="10924" y2="69167"/>
                        <a14:foregroundMark x1="14699" y1="71429" x2="14699" y2="71429"/>
                        <a14:backgroundMark x1="2892" y1="47262" x2="2892" y2="47262"/>
                        <a14:backgroundMark x1="3133" y1="57619" x2="3133" y2="57619"/>
                        <a14:backgroundMark x1="20321" y1="64167" x2="20321" y2="64167"/>
                        <a14:backgroundMark x1="21446" y1="59643" x2="21446" y2="59643"/>
                        <a14:backgroundMark x1="17671" y1="57381" x2="17671" y2="57381"/>
                        <a14:backgroundMark x1="21847" y1="41071" x2="21847" y2="41071"/>
                        <a14:backgroundMark x1="22249" y1="47024" x2="22249" y2="47024"/>
                        <a14:backgroundMark x1="23936" y1="47619" x2="23936" y2="47619"/>
                        <a14:backgroundMark x1="31004" y1="25357" x2="31004" y2="25357"/>
                        <a14:backgroundMark x1="19438" y1="60714" x2="19438" y2="60714"/>
                        <a14:backgroundMark x1="1847" y1="85952" x2="1847" y2="85952"/>
                      </a14:backgroundRemoval>
                    </a14:imgEffect>
                  </a14:imgLayer>
                </a14:imgProps>
              </a:ext>
            </a:extLst>
          </a:blip>
          <a:srcRect l="1367" t="7105" r="76901" b="13889"/>
          <a:stretch/>
        </p:blipFill>
        <p:spPr>
          <a:xfrm flipH="1">
            <a:off x="8311301" y="2362200"/>
            <a:ext cx="1828059" cy="44958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83" b="98427" l="612" r="98163">
                        <a14:foregroundMark x1="54768" y1="19528" x2="54768" y2="19528"/>
                        <a14:backgroundMark x1="15923" y1="50721" x2="15923" y2="50721"/>
                        <a14:backgroundMark x1="17060" y1="61075" x2="17060" y2="61075"/>
                        <a14:backgroundMark x1="16273" y1="62647" x2="16273" y2="62647"/>
                        <a14:backgroundMark x1="14523" y1="63303" x2="14523" y2="63303"/>
                        <a14:backgroundMark x1="11374" y1="65924" x2="11374" y2="65924"/>
                        <a14:backgroundMark x1="10236" y1="67497" x2="10236" y2="67497"/>
                        <a14:backgroundMark x1="20822" y1="57536" x2="20822" y2="57536"/>
                        <a14:backgroundMark x1="20385" y1="56356" x2="20385" y2="56356"/>
                        <a14:backgroundMark x1="20035" y1="59764" x2="20035" y2="59764"/>
                        <a14:backgroundMark x1="22397" y1="57536" x2="22397" y2="57536"/>
                        <a14:backgroundMark x1="23010" y1="56225" x2="23010" y2="56225"/>
                        <a14:backgroundMark x1="21522" y1="55046" x2="21522" y2="55046"/>
                        <a14:backgroundMark x1="28521" y1="46527" x2="28521" y2="46527"/>
                        <a14:backgroundMark x1="30271" y1="46658" x2="30271" y2="46658"/>
                        <a14:backgroundMark x1="29484" y1="47969" x2="29484" y2="47969"/>
                        <a14:backgroundMark x1="30884" y1="44430" x2="30884" y2="44430"/>
                        <a14:backgroundMark x1="22397" y1="42333" x2="22397" y2="42333"/>
                        <a14:backgroundMark x1="17760" y1="48100" x2="17760" y2="48100"/>
                        <a14:backgroundMark x1="30971" y1="37484" x2="30971" y2="37484"/>
                        <a14:backgroundMark x1="26422" y1="36959" x2="26422" y2="36959"/>
                        <a14:backgroundMark x1="30709" y1="34207" x2="30709" y2="34207"/>
                        <a14:backgroundMark x1="30709" y1="29358" x2="30709" y2="29358"/>
                        <a14:backgroundMark x1="31846" y1="21887" x2="31846" y2="21887"/>
                        <a14:backgroundMark x1="28609" y1="23329" x2="28609" y2="23329"/>
                        <a14:backgroundMark x1="25984" y1="18480" x2="25984" y2="18480"/>
                        <a14:backgroundMark x1="31496" y1="20052" x2="31496" y2="20052"/>
                        <a14:backgroundMark x1="29396" y1="18349" x2="29396" y2="18349"/>
                        <a14:backgroundMark x1="30446" y1="13630" x2="30446" y2="13630"/>
                        <a14:backgroundMark x1="27909" y1="9567" x2="27909" y2="9567"/>
                        <a14:backgroundMark x1="18460" y1="31586" x2="18460" y2="31586"/>
                        <a14:backgroundMark x1="19160" y1="33290" x2="19160" y2="33290"/>
                        <a14:backgroundMark x1="17935" y1="35649" x2="17935" y2="35649"/>
                        <a14:backgroundMark x1="23797" y1="17169" x2="23797" y2="17169"/>
                        <a14:backgroundMark x1="18548" y1="15858" x2="18548" y2="15858"/>
                        <a14:backgroundMark x1="17148" y1="21101" x2="17148" y2="21101"/>
                        <a14:backgroundMark x1="18898" y1="18218" x2="18898" y2="18218"/>
                        <a14:backgroundMark x1="13211" y1="14417" x2="13211" y2="14417"/>
                        <a14:backgroundMark x1="15311" y1="14417" x2="15311" y2="14417"/>
                        <a14:backgroundMark x1="14173" y1="10354" x2="14173" y2="10354"/>
                        <a14:backgroundMark x1="11461" y1="15858" x2="11461" y2="15858"/>
                        <a14:backgroundMark x1="11986" y1="20183" x2="11986" y2="20183"/>
                        <a14:backgroundMark x1="10061" y1="20052" x2="10061" y2="20052"/>
                        <a14:backgroundMark x1="8311" y1="34993" x2="8311" y2="34993"/>
                        <a14:backgroundMark x1="10324" y1="33683" x2="10324" y2="33683"/>
                        <a14:backgroundMark x1="13823" y1="36042" x2="13823" y2="36042"/>
                        <a14:backgroundMark x1="16798" y1="35911" x2="16798" y2="35911"/>
                        <a14:backgroundMark x1="14698" y1="34338" x2="14698" y2="34338"/>
                        <a14:backgroundMark x1="11549" y1="60026" x2="11549" y2="60026"/>
                        <a14:backgroundMark x1="35696" y1="30275" x2="35696" y2="30275"/>
                        <a14:backgroundMark x1="35871" y1="27523" x2="35871" y2="27523"/>
                        <a14:backgroundMark x1="42520" y1="32503" x2="42520" y2="32503"/>
                        <a14:backgroundMark x1="10236" y1="52687" x2="10236" y2="52687"/>
                        <a14:backgroundMark x1="16185" y1="58847" x2="16185" y2="58847"/>
                        <a14:backgroundMark x1="13561" y1="61599" x2="13561" y2="61599"/>
                        <a14:backgroundMark x1="50131" y1="26212" x2="50131" y2="26212"/>
                        <a14:backgroundMark x1="52843" y1="18873" x2="52843" y2="18873"/>
                        <a14:backgroundMark x1="53718" y1="17431" x2="53718" y2="17431"/>
                        <a14:backgroundMark x1="21522" y1="17038" x2="21522" y2="17038"/>
                        <a14:backgroundMark x1="26509" y1="11664" x2="26509" y2="11664"/>
                        <a14:backgroundMark x1="22310" y1="18873" x2="22310" y2="18873"/>
                        <a14:backgroundMark x1="24059" y1="27785" x2="24059" y2="27785"/>
                        <a14:backgroundMark x1="22747" y1="36042" x2="22747" y2="36042"/>
                        <a14:backgroundMark x1="52668" y1="32503" x2="52668" y2="32503"/>
                        <a14:backgroundMark x1="39020" y1="43775" x2="39020" y2="43775"/>
                        <a14:backgroundMark x1="45494" y1="45609" x2="45494" y2="45609"/>
                        <a14:backgroundMark x1="46982" y1="43644" x2="46982" y2="43644"/>
                        <a14:backgroundMark x1="45144" y1="47575" x2="45144" y2="47575"/>
                        <a14:backgroundMark x1="43657" y1="49410" x2="43657" y2="49410"/>
                        <a14:backgroundMark x1="42607" y1="46789" x2="42607" y2="46789"/>
                        <a14:backgroundMark x1="40770" y1="46003" x2="40770" y2="46003"/>
                        <a14:backgroundMark x1="44094" y1="51245" x2="44094" y2="51245"/>
                        <a14:backgroundMark x1="43132" y1="53997" x2="43132" y2="53997"/>
                        <a14:backgroundMark x1="44532" y1="53342" x2="44532" y2="53342"/>
                        <a14:backgroundMark x1="43132" y1="52163" x2="43132" y2="52163"/>
                        <a14:backgroundMark x1="44707" y1="54653" x2="44707" y2="54653"/>
                        <a14:backgroundMark x1="40245" y1="50590" x2="40245" y2="50590"/>
                        <a14:backgroundMark x1="40420" y1="48624" x2="40420" y2="48624"/>
                        <a14:backgroundMark x1="37445" y1="59371" x2="37445" y2="59371"/>
                        <a14:backgroundMark x1="33946" y1="57536" x2="33946" y2="57536"/>
                        <a14:backgroundMark x1="30884" y1="55963" x2="30884" y2="55963"/>
                        <a14:backgroundMark x1="28346" y1="53604" x2="28346" y2="53604"/>
                        <a14:backgroundMark x1="26159" y1="55963" x2="26159" y2="55963"/>
                        <a14:backgroundMark x1="30096" y1="57667" x2="30096" y2="57667"/>
                        <a14:backgroundMark x1="31934" y1="58322" x2="31934" y2="58322"/>
                        <a14:backgroundMark x1="25897" y1="62516" x2="25897" y2="62516"/>
                        <a14:backgroundMark x1="18810" y1="63434" x2="18810" y2="63434"/>
                        <a14:backgroundMark x1="16098" y1="63827" x2="16098" y2="63827"/>
                        <a14:backgroundMark x1="18023" y1="63827" x2="18023" y2="63827"/>
                        <a14:backgroundMark x1="20297" y1="63434" x2="20297" y2="63434"/>
                        <a14:backgroundMark x1="22922" y1="63303" x2="22922" y2="63303"/>
                        <a14:backgroundMark x1="21610" y1="63696" x2="21610" y2="63696"/>
                        <a14:backgroundMark x1="17410" y1="63696" x2="17410" y2="63696"/>
                        <a14:backgroundMark x1="23972" y1="63827" x2="23972" y2="63827"/>
                        <a14:backgroundMark x1="15311" y1="64089" x2="15311" y2="64089"/>
                        <a14:backgroundMark x1="15836" y1="65793" x2="15836" y2="65793"/>
                        <a14:backgroundMark x1="21085" y1="65269" x2="21085" y2="65269"/>
                        <a14:backgroundMark x1="25284" y1="65269" x2="25284" y2="65269"/>
                        <a14:backgroundMark x1="25109" y1="63958" x2="25109" y2="63958"/>
                        <a14:backgroundMark x1="22047" y1="65793" x2="22047" y2="65793"/>
                        <a14:backgroundMark x1="19248" y1="65793" x2="19248" y2="65793"/>
                        <a14:backgroundMark x1="17410" y1="65531" x2="17410" y2="65531"/>
                        <a14:backgroundMark x1="14873" y1="65793" x2="14873" y2="65793"/>
                        <a14:backgroundMark x1="13998" y1="65793" x2="13998" y2="65793"/>
                        <a14:backgroundMark x1="26509" y1="65138" x2="26509" y2="65138"/>
                      </a14:backgroundRemoval>
                    </a14:imgEffect>
                  </a14:imgLayer>
                </a14:imgProps>
              </a:ext>
            </a:extLst>
          </a:blip>
          <a:srcRect l="37308" r="5059" b="35593"/>
          <a:stretch/>
        </p:blipFill>
        <p:spPr>
          <a:xfrm flipH="1">
            <a:off x="0" y="1396039"/>
            <a:ext cx="6905626" cy="5461961"/>
          </a:xfrm>
          <a:prstGeom prst="rect">
            <a:avLst/>
          </a:prstGeom>
          <a:effectLst/>
        </p:spPr>
      </p:pic>
      <p:sp>
        <p:nvSpPr>
          <p:cNvPr id="2" name="Szövegdoboz 1"/>
          <p:cNvSpPr txBox="1"/>
          <p:nvPr/>
        </p:nvSpPr>
        <p:spPr>
          <a:xfrm>
            <a:off x="219073" y="195710"/>
            <a:ext cx="8924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Hosszú volt az út </a:t>
            </a:r>
            <a:r>
              <a:rPr lang="hu-HU" sz="2400" dirty="0" err="1" smtClean="0">
                <a:solidFill>
                  <a:schemeClr val="bg2">
                    <a:lumMod val="25000"/>
                  </a:schemeClr>
                </a:solidFill>
              </a:rPr>
              <a:t>Egyiptomig</a:t>
            </a:r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. </a:t>
            </a:r>
          </a:p>
          <a:p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Amikor odaértek, egyenesen József elé vezették őket.</a:t>
            </a:r>
          </a:p>
          <a:p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Nem is sejtették, hogy testvérük előtt kell leborulniuk.</a:t>
            </a:r>
            <a:endParaRPr lang="hu-HU" sz="2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364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chemeClr val="accent1">
                <a:lumMod val="20000"/>
                <a:lumOff val="80000"/>
              </a:schemeClr>
            </a:gs>
            <a:gs pos="65000">
              <a:srgbClr val="F9E7A6"/>
            </a:gs>
            <a:gs pos="92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19" b="48214" l="36386" r="99759">
                        <a14:foregroundMark x1="91727" y1="24167" x2="91727" y2="24167"/>
                        <a14:foregroundMark x1="90442" y1="24762" x2="90442" y2="24762"/>
                        <a14:foregroundMark x1="80643" y1="25714" x2="80643" y2="25714"/>
                        <a14:foregroundMark x1="66908" y1="37857" x2="66908" y2="37857"/>
                        <a14:foregroundMark x1="88514" y1="22738" x2="88514" y2="22738"/>
                        <a14:foregroundMark x1="64096" y1="32143" x2="64096" y2="32143"/>
                        <a14:backgroundMark x1="41928" y1="40595" x2="41928" y2="40595"/>
                        <a14:backgroundMark x1="38956" y1="36786" x2="38956" y2="36786"/>
                        <a14:backgroundMark x1="38876" y1="34643" x2="38876" y2="34643"/>
                        <a14:backgroundMark x1="42249" y1="32143" x2="42249" y2="32143"/>
                        <a14:backgroundMark x1="45301" y1="34405" x2="45301" y2="34405"/>
                        <a14:backgroundMark x1="47550" y1="35595" x2="47550" y2="35595"/>
                        <a14:backgroundMark x1="46024" y1="36190" x2="46024" y2="36190"/>
                        <a14:backgroundMark x1="51968" y1="34643" x2="51968" y2="34643"/>
                        <a14:backgroundMark x1="50522" y1="34048" x2="50522" y2="34048"/>
                        <a14:backgroundMark x1="48594" y1="33333" x2="48594" y2="33333"/>
                        <a14:backgroundMark x1="42249" y1="35000" x2="42249" y2="35000"/>
                        <a14:backgroundMark x1="38153" y1="35952" x2="38153" y2="35952"/>
                        <a14:backgroundMark x1="55100" y1="34643" x2="55100" y2="34643"/>
                        <a14:backgroundMark x1="53012" y1="35952" x2="53012" y2="35952"/>
                        <a14:backgroundMark x1="55100" y1="38095" x2="55100" y2="38095"/>
                        <a14:backgroundMark x1="57831" y1="34048" x2="57831" y2="34048"/>
                        <a14:backgroundMark x1="60562" y1="34762" x2="60562" y2="34762"/>
                        <a14:backgroundMark x1="61847" y1="33333" x2="61847" y2="33333"/>
                        <a14:backgroundMark x1="64337" y1="34643" x2="64337" y2="34643"/>
                        <a14:backgroundMark x1="66345" y1="36310" x2="66345" y2="36310"/>
                        <a14:backgroundMark x1="69398" y1="33333" x2="69398" y2="33333"/>
                        <a14:backgroundMark x1="71968" y1="34405" x2="71968" y2="34405"/>
                        <a14:backgroundMark x1="39518" y1="46786" x2="39518" y2="46786"/>
                        <a14:backgroundMark x1="39920" y1="45238" x2="39920" y2="45238"/>
                        <a14:backgroundMark x1="38715" y1="45595" x2="38715" y2="45595"/>
                        <a14:backgroundMark x1="38153" y1="38810" x2="38153" y2="38810"/>
                        <a14:backgroundMark x1="38715" y1="40238" x2="38715" y2="40238"/>
                        <a14:backgroundMark x1="38956" y1="33333" x2="38956" y2="33333"/>
                        <a14:backgroundMark x1="63454" y1="32143" x2="63454" y2="32143"/>
                        <a14:backgroundMark x1="41847" y1="33214" x2="41847" y2="33214"/>
                        <a14:backgroundMark x1="39598" y1="33333" x2="39598" y2="33333"/>
                      </a14:backgroundRemoval>
                    </a14:imgEffect>
                  </a14:imgLayer>
                </a14:imgProps>
              </a:ext>
            </a:extLst>
          </a:blip>
          <a:srcRect l="36502" t="7089" b="50359"/>
          <a:stretch/>
        </p:blipFill>
        <p:spPr>
          <a:xfrm>
            <a:off x="7658101" y="996218"/>
            <a:ext cx="4533899" cy="2049870"/>
          </a:xfrm>
          <a:prstGeom prst="rect">
            <a:avLst/>
          </a:prstGeom>
          <a:effectLst/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571" b="95494" l="66834" r="100000">
                        <a14:foregroundMark x1="77052" y1="49464" x2="77052" y2="49464"/>
                        <a14:foregroundMark x1="84925" y1="50751" x2="84925" y2="50751"/>
                        <a14:foregroundMark x1="86767" y1="51395" x2="86767" y2="51395"/>
                        <a14:foregroundMark x1="74623" y1="73283" x2="74623" y2="73283"/>
                        <a14:foregroundMark x1="76466" y1="69421" x2="76466" y2="69421"/>
                        <a14:foregroundMark x1="71776" y1="85837" x2="71776" y2="85837"/>
                        <a14:foregroundMark x1="85511" y1="86481" x2="85511" y2="86481"/>
                        <a14:foregroundMark x1="84673" y1="84871" x2="84673" y2="84871"/>
                        <a14:foregroundMark x1="88358" y1="86481" x2="88358" y2="86481"/>
                        <a14:foregroundMark x1="87353" y1="84657" x2="87353" y2="84657"/>
                        <a14:foregroundMark x1="81407" y1="49142" x2="81407" y2="49142"/>
                        <a14:foregroundMark x1="86265" y1="55901" x2="86265" y2="55901"/>
                        <a14:foregroundMark x1="74958" y1="36052" x2="74958" y2="36052"/>
                        <a14:foregroundMark x1="78057" y1="34549" x2="78057" y2="34549"/>
                        <a14:foregroundMark x1="79062" y1="34227" x2="79062" y2="34227"/>
                        <a14:foregroundMark x1="78476" y1="35086" x2="78476" y2="35086"/>
                      </a14:backgroundRemoval>
                    </a14:imgEffect>
                  </a14:imgLayer>
                </a14:imgProps>
              </a:ext>
            </a:extLst>
          </a:blip>
          <a:srcRect l="67069" t="24644" b="5220"/>
          <a:stretch/>
        </p:blipFill>
        <p:spPr>
          <a:xfrm>
            <a:off x="9955917" y="2266950"/>
            <a:ext cx="2236082" cy="3562350"/>
          </a:xfrm>
          <a:prstGeom prst="rect">
            <a:avLst/>
          </a:prstGeom>
          <a:effectLst/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8810" l="1446" r="22570">
                        <a14:foregroundMark x1="17912" y1="20119" x2="17912" y2="20119"/>
                        <a14:foregroundMark x1="12610" y1="32857" x2="12610" y2="32857"/>
                        <a14:foregroundMark x1="11727" y1="63333" x2="11727" y2="63333"/>
                        <a14:foregroundMark x1="15422" y1="61905" x2="15422" y2="61905"/>
                        <a14:foregroundMark x1="15823" y1="66429" x2="15823" y2="66429"/>
                        <a14:foregroundMark x1="17108" y1="68214" x2="17108" y2="68214"/>
                        <a14:foregroundMark x1="11566" y1="66667" x2="11566" y2="66667"/>
                        <a14:foregroundMark x1="8434" y1="66190" x2="8434" y2="66190"/>
                        <a14:foregroundMark x1="5863" y1="65833" x2="5863" y2="65833"/>
                        <a14:foregroundMark x1="5382" y1="69167" x2="5382" y2="69167"/>
                        <a14:foregroundMark x1="5221" y1="72976" x2="5221" y2="72976"/>
                        <a14:foregroundMark x1="7550" y1="65476" x2="7550" y2="65476"/>
                        <a14:foregroundMark x1="10924" y1="69167" x2="10924" y2="69167"/>
                        <a14:foregroundMark x1="14699" y1="71429" x2="14699" y2="71429"/>
                        <a14:backgroundMark x1="2892" y1="47262" x2="2892" y2="47262"/>
                        <a14:backgroundMark x1="3133" y1="57619" x2="3133" y2="57619"/>
                        <a14:backgroundMark x1="20321" y1="64167" x2="20321" y2="64167"/>
                        <a14:backgroundMark x1="21446" y1="59643" x2="21446" y2="59643"/>
                        <a14:backgroundMark x1="17671" y1="57381" x2="17671" y2="57381"/>
                        <a14:backgroundMark x1="21847" y1="41071" x2="21847" y2="41071"/>
                        <a14:backgroundMark x1="22249" y1="47024" x2="22249" y2="47024"/>
                        <a14:backgroundMark x1="23936" y1="47619" x2="23936" y2="47619"/>
                        <a14:backgroundMark x1="31004" y1="25357" x2="31004" y2="25357"/>
                        <a14:backgroundMark x1="19438" y1="60714" x2="19438" y2="60714"/>
                        <a14:backgroundMark x1="1847" y1="85952" x2="1847" y2="85952"/>
                      </a14:backgroundRemoval>
                    </a14:imgEffect>
                  </a14:imgLayer>
                </a14:imgProps>
              </a:ext>
            </a:extLst>
          </a:blip>
          <a:srcRect l="1367" t="7105" r="76901" b="34178"/>
          <a:stretch/>
        </p:blipFill>
        <p:spPr>
          <a:xfrm flipH="1">
            <a:off x="8807872" y="3306501"/>
            <a:ext cx="1943098" cy="35514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Szövegdoboz 1"/>
          <p:cNvSpPr txBox="1"/>
          <p:nvPr/>
        </p:nvSpPr>
        <p:spPr>
          <a:xfrm>
            <a:off x="476249" y="348110"/>
            <a:ext cx="4819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József azonban felismerte őket.</a:t>
            </a:r>
          </a:p>
        </p:txBody>
      </p:sp>
      <p:sp>
        <p:nvSpPr>
          <p:cNvPr id="9" name="Felhő 8"/>
          <p:cNvSpPr/>
          <p:nvPr/>
        </p:nvSpPr>
        <p:spPr>
          <a:xfrm>
            <a:off x="7204285" y="523775"/>
            <a:ext cx="4905377" cy="1987019"/>
          </a:xfrm>
          <a:prstGeom prst="cloudCallout">
            <a:avLst>
              <a:gd name="adj1" fmla="val 489"/>
              <a:gd name="adj2" fmla="val 97821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chemeClr val="bg2">
                    <a:lumMod val="25000"/>
                  </a:schemeClr>
                </a:solidFill>
              </a:rPr>
              <a:t>Most előttem hajbókolnak!</a:t>
            </a:r>
          </a:p>
          <a:p>
            <a:pPr algn="ctr"/>
            <a:r>
              <a:rPr lang="hu-HU" sz="2000" dirty="0" smtClean="0">
                <a:solidFill>
                  <a:schemeClr val="bg2">
                    <a:lumMod val="25000"/>
                  </a:schemeClr>
                </a:solidFill>
              </a:rPr>
              <a:t>De vajon megváltoztak?</a:t>
            </a:r>
          </a:p>
          <a:p>
            <a:pPr algn="ctr"/>
            <a:r>
              <a:rPr lang="hu-HU" sz="2000" dirty="0" smtClean="0">
                <a:solidFill>
                  <a:schemeClr val="bg2">
                    <a:lumMod val="25000"/>
                  </a:schemeClr>
                </a:solidFill>
              </a:rPr>
              <a:t>Most majd próbára teszem őket – gondolta.</a:t>
            </a:r>
            <a:endParaRPr lang="hu-HU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9425" y1="64951" x2="9425" y2="64951"/>
                        <a14:foregroundMark x1="9105" y1="60049" x2="9105" y2="60049"/>
                        <a14:foregroundMark x1="14696" y1="66176" x2="14696" y2="66176"/>
                        <a14:foregroundMark x1="18371" y1="68873" x2="18371" y2="68873"/>
                        <a14:foregroundMark x1="18051" y1="64951" x2="18051" y2="64951"/>
                        <a14:foregroundMark x1="19489" y1="62990" x2="19489" y2="62990"/>
                        <a14:foregroundMark x1="22524" y1="75245" x2="22524" y2="75245"/>
                        <a14:foregroundMark x1="24281" y1="76471" x2="24281" y2="76471"/>
                        <a14:foregroundMark x1="20288" y1="77206" x2="20288" y2="77206"/>
                        <a14:foregroundMark x1="15974" y1="73284" x2="15974" y2="73284"/>
                        <a14:foregroundMark x1="16773" y1="74020" x2="16773" y2="74020"/>
                        <a14:foregroundMark x1="13099" y1="72304" x2="13099" y2="72304"/>
                        <a14:foregroundMark x1="14377" y1="73529" x2="14377" y2="73529"/>
                        <a14:foregroundMark x1="9425" y1="57108" x2="9425" y2="57108"/>
                        <a14:foregroundMark x1="5431" y1="69118" x2="5431" y2="69118"/>
                        <a14:foregroundMark x1="3514" y1="81373" x2="3514" y2="81373"/>
                        <a14:foregroundMark x1="3514" y1="90441" x2="3514" y2="90441"/>
                        <a14:foregroundMark x1="5431" y1="94118" x2="5431" y2="94118"/>
                        <a14:foregroundMark x1="8946" y1="96569" x2="8946" y2="96569"/>
                        <a14:foregroundMark x1="11821" y1="94608" x2="11821" y2="94608"/>
                        <a14:foregroundMark x1="25559" y1="79902" x2="25559" y2="79902"/>
                        <a14:foregroundMark x1="24760" y1="85049" x2="24760" y2="85049"/>
                        <a14:foregroundMark x1="29233" y1="92402" x2="29233" y2="92402"/>
                        <a14:foregroundMark x1="31949" y1="84314" x2="31949" y2="84314"/>
                        <a14:foregroundMark x1="34824" y1="84314" x2="34824" y2="84314"/>
                        <a14:foregroundMark x1="30351" y1="81863" x2="30351" y2="81863"/>
                        <a14:foregroundMark x1="27476" y1="86520" x2="27476" y2="86520"/>
                        <a14:foregroundMark x1="13419" y1="84069" x2="13419" y2="84069"/>
                        <a14:foregroundMark x1="15974" y1="87500" x2="15974" y2="87500"/>
                        <a14:foregroundMark x1="16134" y1="92157" x2="16134" y2="92157"/>
                        <a14:foregroundMark x1="4473" y1="61029" x2="4473" y2="61029"/>
                        <a14:foregroundMark x1="1118" y1="71569" x2="1118" y2="71569"/>
                        <a14:foregroundMark x1="24441" y1="90931" x2="24441" y2="90931"/>
                        <a14:foregroundMark x1="89297" y1="77696" x2="89297" y2="77696"/>
                        <a14:foregroundMark x1="91534" y1="60539" x2="91534" y2="60539"/>
                        <a14:foregroundMark x1="97125" y1="67647" x2="97125" y2="67647"/>
                        <a14:foregroundMark x1="97444" y1="40686" x2="97444" y2="40686"/>
                        <a14:foregroundMark x1="96006" y1="52451" x2="96006" y2="52451"/>
                        <a14:foregroundMark x1="89936" y1="75980" x2="89936" y2="75980"/>
                        <a14:foregroundMark x1="91693" y1="89216" x2="91693" y2="89216"/>
                        <a14:foregroundMark x1="94888" y1="84804" x2="94888" y2="84804"/>
                        <a14:foregroundMark x1="96006" y1="76716" x2="96006" y2="76716"/>
                        <a14:foregroundMark x1="87540" y1="73529" x2="87540" y2="73529"/>
                        <a14:foregroundMark x1="89457" y1="73284" x2="89457" y2="73284"/>
                        <a14:foregroundMark x1="90575" y1="85049" x2="90575" y2="85049"/>
                        <a14:foregroundMark x1="93610" y1="85539" x2="93610" y2="85539"/>
                        <a14:foregroundMark x1="96805" y1="88725" x2="96805" y2="88725"/>
                        <a14:foregroundMark x1="74121" y1="40441" x2="74121" y2="40441"/>
                        <a14:foregroundMark x1="74281" y1="34314" x2="74281" y2="34314"/>
                        <a14:foregroundMark x1="76198" y1="31863" x2="76198" y2="31863"/>
                        <a14:foregroundMark x1="75879" y1="34559" x2="75879" y2="34559"/>
                        <a14:foregroundMark x1="76038" y1="28922" x2="76038" y2="28922"/>
                        <a14:foregroundMark x1="87540" y1="81373" x2="87540" y2="81373"/>
                        <a14:foregroundMark x1="14696" y1="78922" x2="14696" y2="78922"/>
                        <a14:foregroundMark x1="8466" y1="82108" x2="8466" y2="82108"/>
                        <a14:foregroundMark x1="8786" y1="91422" x2="8786" y2="91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1800"/>
            <a:ext cx="5962650" cy="3886200"/>
          </a:xfrm>
          <a:prstGeom prst="rect">
            <a:avLst/>
          </a:prstGeom>
          <a:effectLst/>
        </p:spPr>
      </p:pic>
      <p:sp>
        <p:nvSpPr>
          <p:cNvPr id="11" name="Ellipszis buborék 10"/>
          <p:cNvSpPr/>
          <p:nvPr/>
        </p:nvSpPr>
        <p:spPr>
          <a:xfrm>
            <a:off x="6406940" y="4332292"/>
            <a:ext cx="2660860" cy="1562100"/>
          </a:xfrm>
          <a:prstGeom prst="wedgeEllipseCallout">
            <a:avLst>
              <a:gd name="adj1" fmla="val 55773"/>
              <a:gd name="adj2" fmla="val -4664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Kik vagytok? Biztosan kémek!</a:t>
            </a:r>
          </a:p>
          <a:p>
            <a:pPr algn="ctr"/>
            <a:r>
              <a:rPr lang="hu-HU" dirty="0" smtClean="0"/>
              <a:t>- kezdte őket keményen faggatni.</a:t>
            </a:r>
            <a:endParaRPr lang="hu-HU" dirty="0"/>
          </a:p>
        </p:txBody>
      </p:sp>
      <p:sp>
        <p:nvSpPr>
          <p:cNvPr id="12" name="Ellipszis buborék 11"/>
          <p:cNvSpPr/>
          <p:nvPr/>
        </p:nvSpPr>
        <p:spPr>
          <a:xfrm>
            <a:off x="5827923" y="3159431"/>
            <a:ext cx="2752724" cy="1059517"/>
          </a:xfrm>
          <a:prstGeom prst="wedgeEllipseCallout">
            <a:avLst>
              <a:gd name="adj1" fmla="val -63430"/>
              <a:gd name="adj2" fmla="val 33231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Jaj dehogy! Csak ennivalóért jöttünk!</a:t>
            </a:r>
            <a:endParaRPr lang="hu-HU" dirty="0"/>
          </a:p>
        </p:txBody>
      </p:sp>
      <p:sp>
        <p:nvSpPr>
          <p:cNvPr id="13" name="Ellipszis buborék 12"/>
          <p:cNvSpPr/>
          <p:nvPr/>
        </p:nvSpPr>
        <p:spPr>
          <a:xfrm>
            <a:off x="3944217" y="4325741"/>
            <a:ext cx="2476498" cy="918998"/>
          </a:xfrm>
          <a:prstGeom prst="wedgeEllipseCallout">
            <a:avLst>
              <a:gd name="adj1" fmla="val -30353"/>
              <a:gd name="adj2" fmla="val -90088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Mind testvérek vagyunk.</a:t>
            </a:r>
            <a:endParaRPr lang="hu-HU" dirty="0"/>
          </a:p>
        </p:txBody>
      </p:sp>
      <p:sp>
        <p:nvSpPr>
          <p:cNvPr id="14" name="Ellipszis buborék 13"/>
          <p:cNvSpPr/>
          <p:nvPr/>
        </p:nvSpPr>
        <p:spPr>
          <a:xfrm>
            <a:off x="3972453" y="5493482"/>
            <a:ext cx="2809758" cy="1276960"/>
          </a:xfrm>
          <a:prstGeom prst="wedgeEllipseCallout">
            <a:avLst>
              <a:gd name="adj1" fmla="val -64866"/>
              <a:gd name="adj2" fmla="val -39530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Van még egy </a:t>
            </a:r>
            <a:r>
              <a:rPr lang="hu-HU" dirty="0" err="1" smtClean="0"/>
              <a:t>öcsénk</a:t>
            </a:r>
            <a:r>
              <a:rPr lang="hu-HU" dirty="0" smtClean="0"/>
              <a:t>, de ő otthon maradt apánkkal.</a:t>
            </a:r>
            <a:endParaRPr lang="hu-HU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510765" y="2279961"/>
            <a:ext cx="4314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Felelték a testvérei ijedten.</a:t>
            </a:r>
            <a:endParaRPr lang="hu-HU" sz="2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490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chemeClr val="accent1">
                <a:lumMod val="20000"/>
                <a:lumOff val="80000"/>
              </a:schemeClr>
            </a:gs>
            <a:gs pos="65000">
              <a:srgbClr val="F9E7A6"/>
            </a:gs>
            <a:gs pos="92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19" b="48214" l="36386" r="99759">
                        <a14:foregroundMark x1="91727" y1="24167" x2="91727" y2="24167"/>
                        <a14:foregroundMark x1="90442" y1="24762" x2="90442" y2="24762"/>
                        <a14:foregroundMark x1="80643" y1="25714" x2="80643" y2="25714"/>
                        <a14:foregroundMark x1="66908" y1="37857" x2="66908" y2="37857"/>
                        <a14:foregroundMark x1="88514" y1="22738" x2="88514" y2="22738"/>
                        <a14:foregroundMark x1="64096" y1="32143" x2="64096" y2="32143"/>
                        <a14:backgroundMark x1="41928" y1="40595" x2="41928" y2="40595"/>
                        <a14:backgroundMark x1="38956" y1="36786" x2="38956" y2="36786"/>
                        <a14:backgroundMark x1="38876" y1="34643" x2="38876" y2="34643"/>
                        <a14:backgroundMark x1="42249" y1="32143" x2="42249" y2="32143"/>
                        <a14:backgroundMark x1="45301" y1="34405" x2="45301" y2="34405"/>
                        <a14:backgroundMark x1="47550" y1="35595" x2="47550" y2="35595"/>
                        <a14:backgroundMark x1="46024" y1="36190" x2="46024" y2="36190"/>
                        <a14:backgroundMark x1="51968" y1="34643" x2="51968" y2="34643"/>
                        <a14:backgroundMark x1="50522" y1="34048" x2="50522" y2="34048"/>
                        <a14:backgroundMark x1="48594" y1="33333" x2="48594" y2="33333"/>
                        <a14:backgroundMark x1="42249" y1="35000" x2="42249" y2="35000"/>
                        <a14:backgroundMark x1="38153" y1="35952" x2="38153" y2="35952"/>
                        <a14:backgroundMark x1="55100" y1="34643" x2="55100" y2="34643"/>
                        <a14:backgroundMark x1="53012" y1="35952" x2="53012" y2="35952"/>
                        <a14:backgroundMark x1="55100" y1="38095" x2="55100" y2="38095"/>
                        <a14:backgroundMark x1="57831" y1="34048" x2="57831" y2="34048"/>
                        <a14:backgroundMark x1="60562" y1="34762" x2="60562" y2="34762"/>
                        <a14:backgroundMark x1="61847" y1="33333" x2="61847" y2="33333"/>
                        <a14:backgroundMark x1="64337" y1="34643" x2="64337" y2="34643"/>
                        <a14:backgroundMark x1="66345" y1="36310" x2="66345" y2="36310"/>
                        <a14:backgroundMark x1="69398" y1="33333" x2="69398" y2="33333"/>
                        <a14:backgroundMark x1="71968" y1="34405" x2="71968" y2="34405"/>
                        <a14:backgroundMark x1="39518" y1="46786" x2="39518" y2="46786"/>
                        <a14:backgroundMark x1="39920" y1="45238" x2="39920" y2="45238"/>
                        <a14:backgroundMark x1="38715" y1="45595" x2="38715" y2="45595"/>
                        <a14:backgroundMark x1="38153" y1="38810" x2="38153" y2="38810"/>
                        <a14:backgroundMark x1="38715" y1="40238" x2="38715" y2="40238"/>
                        <a14:backgroundMark x1="38956" y1="33333" x2="38956" y2="33333"/>
                        <a14:backgroundMark x1="63454" y1="32143" x2="63454" y2="32143"/>
                        <a14:backgroundMark x1="41847" y1="33214" x2="41847" y2="33214"/>
                        <a14:backgroundMark x1="39598" y1="33333" x2="39598" y2="33333"/>
                      </a14:backgroundRemoval>
                    </a14:imgEffect>
                  </a14:imgLayer>
                </a14:imgProps>
              </a:ext>
            </a:extLst>
          </a:blip>
          <a:srcRect l="36502" t="7089" b="50359"/>
          <a:stretch/>
        </p:blipFill>
        <p:spPr>
          <a:xfrm>
            <a:off x="7658101" y="996218"/>
            <a:ext cx="4533899" cy="2049870"/>
          </a:xfrm>
          <a:prstGeom prst="rect">
            <a:avLst/>
          </a:prstGeom>
          <a:effectLst/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571" b="95494" l="66834" r="100000">
                        <a14:foregroundMark x1="77052" y1="49464" x2="77052" y2="49464"/>
                        <a14:foregroundMark x1="84925" y1="50751" x2="84925" y2="50751"/>
                        <a14:foregroundMark x1="86767" y1="51395" x2="86767" y2="51395"/>
                        <a14:foregroundMark x1="74623" y1="73283" x2="74623" y2="73283"/>
                        <a14:foregroundMark x1="76466" y1="69421" x2="76466" y2="69421"/>
                        <a14:foregroundMark x1="71776" y1="85837" x2="71776" y2="85837"/>
                        <a14:foregroundMark x1="85511" y1="86481" x2="85511" y2="86481"/>
                        <a14:foregroundMark x1="84673" y1="84871" x2="84673" y2="84871"/>
                        <a14:foregroundMark x1="88358" y1="86481" x2="88358" y2="86481"/>
                        <a14:foregroundMark x1="87353" y1="84657" x2="87353" y2="84657"/>
                        <a14:foregroundMark x1="81407" y1="49142" x2="81407" y2="49142"/>
                        <a14:foregroundMark x1="86265" y1="55901" x2="86265" y2="55901"/>
                        <a14:foregroundMark x1="74958" y1="36052" x2="74958" y2="36052"/>
                        <a14:foregroundMark x1="78057" y1="34549" x2="78057" y2="34549"/>
                        <a14:foregroundMark x1="79062" y1="34227" x2="79062" y2="34227"/>
                        <a14:foregroundMark x1="78476" y1="35086" x2="78476" y2="35086"/>
                      </a14:backgroundRemoval>
                    </a14:imgEffect>
                  </a14:imgLayer>
                </a14:imgProps>
              </a:ext>
            </a:extLst>
          </a:blip>
          <a:srcRect l="67069" t="24644" b="5220"/>
          <a:stretch/>
        </p:blipFill>
        <p:spPr>
          <a:xfrm>
            <a:off x="9688603" y="1781450"/>
            <a:ext cx="2503397" cy="3988215"/>
          </a:xfrm>
          <a:prstGeom prst="rect">
            <a:avLst/>
          </a:prstGeom>
          <a:effectLst/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425" y1="64951" x2="9425" y2="64951"/>
                        <a14:foregroundMark x1="9105" y1="60049" x2="9105" y2="60049"/>
                        <a14:foregroundMark x1="14696" y1="66176" x2="14696" y2="66176"/>
                        <a14:foregroundMark x1="18371" y1="68873" x2="18371" y2="68873"/>
                        <a14:foregroundMark x1="18051" y1="64951" x2="18051" y2="64951"/>
                        <a14:foregroundMark x1="19489" y1="62990" x2="19489" y2="62990"/>
                        <a14:foregroundMark x1="22524" y1="75245" x2="22524" y2="75245"/>
                        <a14:foregroundMark x1="24281" y1="76471" x2="24281" y2="76471"/>
                        <a14:foregroundMark x1="20288" y1="77206" x2="20288" y2="77206"/>
                        <a14:foregroundMark x1="15974" y1="73284" x2="15974" y2="73284"/>
                        <a14:foregroundMark x1="16773" y1="74020" x2="16773" y2="74020"/>
                        <a14:foregroundMark x1="13099" y1="72304" x2="13099" y2="72304"/>
                        <a14:foregroundMark x1="14377" y1="73529" x2="14377" y2="73529"/>
                        <a14:foregroundMark x1="9425" y1="57108" x2="9425" y2="57108"/>
                        <a14:foregroundMark x1="5431" y1="69118" x2="5431" y2="69118"/>
                        <a14:foregroundMark x1="3514" y1="81373" x2="3514" y2="81373"/>
                        <a14:foregroundMark x1="3514" y1="90441" x2="3514" y2="90441"/>
                        <a14:foregroundMark x1="5431" y1="94118" x2="5431" y2="94118"/>
                        <a14:foregroundMark x1="8946" y1="96569" x2="8946" y2="96569"/>
                        <a14:foregroundMark x1="11821" y1="94608" x2="11821" y2="94608"/>
                        <a14:foregroundMark x1="25559" y1="79902" x2="25559" y2="79902"/>
                        <a14:foregroundMark x1="24760" y1="85049" x2="24760" y2="85049"/>
                        <a14:foregroundMark x1="29233" y1="92402" x2="29233" y2="92402"/>
                        <a14:foregroundMark x1="31949" y1="84314" x2="31949" y2="84314"/>
                        <a14:foregroundMark x1="34824" y1="84314" x2="34824" y2="84314"/>
                        <a14:foregroundMark x1="30351" y1="81863" x2="30351" y2="81863"/>
                        <a14:foregroundMark x1="27476" y1="86520" x2="27476" y2="86520"/>
                        <a14:foregroundMark x1="13419" y1="84069" x2="13419" y2="84069"/>
                        <a14:foregroundMark x1="15974" y1="87500" x2="15974" y2="87500"/>
                        <a14:foregroundMark x1="16134" y1="92157" x2="16134" y2="92157"/>
                        <a14:foregroundMark x1="4473" y1="61029" x2="4473" y2="61029"/>
                        <a14:foregroundMark x1="1118" y1="71569" x2="1118" y2="71569"/>
                        <a14:foregroundMark x1="24441" y1="90931" x2="24441" y2="90931"/>
                        <a14:foregroundMark x1="89297" y1="77696" x2="89297" y2="77696"/>
                        <a14:foregroundMark x1="91534" y1="60539" x2="91534" y2="60539"/>
                        <a14:foregroundMark x1="97125" y1="67647" x2="97125" y2="67647"/>
                        <a14:foregroundMark x1="97444" y1="40686" x2="97444" y2="40686"/>
                        <a14:foregroundMark x1="96006" y1="52451" x2="96006" y2="52451"/>
                        <a14:foregroundMark x1="89936" y1="75980" x2="89936" y2="75980"/>
                        <a14:foregroundMark x1="91693" y1="89216" x2="91693" y2="89216"/>
                        <a14:foregroundMark x1="94888" y1="84804" x2="94888" y2="84804"/>
                        <a14:foregroundMark x1="96006" y1="76716" x2="96006" y2="76716"/>
                        <a14:foregroundMark x1="87540" y1="73529" x2="87540" y2="73529"/>
                        <a14:foregroundMark x1="89457" y1="73284" x2="89457" y2="73284"/>
                        <a14:foregroundMark x1="90575" y1="85049" x2="90575" y2="85049"/>
                        <a14:foregroundMark x1="93610" y1="85539" x2="93610" y2="85539"/>
                        <a14:foregroundMark x1="96805" y1="88725" x2="96805" y2="88725"/>
                        <a14:foregroundMark x1="74121" y1="40441" x2="74121" y2="40441"/>
                        <a14:foregroundMark x1="74281" y1="34314" x2="74281" y2="34314"/>
                        <a14:foregroundMark x1="76198" y1="31863" x2="76198" y2="31863"/>
                        <a14:foregroundMark x1="75879" y1="34559" x2="75879" y2="34559"/>
                        <a14:foregroundMark x1="76038" y1="28922" x2="76038" y2="28922"/>
                        <a14:foregroundMark x1="87540" y1="81373" x2="87540" y2="81373"/>
                        <a14:foregroundMark x1="14696" y1="78922" x2="14696" y2="78922"/>
                        <a14:foregroundMark x1="8466" y1="82108" x2="8466" y2="82108"/>
                        <a14:foregroundMark x1="8786" y1="91422" x2="8786" y2="91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1800"/>
            <a:ext cx="5962650" cy="3886200"/>
          </a:xfrm>
          <a:prstGeom prst="rect">
            <a:avLst/>
          </a:prstGeom>
          <a:effectLst/>
        </p:spPr>
      </p:pic>
      <p:sp>
        <p:nvSpPr>
          <p:cNvPr id="11" name="Ellipszis buborék 10"/>
          <p:cNvSpPr/>
          <p:nvPr/>
        </p:nvSpPr>
        <p:spPr>
          <a:xfrm>
            <a:off x="5746270" y="1493755"/>
            <a:ext cx="3170155" cy="1682109"/>
          </a:xfrm>
          <a:prstGeom prst="wedgeEllipseCallout">
            <a:avLst>
              <a:gd name="adj1" fmla="val 59957"/>
              <a:gd name="adj2" fmla="val 98239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Vigyétek a gabonát, és hozzátok ide a testvéreteket! Akkor majd hiszek nektek! </a:t>
            </a:r>
            <a:endParaRPr lang="hu-HU" dirty="0"/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10" b="98438" l="0" r="98374">
                        <a14:foregroundMark x1="56098" y1="46591" x2="56098" y2="46591"/>
                        <a14:foregroundMark x1="55556" y1="48438" x2="55556" y2="48438"/>
                        <a14:foregroundMark x1="57995" y1="48580" x2="57995" y2="48580"/>
                        <a14:foregroundMark x1="52575" y1="55114" x2="52575" y2="55114"/>
                        <a14:foregroundMark x1="59892" y1="12642" x2="59892" y2="12642"/>
                        <a14:foregroundMark x1="50949" y1="60369" x2="50949" y2="60369"/>
                      </a14:backgroundRemoval>
                    </a14:imgEffect>
                  </a14:imgLayer>
                </a14:imgProps>
              </a:ext>
            </a:extLst>
          </a:blip>
          <a:srcRect b="45203"/>
          <a:stretch/>
        </p:blipFill>
        <p:spPr>
          <a:xfrm>
            <a:off x="7017804" y="2888169"/>
            <a:ext cx="3797242" cy="396983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8" name="Ellipszis buborék 17"/>
          <p:cNvSpPr/>
          <p:nvPr/>
        </p:nvSpPr>
        <p:spPr>
          <a:xfrm>
            <a:off x="5728864" y="3336881"/>
            <a:ext cx="2904585" cy="1332411"/>
          </a:xfrm>
          <a:prstGeom prst="wedgeEllipseCallout">
            <a:avLst>
              <a:gd name="adj1" fmla="val 68570"/>
              <a:gd name="adj2" fmla="val 6324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Most elmehettek!</a:t>
            </a:r>
          </a:p>
          <a:p>
            <a:pPr algn="ctr"/>
            <a:r>
              <a:rPr lang="hu-HU" dirty="0" smtClean="0"/>
              <a:t>Addig is az egyikőtök itt marad velem!</a:t>
            </a:r>
            <a:endParaRPr lang="hu-HU" dirty="0"/>
          </a:p>
        </p:txBody>
      </p:sp>
      <p:sp>
        <p:nvSpPr>
          <p:cNvPr id="19" name="Szövegdoboz 18"/>
          <p:cNvSpPr txBox="1"/>
          <p:nvPr/>
        </p:nvSpPr>
        <p:spPr>
          <a:xfrm>
            <a:off x="389162" y="604832"/>
            <a:ext cx="6628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bg2">
                    <a:lumMod val="25000"/>
                  </a:schemeClr>
                </a:solidFill>
              </a:rPr>
              <a:t>A testvérei kétségbeesve indultak haza.</a:t>
            </a:r>
          </a:p>
        </p:txBody>
      </p:sp>
    </p:spTree>
    <p:extLst>
      <p:ext uri="{BB962C8B-B14F-4D97-AF65-F5344CB8AC3E}">
        <p14:creationId xmlns:p14="http://schemas.microsoft.com/office/powerpoint/2010/main" val="2716393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</p:bldLst>
  </p:timing>
</p:sld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844</TotalTime>
  <Words>772</Words>
  <Application>Microsoft Office PowerPoint</Application>
  <PresentationFormat>Szélesvásznú</PresentationFormat>
  <Paragraphs>113</Paragraphs>
  <Slides>24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2</vt:i4>
      </vt:variant>
      <vt:variant>
        <vt:lpstr>Diacímek</vt:lpstr>
      </vt:variant>
      <vt:variant>
        <vt:i4>24</vt:i4>
      </vt:variant>
    </vt:vector>
  </HeadingPairs>
  <TitlesOfParts>
    <vt:vector size="31" baseType="lpstr">
      <vt:lpstr>Arial</vt:lpstr>
      <vt:lpstr>Comic Sans MS</vt:lpstr>
      <vt:lpstr>Times New Roman</vt:lpstr>
      <vt:lpstr>Wingdings</vt:lpstr>
      <vt:lpstr>Wingdings 3</vt:lpstr>
      <vt:lpstr>1_Office-téma</vt:lpstr>
      <vt:lpstr>1_Office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Majorné Tári Edit</dc:creator>
  <cp:lastModifiedBy>RPI</cp:lastModifiedBy>
  <cp:revision>70</cp:revision>
  <dcterms:created xsi:type="dcterms:W3CDTF">2021-01-07T08:54:53Z</dcterms:created>
  <dcterms:modified xsi:type="dcterms:W3CDTF">2021-01-25T08:02:11Z</dcterms:modified>
</cp:coreProperties>
</file>