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8" r:id="rId4"/>
    <p:sldId id="279" r:id="rId5"/>
    <p:sldId id="260" r:id="rId6"/>
    <p:sldId id="266" r:id="rId7"/>
    <p:sldId id="274" r:id="rId8"/>
    <p:sldId id="275" r:id="rId9"/>
    <p:sldId id="276" r:id="rId10"/>
    <p:sldId id="280" r:id="rId11"/>
    <p:sldId id="271" r:id="rId12"/>
    <p:sldId id="267" r:id="rId13"/>
    <p:sldId id="281" r:id="rId14"/>
    <p:sldId id="282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7A6"/>
    <a:srgbClr val="E2C89D"/>
    <a:srgbClr val="F5D7A6"/>
    <a:srgbClr val="56A24D"/>
    <a:srgbClr val="617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1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0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0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9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4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5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4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5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54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2020. 11. 19.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30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3.wdp"/><Relationship Id="rId7" Type="http://schemas.microsoft.com/office/2007/relationships/hdphoto" Target="../media/hdphoto11.wdp"/><Relationship Id="rId12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rpi-feladatbank.reformatus.hu/ScyDs8Yx" TargetMode="External"/><Relationship Id="rId3" Type="http://schemas.microsoft.com/office/2007/relationships/hdphoto" Target="../media/hdphoto11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4.wdp"/><Relationship Id="rId18" Type="http://schemas.microsoft.com/office/2007/relationships/hdphoto" Target="../media/hdphoto15.wdp"/><Relationship Id="rId3" Type="http://schemas.microsoft.com/office/2007/relationships/hdphoto" Target="../media/hdphoto13.wdp"/><Relationship Id="rId21" Type="http://schemas.openxmlformats.org/officeDocument/2006/relationships/image" Target="../media/image9.png"/><Relationship Id="rId7" Type="http://schemas.microsoft.com/office/2007/relationships/hdphoto" Target="../media/hdphoto14.wdp"/><Relationship Id="rId12" Type="http://schemas.openxmlformats.org/officeDocument/2006/relationships/image" Target="../media/image6.png"/><Relationship Id="rId17" Type="http://schemas.openxmlformats.org/officeDocument/2006/relationships/image" Target="../media/image25.png"/><Relationship Id="rId2" Type="http://schemas.openxmlformats.org/officeDocument/2006/relationships/image" Target="../media/image23.png"/><Relationship Id="rId16" Type="http://schemas.openxmlformats.org/officeDocument/2006/relationships/image" Target="../media/image8.png"/><Relationship Id="rId20" Type="http://schemas.openxmlformats.org/officeDocument/2006/relationships/hyperlink" Target="http://rpi-feladatbank.reformatus.hu/1GQl2j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24" Type="http://schemas.microsoft.com/office/2007/relationships/hdphoto" Target="../media/hdphoto7.wdp"/><Relationship Id="rId5" Type="http://schemas.microsoft.com/office/2007/relationships/hdphoto" Target="../media/hdphoto3.wdp"/><Relationship Id="rId15" Type="http://schemas.microsoft.com/office/2007/relationships/hdphoto" Target="../media/hdphoto11.wdp"/><Relationship Id="rId23" Type="http://schemas.openxmlformats.org/officeDocument/2006/relationships/image" Target="../media/image11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7.png"/><Relationship Id="rId22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3.wdp"/><Relationship Id="rId7" Type="http://schemas.microsoft.com/office/2007/relationships/hdphoto" Target="../media/hdphoto1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Ézsau</a:t>
            </a: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és </a:t>
            </a:r>
            <a:r>
              <a:rPr lang="hu-HU" altLang="hu-HU" sz="44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Jákób</a:t>
            </a: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története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rcRect l="15675" r="42767" b="56269"/>
          <a:stretch/>
        </p:blipFill>
        <p:spPr>
          <a:xfrm>
            <a:off x="1915886" y="0"/>
            <a:ext cx="938344" cy="85567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" b="99440" l="5746" r="9348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26" r="12816" b="72837"/>
          <a:stretch/>
        </p:blipFill>
        <p:spPr>
          <a:xfrm>
            <a:off x="9419772" y="41913"/>
            <a:ext cx="799735" cy="833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1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668" y="1427858"/>
            <a:ext cx="7429332" cy="322566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79200" l="3850" r="74873">
                        <a14:foregroundMark x1="21783" y1="72571" x2="21783" y2="72571"/>
                        <a14:foregroundMark x1="10740" y1="71543" x2="10740" y2="71543"/>
                        <a14:foregroundMark x1="10233" y1="69257" x2="10233" y2="69257"/>
                        <a14:foregroundMark x1="5572" y1="73029" x2="5572" y2="73029"/>
                        <a14:foregroundMark x1="58359" y1="65829" x2="58359" y2="65829"/>
                        <a14:foregroundMark x1="56738" y1="67771" x2="56738" y2="67771"/>
                        <a14:foregroundMark x1="35461" y1="73371" x2="35461" y2="73371"/>
                        <a14:foregroundMark x1="28470" y1="74514" x2="28470" y2="74514"/>
                        <a14:foregroundMark x1="43161" y1="73257" x2="43161" y2="73257"/>
                        <a14:foregroundMark x1="39919" y1="29371" x2="39919" y2="29371"/>
                        <a14:foregroundMark x1="60588" y1="6286" x2="60588" y2="6286"/>
                        <a14:backgroundMark x1="54103" y1="10057" x2="54103" y2="10057"/>
                        <a14:backgroundMark x1="52786" y1="8457" x2="52786" y2="8457"/>
                        <a14:backgroundMark x1="54103" y1="6514" x2="54103" y2="6514"/>
                        <a14:backgroundMark x1="72644" y1="14514" x2="72644" y2="14514"/>
                        <a14:backgroundMark x1="53394" y1="11543" x2="53394" y2="11543"/>
                        <a14:backgroundMark x1="55218" y1="11771" x2="55218" y2="11771"/>
                        <a14:backgroundMark x1="54610" y1="15771" x2="54610" y2="15771"/>
                        <a14:backgroundMark x1="50557" y1="15086" x2="50557" y2="15086"/>
                        <a14:backgroundMark x1="46505" y1="14514" x2="46505" y2="14514"/>
                        <a14:backgroundMark x1="48835" y1="13714" x2="48835" y2="13714"/>
                        <a14:backgroundMark x1="46505" y1="18514" x2="46505" y2="18514"/>
                        <a14:backgroundMark x1="49037" y1="20571" x2="49037" y2="20571"/>
                        <a14:backgroundMark x1="47011" y1="22057" x2="47011" y2="22057"/>
                        <a14:backgroundMark x1="37386" y1="20114" x2="37386" y2="20114"/>
                        <a14:backgroundMark x1="37589" y1="22514" x2="37589" y2="22514"/>
                        <a14:backgroundMark x1="38298" y1="24571" x2="38298" y2="24571"/>
                        <a14:backgroundMark x1="37386" y1="25600" x2="37386" y2="25600"/>
                        <a14:backgroundMark x1="36575" y1="23886" x2="36575" y2="23886"/>
                        <a14:backgroundMark x1="37386" y1="17029" x2="37386" y2="17029"/>
                        <a14:backgroundMark x1="37386" y1="14971" x2="37386" y2="14971"/>
                        <a14:backgroundMark x1="32928" y1="26286" x2="32928" y2="26286"/>
                        <a14:backgroundMark x1="35866" y1="26629" x2="35866" y2="26629"/>
                        <a14:backgroundMark x1="34347" y1="25829" x2="34347" y2="25829"/>
                        <a14:backgroundMark x1="44276" y1="33143" x2="44276" y2="33143"/>
                        <a14:backgroundMark x1="43161" y1="30057" x2="43161" y2="30057"/>
                        <a14:backgroundMark x1="53495" y1="29143" x2="53495" y2="29143"/>
                        <a14:backgroundMark x1="55015" y1="30400" x2="55015" y2="30400"/>
                        <a14:backgroundMark x1="55015" y1="32800" x2="55015" y2="32800"/>
                        <a14:backgroundMark x1="50963" y1="31886" x2="50963" y2="31886"/>
                        <a14:backgroundMark x1="50963" y1="30286" x2="50963" y2="30286"/>
                        <a14:backgroundMark x1="56130" y1="36343" x2="56130" y2="36343"/>
                        <a14:backgroundMark x1="54306" y1="39429" x2="54306" y2="39429"/>
                        <a14:backgroundMark x1="47619" y1="36686" x2="47619" y2="36686"/>
                        <a14:backgroundMark x1="48734" y1="32800" x2="48734" y2="32800"/>
                        <a14:backgroundMark x1="49848" y1="33829" x2="49848" y2="33829"/>
                        <a14:backgroundMark x1="47923" y1="34057" x2="47923" y2="34057"/>
                        <a14:backgroundMark x1="44985" y1="36571" x2="44985" y2="36571"/>
                        <a14:backgroundMark x1="48328" y1="38171" x2="48328" y2="38171"/>
                        <a14:backgroundMark x1="43668" y1="37829" x2="43668" y2="37829"/>
                        <a14:backgroundMark x1="33232" y1="38857" x2="33232" y2="38857"/>
                        <a14:backgroundMark x1="34245" y1="40343" x2="34245" y2="40343"/>
                        <a14:backgroundMark x1="63425" y1="65257" x2="63425" y2="65257"/>
                        <a14:backgroundMark x1="29889" y1="30629" x2="29889" y2="30629"/>
                        <a14:backgroundMark x1="29382" y1="39657" x2="29382" y2="39657"/>
                        <a14:backgroundMark x1="70415" y1="14286" x2="70415" y2="14286"/>
                        <a14:backgroundMark x1="32725" y1="22514" x2="32725" y2="22514"/>
                        <a14:backgroundMark x1="46099" y1="9029" x2="46099" y2="9029"/>
                        <a14:backgroundMark x1="33131" y1="12571" x2="33131" y2="12571"/>
                        <a14:backgroundMark x1="48835" y1="71543" x2="48835" y2="71543"/>
                      </a14:backgroundRemoval>
                    </a14:imgEffect>
                  </a14:imgLayer>
                </a14:imgProps>
              </a:ext>
            </a:extLst>
          </a:blip>
          <a:srcRect l="2602" t="828" r="24163" b="20338"/>
          <a:stretch/>
        </p:blipFill>
        <p:spPr>
          <a:xfrm>
            <a:off x="6550916" y="2067517"/>
            <a:ext cx="3892454" cy="371462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562" y="3522741"/>
            <a:ext cx="3781089" cy="333525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8873" l="861" r="54561">
                        <a14:foregroundMark x1="22375" y1="49155" x2="22375" y2="49155"/>
                        <a14:foregroundMark x1="21084" y1="75352" x2="21084" y2="75352"/>
                        <a14:foregroundMark x1="17040" y1="83521" x2="17040" y2="83521"/>
                        <a14:foregroundMark x1="27281" y1="56620" x2="27281" y2="56620"/>
                        <a14:foregroundMark x1="24871" y1="21408" x2="24871" y2="21408"/>
                        <a14:foregroundMark x1="24871" y1="15915" x2="24871" y2="15915"/>
                        <a14:backgroundMark x1="44148" y1="56901" x2="44148" y2="56901"/>
                        <a14:backgroundMark x1="47418" y1="65493" x2="47418" y2="65493"/>
                        <a14:backgroundMark x1="39845" y1="12394" x2="39845" y2="12394"/>
                        <a14:backgroundMark x1="5508" y1="18732" x2="5508" y2="18732"/>
                        <a14:backgroundMark x1="7057" y1="21690" x2="7057" y2="21690"/>
                        <a14:backgroundMark x1="4819" y1="25493" x2="4819" y2="25493"/>
                        <a14:backgroundMark x1="4303" y1="29014" x2="4303" y2="29014"/>
                        <a14:backgroundMark x1="6540" y1="33239" x2="6540" y2="33239"/>
                        <a14:backgroundMark x1="9380" y1="21268" x2="9380" y2="21268"/>
                        <a14:backgroundMark x1="30551" y1="15493" x2="30551" y2="15493"/>
                        <a14:backgroundMark x1="37952" y1="11831" x2="37952" y2="11831"/>
                        <a14:backgroundMark x1="42857" y1="14366" x2="42857" y2="14366"/>
                        <a14:backgroundMark x1="28313" y1="16901" x2="28313" y2="16901"/>
                        <a14:backgroundMark x1="51377" y1="18451" x2="51377" y2="18451"/>
                        <a14:backgroundMark x1="50947" y1="20986" x2="50947" y2="20986"/>
                        <a14:backgroundMark x1="46127" y1="21690" x2="46127" y2="21690"/>
                        <a14:backgroundMark x1="42943" y1="22113" x2="42943" y2="22113"/>
                        <a14:backgroundMark x1="49570" y1="25775" x2="49570" y2="25775"/>
                        <a14:backgroundMark x1="37866" y1="23239" x2="37866" y2="23239"/>
                        <a14:backgroundMark x1="30637" y1="22817" x2="30637" y2="22817"/>
                        <a14:backgroundMark x1="27625" y1="22958" x2="27625" y2="22958"/>
                        <a14:backgroundMark x1="33133" y1="57324" x2="33133" y2="57324"/>
                        <a14:backgroundMark x1="4389" y1="75493" x2="4389" y2="75493"/>
                        <a14:backgroundMark x1="33649" y1="96338" x2="33649" y2="96338"/>
                        <a14:backgroundMark x1="46213" y1="95915" x2="46213" y2="95915"/>
                        <a14:backgroundMark x1="37608" y1="97887" x2="37608" y2="97887"/>
                        <a14:backgroundMark x1="47676" y1="77746" x2="47676" y2="77746"/>
                        <a14:backgroundMark x1="51377" y1="42535" x2="51377" y2="42535"/>
                        <a14:backgroundMark x1="52668" y1="44648" x2="52668" y2="44648"/>
                        <a14:backgroundMark x1="50430" y1="38873" x2="50430" y2="38873"/>
                        <a14:backgroundMark x1="48623" y1="40563" x2="48623" y2="40563"/>
                        <a14:backgroundMark x1="46386" y1="42535" x2="46386" y2="42535"/>
                        <a14:backgroundMark x1="47160" y1="17183" x2="47160" y2="17183"/>
                        <a14:backgroundMark x1="8348" y1="22817" x2="8348" y2="22817"/>
                        <a14:backgroundMark x1="11015" y1="22113" x2="11015" y2="22113"/>
                        <a14:backgroundMark x1="27108" y1="25775" x2="27108" y2="25775"/>
                        <a14:backgroundMark x1="25645" y1="23380" x2="25645" y2="23380"/>
                        <a14:backgroundMark x1="26076" y1="27465" x2="26076" y2="27465"/>
                        <a14:backgroundMark x1="26592" y1="21690" x2="26592" y2="21690"/>
                        <a14:backgroundMark x1="28830" y1="22535" x2="28830" y2="22535"/>
                        <a14:backgroundMark x1="28141" y1="27887" x2="28141" y2="27887"/>
                        <a14:backgroundMark x1="28141" y1="29859" x2="28141" y2="29859"/>
                        <a14:backgroundMark x1="26850" y1="29155" x2="26850" y2="29155"/>
                        <a14:backgroundMark x1="29690" y1="25915" x2="29690" y2="25915"/>
                        <a14:backgroundMark x1="29690" y1="29155" x2="29690" y2="29155"/>
                        <a14:backgroundMark x1="30637" y1="31972" x2="30637" y2="31972"/>
                        <a14:backgroundMark x1="31067" y1="27465" x2="31067" y2="27465"/>
                        <a14:backgroundMark x1="32100" y1="24648" x2="32100" y2="24648"/>
                        <a14:backgroundMark x1="34854" y1="23239" x2="34854" y2="23239"/>
                        <a14:backgroundMark x1="33563" y1="22817" x2="33563" y2="22817"/>
                        <a14:backgroundMark x1="33563" y1="27465" x2="33563" y2="27465"/>
                        <a14:backgroundMark x1="32186" y1="29577" x2="32186" y2="29577"/>
                        <a14:backgroundMark x1="32444" y1="32394" x2="32444" y2="32394"/>
                        <a14:backgroundMark x1="33563" y1="34085" x2="33563" y2="34085"/>
                        <a14:backgroundMark x1="33563" y1="31127" x2="33563" y2="31127"/>
                        <a14:backgroundMark x1="35112" y1="27042" x2="35112" y2="27042"/>
                        <a14:backgroundMark x1="35800" y1="23803" x2="35800" y2="23803"/>
                        <a14:backgroundMark x1="36317" y1="25493" x2="36317" y2="25493"/>
                        <a14:backgroundMark x1="35112" y1="29155" x2="35112" y2="29155"/>
                        <a14:backgroundMark x1="48709" y1="22254" x2="48709" y2="22254"/>
                        <a14:backgroundMark x1="50861" y1="24648" x2="50861" y2="24648"/>
                        <a14:backgroundMark x1="49139" y1="30423" x2="49139" y2="30423"/>
                        <a14:backgroundMark x1="46558" y1="29014" x2="46558" y2="29014"/>
                        <a14:backgroundMark x1="40878" y1="27465" x2="40878" y2="27465"/>
                        <a14:backgroundMark x1="38124" y1="27887" x2="38124" y2="27887"/>
                        <a14:backgroundMark x1="39329" y1="29859" x2="39329" y2="29859"/>
                        <a14:backgroundMark x1="36833" y1="29577" x2="36833" y2="29577"/>
                        <a14:backgroundMark x1="36317" y1="32676" x2="36317" y2="32676"/>
                        <a14:backgroundMark x1="37349" y1="35352" x2="37349" y2="35352"/>
                        <a14:backgroundMark x1="39587" y1="31549" x2="39587" y2="31549"/>
                        <a14:backgroundMark x1="48193" y1="57746" x2="48193" y2="57746"/>
                        <a14:backgroundMark x1="46558" y1="48873" x2="46558" y2="48873"/>
                        <a14:backgroundMark x1="30120" y1="49296" x2="30120" y2="49296"/>
                        <a14:backgroundMark x1="30379" y1="54225" x2="30379" y2="54225"/>
                        <a14:backgroundMark x1="30637" y1="59437" x2="30637" y2="59437"/>
                        <a14:backgroundMark x1="29088" y1="65211" x2="29088" y2="65211"/>
                        <a14:backgroundMark x1="28571" y1="68310" x2="28571" y2="68310"/>
                        <a14:backgroundMark x1="28399" y1="72535" x2="28399" y2="72535"/>
                        <a14:backgroundMark x1="28571" y1="75493" x2="28571" y2="75493"/>
                        <a14:backgroundMark x1="29174" y1="78310" x2="29174" y2="78310"/>
                        <a14:backgroundMark x1="29690" y1="81127" x2="29690" y2="81127"/>
                        <a14:backgroundMark x1="29690" y1="83944" x2="29690" y2="83944"/>
                        <a14:backgroundMark x1="30120" y1="87183" x2="30120" y2="87183"/>
                        <a14:backgroundMark x1="30551" y1="90141" x2="30551" y2="90141"/>
                        <a14:backgroundMark x1="30551" y1="93380" x2="30551" y2="93380"/>
                        <a14:backgroundMark x1="30551" y1="96197" x2="30551" y2="96197"/>
                        <a14:backgroundMark x1="31067" y1="98732" x2="31067" y2="98732"/>
                        <a14:backgroundMark x1="33821" y1="98451" x2="33821" y2="98451"/>
                        <a14:backgroundMark x1="32444" y1="97465" x2="32444" y2="97465"/>
                        <a14:backgroundMark x1="32100" y1="95211" x2="32100" y2="95211"/>
                        <a14:backgroundMark x1="31670" y1="91690" x2="31670" y2="91690"/>
                        <a14:backgroundMark x1="31670" y1="87746" x2="31670" y2="87746"/>
                        <a14:backgroundMark x1="48881" y1="84930" x2="48881" y2="84930"/>
                        <a14:backgroundMark x1="45697" y1="80000" x2="45697" y2="80000"/>
                        <a14:backgroundMark x1="39931" y1="92254" x2="39931" y2="92254"/>
                        <a14:backgroundMark x1="49570" y1="93944" x2="49570" y2="93944"/>
                        <a14:backgroundMark x1="49914" y1="90141" x2="49914" y2="90141"/>
                        <a14:backgroundMark x1="49828" y1="86056" x2="49828" y2="86056"/>
                        <a14:backgroundMark x1="49570" y1="82254" x2="49570" y2="82254"/>
                        <a14:backgroundMark x1="49570" y1="78169" x2="49570" y2="78169"/>
                        <a14:backgroundMark x1="48107" y1="74225" x2="48107" y2="74225"/>
                        <a14:backgroundMark x1="49570" y1="73380" x2="49570" y2="73380"/>
                        <a14:backgroundMark x1="50172" y1="71268" x2="50172" y2="71268"/>
                        <a14:backgroundMark x1="49828" y1="67324" x2="49828" y2="67324"/>
                        <a14:backgroundMark x1="51893" y1="70000" x2="51893" y2="70000"/>
                        <a14:backgroundMark x1="51119" y1="66056" x2="51119" y2="66056"/>
                        <a14:backgroundMark x1="52582" y1="64648" x2="52582" y2="64648"/>
                        <a14:backgroundMark x1="53098" y1="69718" x2="53098" y2="69718"/>
                        <a14:backgroundMark x1="51635" y1="68732" x2="51635" y2="68732"/>
                        <a14:backgroundMark x1="48193" y1="65915" x2="48193" y2="65915"/>
                        <a14:backgroundMark x1="45869" y1="62394" x2="45869" y2="62394"/>
                        <a14:backgroundMark x1="45439" y1="59014" x2="45439" y2="59014"/>
                        <a14:backgroundMark x1="47676" y1="62817" x2="47676" y2="62817"/>
                        <a14:backgroundMark x1="47590" y1="59859" x2="47590" y2="59859"/>
                        <a14:backgroundMark x1="43201" y1="62254" x2="43201" y2="62254"/>
                        <a14:backgroundMark x1="43115" y1="57887" x2="43115" y2="57887"/>
                        <a14:backgroundMark x1="43890" y1="59014" x2="43890" y2="59014"/>
                        <a14:backgroundMark x1="40361" y1="59437" x2="40361" y2="59437"/>
                        <a14:backgroundMark x1="39329" y1="56479" x2="39329" y2="56479"/>
                        <a14:backgroundMark x1="41050" y1="53380" x2="41050" y2="53380"/>
                        <a14:backgroundMark x1="42857" y1="51127" x2="42857" y2="51127"/>
                        <a14:backgroundMark x1="42685" y1="48873" x2="42685" y2="48873"/>
                        <a14:backgroundMark x1="43201" y1="53239" x2="43201" y2="53239"/>
                        <a14:backgroundMark x1="44320" y1="52958" x2="44320" y2="52958"/>
                        <a14:backgroundMark x1="44923" y1="54225" x2="44923" y2="54225"/>
                        <a14:backgroundMark x1="45955" y1="52113" x2="45955" y2="52113"/>
                        <a14:backgroundMark x1="47332" y1="51268" x2="47332" y2="51268"/>
                        <a14:backgroundMark x1="46902" y1="52817" x2="46902" y2="52817"/>
                        <a14:backgroundMark x1="48623" y1="50423" x2="48623" y2="50423"/>
                        <a14:backgroundMark x1="44406" y1="50423" x2="44406" y2="50423"/>
                        <a14:backgroundMark x1="30034" y1="71690" x2="30034" y2="71690"/>
                        <a14:backgroundMark x1="29862" y1="61549" x2="29862" y2="61549"/>
                        <a14:backgroundMark x1="29346" y1="57324" x2="29346" y2="57324"/>
                        <a14:backgroundMark x1="29432" y1="52113" x2="29432" y2="52113"/>
                        <a14:backgroundMark x1="30551" y1="50704" x2="30551" y2="50704"/>
                        <a14:backgroundMark x1="31842" y1="50282" x2="31842" y2="50282"/>
                        <a14:backgroundMark x1="33563" y1="51127" x2="33563" y2="51127"/>
                        <a14:backgroundMark x1="35370" y1="51690" x2="35370" y2="51690"/>
                      </a14:backgroundRemoval>
                    </a14:imgEffect>
                  </a14:imgLayer>
                </a14:imgProps>
              </a:ext>
            </a:extLst>
          </a:blip>
          <a:srcRect t="1718" r="45093" b="-1"/>
          <a:stretch/>
        </p:blipFill>
        <p:spPr>
          <a:xfrm>
            <a:off x="1403409" y="3334871"/>
            <a:ext cx="3221258" cy="3523129"/>
          </a:xfrm>
          <a:prstGeom prst="rect">
            <a:avLst/>
          </a:prstGeom>
        </p:spPr>
      </p:pic>
      <p:sp>
        <p:nvSpPr>
          <p:cNvPr id="12" name="Tekercs vízszintesen 11"/>
          <p:cNvSpPr/>
          <p:nvPr/>
        </p:nvSpPr>
        <p:spPr>
          <a:xfrm>
            <a:off x="348502" y="224821"/>
            <a:ext cx="8552330" cy="3110050"/>
          </a:xfrm>
          <a:prstGeom prst="horizontalScroll">
            <a:avLst/>
          </a:prstGeom>
          <a:blipFill dpi="0" rotWithShape="1">
            <a:blip r:embed="rId12">
              <a:alphaModFix amt="50000"/>
            </a:blip>
            <a:srcRect/>
            <a:tile tx="0" ty="0" sx="100000" sy="100000" flip="none" algn="tl"/>
          </a:blipFill>
          <a:ln w="22225">
            <a:solidFill>
              <a:srgbClr val="674C09"/>
            </a:solidFill>
          </a:ln>
          <a:effectLst>
            <a:glow rad="139700">
              <a:srgbClr val="674C09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 smtClean="0">
                <a:solidFill>
                  <a:srgbClr val="463003"/>
                </a:solidFill>
              </a:rPr>
              <a:t>Tudod-e?</a:t>
            </a:r>
          </a:p>
          <a:p>
            <a:r>
              <a:rPr lang="hu-HU" sz="2400" dirty="0" smtClean="0">
                <a:solidFill>
                  <a:srgbClr val="463003"/>
                </a:solidFill>
              </a:rPr>
              <a:t>A bibliai időben az elsőszülöttnek különleges jogai voltak: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463003"/>
                </a:solidFill>
              </a:rPr>
              <a:t>Az apa áldását ő kapta.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463003"/>
                </a:solidFill>
              </a:rPr>
              <a:t>Kétszeres részt kapott az örökségből.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463003"/>
                </a:solidFill>
              </a:rPr>
              <a:t>A testvérek között ő volt a „főnök”.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463003"/>
                </a:solidFill>
              </a:rPr>
              <a:t>Amikor a szülők idősek lettek, ő gondoskodott róluk.</a:t>
            </a:r>
            <a:endParaRPr lang="hu-HU" sz="2400" dirty="0">
              <a:solidFill>
                <a:srgbClr val="463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2000">
              <a:schemeClr val="accent1">
                <a:lumMod val="45000"/>
                <a:lumOff val="55000"/>
              </a:schemeClr>
            </a:gs>
            <a:gs pos="45000">
              <a:srgbClr val="F6D7A6"/>
            </a:gs>
            <a:gs pos="97000">
              <a:srgbClr val="E2C8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79200" l="3850" r="74873">
                        <a14:foregroundMark x1="21783" y1="72571" x2="21783" y2="72571"/>
                        <a14:foregroundMark x1="10740" y1="71543" x2="10740" y2="71543"/>
                        <a14:foregroundMark x1="10233" y1="69257" x2="10233" y2="69257"/>
                        <a14:foregroundMark x1="5572" y1="73029" x2="5572" y2="73029"/>
                        <a14:foregroundMark x1="58359" y1="65829" x2="58359" y2="65829"/>
                        <a14:foregroundMark x1="56738" y1="67771" x2="56738" y2="67771"/>
                        <a14:foregroundMark x1="35461" y1="73371" x2="35461" y2="73371"/>
                        <a14:foregroundMark x1="28470" y1="74514" x2="28470" y2="74514"/>
                        <a14:foregroundMark x1="43161" y1="73257" x2="43161" y2="73257"/>
                        <a14:foregroundMark x1="39919" y1="29371" x2="39919" y2="29371"/>
                        <a14:foregroundMark x1="60588" y1="6286" x2="60588" y2="6286"/>
                        <a14:backgroundMark x1="54103" y1="10057" x2="54103" y2="10057"/>
                        <a14:backgroundMark x1="52786" y1="8457" x2="52786" y2="8457"/>
                        <a14:backgroundMark x1="54103" y1="6514" x2="54103" y2="6514"/>
                        <a14:backgroundMark x1="72644" y1="14514" x2="72644" y2="14514"/>
                        <a14:backgroundMark x1="53394" y1="11543" x2="53394" y2="11543"/>
                        <a14:backgroundMark x1="55218" y1="11771" x2="55218" y2="11771"/>
                        <a14:backgroundMark x1="54610" y1="15771" x2="54610" y2="15771"/>
                        <a14:backgroundMark x1="50557" y1="15086" x2="50557" y2="15086"/>
                        <a14:backgroundMark x1="46505" y1="14514" x2="46505" y2="14514"/>
                        <a14:backgroundMark x1="48835" y1="13714" x2="48835" y2="13714"/>
                        <a14:backgroundMark x1="46505" y1="18514" x2="46505" y2="18514"/>
                        <a14:backgroundMark x1="49037" y1="20571" x2="49037" y2="20571"/>
                        <a14:backgroundMark x1="47011" y1="22057" x2="47011" y2="22057"/>
                        <a14:backgroundMark x1="37386" y1="20114" x2="37386" y2="20114"/>
                        <a14:backgroundMark x1="37589" y1="22514" x2="37589" y2="22514"/>
                        <a14:backgroundMark x1="38298" y1="24571" x2="38298" y2="24571"/>
                        <a14:backgroundMark x1="37386" y1="25600" x2="37386" y2="25600"/>
                        <a14:backgroundMark x1="36575" y1="23886" x2="36575" y2="23886"/>
                        <a14:backgroundMark x1="37386" y1="17029" x2="37386" y2="17029"/>
                        <a14:backgroundMark x1="37386" y1="14971" x2="37386" y2="14971"/>
                        <a14:backgroundMark x1="32928" y1="26286" x2="32928" y2="26286"/>
                        <a14:backgroundMark x1="35866" y1="26629" x2="35866" y2="26629"/>
                        <a14:backgroundMark x1="34347" y1="25829" x2="34347" y2="25829"/>
                        <a14:backgroundMark x1="44276" y1="33143" x2="44276" y2="33143"/>
                        <a14:backgroundMark x1="43161" y1="30057" x2="43161" y2="30057"/>
                        <a14:backgroundMark x1="53495" y1="29143" x2="53495" y2="29143"/>
                        <a14:backgroundMark x1="55015" y1="30400" x2="55015" y2="30400"/>
                        <a14:backgroundMark x1="55015" y1="32800" x2="55015" y2="32800"/>
                        <a14:backgroundMark x1="50963" y1="31886" x2="50963" y2="31886"/>
                        <a14:backgroundMark x1="50963" y1="30286" x2="50963" y2="30286"/>
                        <a14:backgroundMark x1="56130" y1="36343" x2="56130" y2="36343"/>
                        <a14:backgroundMark x1="54306" y1="39429" x2="54306" y2="39429"/>
                        <a14:backgroundMark x1="47619" y1="36686" x2="47619" y2="36686"/>
                        <a14:backgroundMark x1="48734" y1="32800" x2="48734" y2="32800"/>
                        <a14:backgroundMark x1="49848" y1="33829" x2="49848" y2="33829"/>
                        <a14:backgroundMark x1="47923" y1="34057" x2="47923" y2="34057"/>
                        <a14:backgroundMark x1="44985" y1="36571" x2="44985" y2="36571"/>
                        <a14:backgroundMark x1="48328" y1="38171" x2="48328" y2="38171"/>
                        <a14:backgroundMark x1="43668" y1="37829" x2="43668" y2="37829"/>
                        <a14:backgroundMark x1="33232" y1="38857" x2="33232" y2="38857"/>
                        <a14:backgroundMark x1="34245" y1="40343" x2="34245" y2="40343"/>
                        <a14:backgroundMark x1="63425" y1="65257" x2="63425" y2="65257"/>
                        <a14:backgroundMark x1="29889" y1="30629" x2="29889" y2="30629"/>
                        <a14:backgroundMark x1="29382" y1="39657" x2="29382" y2="39657"/>
                        <a14:backgroundMark x1="70415" y1="14286" x2="70415" y2="14286"/>
                        <a14:backgroundMark x1="32725" y1="22514" x2="32725" y2="22514"/>
                        <a14:backgroundMark x1="46099" y1="9029" x2="46099" y2="9029"/>
                        <a14:backgroundMark x1="33131" y1="12571" x2="33131" y2="12571"/>
                        <a14:backgroundMark x1="48835" y1="71543" x2="48835" y2="71543"/>
                      </a14:backgroundRemoval>
                    </a14:imgEffect>
                  </a14:imgLayer>
                </a14:imgProps>
              </a:ext>
            </a:extLst>
          </a:blip>
          <a:srcRect l="2602" t="828" r="24163" b="20338"/>
          <a:stretch/>
        </p:blipFill>
        <p:spPr>
          <a:xfrm>
            <a:off x="6407927" y="535578"/>
            <a:ext cx="5784073" cy="55198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rcRect r="33829" b="48835"/>
          <a:stretch/>
        </p:blipFill>
        <p:spPr>
          <a:xfrm>
            <a:off x="3852773" y="3605989"/>
            <a:ext cx="4767943" cy="32520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3" b="98873" l="861" r="54561">
                        <a14:foregroundMark x1="22375" y1="49155" x2="22375" y2="49155"/>
                        <a14:foregroundMark x1="21084" y1="75352" x2="21084" y2="75352"/>
                        <a14:foregroundMark x1="17040" y1="83521" x2="17040" y2="83521"/>
                        <a14:foregroundMark x1="27281" y1="56620" x2="27281" y2="56620"/>
                        <a14:foregroundMark x1="24871" y1="21408" x2="24871" y2="21408"/>
                        <a14:foregroundMark x1="24871" y1="15915" x2="24871" y2="15915"/>
                        <a14:backgroundMark x1="44148" y1="56901" x2="44148" y2="56901"/>
                        <a14:backgroundMark x1="47418" y1="65493" x2="47418" y2="65493"/>
                        <a14:backgroundMark x1="39845" y1="12394" x2="39845" y2="12394"/>
                        <a14:backgroundMark x1="5508" y1="18732" x2="5508" y2="18732"/>
                        <a14:backgroundMark x1="7057" y1="21690" x2="7057" y2="21690"/>
                        <a14:backgroundMark x1="4819" y1="25493" x2="4819" y2="25493"/>
                        <a14:backgroundMark x1="4303" y1="29014" x2="4303" y2="29014"/>
                        <a14:backgroundMark x1="6540" y1="33239" x2="6540" y2="33239"/>
                        <a14:backgroundMark x1="9380" y1="21268" x2="9380" y2="21268"/>
                        <a14:backgroundMark x1="30551" y1="15493" x2="30551" y2="15493"/>
                        <a14:backgroundMark x1="37952" y1="11831" x2="37952" y2="11831"/>
                        <a14:backgroundMark x1="42857" y1="14366" x2="42857" y2="14366"/>
                        <a14:backgroundMark x1="28313" y1="16901" x2="28313" y2="16901"/>
                        <a14:backgroundMark x1="51377" y1="18451" x2="51377" y2="18451"/>
                        <a14:backgroundMark x1="50947" y1="20986" x2="50947" y2="20986"/>
                        <a14:backgroundMark x1="46127" y1="21690" x2="46127" y2="21690"/>
                        <a14:backgroundMark x1="42943" y1="22113" x2="42943" y2="22113"/>
                        <a14:backgroundMark x1="49570" y1="25775" x2="49570" y2="25775"/>
                        <a14:backgroundMark x1="37866" y1="23239" x2="37866" y2="23239"/>
                        <a14:backgroundMark x1="30637" y1="22817" x2="30637" y2="22817"/>
                        <a14:backgroundMark x1="27625" y1="22958" x2="27625" y2="22958"/>
                        <a14:backgroundMark x1="33133" y1="57324" x2="33133" y2="57324"/>
                        <a14:backgroundMark x1="4389" y1="75493" x2="4389" y2="75493"/>
                        <a14:backgroundMark x1="33649" y1="96338" x2="33649" y2="96338"/>
                        <a14:backgroundMark x1="46213" y1="95915" x2="46213" y2="95915"/>
                        <a14:backgroundMark x1="37608" y1="97887" x2="37608" y2="97887"/>
                        <a14:backgroundMark x1="47676" y1="77746" x2="47676" y2="77746"/>
                        <a14:backgroundMark x1="51377" y1="42535" x2="51377" y2="42535"/>
                        <a14:backgroundMark x1="52668" y1="44648" x2="52668" y2="44648"/>
                        <a14:backgroundMark x1="50430" y1="38873" x2="50430" y2="38873"/>
                        <a14:backgroundMark x1="48623" y1="40563" x2="48623" y2="40563"/>
                        <a14:backgroundMark x1="46386" y1="42535" x2="46386" y2="42535"/>
                        <a14:backgroundMark x1="47160" y1="17183" x2="47160" y2="17183"/>
                        <a14:backgroundMark x1="8348" y1="22817" x2="8348" y2="22817"/>
                        <a14:backgroundMark x1="11015" y1="22113" x2="11015" y2="22113"/>
                        <a14:backgroundMark x1="27108" y1="25775" x2="27108" y2="25775"/>
                        <a14:backgroundMark x1="25645" y1="23380" x2="25645" y2="23380"/>
                        <a14:backgroundMark x1="26076" y1="27465" x2="26076" y2="27465"/>
                        <a14:backgroundMark x1="26592" y1="21690" x2="26592" y2="21690"/>
                        <a14:backgroundMark x1="28830" y1="22535" x2="28830" y2="22535"/>
                        <a14:backgroundMark x1="28141" y1="27887" x2="28141" y2="27887"/>
                        <a14:backgroundMark x1="28141" y1="29859" x2="28141" y2="29859"/>
                        <a14:backgroundMark x1="26850" y1="29155" x2="26850" y2="29155"/>
                        <a14:backgroundMark x1="29690" y1="25915" x2="29690" y2="25915"/>
                        <a14:backgroundMark x1="29690" y1="29155" x2="29690" y2="29155"/>
                        <a14:backgroundMark x1="30637" y1="31972" x2="30637" y2="31972"/>
                        <a14:backgroundMark x1="31067" y1="27465" x2="31067" y2="27465"/>
                        <a14:backgroundMark x1="32100" y1="24648" x2="32100" y2="24648"/>
                        <a14:backgroundMark x1="34854" y1="23239" x2="34854" y2="23239"/>
                        <a14:backgroundMark x1="33563" y1="22817" x2="33563" y2="22817"/>
                        <a14:backgroundMark x1="33563" y1="27465" x2="33563" y2="27465"/>
                        <a14:backgroundMark x1="32186" y1="29577" x2="32186" y2="29577"/>
                        <a14:backgroundMark x1="32444" y1="32394" x2="32444" y2="32394"/>
                        <a14:backgroundMark x1="33563" y1="34085" x2="33563" y2="34085"/>
                        <a14:backgroundMark x1="33563" y1="31127" x2="33563" y2="31127"/>
                        <a14:backgroundMark x1="35112" y1="27042" x2="35112" y2="27042"/>
                        <a14:backgroundMark x1="35800" y1="23803" x2="35800" y2="23803"/>
                        <a14:backgroundMark x1="36317" y1="25493" x2="36317" y2="25493"/>
                        <a14:backgroundMark x1="35112" y1="29155" x2="35112" y2="29155"/>
                        <a14:backgroundMark x1="48709" y1="22254" x2="48709" y2="22254"/>
                        <a14:backgroundMark x1="50861" y1="24648" x2="50861" y2="24648"/>
                        <a14:backgroundMark x1="49139" y1="30423" x2="49139" y2="30423"/>
                        <a14:backgroundMark x1="46558" y1="29014" x2="46558" y2="29014"/>
                        <a14:backgroundMark x1="40878" y1="27465" x2="40878" y2="27465"/>
                        <a14:backgroundMark x1="38124" y1="27887" x2="38124" y2="27887"/>
                        <a14:backgroundMark x1="39329" y1="29859" x2="39329" y2="29859"/>
                        <a14:backgroundMark x1="36833" y1="29577" x2="36833" y2="29577"/>
                        <a14:backgroundMark x1="36317" y1="32676" x2="36317" y2="32676"/>
                        <a14:backgroundMark x1="37349" y1="35352" x2="37349" y2="35352"/>
                        <a14:backgroundMark x1="39587" y1="31549" x2="39587" y2="31549"/>
                        <a14:backgroundMark x1="48193" y1="57746" x2="48193" y2="57746"/>
                        <a14:backgroundMark x1="46558" y1="48873" x2="46558" y2="48873"/>
                        <a14:backgroundMark x1="30120" y1="49296" x2="30120" y2="49296"/>
                        <a14:backgroundMark x1="30379" y1="54225" x2="30379" y2="54225"/>
                        <a14:backgroundMark x1="30637" y1="59437" x2="30637" y2="59437"/>
                        <a14:backgroundMark x1="29088" y1="65211" x2="29088" y2="65211"/>
                        <a14:backgroundMark x1="28571" y1="68310" x2="28571" y2="68310"/>
                        <a14:backgroundMark x1="28399" y1="72535" x2="28399" y2="72535"/>
                        <a14:backgroundMark x1="28571" y1="75493" x2="28571" y2="75493"/>
                        <a14:backgroundMark x1="29174" y1="78310" x2="29174" y2="78310"/>
                        <a14:backgroundMark x1="29690" y1="81127" x2="29690" y2="81127"/>
                        <a14:backgroundMark x1="29690" y1="83944" x2="29690" y2="83944"/>
                        <a14:backgroundMark x1="30120" y1="87183" x2="30120" y2="87183"/>
                        <a14:backgroundMark x1="30551" y1="90141" x2="30551" y2="90141"/>
                        <a14:backgroundMark x1="30551" y1="93380" x2="30551" y2="93380"/>
                        <a14:backgroundMark x1="30551" y1="96197" x2="30551" y2="96197"/>
                        <a14:backgroundMark x1="31067" y1="98732" x2="31067" y2="98732"/>
                        <a14:backgroundMark x1="33821" y1="98451" x2="33821" y2="98451"/>
                        <a14:backgroundMark x1="32444" y1="97465" x2="32444" y2="97465"/>
                        <a14:backgroundMark x1="32100" y1="95211" x2="32100" y2="95211"/>
                        <a14:backgroundMark x1="31670" y1="91690" x2="31670" y2="91690"/>
                        <a14:backgroundMark x1="31670" y1="87746" x2="31670" y2="87746"/>
                        <a14:backgroundMark x1="48881" y1="84930" x2="48881" y2="84930"/>
                        <a14:backgroundMark x1="45697" y1="80000" x2="45697" y2="80000"/>
                        <a14:backgroundMark x1="39931" y1="92254" x2="39931" y2="92254"/>
                        <a14:backgroundMark x1="49570" y1="93944" x2="49570" y2="93944"/>
                        <a14:backgroundMark x1="49914" y1="90141" x2="49914" y2="90141"/>
                        <a14:backgroundMark x1="49828" y1="86056" x2="49828" y2="86056"/>
                        <a14:backgroundMark x1="49570" y1="82254" x2="49570" y2="82254"/>
                        <a14:backgroundMark x1="49570" y1="78169" x2="49570" y2="78169"/>
                        <a14:backgroundMark x1="48107" y1="74225" x2="48107" y2="74225"/>
                        <a14:backgroundMark x1="49570" y1="73380" x2="49570" y2="73380"/>
                        <a14:backgroundMark x1="50172" y1="71268" x2="50172" y2="71268"/>
                        <a14:backgroundMark x1="49828" y1="67324" x2="49828" y2="67324"/>
                        <a14:backgroundMark x1="51893" y1="70000" x2="51893" y2="70000"/>
                        <a14:backgroundMark x1="51119" y1="66056" x2="51119" y2="66056"/>
                        <a14:backgroundMark x1="52582" y1="64648" x2="52582" y2="64648"/>
                        <a14:backgroundMark x1="53098" y1="69718" x2="53098" y2="69718"/>
                        <a14:backgroundMark x1="51635" y1="68732" x2="51635" y2="68732"/>
                        <a14:backgroundMark x1="48193" y1="65915" x2="48193" y2="65915"/>
                        <a14:backgroundMark x1="45869" y1="62394" x2="45869" y2="62394"/>
                        <a14:backgroundMark x1="45439" y1="59014" x2="45439" y2="59014"/>
                        <a14:backgroundMark x1="47676" y1="62817" x2="47676" y2="62817"/>
                        <a14:backgroundMark x1="47590" y1="59859" x2="47590" y2="59859"/>
                        <a14:backgroundMark x1="43201" y1="62254" x2="43201" y2="62254"/>
                        <a14:backgroundMark x1="43115" y1="57887" x2="43115" y2="57887"/>
                        <a14:backgroundMark x1="43890" y1="59014" x2="43890" y2="59014"/>
                        <a14:backgroundMark x1="40361" y1="59437" x2="40361" y2="59437"/>
                        <a14:backgroundMark x1="39329" y1="56479" x2="39329" y2="56479"/>
                        <a14:backgroundMark x1="41050" y1="53380" x2="41050" y2="53380"/>
                        <a14:backgroundMark x1="42857" y1="51127" x2="42857" y2="51127"/>
                        <a14:backgroundMark x1="42685" y1="48873" x2="42685" y2="48873"/>
                        <a14:backgroundMark x1="43201" y1="53239" x2="43201" y2="53239"/>
                        <a14:backgroundMark x1="44320" y1="52958" x2="44320" y2="52958"/>
                        <a14:backgroundMark x1="44923" y1="54225" x2="44923" y2="54225"/>
                        <a14:backgroundMark x1="45955" y1="52113" x2="45955" y2="52113"/>
                        <a14:backgroundMark x1="47332" y1="51268" x2="47332" y2="51268"/>
                        <a14:backgroundMark x1="46902" y1="52817" x2="46902" y2="52817"/>
                        <a14:backgroundMark x1="48623" y1="50423" x2="48623" y2="50423"/>
                        <a14:backgroundMark x1="44406" y1="50423" x2="44406" y2="50423"/>
                        <a14:backgroundMark x1="30034" y1="71690" x2="30034" y2="71690"/>
                        <a14:backgroundMark x1="29862" y1="61549" x2="29862" y2="61549"/>
                        <a14:backgroundMark x1="29346" y1="57324" x2="29346" y2="57324"/>
                        <a14:backgroundMark x1="29432" y1="52113" x2="29432" y2="52113"/>
                        <a14:backgroundMark x1="30551" y1="50704" x2="30551" y2="50704"/>
                        <a14:backgroundMark x1="31842" y1="50282" x2="31842" y2="50282"/>
                        <a14:backgroundMark x1="33563" y1="51127" x2="33563" y2="51127"/>
                        <a14:backgroundMark x1="35370" y1="51690" x2="35370" y2="51690"/>
                      </a14:backgroundRemoval>
                    </a14:imgEffect>
                  </a14:imgLayer>
                </a14:imgProps>
              </a:ext>
            </a:extLst>
          </a:blip>
          <a:srcRect l="5733" t="1719" r="45093" b="45858"/>
          <a:stretch/>
        </p:blipFill>
        <p:spPr>
          <a:xfrm>
            <a:off x="0" y="2795451"/>
            <a:ext cx="6236745" cy="406254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285999" y="343468"/>
            <a:ext cx="755033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Ézsau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vagy </a:t>
            </a:r>
            <a:r>
              <a:rPr lang="hu-H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Jákób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</a:p>
          <a:p>
            <a:endParaRPr lang="hu-HU" sz="1100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Egy feladat segítségével 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felelevenítheted, 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mit tudhattunk meg mai törtnetünk szereplőiről. 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hlinkClick r:id="rId8"/>
              </a:rPr>
              <a:t>Kattints ide és kezdődik a feladat!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143"/>
            <a:ext cx="1911629" cy="18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66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2" b="95588" l="7769" r="95418">
                        <a14:foregroundMark x1="37251" y1="7353" x2="37251" y2="7353"/>
                        <a14:foregroundMark x1="42430" y1="10294" x2="42430" y2="10294"/>
                        <a14:foregroundMark x1="27888" y1="12745" x2="27888" y2="12745"/>
                        <a14:foregroundMark x1="21713" y1="20261" x2="21713" y2="20261"/>
                        <a14:foregroundMark x1="23904" y1="16993" x2="23904" y2="16993"/>
                        <a14:foregroundMark x1="24701" y1="14869" x2="24701" y2="14869"/>
                        <a14:foregroundMark x1="50398" y1="32026" x2="50398" y2="32026"/>
                        <a14:foregroundMark x1="46215" y1="34641" x2="46215" y2="34641"/>
                        <a14:foregroundMark x1="48406" y1="33824" x2="48406" y2="33824"/>
                        <a14:foregroundMark x1="56574" y1="33824" x2="56574" y2="33824"/>
                        <a14:foregroundMark x1="57968" y1="35784" x2="57968" y2="35784"/>
                        <a14:foregroundMark x1="43625" y1="16993" x2="43625" y2="16993"/>
                        <a14:backgroundMark x1="66534" y1="84641" x2="66534" y2="84641"/>
                        <a14:backgroundMark x1="59163" y1="75490" x2="59163" y2="75490"/>
                        <a14:backgroundMark x1="70319" y1="81699" x2="70319" y2="81699"/>
                        <a14:backgroundMark x1="76892" y1="81373" x2="76892" y2="81373"/>
                      </a14:backgroundRemoval>
                    </a14:imgEffect>
                  </a14:imgLayer>
                </a14:imgProps>
              </a:ext>
            </a:extLst>
          </a:blip>
          <a:srcRect l="17689" t="4711" r="33951" b="5344"/>
          <a:stretch/>
        </p:blipFill>
        <p:spPr>
          <a:xfrm flipH="1">
            <a:off x="3521945" y="2743293"/>
            <a:ext cx="1394537" cy="32219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70" b="81764" l="83560" r="93528">
                        <a14:backgroundMark x1="85113" y1="46961" x2="85113" y2="46961"/>
                        <a14:backgroundMark x1="92945" y1="47437" x2="92945" y2="47437"/>
                        <a14:backgroundMark x1="92816" y1="49702" x2="92816" y2="49702"/>
                      </a14:backgroundRemoval>
                    </a14:imgEffect>
                  </a14:imgLayer>
                </a14:imgProps>
              </a:ext>
            </a:extLst>
          </a:blip>
          <a:srcRect l="82807" t="30167" r="6374" b="17232"/>
          <a:stretch/>
        </p:blipFill>
        <p:spPr>
          <a:xfrm flipH="1">
            <a:off x="1315542" y="3726757"/>
            <a:ext cx="1193138" cy="292017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410" y="4179140"/>
            <a:ext cx="3070483" cy="270844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8873" l="861" r="54561">
                        <a14:foregroundMark x1="22375" y1="49155" x2="22375" y2="49155"/>
                        <a14:foregroundMark x1="21084" y1="75352" x2="21084" y2="75352"/>
                        <a14:foregroundMark x1="17040" y1="83521" x2="17040" y2="83521"/>
                        <a14:foregroundMark x1="27281" y1="56620" x2="27281" y2="56620"/>
                        <a14:foregroundMark x1="24871" y1="21408" x2="24871" y2="21408"/>
                        <a14:foregroundMark x1="24871" y1="15915" x2="24871" y2="15915"/>
                        <a14:backgroundMark x1="44148" y1="56901" x2="44148" y2="56901"/>
                        <a14:backgroundMark x1="47418" y1="65493" x2="47418" y2="65493"/>
                        <a14:backgroundMark x1="39845" y1="12394" x2="39845" y2="12394"/>
                        <a14:backgroundMark x1="5508" y1="18732" x2="5508" y2="18732"/>
                        <a14:backgroundMark x1="7057" y1="21690" x2="7057" y2="21690"/>
                        <a14:backgroundMark x1="4819" y1="25493" x2="4819" y2="25493"/>
                        <a14:backgroundMark x1="4303" y1="29014" x2="4303" y2="29014"/>
                        <a14:backgroundMark x1="6540" y1="33239" x2="6540" y2="33239"/>
                        <a14:backgroundMark x1="9380" y1="21268" x2="9380" y2="21268"/>
                        <a14:backgroundMark x1="30551" y1="15493" x2="30551" y2="15493"/>
                        <a14:backgroundMark x1="37952" y1="11831" x2="37952" y2="11831"/>
                        <a14:backgroundMark x1="42857" y1="14366" x2="42857" y2="14366"/>
                        <a14:backgroundMark x1="28313" y1="16901" x2="28313" y2="16901"/>
                        <a14:backgroundMark x1="51377" y1="18451" x2="51377" y2="18451"/>
                        <a14:backgroundMark x1="50947" y1="20986" x2="50947" y2="20986"/>
                        <a14:backgroundMark x1="46127" y1="21690" x2="46127" y2="21690"/>
                        <a14:backgroundMark x1="42943" y1="22113" x2="42943" y2="22113"/>
                        <a14:backgroundMark x1="49570" y1="25775" x2="49570" y2="25775"/>
                        <a14:backgroundMark x1="37866" y1="23239" x2="37866" y2="23239"/>
                        <a14:backgroundMark x1="30637" y1="22817" x2="30637" y2="22817"/>
                        <a14:backgroundMark x1="27625" y1="22958" x2="27625" y2="22958"/>
                        <a14:backgroundMark x1="33133" y1="57324" x2="33133" y2="57324"/>
                        <a14:backgroundMark x1="4389" y1="75493" x2="4389" y2="75493"/>
                        <a14:backgroundMark x1="33649" y1="96338" x2="33649" y2="96338"/>
                        <a14:backgroundMark x1="46213" y1="95915" x2="46213" y2="95915"/>
                        <a14:backgroundMark x1="37608" y1="97887" x2="37608" y2="97887"/>
                        <a14:backgroundMark x1="47676" y1="77746" x2="47676" y2="77746"/>
                        <a14:backgroundMark x1="51377" y1="42535" x2="51377" y2="42535"/>
                        <a14:backgroundMark x1="52668" y1="44648" x2="52668" y2="44648"/>
                        <a14:backgroundMark x1="50430" y1="38873" x2="50430" y2="38873"/>
                        <a14:backgroundMark x1="48623" y1="40563" x2="48623" y2="40563"/>
                        <a14:backgroundMark x1="46386" y1="42535" x2="46386" y2="42535"/>
                        <a14:backgroundMark x1="47160" y1="17183" x2="47160" y2="17183"/>
                        <a14:backgroundMark x1="8348" y1="22817" x2="8348" y2="22817"/>
                        <a14:backgroundMark x1="11015" y1="22113" x2="11015" y2="22113"/>
                        <a14:backgroundMark x1="27108" y1="25775" x2="27108" y2="25775"/>
                        <a14:backgroundMark x1="25645" y1="23380" x2="25645" y2="23380"/>
                        <a14:backgroundMark x1="26076" y1="27465" x2="26076" y2="27465"/>
                        <a14:backgroundMark x1="26592" y1="21690" x2="26592" y2="21690"/>
                        <a14:backgroundMark x1="28830" y1="22535" x2="28830" y2="22535"/>
                        <a14:backgroundMark x1="28141" y1="27887" x2="28141" y2="27887"/>
                        <a14:backgroundMark x1="28141" y1="29859" x2="28141" y2="29859"/>
                        <a14:backgroundMark x1="26850" y1="29155" x2="26850" y2="29155"/>
                        <a14:backgroundMark x1="29690" y1="25915" x2="29690" y2="25915"/>
                        <a14:backgroundMark x1="29690" y1="29155" x2="29690" y2="29155"/>
                        <a14:backgroundMark x1="30637" y1="31972" x2="30637" y2="31972"/>
                        <a14:backgroundMark x1="31067" y1="27465" x2="31067" y2="27465"/>
                        <a14:backgroundMark x1="32100" y1="24648" x2="32100" y2="24648"/>
                        <a14:backgroundMark x1="34854" y1="23239" x2="34854" y2="23239"/>
                        <a14:backgroundMark x1="33563" y1="22817" x2="33563" y2="22817"/>
                        <a14:backgroundMark x1="33563" y1="27465" x2="33563" y2="27465"/>
                        <a14:backgroundMark x1="32186" y1="29577" x2="32186" y2="29577"/>
                        <a14:backgroundMark x1="32444" y1="32394" x2="32444" y2="32394"/>
                        <a14:backgroundMark x1="33563" y1="34085" x2="33563" y2="34085"/>
                        <a14:backgroundMark x1="33563" y1="31127" x2="33563" y2="31127"/>
                        <a14:backgroundMark x1="35112" y1="27042" x2="35112" y2="27042"/>
                        <a14:backgroundMark x1="35800" y1="23803" x2="35800" y2="23803"/>
                        <a14:backgroundMark x1="36317" y1="25493" x2="36317" y2="25493"/>
                        <a14:backgroundMark x1="35112" y1="29155" x2="35112" y2="29155"/>
                        <a14:backgroundMark x1="48709" y1="22254" x2="48709" y2="22254"/>
                        <a14:backgroundMark x1="50861" y1="24648" x2="50861" y2="24648"/>
                        <a14:backgroundMark x1="49139" y1="30423" x2="49139" y2="30423"/>
                        <a14:backgroundMark x1="46558" y1="29014" x2="46558" y2="29014"/>
                        <a14:backgroundMark x1="40878" y1="27465" x2="40878" y2="27465"/>
                        <a14:backgroundMark x1="38124" y1="27887" x2="38124" y2="27887"/>
                        <a14:backgroundMark x1="39329" y1="29859" x2="39329" y2="29859"/>
                        <a14:backgroundMark x1="36833" y1="29577" x2="36833" y2="29577"/>
                        <a14:backgroundMark x1="36317" y1="32676" x2="36317" y2="32676"/>
                        <a14:backgroundMark x1="37349" y1="35352" x2="37349" y2="35352"/>
                        <a14:backgroundMark x1="39587" y1="31549" x2="39587" y2="31549"/>
                        <a14:backgroundMark x1="48193" y1="57746" x2="48193" y2="57746"/>
                        <a14:backgroundMark x1="46558" y1="48873" x2="46558" y2="48873"/>
                        <a14:backgroundMark x1="30120" y1="49296" x2="30120" y2="49296"/>
                        <a14:backgroundMark x1="30379" y1="54225" x2="30379" y2="54225"/>
                        <a14:backgroundMark x1="30637" y1="59437" x2="30637" y2="59437"/>
                        <a14:backgroundMark x1="29088" y1="65211" x2="29088" y2="65211"/>
                        <a14:backgroundMark x1="28571" y1="68310" x2="28571" y2="68310"/>
                        <a14:backgroundMark x1="28399" y1="72535" x2="28399" y2="72535"/>
                        <a14:backgroundMark x1="28571" y1="75493" x2="28571" y2="75493"/>
                        <a14:backgroundMark x1="29174" y1="78310" x2="29174" y2="78310"/>
                        <a14:backgroundMark x1="29690" y1="81127" x2="29690" y2="81127"/>
                        <a14:backgroundMark x1="29690" y1="83944" x2="29690" y2="83944"/>
                        <a14:backgroundMark x1="30120" y1="87183" x2="30120" y2="87183"/>
                        <a14:backgroundMark x1="30551" y1="90141" x2="30551" y2="90141"/>
                        <a14:backgroundMark x1="30551" y1="93380" x2="30551" y2="93380"/>
                        <a14:backgroundMark x1="30551" y1="96197" x2="30551" y2="96197"/>
                        <a14:backgroundMark x1="31067" y1="98732" x2="31067" y2="98732"/>
                        <a14:backgroundMark x1="33821" y1="98451" x2="33821" y2="98451"/>
                        <a14:backgroundMark x1="32444" y1="97465" x2="32444" y2="97465"/>
                        <a14:backgroundMark x1="32100" y1="95211" x2="32100" y2="95211"/>
                        <a14:backgroundMark x1="31670" y1="91690" x2="31670" y2="91690"/>
                        <a14:backgroundMark x1="31670" y1="87746" x2="31670" y2="87746"/>
                        <a14:backgroundMark x1="48881" y1="84930" x2="48881" y2="84930"/>
                        <a14:backgroundMark x1="45697" y1="80000" x2="45697" y2="80000"/>
                        <a14:backgroundMark x1="39931" y1="92254" x2="39931" y2="92254"/>
                        <a14:backgroundMark x1="49570" y1="93944" x2="49570" y2="93944"/>
                        <a14:backgroundMark x1="49914" y1="90141" x2="49914" y2="90141"/>
                        <a14:backgroundMark x1="49828" y1="86056" x2="49828" y2="86056"/>
                        <a14:backgroundMark x1="49570" y1="82254" x2="49570" y2="82254"/>
                        <a14:backgroundMark x1="49570" y1="78169" x2="49570" y2="78169"/>
                        <a14:backgroundMark x1="48107" y1="74225" x2="48107" y2="74225"/>
                        <a14:backgroundMark x1="49570" y1="73380" x2="49570" y2="73380"/>
                        <a14:backgroundMark x1="50172" y1="71268" x2="50172" y2="71268"/>
                        <a14:backgroundMark x1="49828" y1="67324" x2="49828" y2="67324"/>
                        <a14:backgroundMark x1="51893" y1="70000" x2="51893" y2="70000"/>
                        <a14:backgroundMark x1="51119" y1="66056" x2="51119" y2="66056"/>
                        <a14:backgroundMark x1="52582" y1="64648" x2="52582" y2="64648"/>
                        <a14:backgroundMark x1="53098" y1="69718" x2="53098" y2="69718"/>
                        <a14:backgroundMark x1="51635" y1="68732" x2="51635" y2="68732"/>
                        <a14:backgroundMark x1="48193" y1="65915" x2="48193" y2="65915"/>
                        <a14:backgroundMark x1="45869" y1="62394" x2="45869" y2="62394"/>
                        <a14:backgroundMark x1="45439" y1="59014" x2="45439" y2="59014"/>
                        <a14:backgroundMark x1="47676" y1="62817" x2="47676" y2="62817"/>
                        <a14:backgroundMark x1="47590" y1="59859" x2="47590" y2="59859"/>
                        <a14:backgroundMark x1="43201" y1="62254" x2="43201" y2="62254"/>
                        <a14:backgroundMark x1="43115" y1="57887" x2="43115" y2="57887"/>
                        <a14:backgroundMark x1="43890" y1="59014" x2="43890" y2="59014"/>
                        <a14:backgroundMark x1="40361" y1="59437" x2="40361" y2="59437"/>
                        <a14:backgroundMark x1="39329" y1="56479" x2="39329" y2="56479"/>
                        <a14:backgroundMark x1="41050" y1="53380" x2="41050" y2="53380"/>
                        <a14:backgroundMark x1="42857" y1="51127" x2="42857" y2="51127"/>
                        <a14:backgroundMark x1="42685" y1="48873" x2="42685" y2="48873"/>
                        <a14:backgroundMark x1="43201" y1="53239" x2="43201" y2="53239"/>
                        <a14:backgroundMark x1="44320" y1="52958" x2="44320" y2="52958"/>
                        <a14:backgroundMark x1="44923" y1="54225" x2="44923" y2="54225"/>
                        <a14:backgroundMark x1="45955" y1="52113" x2="45955" y2="52113"/>
                        <a14:backgroundMark x1="47332" y1="51268" x2="47332" y2="51268"/>
                        <a14:backgroundMark x1="46902" y1="52817" x2="46902" y2="52817"/>
                        <a14:backgroundMark x1="48623" y1="50423" x2="48623" y2="50423"/>
                        <a14:backgroundMark x1="44406" y1="50423" x2="44406" y2="50423"/>
                        <a14:backgroundMark x1="30034" y1="71690" x2="30034" y2="71690"/>
                        <a14:backgroundMark x1="29862" y1="61549" x2="29862" y2="61549"/>
                        <a14:backgroundMark x1="29346" y1="57324" x2="29346" y2="57324"/>
                        <a14:backgroundMark x1="29432" y1="52113" x2="29432" y2="52113"/>
                        <a14:backgroundMark x1="30551" y1="50704" x2="30551" y2="50704"/>
                        <a14:backgroundMark x1="31842" y1="50282" x2="31842" y2="50282"/>
                        <a14:backgroundMark x1="33563" y1="51127" x2="33563" y2="51127"/>
                        <a14:backgroundMark x1="35370" y1="51690" x2="35370" y2="51690"/>
                      </a14:backgroundRemoval>
                    </a14:imgEffect>
                  </a14:imgLayer>
                </a14:imgProps>
              </a:ext>
            </a:extLst>
          </a:blip>
          <a:srcRect t="1718" r="45093" b="-1"/>
          <a:stretch/>
        </p:blipFill>
        <p:spPr>
          <a:xfrm>
            <a:off x="4106163" y="3996347"/>
            <a:ext cx="2616459" cy="286165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990" y="2347489"/>
            <a:ext cx="4622039" cy="200679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79200" l="3850" r="74873">
                        <a14:foregroundMark x1="21783" y1="72571" x2="21783" y2="72571"/>
                        <a14:foregroundMark x1="10740" y1="71543" x2="10740" y2="71543"/>
                        <a14:foregroundMark x1="10233" y1="69257" x2="10233" y2="69257"/>
                        <a14:foregroundMark x1="5572" y1="73029" x2="5572" y2="73029"/>
                        <a14:foregroundMark x1="58359" y1="65829" x2="58359" y2="65829"/>
                        <a14:foregroundMark x1="56738" y1="67771" x2="56738" y2="67771"/>
                        <a14:foregroundMark x1="35461" y1="73371" x2="35461" y2="73371"/>
                        <a14:foregroundMark x1="28470" y1="74514" x2="28470" y2="74514"/>
                        <a14:foregroundMark x1="43161" y1="73257" x2="43161" y2="73257"/>
                        <a14:foregroundMark x1="39919" y1="29371" x2="39919" y2="29371"/>
                        <a14:foregroundMark x1="60588" y1="6286" x2="60588" y2="6286"/>
                        <a14:backgroundMark x1="54103" y1="10057" x2="54103" y2="10057"/>
                        <a14:backgroundMark x1="52786" y1="8457" x2="52786" y2="8457"/>
                        <a14:backgroundMark x1="54103" y1="6514" x2="54103" y2="6514"/>
                        <a14:backgroundMark x1="72644" y1="14514" x2="72644" y2="14514"/>
                        <a14:backgroundMark x1="53394" y1="11543" x2="53394" y2="11543"/>
                        <a14:backgroundMark x1="55218" y1="11771" x2="55218" y2="11771"/>
                        <a14:backgroundMark x1="54610" y1="15771" x2="54610" y2="15771"/>
                        <a14:backgroundMark x1="50557" y1="15086" x2="50557" y2="15086"/>
                        <a14:backgroundMark x1="46505" y1="14514" x2="46505" y2="14514"/>
                        <a14:backgroundMark x1="48835" y1="13714" x2="48835" y2="13714"/>
                        <a14:backgroundMark x1="46505" y1="18514" x2="46505" y2="18514"/>
                        <a14:backgroundMark x1="49037" y1="20571" x2="49037" y2="20571"/>
                        <a14:backgroundMark x1="47011" y1="22057" x2="47011" y2="22057"/>
                        <a14:backgroundMark x1="37386" y1="20114" x2="37386" y2="20114"/>
                        <a14:backgroundMark x1="37589" y1="22514" x2="37589" y2="22514"/>
                        <a14:backgroundMark x1="38298" y1="24571" x2="38298" y2="24571"/>
                        <a14:backgroundMark x1="37386" y1="25600" x2="37386" y2="25600"/>
                        <a14:backgroundMark x1="36575" y1="23886" x2="36575" y2="23886"/>
                        <a14:backgroundMark x1="37386" y1="17029" x2="37386" y2="17029"/>
                        <a14:backgroundMark x1="37386" y1="14971" x2="37386" y2="14971"/>
                        <a14:backgroundMark x1="32928" y1="26286" x2="32928" y2="26286"/>
                        <a14:backgroundMark x1="35866" y1="26629" x2="35866" y2="26629"/>
                        <a14:backgroundMark x1="34347" y1="25829" x2="34347" y2="25829"/>
                        <a14:backgroundMark x1="44276" y1="33143" x2="44276" y2="33143"/>
                        <a14:backgroundMark x1="43161" y1="30057" x2="43161" y2="30057"/>
                        <a14:backgroundMark x1="53495" y1="29143" x2="53495" y2="29143"/>
                        <a14:backgroundMark x1="55015" y1="30400" x2="55015" y2="30400"/>
                        <a14:backgroundMark x1="55015" y1="32800" x2="55015" y2="32800"/>
                        <a14:backgroundMark x1="50963" y1="31886" x2="50963" y2="31886"/>
                        <a14:backgroundMark x1="50963" y1="30286" x2="50963" y2="30286"/>
                        <a14:backgroundMark x1="56130" y1="36343" x2="56130" y2="36343"/>
                        <a14:backgroundMark x1="54306" y1="39429" x2="54306" y2="39429"/>
                        <a14:backgroundMark x1="47619" y1="36686" x2="47619" y2="36686"/>
                        <a14:backgroundMark x1="48734" y1="32800" x2="48734" y2="32800"/>
                        <a14:backgroundMark x1="49848" y1="33829" x2="49848" y2="33829"/>
                        <a14:backgroundMark x1="47923" y1="34057" x2="47923" y2="34057"/>
                        <a14:backgroundMark x1="44985" y1="36571" x2="44985" y2="36571"/>
                        <a14:backgroundMark x1="48328" y1="38171" x2="48328" y2="38171"/>
                        <a14:backgroundMark x1="43668" y1="37829" x2="43668" y2="37829"/>
                        <a14:backgroundMark x1="33232" y1="38857" x2="33232" y2="38857"/>
                        <a14:backgroundMark x1="34245" y1="40343" x2="34245" y2="40343"/>
                        <a14:backgroundMark x1="63425" y1="65257" x2="63425" y2="65257"/>
                        <a14:backgroundMark x1="29889" y1="30629" x2="29889" y2="30629"/>
                        <a14:backgroundMark x1="29382" y1="39657" x2="29382" y2="39657"/>
                        <a14:backgroundMark x1="70415" y1="14286" x2="70415" y2="14286"/>
                        <a14:backgroundMark x1="32725" y1="22514" x2="32725" y2="22514"/>
                        <a14:backgroundMark x1="46099" y1="9029" x2="46099" y2="9029"/>
                        <a14:backgroundMark x1="33131" y1="12571" x2="33131" y2="12571"/>
                        <a14:backgroundMark x1="48835" y1="71543" x2="48835" y2="71543"/>
                      </a14:backgroundRemoval>
                    </a14:imgEffect>
                  </a14:imgLayer>
                </a14:imgProps>
              </a:ext>
            </a:extLst>
          </a:blip>
          <a:srcRect l="2602" t="828" r="24163" b="20338"/>
          <a:stretch/>
        </p:blipFill>
        <p:spPr>
          <a:xfrm>
            <a:off x="8930482" y="3379355"/>
            <a:ext cx="2740796" cy="261558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6">
            <a:extLst/>
          </a:blip>
          <a:srcRect l="8976" t="15801" r="54628"/>
          <a:stretch/>
        </p:blipFill>
        <p:spPr>
          <a:xfrm>
            <a:off x="222938" y="3958033"/>
            <a:ext cx="1631427" cy="28703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702" b="93952" l="1684" r="62963">
                        <a14:foregroundMark x1="27946" y1="17944" x2="27946" y2="17944"/>
                        <a14:foregroundMark x1="26599" y1="20968" x2="26599" y2="20968"/>
                        <a14:foregroundMark x1="32997" y1="27823" x2="32997" y2="27823"/>
                        <a14:foregroundMark x1="37710" y1="27823" x2="37710" y2="27823"/>
                        <a14:foregroundMark x1="47811" y1="89718" x2="47811" y2="89718"/>
                        <a14:foregroundMark x1="18519" y1="89315" x2="18519" y2="89315"/>
                        <a14:foregroundMark x1="18855" y1="20565" x2="18855" y2="20565"/>
                        <a14:foregroundMark x1="19865" y1="21774" x2="19865" y2="21774"/>
                        <a14:foregroundMark x1="20202" y1="23185" x2="20202" y2="23185"/>
                        <a14:foregroundMark x1="20875" y1="25000" x2="20875" y2="25000"/>
                        <a14:foregroundMark x1="22896" y1="25000" x2="22896" y2="25000"/>
                      </a14:backgroundRemoval>
                    </a14:imgEffect>
                  </a14:imgLayer>
                </a14:imgProps>
              </a:ext>
            </a:extLst>
          </a:blip>
          <a:srcRect l="1175" t="12856" r="36152" b="5990"/>
          <a:stretch/>
        </p:blipFill>
        <p:spPr>
          <a:xfrm flipH="1">
            <a:off x="7717677" y="3529345"/>
            <a:ext cx="1546411" cy="33423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7143"/>
            <a:ext cx="1911629" cy="187889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68468" y="532787"/>
            <a:ext cx="80324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 smtClean="0">
                <a:solidFill>
                  <a:schemeClr val="accent2">
                    <a:lumMod val="50000"/>
                  </a:schemeClr>
                </a:solidFill>
              </a:rPr>
              <a:t>Sok-sok év telt el azóta, hogy Ábrahám és Sára elindultak Kánaán felé. </a:t>
            </a:r>
          </a:p>
          <a:p>
            <a:r>
              <a:rPr lang="hu-HU" sz="2500" dirty="0" smtClean="0">
                <a:solidFill>
                  <a:schemeClr val="accent2">
                    <a:lumMod val="50000"/>
                  </a:schemeClr>
                </a:solidFill>
              </a:rPr>
              <a:t>Szépen bővült a család, hiszen már unokáik is vannak. </a:t>
            </a:r>
          </a:p>
          <a:p>
            <a:r>
              <a:rPr lang="hu-HU" sz="2500" dirty="0" smtClean="0">
                <a:solidFill>
                  <a:schemeClr val="accent2">
                    <a:lumMod val="50000"/>
                  </a:schemeClr>
                </a:solidFill>
              </a:rPr>
              <a:t>Elevenítsük fel a tanult történetek alapján a rokoni kapcsolataikat! </a:t>
            </a:r>
            <a:r>
              <a:rPr lang="hu-HU" sz="2500" dirty="0" smtClean="0">
                <a:solidFill>
                  <a:schemeClr val="accent2">
                    <a:lumMod val="50000"/>
                  </a:schemeClr>
                </a:solidFill>
                <a:hlinkClick r:id="rId20"/>
              </a:rPr>
              <a:t>Kattints ide!</a:t>
            </a:r>
            <a:endParaRPr lang="hu-HU" sz="25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hu-HU" dirty="0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2266812" y="4179140"/>
            <a:ext cx="1784868" cy="2678860"/>
            <a:chOff x="6258158" y="1830475"/>
            <a:chExt cx="2936665" cy="4243754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106" b="98825" l="6864" r="42326">
                          <a14:backgroundMark x1="11916" y1="61457" x2="11916" y2="61457"/>
                          <a14:backgroundMark x1="10963" y1="64865" x2="10963" y2="64865"/>
                          <a14:backgroundMark x1="14871" y1="61575" x2="14871" y2="61575"/>
                          <a14:backgroundMark x1="31649" y1="63572" x2="31649" y2="63572"/>
                        </a14:backgroundRemoval>
                      </a14:imgEffect>
                    </a14:imgLayer>
                  </a14:imgProps>
                </a:ext>
              </a:extLst>
            </a:blip>
            <a:srcRect l="10001" t="20871" r="66612" b="14259"/>
            <a:stretch/>
          </p:blipFill>
          <p:spPr>
            <a:xfrm flipH="1">
              <a:off x="7209456" y="1830475"/>
              <a:ext cx="1985367" cy="4243754"/>
            </a:xfrm>
            <a:prstGeom prst="rect">
              <a:avLst/>
            </a:prstGeom>
          </p:spPr>
        </p:pic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93" b="92896" l="4645" r="92623">
                          <a14:backgroundMark x1="85792" y1="36885" x2="85792" y2="36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74531">
              <a:off x="6258158" y="2688976"/>
              <a:ext cx="1902602" cy="1897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02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83000">
              <a:srgbClr val="F6D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285999" y="168908"/>
            <a:ext cx="81321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A testvérek nagyon különbözőek lehetnek, </a:t>
            </a:r>
          </a:p>
          <a:p>
            <a:pPr algn="ctr"/>
            <a:r>
              <a:rPr lang="hu-HU" sz="2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és a kapcsolatuk gyakran nem problémamentes.</a:t>
            </a:r>
            <a:endParaRPr lang="hu-HU" sz="2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285999" y="2451868"/>
            <a:ext cx="4114801" cy="4406132"/>
            <a:chOff x="2285999" y="2424975"/>
            <a:chExt cx="4067081" cy="4433025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77" b="99831" l="448" r="98806">
                          <a14:foregroundMark x1="36567" y1="38917" x2="36567" y2="38917"/>
                          <a14:foregroundMark x1="41194" y1="38748" x2="41194" y2="38748"/>
                          <a14:foregroundMark x1="42090" y1="34518" x2="42090" y2="34518"/>
                          <a14:foregroundMark x1="41493" y1="31134" x2="41493" y2="31134"/>
                          <a14:foregroundMark x1="44328" y1="66328" x2="44328" y2="66328"/>
                          <a14:foregroundMark x1="41493" y1="66667" x2="41493" y2="66667"/>
                          <a14:foregroundMark x1="41940" y1="68528" x2="41940" y2="68528"/>
                          <a14:foregroundMark x1="10000" y1="63283" x2="10000" y2="63283"/>
                          <a14:foregroundMark x1="9403" y1="65482" x2="9403" y2="65482"/>
                          <a14:foregroundMark x1="8507" y1="67513" x2="8507" y2="67513"/>
                          <a14:foregroundMark x1="7910" y1="69882" x2="7910" y2="69882"/>
                          <a14:foregroundMark x1="7463" y1="71912" x2="7463" y2="71912"/>
                        </a14:backgroundRemoval>
                      </a14:imgEffect>
                    </a14:imgLayer>
                  </a14:imgProps>
                </a:ext>
              </a:extLst>
            </a:blip>
            <a:srcRect l="15675" r="42767" b="56269"/>
            <a:stretch/>
          </p:blipFill>
          <p:spPr>
            <a:xfrm>
              <a:off x="2285999" y="3082834"/>
              <a:ext cx="4067081" cy="3775166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3577047" y="2424975"/>
              <a:ext cx="1410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err="1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Ézsau</a:t>
              </a:r>
              <a:endParaRPr lang="hu-HU" sz="36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6008915" y="2451868"/>
            <a:ext cx="3644536" cy="4406131"/>
            <a:chOff x="6008915" y="2451868"/>
            <a:chExt cx="3644536" cy="4406131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7" b="99440" l="5746" r="9348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5126" r="12816" b="72837"/>
            <a:stretch/>
          </p:blipFill>
          <p:spPr>
            <a:xfrm>
              <a:off x="6008915" y="3057476"/>
              <a:ext cx="3644536" cy="38005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Szövegdoboz 5"/>
            <p:cNvSpPr txBox="1"/>
            <p:nvPr/>
          </p:nvSpPr>
          <p:spPr>
            <a:xfrm>
              <a:off x="6744789" y="2451868"/>
              <a:ext cx="1619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dirty="0" err="1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Jákób</a:t>
              </a:r>
              <a:endParaRPr lang="hu-HU" sz="36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4534098" y="4407898"/>
            <a:ext cx="295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IKREK</a:t>
            </a:r>
            <a:endParaRPr lang="hu-HU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022132" y="5426839"/>
            <a:ext cx="4036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És mégis mennyire különböznek egymástól.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285999" y="1249683"/>
            <a:ext cx="445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Lehet, hogy néha vitatkoznak.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019536" y="1622587"/>
            <a:ext cx="699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Még az is lehet, hogy néha féltékenyek a másikra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812202" y="1969370"/>
            <a:ext cx="48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Mégis ragaszkodnak 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egymáshoz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019536" y="2340849"/>
            <a:ext cx="308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És 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szeretik egymást.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222504" y="2823347"/>
            <a:ext cx="356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</a:rPr>
              <a:t>Mert testvérek</a:t>
            </a:r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hu-H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730978" cy="17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3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8711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6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1914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83000">
              <a:srgbClr val="F6D7A6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2918" cy="2160000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2365828" y="217714"/>
            <a:ext cx="957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Neked van testvéred? 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Sok a hasonlóság közöttetek? Vagy inkább a különbség több?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Melyik családtaghoz hasonlítasz a legjobban?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365828" y="1698335"/>
            <a:ext cx="859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1">
                    <a:lumMod val="50000"/>
                  </a:schemeClr>
                </a:solidFill>
              </a:rPr>
              <a:t>Rajzold le a családodat a Hittan füzetedbe, vagy egy lapra!</a:t>
            </a:r>
            <a:endParaRPr lang="hu-H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1611085" y="2440292"/>
            <a:ext cx="9085943" cy="4105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94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8739050" y="2"/>
            <a:ext cx="3452949" cy="4787160"/>
          </a:xfrm>
          <a:prstGeom prst="rect">
            <a:avLst/>
          </a:prstGeom>
        </p:spPr>
      </p:pic>
      <p:sp>
        <p:nvSpPr>
          <p:cNvPr id="10" name="Lekerekített téglalap 9"/>
          <p:cNvSpPr/>
          <p:nvPr/>
        </p:nvSpPr>
        <p:spPr>
          <a:xfrm>
            <a:off x="3344090" y="192154"/>
            <a:ext cx="5394960" cy="15827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 hálát Istennek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az életünkért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családunkért!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Jöjj mondjunk hálaszót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686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6019" y="546086"/>
            <a:ext cx="886097" cy="88609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420" y="1975609"/>
            <a:ext cx="9910226" cy="45950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1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195943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21783" y="2613410"/>
            <a:ext cx="5948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3200" dirty="0">
                <a:solidFill>
                  <a:schemeClr val="accent4">
                    <a:lumMod val="50000"/>
                  </a:schemeClr>
                </a:solidFill>
              </a:rPr>
              <a:t>Ó mily szép és mily gyönyörűséges ha a testvérek egyetértésben élnek</a:t>
            </a:r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!”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Zsoltárok könyve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133,1)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0660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5629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821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26157" y="0"/>
            <a:ext cx="3165843" cy="43891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636" y="2499572"/>
            <a:ext cx="4938687" cy="21442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2086778"/>
            <a:ext cx="6357156" cy="261782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961003" y="330138"/>
            <a:ext cx="404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Játsszunk!</a:t>
            </a:r>
            <a:endParaRPr kumimoji="0" lang="hu-HU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669143" cy="16759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82730" y="1468768"/>
            <a:ext cx="3827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617188"/>
                </a:solidFill>
              </a:rPr>
              <a:t>Kinek a napja ez?</a:t>
            </a:r>
            <a:endParaRPr lang="hu-HU" sz="2800" dirty="0">
              <a:solidFill>
                <a:srgbClr val="617188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/>
          <a:stretch/>
        </p:blipFill>
        <p:spPr>
          <a:xfrm>
            <a:off x="1196927" y="1777018"/>
            <a:ext cx="2683723" cy="472183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254787" y="1452495"/>
            <a:ext cx="5519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mesélés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alapján ki kell találnod, </a:t>
            </a:r>
          </a:p>
          <a:p>
            <a:pPr algn="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hogy kinek van ma jó napja. </a:t>
            </a:r>
          </a:p>
          <a:p>
            <a:pPr algn="r"/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Ha megfejtetted, ki fog jönni a sátrából. 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361271" y="4654864"/>
            <a:ext cx="5488917" cy="20826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>
                <a:solidFill>
                  <a:schemeClr val="bg1"/>
                </a:solidFill>
              </a:rPr>
              <a:t>IZSÁK</a:t>
            </a:r>
            <a:endParaRPr lang="hu-HU" sz="2000" dirty="0" smtClean="0">
              <a:solidFill>
                <a:schemeClr val="bg1"/>
              </a:solidFill>
            </a:endParaRP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(</a:t>
            </a:r>
            <a:r>
              <a:rPr lang="hu-HU" sz="2000" dirty="0" err="1" smtClean="0">
                <a:solidFill>
                  <a:schemeClr val="bg1"/>
                </a:solidFill>
              </a:rPr>
              <a:t>Kattins</a:t>
            </a:r>
            <a:r>
              <a:rPr lang="hu-HU" sz="2000" dirty="0" smtClean="0">
                <a:solidFill>
                  <a:schemeClr val="bg1"/>
                </a:solidFill>
              </a:rPr>
              <a:t>!)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357581" y="4654864"/>
            <a:ext cx="5488917" cy="20826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Szülei hosszú időn át vártak születésére. </a:t>
            </a:r>
          </a:p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hu-HU" sz="2200" dirty="0">
                <a:solidFill>
                  <a:schemeClr val="bg2">
                    <a:lumMod val="10000"/>
                  </a:schemeClr>
                </a:solidFill>
              </a:rPr>
              <a:t>V</a:t>
            </a:r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égül idős szülei nagy öröme lett. </a:t>
            </a:r>
          </a:p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Nevének jelentése: NEVETÉS. </a:t>
            </a:r>
          </a:p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Amikor felnőtt, apja hozatott neki feleséget messze földről. </a:t>
            </a:r>
            <a:r>
              <a:rPr lang="hu-HU" sz="2200" b="1" dirty="0" smtClean="0">
                <a:solidFill>
                  <a:schemeClr val="bg2">
                    <a:lumMod val="10000"/>
                  </a:schemeClr>
                </a:solidFill>
              </a:rPr>
              <a:t>Ki ő? </a:t>
            </a:r>
          </a:p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Ha kitaláltad, </a:t>
            </a:r>
            <a:r>
              <a:rPr lang="hu-HU" sz="2200" dirty="0" err="1" smtClean="0">
                <a:solidFill>
                  <a:schemeClr val="bg2">
                    <a:lumMod val="10000"/>
                  </a:schemeClr>
                </a:solidFill>
              </a:rPr>
              <a:t>kattints</a:t>
            </a:r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 ide!              </a:t>
            </a:r>
            <a:endParaRPr lang="hu-HU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348024" y="4654864"/>
            <a:ext cx="5515409" cy="20826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Kattints ide az első történetért! 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29" name="Lekerekített téglalap 28"/>
          <p:cNvSpPr/>
          <p:nvPr/>
        </p:nvSpPr>
        <p:spPr>
          <a:xfrm>
            <a:off x="6366874" y="4686383"/>
            <a:ext cx="5479985" cy="206920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6000" dirty="0" smtClean="0">
                <a:solidFill>
                  <a:schemeClr val="bg1"/>
                </a:solidFill>
              </a:rPr>
              <a:t>REBEKA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(</a:t>
            </a:r>
            <a:r>
              <a:rPr lang="hu-HU" sz="2000" dirty="0" err="1" smtClean="0">
                <a:solidFill>
                  <a:schemeClr val="bg1"/>
                </a:solidFill>
              </a:rPr>
              <a:t>Kattins</a:t>
            </a:r>
            <a:r>
              <a:rPr lang="hu-HU" sz="2000" dirty="0" smtClean="0">
                <a:solidFill>
                  <a:schemeClr val="bg1"/>
                </a:solidFill>
              </a:rPr>
              <a:t>!)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9" name="Lekerekített téglalap 18"/>
          <p:cNvSpPr/>
          <p:nvPr/>
        </p:nvSpPr>
        <p:spPr>
          <a:xfrm>
            <a:off x="6315417" y="4669031"/>
            <a:ext cx="5550735" cy="206920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Kedves fiatal lány, aki egy napon nem is sejtette, hogy az egész élete megváltozik, amikor a kútra ment vízért. Tevének és szolgának is inni adott. Majd útnak indult az ismeretlenbe, hogy feleség legyen. </a:t>
            </a:r>
            <a:r>
              <a:rPr lang="hu-HU" sz="2200" b="1" dirty="0" smtClean="0">
                <a:solidFill>
                  <a:schemeClr val="bg2">
                    <a:lumMod val="10000"/>
                  </a:schemeClr>
                </a:solidFill>
              </a:rPr>
              <a:t>Ki ő? </a:t>
            </a:r>
            <a:r>
              <a:rPr lang="hu-HU" sz="2200" dirty="0" smtClean="0">
                <a:solidFill>
                  <a:schemeClr val="bg2">
                    <a:lumMod val="10000"/>
                  </a:schemeClr>
                </a:solidFill>
              </a:rPr>
              <a:t>Kitaláltad? Kattints!</a:t>
            </a:r>
            <a:endParaRPr lang="hu-HU"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Lekerekített téglalap 27"/>
          <p:cNvSpPr/>
          <p:nvPr/>
        </p:nvSpPr>
        <p:spPr>
          <a:xfrm>
            <a:off x="6319107" y="4661617"/>
            <a:ext cx="5556498" cy="20692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Kattints ide a második történetért!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9">
            <a:extLst/>
          </a:blip>
          <a:srcRect l="10001" t="20871" r="66612"/>
          <a:stretch/>
        </p:blipFill>
        <p:spPr>
          <a:xfrm flipH="1">
            <a:off x="9073165" y="2430668"/>
            <a:ext cx="1712020" cy="4476727"/>
          </a:xfrm>
          <a:prstGeom prst="rect">
            <a:avLst/>
          </a:prstGeom>
        </p:spPr>
      </p:pic>
      <p:sp>
        <p:nvSpPr>
          <p:cNvPr id="30" name="Lekerekített téglalap 29"/>
          <p:cNvSpPr/>
          <p:nvPr/>
        </p:nvSpPr>
        <p:spPr>
          <a:xfrm>
            <a:off x="194400" y="4536996"/>
            <a:ext cx="11874223" cy="2270102"/>
          </a:xfrm>
          <a:prstGeom prst="roundRect">
            <a:avLst/>
          </a:prstGeom>
          <a:gradFill>
            <a:gsLst>
              <a:gs pos="12000">
                <a:srgbClr val="F5D5A6"/>
              </a:gs>
              <a:gs pos="97000">
                <a:srgbClr val="70A36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01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6" grpId="0"/>
      <p:bldP spid="20" grpId="0" animBg="1"/>
      <p:bldP spid="7" grpId="0" animBg="1"/>
      <p:bldP spid="21" grpId="0" animBg="1"/>
      <p:bldP spid="29" grpId="0" animBg="1"/>
      <p:bldP spid="19" grpId="0" animBg="1"/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26157" y="0"/>
            <a:ext cx="3165843" cy="43891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636" y="2499572"/>
            <a:ext cx="4938687" cy="21442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2086778"/>
            <a:ext cx="6357156" cy="261782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43" b="100000" l="9696" r="45561">
                        <a14:foregroundMark x1="25818" y1="24117" x2="25818" y2="24117"/>
                        <a14:foregroundMark x1="35047" y1="66667" x2="35047" y2="66667"/>
                        <a14:backgroundMark x1="32126" y1="20584" x2="32126" y2="20584"/>
                        <a14:backgroundMark x1="30140" y1="18894" x2="30140" y2="18894"/>
                        <a14:backgroundMark x1="37150" y1="20584" x2="37150" y2="20584"/>
                        <a14:backgroundMark x1="25818" y1="19816" x2="25818" y2="19816"/>
                        <a14:backgroundMark x1="27687" y1="19355" x2="27687" y2="19355"/>
                        <a14:backgroundMark x1="29089" y1="21045" x2="29089" y2="21045"/>
                        <a14:backgroundMark x1="34346" y1="20276" x2="34346" y2="20276"/>
                        <a14:backgroundMark x1="20327" y1="18740" x2="20327" y2="18740"/>
                        <a14:backgroundMark x1="18224" y1="37020" x2="18224" y2="37020"/>
                        <a14:backgroundMark x1="17991" y1="38710" x2="17991" y2="38710"/>
                      </a14:backgroundRemoval>
                    </a14:imgEffect>
                  </a14:imgLayer>
                </a14:imgProps>
              </a:ext>
            </a:extLst>
          </a:blip>
          <a:srcRect l="8976" t="15801" r="54628"/>
          <a:stretch/>
        </p:blipFill>
        <p:spPr>
          <a:xfrm>
            <a:off x="1196927" y="1777018"/>
            <a:ext cx="2683723" cy="472183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>
            <a:extLst/>
          </a:blip>
          <a:srcRect l="10001" t="20871" r="66612"/>
          <a:stretch/>
        </p:blipFill>
        <p:spPr>
          <a:xfrm flipH="1">
            <a:off x="9073165" y="2430668"/>
            <a:ext cx="1712020" cy="4476727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797401" cy="177701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998694" y="436451"/>
            <a:ext cx="6521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</a:rPr>
              <a:t>Tudod miért volt jó napjuk? </a:t>
            </a:r>
            <a:endParaRPr lang="hu-H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069350" y="1213241"/>
            <a:ext cx="6575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accent2">
                    <a:lumMod val="50000"/>
                  </a:schemeClr>
                </a:solidFill>
              </a:rPr>
              <a:t>Kiderül mai történetünkből. </a:t>
            </a:r>
            <a:endParaRPr lang="hu-H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668" y="1427858"/>
            <a:ext cx="7429332" cy="32256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39634" y="290924"/>
            <a:ext cx="9130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Izsákot és Rebekát nagy boldogság érte. </a:t>
            </a:r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Fiaik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születtek. 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Egy ikerpár, akik nagyon különbözőek voltak.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Az elsőnek </a:t>
            </a:r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Ézsau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lett a neve, a másodiknak Jákób</a:t>
            </a:r>
            <a:r>
              <a:rPr lang="hu-HU" sz="28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590903" y="2129246"/>
            <a:ext cx="3407913" cy="4712931"/>
            <a:chOff x="6258158" y="1830475"/>
            <a:chExt cx="2936665" cy="4243754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106" b="98825" l="6864" r="42326">
                          <a14:backgroundMark x1="11916" y1="61457" x2="11916" y2="61457"/>
                          <a14:backgroundMark x1="10963" y1="64865" x2="10963" y2="64865"/>
                          <a14:backgroundMark x1="14871" y1="61575" x2="14871" y2="61575"/>
                          <a14:backgroundMark x1="31649" y1="63572" x2="31649" y2="63572"/>
                        </a14:backgroundRemoval>
                      </a14:imgEffect>
                    </a14:imgLayer>
                  </a14:imgProps>
                </a:ext>
              </a:extLst>
            </a:blip>
            <a:srcRect l="10001" t="20871" r="66612" b="14259"/>
            <a:stretch/>
          </p:blipFill>
          <p:spPr>
            <a:xfrm flipH="1">
              <a:off x="7209456" y="1830475"/>
              <a:ext cx="1985367" cy="4243754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3" b="92896" l="4645" r="92623">
                          <a14:backgroundMark x1="85792" y1="36885" x2="85792" y2="36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74531">
              <a:off x="6258158" y="2688976"/>
              <a:ext cx="1902602" cy="1897134"/>
            </a:xfrm>
            <a:prstGeom prst="rect">
              <a:avLst/>
            </a:prstGeom>
          </p:spPr>
        </p:pic>
      </p:grpSp>
      <p:pic>
        <p:nvPicPr>
          <p:cNvPr id="17" name="Kép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25" b="100000" l="4420" r="98619">
                        <a14:foregroundMark x1="79834" y1="44853" x2="79834" y2="44853"/>
                        <a14:foregroundMark x1="83149" y1="46140" x2="83149" y2="46140"/>
                        <a14:foregroundMark x1="92818" y1="51287" x2="92818" y2="51287"/>
                        <a14:foregroundMark x1="53039" y1="42463" x2="53039" y2="42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41" y="1277331"/>
            <a:ext cx="3703078" cy="55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0"/>
            <a:ext cx="3140719" cy="4354285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024" y="1766143"/>
            <a:ext cx="6268975" cy="272186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1674" y="316548"/>
            <a:ext cx="94801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Amikor felnőttek, akkor is nagyon különböztek egymástól.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Más volt a hajuk színe és más volt a természetük is.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31674" y="1190184"/>
            <a:ext cx="10794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chemeClr val="accent2">
                    <a:lumMod val="50000"/>
                  </a:schemeClr>
                </a:solidFill>
              </a:rPr>
              <a:t>Ézsau</a:t>
            </a:r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 nagy vadász lett. Naphosszat az erdőt járta. Tetszett neki ez az élet.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Az apja nagyon szerette őt.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6933176" y="1653686"/>
            <a:ext cx="3546462" cy="1676178"/>
          </a:xfrm>
          <a:prstGeom prst="wedgeEllipseCallout">
            <a:avLst>
              <a:gd name="adj1" fmla="val -75974"/>
              <a:gd name="adj2" fmla="val 5582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Én vagyok az elsőszülött! Nekem kétszer annyi jár, mint a testvéremnek. </a:t>
            </a:r>
            <a:endParaRPr lang="hu-HU" sz="2000" dirty="0"/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943760" y="2380387"/>
            <a:ext cx="3357156" cy="4424210"/>
            <a:chOff x="5538651" y="2081092"/>
            <a:chExt cx="3357156" cy="4424210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28498" t="43567" r="54507" b="13318"/>
            <a:stretch/>
          </p:blipFill>
          <p:spPr>
            <a:xfrm>
              <a:off x="7511145" y="3272180"/>
              <a:ext cx="1384662" cy="2671419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3" b="98732" l="861" r="31411">
                          <a14:foregroundMark x1="22375" y1="49155" x2="22375" y2="49155"/>
                          <a14:foregroundMark x1="21084" y1="75352" x2="21084" y2="75352"/>
                          <a14:foregroundMark x1="17040" y1="83521" x2="17040" y2="83521"/>
                          <a14:foregroundMark x1="27281" y1="56620" x2="27281" y2="56620"/>
                          <a14:foregroundMark x1="24871" y1="21408" x2="24871" y2="21408"/>
                          <a14:foregroundMark x1="24871" y1="15915" x2="24871" y2="15915"/>
                          <a14:backgroundMark x1="44148" y1="56901" x2="44148" y2="56901"/>
                          <a14:backgroundMark x1="47418" y1="65493" x2="47418" y2="65493"/>
                          <a14:backgroundMark x1="39845" y1="12394" x2="39845" y2="12394"/>
                          <a14:backgroundMark x1="5508" y1="18732" x2="5508" y2="18732"/>
                          <a14:backgroundMark x1="7057" y1="21690" x2="7057" y2="21690"/>
                          <a14:backgroundMark x1="4819" y1="25493" x2="4819" y2="25493"/>
                          <a14:backgroundMark x1="4303" y1="29014" x2="4303" y2="29014"/>
                          <a14:backgroundMark x1="6540" y1="33239" x2="6540" y2="33239"/>
                          <a14:backgroundMark x1="9380" y1="21268" x2="9380" y2="21268"/>
                          <a14:backgroundMark x1="30551" y1="15493" x2="30551" y2="15493"/>
                          <a14:backgroundMark x1="37952" y1="11831" x2="37952" y2="11831"/>
                          <a14:backgroundMark x1="42857" y1="14366" x2="42857" y2="14366"/>
                          <a14:backgroundMark x1="28313" y1="16901" x2="28313" y2="16901"/>
                          <a14:backgroundMark x1="51377" y1="18451" x2="51377" y2="18451"/>
                          <a14:backgroundMark x1="50947" y1="20986" x2="50947" y2="20986"/>
                          <a14:backgroundMark x1="46127" y1="21690" x2="46127" y2="21690"/>
                          <a14:backgroundMark x1="42943" y1="22113" x2="42943" y2="22113"/>
                          <a14:backgroundMark x1="49570" y1="25775" x2="49570" y2="25775"/>
                          <a14:backgroundMark x1="37866" y1="23239" x2="37866" y2="23239"/>
                          <a14:backgroundMark x1="30637" y1="22817" x2="30637" y2="22817"/>
                          <a14:backgroundMark x1="27625" y1="22958" x2="27625" y2="22958"/>
                          <a14:backgroundMark x1="33133" y1="57324" x2="33133" y2="57324"/>
                          <a14:backgroundMark x1="4389" y1="75493" x2="4389" y2="75493"/>
                          <a14:backgroundMark x1="33649" y1="96338" x2="33649" y2="96338"/>
                          <a14:backgroundMark x1="46213" y1="95915" x2="46213" y2="95915"/>
                          <a14:backgroundMark x1="37608" y1="97887" x2="37608" y2="97887"/>
                          <a14:backgroundMark x1="47676" y1="77746" x2="47676" y2="77746"/>
                          <a14:backgroundMark x1="51377" y1="42535" x2="51377" y2="42535"/>
                          <a14:backgroundMark x1="52668" y1="44648" x2="52668" y2="44648"/>
                          <a14:backgroundMark x1="50430" y1="38873" x2="50430" y2="38873"/>
                          <a14:backgroundMark x1="48623" y1="40563" x2="48623" y2="40563"/>
                          <a14:backgroundMark x1="46386" y1="42535" x2="46386" y2="42535"/>
                          <a14:backgroundMark x1="47160" y1="17183" x2="47160" y2="17183"/>
                          <a14:backgroundMark x1="8348" y1="22817" x2="8348" y2="22817"/>
                          <a14:backgroundMark x1="11015" y1="22113" x2="11015" y2="22113"/>
                          <a14:backgroundMark x1="27108" y1="25775" x2="27108" y2="25775"/>
                          <a14:backgroundMark x1="25645" y1="23380" x2="25645" y2="23380"/>
                          <a14:backgroundMark x1="26076" y1="27465" x2="26076" y2="27465"/>
                          <a14:backgroundMark x1="26592" y1="21690" x2="26592" y2="21690"/>
                          <a14:backgroundMark x1="28830" y1="22535" x2="28830" y2="22535"/>
                          <a14:backgroundMark x1="28141" y1="27887" x2="28141" y2="27887"/>
                          <a14:backgroundMark x1="28141" y1="29859" x2="28141" y2="29859"/>
                          <a14:backgroundMark x1="26850" y1="29155" x2="26850" y2="29155"/>
                          <a14:backgroundMark x1="29690" y1="25915" x2="29690" y2="25915"/>
                          <a14:backgroundMark x1="29690" y1="29155" x2="29690" y2="29155"/>
                          <a14:backgroundMark x1="30637" y1="31972" x2="30637" y2="31972"/>
                          <a14:backgroundMark x1="31067" y1="27465" x2="31067" y2="27465"/>
                          <a14:backgroundMark x1="32100" y1="24648" x2="32100" y2="24648"/>
                          <a14:backgroundMark x1="34854" y1="23239" x2="34854" y2="23239"/>
                          <a14:backgroundMark x1="33563" y1="22817" x2="33563" y2="22817"/>
                          <a14:backgroundMark x1="33563" y1="27465" x2="33563" y2="27465"/>
                          <a14:backgroundMark x1="32186" y1="29577" x2="32186" y2="29577"/>
                          <a14:backgroundMark x1="32444" y1="32394" x2="32444" y2="32394"/>
                          <a14:backgroundMark x1="33563" y1="34085" x2="33563" y2="34085"/>
                          <a14:backgroundMark x1="33563" y1="31127" x2="33563" y2="31127"/>
                          <a14:backgroundMark x1="35112" y1="27042" x2="35112" y2="27042"/>
                          <a14:backgroundMark x1="35800" y1="23803" x2="35800" y2="23803"/>
                          <a14:backgroundMark x1="36317" y1="25493" x2="36317" y2="25493"/>
                          <a14:backgroundMark x1="35112" y1="29155" x2="35112" y2="29155"/>
                          <a14:backgroundMark x1="48709" y1="22254" x2="48709" y2="22254"/>
                          <a14:backgroundMark x1="50861" y1="24648" x2="50861" y2="24648"/>
                          <a14:backgroundMark x1="49139" y1="30423" x2="49139" y2="30423"/>
                          <a14:backgroundMark x1="46558" y1="29014" x2="46558" y2="29014"/>
                          <a14:backgroundMark x1="40878" y1="27465" x2="40878" y2="27465"/>
                          <a14:backgroundMark x1="38124" y1="27887" x2="38124" y2="27887"/>
                          <a14:backgroundMark x1="39329" y1="29859" x2="39329" y2="29859"/>
                          <a14:backgroundMark x1="36833" y1="29577" x2="36833" y2="29577"/>
                          <a14:backgroundMark x1="36317" y1="32676" x2="36317" y2="32676"/>
                          <a14:backgroundMark x1="37349" y1="35352" x2="37349" y2="35352"/>
                          <a14:backgroundMark x1="39587" y1="31549" x2="39587" y2="31549"/>
                          <a14:backgroundMark x1="48193" y1="57746" x2="48193" y2="57746"/>
                          <a14:backgroundMark x1="46558" y1="48873" x2="46558" y2="48873"/>
                          <a14:backgroundMark x1="30120" y1="49296" x2="30120" y2="49296"/>
                          <a14:backgroundMark x1="30379" y1="54225" x2="30379" y2="54225"/>
                          <a14:backgroundMark x1="30637" y1="59437" x2="30637" y2="59437"/>
                          <a14:backgroundMark x1="29088" y1="65211" x2="29088" y2="65211"/>
                          <a14:backgroundMark x1="28571" y1="68310" x2="28571" y2="68310"/>
                          <a14:backgroundMark x1="28399" y1="72535" x2="28399" y2="72535"/>
                          <a14:backgroundMark x1="28571" y1="75493" x2="28571" y2="75493"/>
                          <a14:backgroundMark x1="29174" y1="78310" x2="29174" y2="78310"/>
                          <a14:backgroundMark x1="29690" y1="81127" x2="29690" y2="81127"/>
                          <a14:backgroundMark x1="29690" y1="83944" x2="29690" y2="83944"/>
                          <a14:backgroundMark x1="30120" y1="87183" x2="30120" y2="87183"/>
                          <a14:backgroundMark x1="30551" y1="90141" x2="30551" y2="90141"/>
                          <a14:backgroundMark x1="30551" y1="93380" x2="30551" y2="93380"/>
                          <a14:backgroundMark x1="30551" y1="96197" x2="30551" y2="96197"/>
                          <a14:backgroundMark x1="31067" y1="98732" x2="31067" y2="98732"/>
                          <a14:backgroundMark x1="33821" y1="98451" x2="33821" y2="98451"/>
                          <a14:backgroundMark x1="32444" y1="97465" x2="32444" y2="97465"/>
                          <a14:backgroundMark x1="32100" y1="95211" x2="32100" y2="95211"/>
                          <a14:backgroundMark x1="31670" y1="91690" x2="31670" y2="91690"/>
                          <a14:backgroundMark x1="31670" y1="87746" x2="31670" y2="87746"/>
                          <a14:backgroundMark x1="48881" y1="84930" x2="48881" y2="84930"/>
                          <a14:backgroundMark x1="45697" y1="80000" x2="45697" y2="80000"/>
                          <a14:backgroundMark x1="39931" y1="92254" x2="39931" y2="92254"/>
                          <a14:backgroundMark x1="49570" y1="93944" x2="49570" y2="93944"/>
                          <a14:backgroundMark x1="49914" y1="90141" x2="49914" y2="90141"/>
                          <a14:backgroundMark x1="49828" y1="86056" x2="49828" y2="86056"/>
                          <a14:backgroundMark x1="49570" y1="82254" x2="49570" y2="82254"/>
                          <a14:backgroundMark x1="49570" y1="78169" x2="49570" y2="78169"/>
                          <a14:backgroundMark x1="48107" y1="74225" x2="48107" y2="74225"/>
                          <a14:backgroundMark x1="49570" y1="73380" x2="49570" y2="73380"/>
                          <a14:backgroundMark x1="50172" y1="71268" x2="50172" y2="71268"/>
                          <a14:backgroundMark x1="49828" y1="67324" x2="49828" y2="67324"/>
                          <a14:backgroundMark x1="51893" y1="70000" x2="51893" y2="70000"/>
                          <a14:backgroundMark x1="51119" y1="66056" x2="51119" y2="66056"/>
                          <a14:backgroundMark x1="52582" y1="64648" x2="52582" y2="64648"/>
                          <a14:backgroundMark x1="53098" y1="69718" x2="53098" y2="69718"/>
                          <a14:backgroundMark x1="51635" y1="68732" x2="51635" y2="68732"/>
                          <a14:backgroundMark x1="48193" y1="65915" x2="48193" y2="65915"/>
                          <a14:backgroundMark x1="45869" y1="62394" x2="45869" y2="62394"/>
                          <a14:backgroundMark x1="45439" y1="59014" x2="45439" y2="59014"/>
                          <a14:backgroundMark x1="47676" y1="62817" x2="47676" y2="62817"/>
                          <a14:backgroundMark x1="47590" y1="59859" x2="47590" y2="59859"/>
                          <a14:backgroundMark x1="43201" y1="62254" x2="43201" y2="62254"/>
                          <a14:backgroundMark x1="43115" y1="57887" x2="43115" y2="57887"/>
                          <a14:backgroundMark x1="43890" y1="59014" x2="43890" y2="59014"/>
                          <a14:backgroundMark x1="40361" y1="59437" x2="40361" y2="59437"/>
                          <a14:backgroundMark x1="39329" y1="56479" x2="39329" y2="56479"/>
                          <a14:backgroundMark x1="41050" y1="53380" x2="41050" y2="53380"/>
                          <a14:backgroundMark x1="42857" y1="51127" x2="42857" y2="51127"/>
                          <a14:backgroundMark x1="42685" y1="48873" x2="42685" y2="48873"/>
                          <a14:backgroundMark x1="43201" y1="53239" x2="43201" y2="53239"/>
                          <a14:backgroundMark x1="44320" y1="52958" x2="44320" y2="52958"/>
                          <a14:backgroundMark x1="44923" y1="54225" x2="44923" y2="54225"/>
                          <a14:backgroundMark x1="45955" y1="52113" x2="45955" y2="52113"/>
                          <a14:backgroundMark x1="47332" y1="51268" x2="47332" y2="51268"/>
                          <a14:backgroundMark x1="46902" y1="52817" x2="46902" y2="52817"/>
                          <a14:backgroundMark x1="48623" y1="50423" x2="48623" y2="50423"/>
                          <a14:backgroundMark x1="44406" y1="50423" x2="44406" y2="50423"/>
                          <a14:backgroundMark x1="30034" y1="71690" x2="30034" y2="71690"/>
                          <a14:backgroundMark x1="29862" y1="61549" x2="29862" y2="61549"/>
                          <a14:backgroundMark x1="29346" y1="57324" x2="29346" y2="57324"/>
                          <a14:backgroundMark x1="29432" y1="52113" x2="29432" y2="52113"/>
                          <a14:backgroundMark x1="30551" y1="50704" x2="30551" y2="50704"/>
                          <a14:backgroundMark x1="31842" y1="50282" x2="31842" y2="50282"/>
                          <a14:backgroundMark x1="33563" y1="51127" x2="33563" y2="51127"/>
                          <a14:backgroundMark x1="35370" y1="51690" x2="35370" y2="51690"/>
                          <a14:backgroundMark x1="10241" y1="16761" x2="10241" y2="16761"/>
                          <a14:backgroundMark x1="8176" y1="17042" x2="8176" y2="17042"/>
                          <a14:backgroundMark x1="12048" y1="20845" x2="12048" y2="20845"/>
                          <a14:backgroundMark x1="26076" y1="15915" x2="26076" y2="15915"/>
                        </a14:backgroundRemoval>
                      </a14:imgEffect>
                    </a14:imgLayer>
                  </a14:imgProps>
                </a:ext>
              </a:extLst>
            </a:blip>
            <a:srcRect t="1718" r="69503" b="-1"/>
            <a:stretch/>
          </p:blipFill>
          <p:spPr>
            <a:xfrm>
              <a:off x="5538651" y="2081092"/>
              <a:ext cx="2246812" cy="4424210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5591" y="2591655"/>
            <a:ext cx="4858166" cy="428533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3" b="98873" l="861" r="54561">
                        <a14:foregroundMark x1="22375" y1="49155" x2="22375" y2="49155"/>
                        <a14:foregroundMark x1="21084" y1="75352" x2="21084" y2="75352"/>
                        <a14:foregroundMark x1="17040" y1="83521" x2="17040" y2="83521"/>
                        <a14:foregroundMark x1="27281" y1="56620" x2="27281" y2="56620"/>
                        <a14:foregroundMark x1="24871" y1="21408" x2="24871" y2="21408"/>
                        <a14:foregroundMark x1="24871" y1="15915" x2="24871" y2="15915"/>
                        <a14:backgroundMark x1="44148" y1="56901" x2="44148" y2="56901"/>
                        <a14:backgroundMark x1="47418" y1="65493" x2="47418" y2="65493"/>
                        <a14:backgroundMark x1="39845" y1="12394" x2="39845" y2="12394"/>
                        <a14:backgroundMark x1="5508" y1="18732" x2="5508" y2="18732"/>
                        <a14:backgroundMark x1="7057" y1="21690" x2="7057" y2="21690"/>
                        <a14:backgroundMark x1="4819" y1="25493" x2="4819" y2="25493"/>
                        <a14:backgroundMark x1="4303" y1="29014" x2="4303" y2="29014"/>
                        <a14:backgroundMark x1="6540" y1="33239" x2="6540" y2="33239"/>
                        <a14:backgroundMark x1="9380" y1="21268" x2="9380" y2="21268"/>
                        <a14:backgroundMark x1="30551" y1="15493" x2="30551" y2="15493"/>
                        <a14:backgroundMark x1="37952" y1="11831" x2="37952" y2="11831"/>
                        <a14:backgroundMark x1="42857" y1="14366" x2="42857" y2="14366"/>
                        <a14:backgroundMark x1="28313" y1="16901" x2="28313" y2="16901"/>
                        <a14:backgroundMark x1="51377" y1="18451" x2="51377" y2="18451"/>
                        <a14:backgroundMark x1="50947" y1="20986" x2="50947" y2="20986"/>
                        <a14:backgroundMark x1="46127" y1="21690" x2="46127" y2="21690"/>
                        <a14:backgroundMark x1="42943" y1="22113" x2="42943" y2="22113"/>
                        <a14:backgroundMark x1="49570" y1="25775" x2="49570" y2="25775"/>
                        <a14:backgroundMark x1="37866" y1="23239" x2="37866" y2="23239"/>
                        <a14:backgroundMark x1="30637" y1="22817" x2="30637" y2="22817"/>
                        <a14:backgroundMark x1="27625" y1="22958" x2="27625" y2="22958"/>
                        <a14:backgroundMark x1="33133" y1="57324" x2="33133" y2="57324"/>
                        <a14:backgroundMark x1="4389" y1="75493" x2="4389" y2="75493"/>
                        <a14:backgroundMark x1="33649" y1="96338" x2="33649" y2="96338"/>
                        <a14:backgroundMark x1="46213" y1="95915" x2="46213" y2="95915"/>
                        <a14:backgroundMark x1="37608" y1="97887" x2="37608" y2="97887"/>
                        <a14:backgroundMark x1="47676" y1="77746" x2="47676" y2="77746"/>
                        <a14:backgroundMark x1="51377" y1="42535" x2="51377" y2="42535"/>
                        <a14:backgroundMark x1="52668" y1="44648" x2="52668" y2="44648"/>
                        <a14:backgroundMark x1="50430" y1="38873" x2="50430" y2="38873"/>
                        <a14:backgroundMark x1="48623" y1="40563" x2="48623" y2="40563"/>
                        <a14:backgroundMark x1="46386" y1="42535" x2="46386" y2="42535"/>
                        <a14:backgroundMark x1="47160" y1="17183" x2="47160" y2="17183"/>
                        <a14:backgroundMark x1="8348" y1="22817" x2="8348" y2="22817"/>
                        <a14:backgroundMark x1="11015" y1="22113" x2="11015" y2="22113"/>
                        <a14:backgroundMark x1="27108" y1="25775" x2="27108" y2="25775"/>
                        <a14:backgroundMark x1="25645" y1="23380" x2="25645" y2="23380"/>
                        <a14:backgroundMark x1="26076" y1="27465" x2="26076" y2="27465"/>
                        <a14:backgroundMark x1="26592" y1="21690" x2="26592" y2="21690"/>
                        <a14:backgroundMark x1="28830" y1="22535" x2="28830" y2="22535"/>
                        <a14:backgroundMark x1="28141" y1="27887" x2="28141" y2="27887"/>
                        <a14:backgroundMark x1="28141" y1="29859" x2="28141" y2="29859"/>
                        <a14:backgroundMark x1="26850" y1="29155" x2="26850" y2="29155"/>
                        <a14:backgroundMark x1="29690" y1="25915" x2="29690" y2="25915"/>
                        <a14:backgroundMark x1="29690" y1="29155" x2="29690" y2="29155"/>
                        <a14:backgroundMark x1="30637" y1="31972" x2="30637" y2="31972"/>
                        <a14:backgroundMark x1="31067" y1="27465" x2="31067" y2="27465"/>
                        <a14:backgroundMark x1="32100" y1="24648" x2="32100" y2="24648"/>
                        <a14:backgroundMark x1="34854" y1="23239" x2="34854" y2="23239"/>
                        <a14:backgroundMark x1="33563" y1="22817" x2="33563" y2="22817"/>
                        <a14:backgroundMark x1="33563" y1="27465" x2="33563" y2="27465"/>
                        <a14:backgroundMark x1="32186" y1="29577" x2="32186" y2="29577"/>
                        <a14:backgroundMark x1="32444" y1="32394" x2="32444" y2="32394"/>
                        <a14:backgroundMark x1="33563" y1="34085" x2="33563" y2="34085"/>
                        <a14:backgroundMark x1="33563" y1="31127" x2="33563" y2="31127"/>
                        <a14:backgroundMark x1="35112" y1="27042" x2="35112" y2="27042"/>
                        <a14:backgroundMark x1="35800" y1="23803" x2="35800" y2="23803"/>
                        <a14:backgroundMark x1="36317" y1="25493" x2="36317" y2="25493"/>
                        <a14:backgroundMark x1="35112" y1="29155" x2="35112" y2="29155"/>
                        <a14:backgroundMark x1="48709" y1="22254" x2="48709" y2="22254"/>
                        <a14:backgroundMark x1="50861" y1="24648" x2="50861" y2="24648"/>
                        <a14:backgroundMark x1="49139" y1="30423" x2="49139" y2="30423"/>
                        <a14:backgroundMark x1="46558" y1="29014" x2="46558" y2="29014"/>
                        <a14:backgroundMark x1="40878" y1="27465" x2="40878" y2="27465"/>
                        <a14:backgroundMark x1="38124" y1="27887" x2="38124" y2="27887"/>
                        <a14:backgroundMark x1="39329" y1="29859" x2="39329" y2="29859"/>
                        <a14:backgroundMark x1="36833" y1="29577" x2="36833" y2="29577"/>
                        <a14:backgroundMark x1="36317" y1="32676" x2="36317" y2="32676"/>
                        <a14:backgroundMark x1="37349" y1="35352" x2="37349" y2="35352"/>
                        <a14:backgroundMark x1="39587" y1="31549" x2="39587" y2="31549"/>
                        <a14:backgroundMark x1="48193" y1="57746" x2="48193" y2="57746"/>
                        <a14:backgroundMark x1="46558" y1="48873" x2="46558" y2="48873"/>
                        <a14:backgroundMark x1="30120" y1="49296" x2="30120" y2="49296"/>
                        <a14:backgroundMark x1="30379" y1="54225" x2="30379" y2="54225"/>
                        <a14:backgroundMark x1="30637" y1="59437" x2="30637" y2="59437"/>
                        <a14:backgroundMark x1="29088" y1="65211" x2="29088" y2="65211"/>
                        <a14:backgroundMark x1="28571" y1="68310" x2="28571" y2="68310"/>
                        <a14:backgroundMark x1="28399" y1="72535" x2="28399" y2="72535"/>
                        <a14:backgroundMark x1="28571" y1="75493" x2="28571" y2="75493"/>
                        <a14:backgroundMark x1="29174" y1="78310" x2="29174" y2="78310"/>
                        <a14:backgroundMark x1="29690" y1="81127" x2="29690" y2="81127"/>
                        <a14:backgroundMark x1="29690" y1="83944" x2="29690" y2="83944"/>
                        <a14:backgroundMark x1="30120" y1="87183" x2="30120" y2="87183"/>
                        <a14:backgroundMark x1="30551" y1="90141" x2="30551" y2="90141"/>
                        <a14:backgroundMark x1="30551" y1="93380" x2="30551" y2="93380"/>
                        <a14:backgroundMark x1="30551" y1="96197" x2="30551" y2="96197"/>
                        <a14:backgroundMark x1="31067" y1="98732" x2="31067" y2="98732"/>
                        <a14:backgroundMark x1="33821" y1="98451" x2="33821" y2="98451"/>
                        <a14:backgroundMark x1="32444" y1="97465" x2="32444" y2="97465"/>
                        <a14:backgroundMark x1="32100" y1="95211" x2="32100" y2="95211"/>
                        <a14:backgroundMark x1="31670" y1="91690" x2="31670" y2="91690"/>
                        <a14:backgroundMark x1="31670" y1="87746" x2="31670" y2="87746"/>
                        <a14:backgroundMark x1="48881" y1="84930" x2="48881" y2="84930"/>
                        <a14:backgroundMark x1="45697" y1="80000" x2="45697" y2="80000"/>
                        <a14:backgroundMark x1="39931" y1="92254" x2="39931" y2="92254"/>
                        <a14:backgroundMark x1="49570" y1="93944" x2="49570" y2="93944"/>
                        <a14:backgroundMark x1="49914" y1="90141" x2="49914" y2="90141"/>
                        <a14:backgroundMark x1="49828" y1="86056" x2="49828" y2="86056"/>
                        <a14:backgroundMark x1="49570" y1="82254" x2="49570" y2="82254"/>
                        <a14:backgroundMark x1="49570" y1="78169" x2="49570" y2="78169"/>
                        <a14:backgroundMark x1="48107" y1="74225" x2="48107" y2="74225"/>
                        <a14:backgroundMark x1="49570" y1="73380" x2="49570" y2="73380"/>
                        <a14:backgroundMark x1="50172" y1="71268" x2="50172" y2="71268"/>
                        <a14:backgroundMark x1="49828" y1="67324" x2="49828" y2="67324"/>
                        <a14:backgroundMark x1="51893" y1="70000" x2="51893" y2="70000"/>
                        <a14:backgroundMark x1="51119" y1="66056" x2="51119" y2="66056"/>
                        <a14:backgroundMark x1="52582" y1="64648" x2="52582" y2="64648"/>
                        <a14:backgroundMark x1="53098" y1="69718" x2="53098" y2="69718"/>
                        <a14:backgroundMark x1="51635" y1="68732" x2="51635" y2="68732"/>
                        <a14:backgroundMark x1="48193" y1="65915" x2="48193" y2="65915"/>
                        <a14:backgroundMark x1="45869" y1="62394" x2="45869" y2="62394"/>
                        <a14:backgroundMark x1="45439" y1="59014" x2="45439" y2="59014"/>
                        <a14:backgroundMark x1="47676" y1="62817" x2="47676" y2="62817"/>
                        <a14:backgroundMark x1="47590" y1="59859" x2="47590" y2="59859"/>
                        <a14:backgroundMark x1="43201" y1="62254" x2="43201" y2="62254"/>
                        <a14:backgroundMark x1="43115" y1="57887" x2="43115" y2="57887"/>
                        <a14:backgroundMark x1="43890" y1="59014" x2="43890" y2="59014"/>
                        <a14:backgroundMark x1="40361" y1="59437" x2="40361" y2="59437"/>
                        <a14:backgroundMark x1="39329" y1="56479" x2="39329" y2="56479"/>
                        <a14:backgroundMark x1="41050" y1="53380" x2="41050" y2="53380"/>
                        <a14:backgroundMark x1="42857" y1="51127" x2="42857" y2="51127"/>
                        <a14:backgroundMark x1="42685" y1="48873" x2="42685" y2="48873"/>
                        <a14:backgroundMark x1="43201" y1="53239" x2="43201" y2="53239"/>
                        <a14:backgroundMark x1="44320" y1="52958" x2="44320" y2="52958"/>
                        <a14:backgroundMark x1="44923" y1="54225" x2="44923" y2="54225"/>
                        <a14:backgroundMark x1="45955" y1="52113" x2="45955" y2="52113"/>
                        <a14:backgroundMark x1="47332" y1="51268" x2="47332" y2="51268"/>
                        <a14:backgroundMark x1="46902" y1="52817" x2="46902" y2="52817"/>
                        <a14:backgroundMark x1="48623" y1="50423" x2="48623" y2="50423"/>
                        <a14:backgroundMark x1="44406" y1="50423" x2="44406" y2="50423"/>
                        <a14:backgroundMark x1="30034" y1="71690" x2="30034" y2="71690"/>
                        <a14:backgroundMark x1="29862" y1="61549" x2="29862" y2="61549"/>
                        <a14:backgroundMark x1="29346" y1="57324" x2="29346" y2="57324"/>
                        <a14:backgroundMark x1="29432" y1="52113" x2="29432" y2="52113"/>
                        <a14:backgroundMark x1="30551" y1="50704" x2="30551" y2="50704"/>
                        <a14:backgroundMark x1="31842" y1="50282" x2="31842" y2="50282"/>
                        <a14:backgroundMark x1="33563" y1="51127" x2="33563" y2="51127"/>
                        <a14:backgroundMark x1="35370" y1="51690" x2="35370" y2="51690"/>
                      </a14:backgroundRemoval>
                    </a14:imgEffect>
                  </a14:imgLayer>
                </a14:imgProps>
              </a:ext>
            </a:extLst>
          </a:blip>
          <a:srcRect t="1718" r="45093" b="-1"/>
          <a:stretch/>
        </p:blipFill>
        <p:spPr>
          <a:xfrm>
            <a:off x="931255" y="2307993"/>
            <a:ext cx="4177515" cy="4568999"/>
          </a:xfrm>
          <a:prstGeom prst="rect">
            <a:avLst/>
          </a:prstGeom>
        </p:spPr>
      </p:pic>
      <p:sp>
        <p:nvSpPr>
          <p:cNvPr id="12" name="Ellipszis buborék 11"/>
          <p:cNvSpPr/>
          <p:nvPr/>
        </p:nvSpPr>
        <p:spPr>
          <a:xfrm>
            <a:off x="7696104" y="3463586"/>
            <a:ext cx="4108550" cy="2348723"/>
          </a:xfrm>
          <a:prstGeom prst="wedgeEllipseCallout">
            <a:avLst>
              <a:gd name="adj1" fmla="val -89683"/>
              <a:gd name="adj2" fmla="val -4754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Ha majd apám megöregszik, enyém lesz az áldása is. </a:t>
            </a:r>
          </a:p>
          <a:p>
            <a:pPr algn="ctr"/>
            <a:r>
              <a:rPr lang="hu-HU" sz="2000" dirty="0" smtClean="0"/>
              <a:t>De még az a föld is, amit Isten Ábrahámnak és apámnak megígért!</a:t>
            </a:r>
            <a:endParaRPr lang="hu-HU" sz="20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51" b="98039" l="2959" r="96450">
                        <a14:foregroundMark x1="16568" y1="58824" x2="16568" y2="58824"/>
                        <a14:foregroundMark x1="18935" y1="62745" x2="18935" y2="62745"/>
                        <a14:foregroundMark x1="21302" y1="66176" x2="21302" y2="66176"/>
                        <a14:foregroundMark x1="24260" y1="75490" x2="24260" y2="75490"/>
                        <a14:foregroundMark x1="24260" y1="78922" x2="24260" y2="78922"/>
                        <a14:foregroundMark x1="63905" y1="53431" x2="63905" y2="53431"/>
                        <a14:foregroundMark x1="92899" y1="34314" x2="92899" y2="34314"/>
                        <a14:foregroundMark x1="88757" y1="43627" x2="88757" y2="43627"/>
                        <a14:foregroundMark x1="89941" y1="45588" x2="89941" y2="45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269" y="2361933"/>
            <a:ext cx="1256330" cy="15165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592888" y="6024430"/>
            <a:ext cx="4211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Izsák egyetértően bólogatott.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668" y="1427858"/>
            <a:ext cx="7429332" cy="322566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79200" l="3850" r="74873">
                        <a14:foregroundMark x1="21783" y1="72571" x2="21783" y2="72571"/>
                        <a14:foregroundMark x1="10740" y1="71543" x2="10740" y2="71543"/>
                        <a14:foregroundMark x1="10233" y1="69257" x2="10233" y2="69257"/>
                        <a14:foregroundMark x1="5572" y1="73029" x2="5572" y2="73029"/>
                        <a14:foregroundMark x1="58359" y1="65829" x2="58359" y2="65829"/>
                        <a14:foregroundMark x1="56738" y1="67771" x2="56738" y2="67771"/>
                        <a14:foregroundMark x1="35461" y1="73371" x2="35461" y2="73371"/>
                        <a14:foregroundMark x1="28470" y1="74514" x2="28470" y2="74514"/>
                        <a14:foregroundMark x1="43161" y1="73257" x2="43161" y2="73257"/>
                        <a14:foregroundMark x1="39919" y1="29371" x2="39919" y2="29371"/>
                        <a14:foregroundMark x1="60588" y1="6286" x2="60588" y2="6286"/>
                        <a14:backgroundMark x1="54103" y1="10057" x2="54103" y2="10057"/>
                        <a14:backgroundMark x1="52786" y1="8457" x2="52786" y2="8457"/>
                        <a14:backgroundMark x1="54103" y1="6514" x2="54103" y2="6514"/>
                        <a14:backgroundMark x1="72644" y1="14514" x2="72644" y2="14514"/>
                        <a14:backgroundMark x1="53394" y1="11543" x2="53394" y2="11543"/>
                        <a14:backgroundMark x1="55218" y1="11771" x2="55218" y2="11771"/>
                        <a14:backgroundMark x1="54610" y1="15771" x2="54610" y2="15771"/>
                        <a14:backgroundMark x1="50557" y1="15086" x2="50557" y2="15086"/>
                        <a14:backgroundMark x1="46505" y1="14514" x2="46505" y2="14514"/>
                        <a14:backgroundMark x1="48835" y1="13714" x2="48835" y2="13714"/>
                        <a14:backgroundMark x1="46505" y1="18514" x2="46505" y2="18514"/>
                        <a14:backgroundMark x1="49037" y1="20571" x2="49037" y2="20571"/>
                        <a14:backgroundMark x1="47011" y1="22057" x2="47011" y2="22057"/>
                        <a14:backgroundMark x1="37386" y1="20114" x2="37386" y2="20114"/>
                        <a14:backgroundMark x1="37589" y1="22514" x2="37589" y2="22514"/>
                        <a14:backgroundMark x1="38298" y1="24571" x2="38298" y2="24571"/>
                        <a14:backgroundMark x1="37386" y1="25600" x2="37386" y2="25600"/>
                        <a14:backgroundMark x1="36575" y1="23886" x2="36575" y2="23886"/>
                        <a14:backgroundMark x1="37386" y1="17029" x2="37386" y2="17029"/>
                        <a14:backgroundMark x1="37386" y1="14971" x2="37386" y2="14971"/>
                        <a14:backgroundMark x1="32928" y1="26286" x2="32928" y2="26286"/>
                        <a14:backgroundMark x1="35866" y1="26629" x2="35866" y2="26629"/>
                        <a14:backgroundMark x1="34347" y1="25829" x2="34347" y2="25829"/>
                        <a14:backgroundMark x1="44276" y1="33143" x2="44276" y2="33143"/>
                        <a14:backgroundMark x1="43161" y1="30057" x2="43161" y2="30057"/>
                        <a14:backgroundMark x1="53495" y1="29143" x2="53495" y2="29143"/>
                        <a14:backgroundMark x1="55015" y1="30400" x2="55015" y2="30400"/>
                        <a14:backgroundMark x1="55015" y1="32800" x2="55015" y2="32800"/>
                        <a14:backgroundMark x1="50963" y1="31886" x2="50963" y2="31886"/>
                        <a14:backgroundMark x1="50963" y1="30286" x2="50963" y2="30286"/>
                        <a14:backgroundMark x1="56130" y1="36343" x2="56130" y2="36343"/>
                        <a14:backgroundMark x1="54306" y1="39429" x2="54306" y2="39429"/>
                        <a14:backgroundMark x1="47619" y1="36686" x2="47619" y2="36686"/>
                        <a14:backgroundMark x1="48734" y1="32800" x2="48734" y2="32800"/>
                        <a14:backgroundMark x1="49848" y1="33829" x2="49848" y2="33829"/>
                        <a14:backgroundMark x1="47923" y1="34057" x2="47923" y2="34057"/>
                        <a14:backgroundMark x1="44985" y1="36571" x2="44985" y2="36571"/>
                        <a14:backgroundMark x1="48328" y1="38171" x2="48328" y2="38171"/>
                        <a14:backgroundMark x1="43668" y1="37829" x2="43668" y2="37829"/>
                        <a14:backgroundMark x1="33232" y1="38857" x2="33232" y2="38857"/>
                        <a14:backgroundMark x1="34245" y1="40343" x2="34245" y2="40343"/>
                        <a14:backgroundMark x1="63425" y1="65257" x2="63425" y2="65257"/>
                        <a14:backgroundMark x1="29889" y1="30629" x2="29889" y2="30629"/>
                        <a14:backgroundMark x1="29382" y1="39657" x2="29382" y2="39657"/>
                        <a14:backgroundMark x1="70415" y1="14286" x2="70415" y2="14286"/>
                        <a14:backgroundMark x1="32725" y1="22514" x2="32725" y2="22514"/>
                        <a14:backgroundMark x1="46099" y1="9029" x2="46099" y2="9029"/>
                        <a14:backgroundMark x1="33131" y1="12571" x2="33131" y2="12571"/>
                        <a14:backgroundMark x1="48835" y1="71543" x2="48835" y2="71543"/>
                      </a14:backgroundRemoval>
                    </a14:imgEffect>
                  </a14:imgLayer>
                </a14:imgProps>
              </a:ext>
            </a:extLst>
          </a:blip>
          <a:srcRect l="2602" t="828" r="24163" b="20338"/>
          <a:stretch/>
        </p:blipFill>
        <p:spPr>
          <a:xfrm>
            <a:off x="4975412" y="1427858"/>
            <a:ext cx="5298141" cy="50560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64610" y="342376"/>
            <a:ext cx="281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is felnőtt. </a:t>
            </a:r>
          </a:p>
        </p:txBody>
      </p:sp>
      <p:sp>
        <p:nvSpPr>
          <p:cNvPr id="6" name="Felhő 5"/>
          <p:cNvSpPr/>
          <p:nvPr/>
        </p:nvSpPr>
        <p:spPr>
          <a:xfrm>
            <a:off x="4762668" y="143690"/>
            <a:ext cx="3608425" cy="1583509"/>
          </a:xfrm>
          <a:prstGeom prst="cloudCallout">
            <a:avLst>
              <a:gd name="adj1" fmla="val 62689"/>
              <a:gd name="adj2" fmla="val 39436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5F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Jákóbra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5F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mindig lehet számítani – gondolta.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F5F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64610" y="865596"/>
            <a:ext cx="413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Ő lett Rebeka kedvence.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64610" y="1915533"/>
            <a:ext cx="586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ugyanis szelíd sátorlakó volt.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64610" y="2434942"/>
            <a:ext cx="60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 ház körül mindenről gondoskodott.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1875" y="1494948"/>
            <a:ext cx="6740125" cy="29264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29" b="79200" l="3749" r="72746">
                        <a14:foregroundMark x1="21783" y1="72571" x2="21783" y2="72571"/>
                        <a14:foregroundMark x1="10740" y1="71543" x2="10740" y2="71543"/>
                        <a14:foregroundMark x1="10233" y1="69257" x2="10233" y2="69257"/>
                        <a14:foregroundMark x1="5572" y1="73029" x2="5572" y2="73029"/>
                        <a14:foregroundMark x1="58359" y1="65829" x2="58359" y2="65829"/>
                        <a14:foregroundMark x1="56738" y1="67771" x2="56738" y2="67771"/>
                        <a14:foregroundMark x1="35461" y1="73371" x2="35461" y2="73371"/>
                        <a14:foregroundMark x1="28470" y1="74514" x2="28470" y2="74514"/>
                        <a14:foregroundMark x1="43161" y1="73257" x2="43161" y2="73257"/>
                        <a14:foregroundMark x1="39919" y1="29371" x2="39919" y2="29371"/>
                        <a14:foregroundMark x1="60588" y1="6286" x2="60588" y2="6286"/>
                        <a14:foregroundMark x1="63222" y1="70629" x2="63222" y2="70629"/>
                        <a14:foregroundMark x1="61803" y1="69943" x2="61803" y2="69943"/>
                        <a14:foregroundMark x1="61398" y1="71543" x2="61398" y2="71543"/>
                        <a14:foregroundMark x1="67072" y1="72000" x2="67072" y2="72000"/>
                        <a14:foregroundMark x1="20061" y1="74286" x2="20061" y2="74286"/>
                        <a14:backgroundMark x1="54103" y1="10057" x2="54103" y2="10057"/>
                        <a14:backgroundMark x1="52786" y1="8457" x2="52786" y2="8457"/>
                        <a14:backgroundMark x1="54103" y1="6514" x2="54103" y2="6514"/>
                        <a14:backgroundMark x1="72644" y1="14514" x2="72644" y2="14514"/>
                        <a14:backgroundMark x1="53394" y1="11543" x2="53394" y2="11543"/>
                        <a14:backgroundMark x1="55218" y1="11771" x2="55218" y2="11771"/>
                        <a14:backgroundMark x1="54610" y1="15771" x2="54610" y2="15771"/>
                        <a14:backgroundMark x1="50557" y1="15086" x2="50557" y2="15086"/>
                        <a14:backgroundMark x1="46505" y1="14514" x2="46505" y2="14514"/>
                        <a14:backgroundMark x1="48835" y1="13714" x2="48835" y2="13714"/>
                        <a14:backgroundMark x1="46505" y1="18514" x2="46505" y2="18514"/>
                        <a14:backgroundMark x1="49037" y1="20571" x2="49037" y2="20571"/>
                        <a14:backgroundMark x1="47011" y1="22057" x2="47011" y2="22057"/>
                        <a14:backgroundMark x1="37386" y1="20114" x2="37386" y2="20114"/>
                        <a14:backgroundMark x1="37589" y1="22514" x2="37589" y2="22514"/>
                        <a14:backgroundMark x1="38298" y1="24571" x2="38298" y2="24571"/>
                        <a14:backgroundMark x1="37386" y1="25600" x2="37386" y2="25600"/>
                        <a14:backgroundMark x1="36575" y1="23886" x2="36575" y2="23886"/>
                        <a14:backgroundMark x1="37386" y1="17029" x2="37386" y2="17029"/>
                        <a14:backgroundMark x1="37386" y1="14971" x2="37386" y2="14971"/>
                        <a14:backgroundMark x1="32928" y1="26286" x2="32928" y2="26286"/>
                        <a14:backgroundMark x1="35866" y1="26629" x2="35866" y2="26629"/>
                        <a14:backgroundMark x1="34347" y1="25829" x2="34347" y2="25829"/>
                        <a14:backgroundMark x1="44276" y1="33143" x2="44276" y2="33143"/>
                        <a14:backgroundMark x1="43161" y1="30057" x2="43161" y2="30057"/>
                        <a14:backgroundMark x1="53495" y1="29143" x2="53495" y2="29143"/>
                        <a14:backgroundMark x1="55015" y1="30400" x2="55015" y2="30400"/>
                        <a14:backgroundMark x1="55015" y1="32800" x2="55015" y2="32800"/>
                        <a14:backgroundMark x1="50963" y1="31886" x2="50963" y2="31886"/>
                        <a14:backgroundMark x1="50963" y1="30286" x2="50963" y2="30286"/>
                        <a14:backgroundMark x1="56130" y1="36343" x2="56130" y2="36343"/>
                        <a14:backgroundMark x1="54306" y1="39429" x2="54306" y2="39429"/>
                        <a14:backgroundMark x1="47619" y1="36686" x2="47619" y2="36686"/>
                        <a14:backgroundMark x1="48734" y1="32800" x2="48734" y2="32800"/>
                        <a14:backgroundMark x1="49848" y1="33829" x2="49848" y2="33829"/>
                        <a14:backgroundMark x1="47923" y1="34057" x2="47923" y2="34057"/>
                        <a14:backgroundMark x1="44985" y1="36571" x2="44985" y2="36571"/>
                        <a14:backgroundMark x1="48328" y1="38171" x2="48328" y2="38171"/>
                        <a14:backgroundMark x1="43668" y1="37829" x2="43668" y2="37829"/>
                        <a14:backgroundMark x1="33232" y1="38857" x2="33232" y2="38857"/>
                        <a14:backgroundMark x1="34245" y1="40343" x2="34245" y2="40343"/>
                        <a14:backgroundMark x1="63425" y1="65257" x2="63425" y2="65257"/>
                        <a14:backgroundMark x1="29889" y1="30629" x2="29889" y2="30629"/>
                        <a14:backgroundMark x1="29382" y1="39657" x2="29382" y2="39657"/>
                        <a14:backgroundMark x1="70415" y1="14286" x2="70415" y2="14286"/>
                        <a14:backgroundMark x1="32725" y1="22514" x2="32725" y2="22514"/>
                        <a14:backgroundMark x1="46099" y1="9029" x2="46099" y2="9029"/>
                        <a14:backgroundMark x1="33131" y1="12571" x2="33131" y2="12571"/>
                        <a14:backgroundMark x1="48835" y1="71543" x2="48835" y2="71543"/>
                        <a14:backgroundMark x1="59777" y1="54629" x2="59777" y2="54629"/>
                        <a14:backgroundMark x1="56231" y1="48229" x2="56231" y2="48229"/>
                        <a14:backgroundMark x1="56839" y1="42171" x2="56839" y2="42171"/>
                        <a14:backgroundMark x1="66667" y1="55086" x2="66667" y2="55086"/>
                        <a14:backgroundMark x1="66261" y1="64800" x2="66261" y2="64800"/>
                        <a14:backgroundMark x1="66667" y1="68000" x2="66667" y2="68000"/>
                        <a14:backgroundMark x1="62817" y1="62514" x2="62817" y2="62514"/>
                        <a14:backgroundMark x1="65046" y1="63200" x2="65046" y2="63200"/>
                        <a14:backgroundMark x1="64235" y1="67086" x2="64235" y2="67086"/>
                        <a14:backgroundMark x1="69098" y1="55086" x2="69098" y2="55086"/>
                        <a14:backgroundMark x1="69807" y1="40800" x2="69807" y2="40800"/>
                        <a14:backgroundMark x1="68693" y1="33829" x2="68693" y2="33829"/>
                        <a14:backgroundMark x1="70618" y1="22286" x2="70618" y2="22286"/>
                        <a14:backgroundMark x1="41743" y1="26057" x2="41743" y2="26057"/>
                        <a14:backgroundMark x1="55117" y1="69143" x2="55117" y2="69143"/>
                        <a14:backgroundMark x1="53799" y1="70171" x2="53799" y2="70171"/>
                      </a14:backgroundRemoval>
                    </a14:imgEffect>
                  </a14:imgLayer>
                </a14:imgProps>
              </a:ext>
            </a:extLst>
          </a:blip>
          <a:srcRect l="2602" t="24053" r="24163" b="20338"/>
          <a:stretch/>
        </p:blipFill>
        <p:spPr>
          <a:xfrm>
            <a:off x="6577650" y="2936022"/>
            <a:ext cx="5382238" cy="362319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64" b="97917" l="2326" r="99154">
                        <a14:backgroundMark x1="95560" y1="69485" x2="95560" y2="69485"/>
                        <a14:backgroundMark x1="78013" y1="60049" x2="78013" y2="60049"/>
                        <a14:backgroundMark x1="72727" y1="59069" x2="72727" y2="59069"/>
                        <a14:backgroundMark x1="86047" y1="60907" x2="86047" y2="60907"/>
                        <a14:backgroundMark x1="86047" y1="62990" x2="86047" y2="62990"/>
                        <a14:backgroundMark x1="16068" y1="49877" x2="16068" y2="49877"/>
                        <a14:backgroundMark x1="7611" y1="48162" x2="7611" y2="48162"/>
                        <a14:backgroundMark x1="9302" y1="52819" x2="9302" y2="52819"/>
                        <a14:backgroundMark x1="9514" y1="28676" x2="9514" y2="28676"/>
                        <a14:backgroundMark x1="9514" y1="25980" x2="9514" y2="25980"/>
                        <a14:backgroundMark x1="9302" y1="31250" x2="9302" y2="31250"/>
                        <a14:backgroundMark x1="8034" y1="33824" x2="8034" y2="33824"/>
                        <a14:backgroundMark x1="8457" y1="36152" x2="8457" y2="36152"/>
                        <a14:backgroundMark x1="8457" y1="39093" x2="8457" y2="39093"/>
                        <a14:backgroundMark x1="11628" y1="41176" x2="11628" y2="41176"/>
                        <a14:backgroundMark x1="12051" y1="43137" x2="12051" y2="43137"/>
                        <a14:backgroundMark x1="11205" y1="45588" x2="11205" y2="45588"/>
                        <a14:backgroundMark x1="10359" y1="47672" x2="10359" y2="47672"/>
                        <a14:backgroundMark x1="20719" y1="52574" x2="20719" y2="52574"/>
                        <a14:backgroundMark x1="12474" y1="51471" x2="12474" y2="51471"/>
                        <a14:backgroundMark x1="12896" y1="60907" x2="12896" y2="60907"/>
                        <a14:backgroundMark x1="9937" y1="64706" x2="9937" y2="64706"/>
                        <a14:backgroundMark x1="9937" y1="68137" x2="9937" y2="68137"/>
                        <a14:backgroundMark x1="15222" y1="52819" x2="15222" y2="52819"/>
                        <a14:backgroundMark x1="19662" y1="49387" x2="19662" y2="49387"/>
                        <a14:backgroundMark x1="25581" y1="54657" x2="25581" y2="54657"/>
                        <a14:backgroundMark x1="24313" y1="60907" x2="24313" y2="60907"/>
                        <a14:backgroundMark x1="10359" y1="74632" x2="10359" y2="74632"/>
                        <a14:backgroundMark x1="5920" y1="84559" x2="5920" y2="84559"/>
                        <a14:backgroundMark x1="5285" y1="86887" x2="5285" y2="86887"/>
                        <a14:backgroundMark x1="8457" y1="88603" x2="8457" y2="88603"/>
                        <a14:backgroundMark x1="18816" y1="90441" x2="18816" y2="90441"/>
                        <a14:backgroundMark x1="20507" y1="91544" x2="20507" y2="91544"/>
                        <a14:backgroundMark x1="17548" y1="91544" x2="17548" y2="91544"/>
                        <a14:backgroundMark x1="82030" y1="66544" x2="82030" y2="66544"/>
                        <a14:backgroundMark x1="71247" y1="61397" x2="71247" y2="61397"/>
                        <a14:backgroundMark x1="73573" y1="67157" x2="73573" y2="67157"/>
                        <a14:backgroundMark x1="70402" y1="73529" x2="70402" y2="73529"/>
                        <a14:backgroundMark x1="87949" y1="73652" x2="87949" y2="73652"/>
                        <a14:backgroundMark x1="97252" y1="60294" x2="97252" y2="60294"/>
                        <a14:backgroundMark x1="93235" y1="60907" x2="93235" y2="60907"/>
                        <a14:backgroundMark x1="87315" y1="64706" x2="87315" y2="64706"/>
                        <a14:backgroundMark x1="79704" y1="64706" x2="79704" y2="64706"/>
                        <a14:backgroundMark x1="68499" y1="66544" x2="68499" y2="66544"/>
                        <a14:backgroundMark x1="68076" y1="68873" x2="68076" y2="68873"/>
                        <a14:backgroundMark x1="15645" y1="55882" x2="15645" y2="55882"/>
                        <a14:backgroundMark x1="10782" y1="56740" x2="10782" y2="56740"/>
                        <a14:backgroundMark x1="68922" y1="56740" x2="68922" y2="56740"/>
                        <a14:backgroundMark x1="74841" y1="72794" x2="74841" y2="7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66" y="1307636"/>
            <a:ext cx="3206670" cy="553201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34442" y="123021"/>
            <a:ext cx="748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Egy napon, amikor </a:t>
            </a:r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épp lencsét főzött, </a:t>
            </a:r>
          </a:p>
          <a:p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Ézsau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fáradtan érkezett haza.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Ellipszis buborék 14"/>
          <p:cNvSpPr/>
          <p:nvPr/>
        </p:nvSpPr>
        <p:spPr>
          <a:xfrm>
            <a:off x="2944740" y="1077128"/>
            <a:ext cx="3282527" cy="1072229"/>
          </a:xfrm>
          <a:prstGeom prst="wedgeEllipseCallout">
            <a:avLst>
              <a:gd name="adj1" fmla="val -66785"/>
              <a:gd name="adj2" fmla="val 5319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Hadd egyek abból a főzelékből!</a:t>
            </a:r>
            <a:endParaRPr lang="hu-HU" sz="2000" dirty="0"/>
          </a:p>
        </p:txBody>
      </p:sp>
      <p:sp>
        <p:nvSpPr>
          <p:cNvPr id="16" name="Ellipszis buborék 15"/>
          <p:cNvSpPr/>
          <p:nvPr/>
        </p:nvSpPr>
        <p:spPr>
          <a:xfrm>
            <a:off x="4732026" y="3989427"/>
            <a:ext cx="3470136" cy="1386056"/>
          </a:xfrm>
          <a:prstGeom prst="wedgeEllipseCallout">
            <a:avLst>
              <a:gd name="adj1" fmla="val 69774"/>
              <a:gd name="adj2" fmla="val -622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Csak ha cserébe lemondasz az elsőszülöttségedről!</a:t>
            </a:r>
            <a:endParaRPr lang="hu-HU" sz="2000" dirty="0"/>
          </a:p>
        </p:txBody>
      </p:sp>
      <p:sp>
        <p:nvSpPr>
          <p:cNvPr id="17" name="Ellipszis buborék 16"/>
          <p:cNvSpPr/>
          <p:nvPr/>
        </p:nvSpPr>
        <p:spPr>
          <a:xfrm>
            <a:off x="3146521" y="2031235"/>
            <a:ext cx="3898692" cy="1374376"/>
          </a:xfrm>
          <a:prstGeom prst="wedgeEllipseCallout">
            <a:avLst>
              <a:gd name="adj1" fmla="val -72218"/>
              <a:gd name="adj2" fmla="val -3288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Meghalok az éhségtől, mire nekem az elsőszülöttség?</a:t>
            </a:r>
            <a:endParaRPr lang="hu-HU" sz="2000" dirty="0"/>
          </a:p>
        </p:txBody>
      </p:sp>
      <p:sp>
        <p:nvSpPr>
          <p:cNvPr id="18" name="Ellipszis buborék 17"/>
          <p:cNvSpPr/>
          <p:nvPr/>
        </p:nvSpPr>
        <p:spPr>
          <a:xfrm>
            <a:off x="5797647" y="5173063"/>
            <a:ext cx="3470136" cy="1162617"/>
          </a:xfrm>
          <a:prstGeom prst="wedgeEllipseCallout">
            <a:avLst>
              <a:gd name="adj1" fmla="val 40913"/>
              <a:gd name="adj2" fmla="val -15753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Esküdj meg, hogy mától én vagyok az elsőszülött!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3763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904" y="1472808"/>
            <a:ext cx="6740125" cy="292642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64" b="97917" l="2326" r="99154">
                        <a14:backgroundMark x1="95560" y1="69485" x2="95560" y2="69485"/>
                        <a14:backgroundMark x1="78013" y1="60049" x2="78013" y2="60049"/>
                        <a14:backgroundMark x1="72727" y1="59069" x2="72727" y2="59069"/>
                        <a14:backgroundMark x1="86047" y1="60907" x2="86047" y2="60907"/>
                        <a14:backgroundMark x1="86047" y1="62990" x2="86047" y2="62990"/>
                        <a14:backgroundMark x1="16068" y1="49877" x2="16068" y2="49877"/>
                        <a14:backgroundMark x1="7611" y1="48162" x2="7611" y2="48162"/>
                        <a14:backgroundMark x1="9302" y1="52819" x2="9302" y2="52819"/>
                        <a14:backgroundMark x1="9514" y1="28676" x2="9514" y2="28676"/>
                        <a14:backgroundMark x1="9514" y1="25980" x2="9514" y2="25980"/>
                        <a14:backgroundMark x1="9302" y1="31250" x2="9302" y2="31250"/>
                        <a14:backgroundMark x1="8034" y1="33824" x2="8034" y2="33824"/>
                        <a14:backgroundMark x1="8457" y1="36152" x2="8457" y2="36152"/>
                        <a14:backgroundMark x1="8457" y1="39093" x2="8457" y2="39093"/>
                        <a14:backgroundMark x1="11628" y1="41176" x2="11628" y2="41176"/>
                        <a14:backgroundMark x1="12051" y1="43137" x2="12051" y2="43137"/>
                        <a14:backgroundMark x1="11205" y1="45588" x2="11205" y2="45588"/>
                        <a14:backgroundMark x1="10359" y1="47672" x2="10359" y2="47672"/>
                        <a14:backgroundMark x1="20719" y1="52574" x2="20719" y2="52574"/>
                        <a14:backgroundMark x1="12474" y1="51471" x2="12474" y2="51471"/>
                        <a14:backgroundMark x1="12896" y1="60907" x2="12896" y2="60907"/>
                        <a14:backgroundMark x1="9937" y1="64706" x2="9937" y2="64706"/>
                        <a14:backgroundMark x1="9937" y1="68137" x2="9937" y2="68137"/>
                        <a14:backgroundMark x1="15222" y1="52819" x2="15222" y2="52819"/>
                        <a14:backgroundMark x1="19662" y1="49387" x2="19662" y2="49387"/>
                        <a14:backgroundMark x1="25581" y1="54657" x2="25581" y2="54657"/>
                        <a14:backgroundMark x1="24313" y1="60907" x2="24313" y2="60907"/>
                        <a14:backgroundMark x1="10359" y1="74632" x2="10359" y2="74632"/>
                        <a14:backgroundMark x1="5920" y1="84559" x2="5920" y2="84559"/>
                        <a14:backgroundMark x1="5285" y1="86887" x2="5285" y2="86887"/>
                        <a14:backgroundMark x1="8457" y1="88603" x2="8457" y2="88603"/>
                        <a14:backgroundMark x1="18816" y1="90441" x2="18816" y2="90441"/>
                        <a14:backgroundMark x1="20507" y1="91544" x2="20507" y2="91544"/>
                        <a14:backgroundMark x1="17548" y1="91544" x2="17548" y2="91544"/>
                        <a14:backgroundMark x1="82030" y1="66544" x2="82030" y2="66544"/>
                        <a14:backgroundMark x1="71247" y1="61397" x2="71247" y2="61397"/>
                        <a14:backgroundMark x1="73573" y1="67157" x2="73573" y2="67157"/>
                        <a14:backgroundMark x1="70402" y1="73529" x2="70402" y2="73529"/>
                        <a14:backgroundMark x1="87949" y1="73652" x2="87949" y2="73652"/>
                        <a14:backgroundMark x1="97252" y1="60294" x2="97252" y2="60294"/>
                        <a14:backgroundMark x1="93235" y1="60907" x2="93235" y2="60907"/>
                        <a14:backgroundMark x1="87315" y1="64706" x2="87315" y2="64706"/>
                        <a14:backgroundMark x1="79704" y1="64706" x2="79704" y2="64706"/>
                        <a14:backgroundMark x1="68499" y1="66544" x2="68499" y2="66544"/>
                        <a14:backgroundMark x1="68076" y1="68873" x2="68076" y2="68873"/>
                        <a14:backgroundMark x1="15645" y1="55882" x2="15645" y2="55882"/>
                        <a14:backgroundMark x1="10782" y1="56740" x2="10782" y2="56740"/>
                        <a14:backgroundMark x1="68922" y1="56740" x2="68922" y2="56740"/>
                        <a14:backgroundMark x1="74841" y1="72794" x2="74841" y2="72794"/>
                        <a14:backgroundMark x1="70190" y1="33088" x2="70190" y2="330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85" r="17944" b="63100"/>
          <a:stretch/>
        </p:blipFill>
        <p:spPr>
          <a:xfrm>
            <a:off x="2608131" y="1684838"/>
            <a:ext cx="4784081" cy="5173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7" b="99440" l="5746" r="9348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3674"/>
          <a:stretch/>
        </p:blipFill>
        <p:spPr>
          <a:xfrm>
            <a:off x="5733143" y="2249052"/>
            <a:ext cx="4586514" cy="4608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249032" y="1073942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Ézsau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megesküdött, és miután evett, nyugodt szívvel állt odébb. 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9032" y="1597162"/>
            <a:ext cx="759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Apjuk azonban semmit nem tudott a cseréről.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64" b="97917" l="2326" r="99154">
                        <a14:backgroundMark x1="95560" y1="69485" x2="95560" y2="69485"/>
                        <a14:backgroundMark x1="78013" y1="60049" x2="78013" y2="60049"/>
                        <a14:backgroundMark x1="72727" y1="59069" x2="72727" y2="59069"/>
                        <a14:backgroundMark x1="86047" y1="60907" x2="86047" y2="60907"/>
                        <a14:backgroundMark x1="86047" y1="62990" x2="86047" y2="62990"/>
                        <a14:backgroundMark x1="16068" y1="49877" x2="16068" y2="49877"/>
                        <a14:backgroundMark x1="7611" y1="48162" x2="7611" y2="48162"/>
                        <a14:backgroundMark x1="9302" y1="52819" x2="9302" y2="52819"/>
                        <a14:backgroundMark x1="9514" y1="28676" x2="9514" y2="28676"/>
                        <a14:backgroundMark x1="9514" y1="25980" x2="9514" y2="25980"/>
                        <a14:backgroundMark x1="9302" y1="31250" x2="9302" y2="31250"/>
                        <a14:backgroundMark x1="8034" y1="33824" x2="8034" y2="33824"/>
                        <a14:backgroundMark x1="8457" y1="36152" x2="8457" y2="36152"/>
                        <a14:backgroundMark x1="8457" y1="39093" x2="8457" y2="39093"/>
                        <a14:backgroundMark x1="11628" y1="41176" x2="11628" y2="41176"/>
                        <a14:backgroundMark x1="12051" y1="43137" x2="12051" y2="43137"/>
                        <a14:backgroundMark x1="11205" y1="45588" x2="11205" y2="45588"/>
                        <a14:backgroundMark x1="10359" y1="47672" x2="10359" y2="47672"/>
                        <a14:backgroundMark x1="20719" y1="52574" x2="20719" y2="52574"/>
                        <a14:backgroundMark x1="12474" y1="51471" x2="12474" y2="51471"/>
                        <a14:backgroundMark x1="12896" y1="60907" x2="12896" y2="60907"/>
                        <a14:backgroundMark x1="9937" y1="64706" x2="9937" y2="64706"/>
                        <a14:backgroundMark x1="9937" y1="68137" x2="9937" y2="68137"/>
                        <a14:backgroundMark x1="15222" y1="52819" x2="15222" y2="52819"/>
                        <a14:backgroundMark x1="19662" y1="49387" x2="19662" y2="49387"/>
                        <a14:backgroundMark x1="25581" y1="54657" x2="25581" y2="54657"/>
                        <a14:backgroundMark x1="24313" y1="60907" x2="24313" y2="60907"/>
                        <a14:backgroundMark x1="10359" y1="74632" x2="10359" y2="74632"/>
                        <a14:backgroundMark x1="5920" y1="84559" x2="5920" y2="84559"/>
                        <a14:backgroundMark x1="5285" y1="86887" x2="5285" y2="86887"/>
                        <a14:backgroundMark x1="8457" y1="88603" x2="8457" y2="88603"/>
                        <a14:backgroundMark x1="18816" y1="90441" x2="18816" y2="90441"/>
                        <a14:backgroundMark x1="20507" y1="91544" x2="20507" y2="91544"/>
                        <a14:backgroundMark x1="17548" y1="91544" x2="17548" y2="91544"/>
                        <a14:backgroundMark x1="82030" y1="66544" x2="82030" y2="66544"/>
                        <a14:backgroundMark x1="71247" y1="61397" x2="71247" y2="61397"/>
                        <a14:backgroundMark x1="73573" y1="67157" x2="73573" y2="67157"/>
                        <a14:backgroundMark x1="70402" y1="73529" x2="70402" y2="73529"/>
                        <a14:backgroundMark x1="87949" y1="73652" x2="87949" y2="73652"/>
                        <a14:backgroundMark x1="97252" y1="60294" x2="97252" y2="60294"/>
                        <a14:backgroundMark x1="93235" y1="60907" x2="93235" y2="60907"/>
                        <a14:backgroundMark x1="87315" y1="64706" x2="87315" y2="64706"/>
                        <a14:backgroundMark x1="79704" y1="64706" x2="79704" y2="64706"/>
                        <a14:backgroundMark x1="68499" y1="66544" x2="68499" y2="66544"/>
                        <a14:backgroundMark x1="68076" y1="68873" x2="68076" y2="68873"/>
                        <a14:backgroundMark x1="15645" y1="55882" x2="15645" y2="55882"/>
                        <a14:backgroundMark x1="10782" y1="56740" x2="10782" y2="56740"/>
                        <a14:backgroundMark x1="68922" y1="56740" x2="68922" y2="56740"/>
                        <a14:backgroundMark x1="74841" y1="72794" x2="74841" y2="72794"/>
                        <a14:backgroundMark x1="70190" y1="33088" x2="70190" y2="330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85" r="17944" b="63100"/>
          <a:stretch/>
        </p:blipFill>
        <p:spPr>
          <a:xfrm flipH="1">
            <a:off x="1544186" y="1684838"/>
            <a:ext cx="4831003" cy="5173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2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744</Words>
  <Application>Microsoft Office PowerPoint</Application>
  <PresentationFormat>Szélesvásznú</PresentationFormat>
  <Paragraphs>109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77</cp:revision>
  <dcterms:created xsi:type="dcterms:W3CDTF">2020-11-16T18:26:34Z</dcterms:created>
  <dcterms:modified xsi:type="dcterms:W3CDTF">2020-11-19T11:09:19Z</dcterms:modified>
</cp:coreProperties>
</file>