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0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73" r:id="rId13"/>
    <p:sldId id="274" r:id="rId14"/>
    <p:sldId id="275" r:id="rId15"/>
    <p:sldId id="276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E7"/>
    <a:srgbClr val="B1AC9B"/>
    <a:srgbClr val="51834C"/>
    <a:srgbClr val="ABA473"/>
    <a:srgbClr val="FDF7D3"/>
    <a:srgbClr val="FEFCF0"/>
    <a:srgbClr val="FEF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7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4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7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21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3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3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hatteranyagok/digihittan2020/Kecsk%C3%A9k%20sablon.pdf" TargetMode="External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9.png"/><Relationship Id="rId18" Type="http://schemas.microsoft.com/office/2007/relationships/hdphoto" Target="../media/hdphoto15.wdp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microsoft.com/office/2007/relationships/hdphoto" Target="../media/hdphoto12.wdp"/><Relationship Id="rId17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9.wdp"/><Relationship Id="rId15" Type="http://schemas.openxmlformats.org/officeDocument/2006/relationships/image" Target="../media/image30.png"/><Relationship Id="rId10" Type="http://schemas.microsoft.com/office/2007/relationships/hdphoto" Target="../media/hdphoto11.wdp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2.wdp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5.wdp"/><Relationship Id="rId10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refpedi.hu/hatteranyagok/digihittan2020/Kecsk%C3%A9k%20sablon.pd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0.png"/><Relationship Id="rId4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2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0.wdp"/><Relationship Id="rId4" Type="http://schemas.openxmlformats.org/officeDocument/2006/relationships/image" Target="../media/image43.png"/><Relationship Id="rId9" Type="http://schemas.microsoft.com/office/2007/relationships/hdphoto" Target="../media/hdphoto2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979806" y="1433377"/>
            <a:ext cx="2429600" cy="2224223"/>
          </a:xfrm>
          <a:prstGeom prst="ellipse">
            <a:avLst/>
          </a:prstGeom>
          <a:gradFill>
            <a:gsLst>
              <a:gs pos="0">
                <a:srgbClr val="FFF2CC"/>
              </a:gs>
              <a:gs pos="60000">
                <a:srgbClr val="F7D097"/>
              </a:gs>
              <a:gs pos="35000">
                <a:srgbClr val="FFF2CC"/>
              </a:gs>
              <a:gs pos="100000">
                <a:srgbClr val="F7D0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Keressük a békés megoldást!</a:t>
            </a:r>
          </a:p>
        </p:txBody>
      </p:sp>
      <p:sp>
        <p:nvSpPr>
          <p:cNvPr id="9" name="Téglalap 8"/>
          <p:cNvSpPr/>
          <p:nvPr/>
        </p:nvSpPr>
        <p:spPr>
          <a:xfrm>
            <a:off x="725034" y="3947796"/>
            <a:ext cx="2939143" cy="2612572"/>
          </a:xfrm>
          <a:prstGeom prst="rect">
            <a:avLst/>
          </a:prstGeom>
          <a:gradFill>
            <a:gsLst>
              <a:gs pos="14000">
                <a:srgbClr val="FFF2CC"/>
              </a:gs>
              <a:gs pos="77000">
                <a:srgbClr val="F7D097"/>
              </a:gs>
              <a:gs pos="92000">
                <a:srgbClr val="F7D097"/>
              </a:gs>
              <a:gs pos="27000">
                <a:srgbClr val="FFF2CC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41780" y="1297389"/>
            <a:ext cx="7627937" cy="5262979"/>
          </a:xfrm>
          <a:prstGeom prst="rect">
            <a:avLst/>
          </a:prstGeom>
          <a:gradFill>
            <a:gsLst>
              <a:gs pos="0">
                <a:srgbClr val="FFF2CC"/>
              </a:gs>
              <a:gs pos="71000">
                <a:srgbClr val="F7D097"/>
              </a:gs>
              <a:gs pos="32000">
                <a:srgbClr val="FFF2CC"/>
              </a:gs>
              <a:gs pos="100000">
                <a:srgbClr val="F7D097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Internetkapcsolat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Sablon innen tölthető le.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Vastagabb fehér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</a:t>
            </a: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Hurkapálca, ragasztó, olló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</p:spTree>
    <p:extLst>
      <p:ext uri="{BB962C8B-B14F-4D97-AF65-F5344CB8AC3E}">
        <p14:creationId xmlns:p14="http://schemas.microsoft.com/office/powerpoint/2010/main" val="183166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58" y="711199"/>
            <a:ext cx="4000703" cy="23516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47967" cy="142599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8" l="384" r="996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0209" y="993422"/>
            <a:ext cx="3973045" cy="26842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37" y="4131751"/>
            <a:ext cx="3115326" cy="220694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50" l="3769" r="96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925" y="4239158"/>
            <a:ext cx="2426418" cy="243861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154" l="0" r="980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70" y="3228623"/>
            <a:ext cx="3062893" cy="112797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6667" l="2357" r="9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0782" y="5458463"/>
            <a:ext cx="2828925" cy="1143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210" l="1954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1263" y="3978926"/>
            <a:ext cx="1871634" cy="101812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39" b="96721" l="901" r="972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652" y="711199"/>
            <a:ext cx="2114550" cy="116205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00" b="99200" l="2715" r="990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901" y="545390"/>
            <a:ext cx="2105025" cy="119062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4382" l="0" r="979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2776" y="2395648"/>
            <a:ext cx="2343150" cy="84772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396341"/>
            <a:ext cx="1447967" cy="14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6667" l="2357" r="993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7816" y="5142825"/>
            <a:ext cx="3430340" cy="138599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99200" l="2715" r="990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8116" y="225499"/>
            <a:ext cx="3189712" cy="18041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59467" y="2640208"/>
            <a:ext cx="68636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800" dirty="0">
                <a:solidFill>
                  <a:srgbClr val="C00000"/>
                </a:solidFill>
              </a:rPr>
              <a:t>„…törekedj békességre és kövesd azt!”</a:t>
            </a:r>
          </a:p>
          <a:p>
            <a:pPr algn="r"/>
            <a:r>
              <a:rPr lang="hu-HU" sz="2000" dirty="0">
                <a:solidFill>
                  <a:srgbClr val="C00000"/>
                </a:solidFill>
              </a:rPr>
              <a:t>(Zsoltárok könyve 34,15)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31729" cy="190982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491" l="3021" r="99698"/>
                    </a14:imgEffect>
                  </a14:imgLayer>
                </a14:imgProps>
              </a:ext>
            </a:extLst>
          </a:blip>
          <a:srcRect l="3625" b="6096"/>
          <a:stretch/>
        </p:blipFill>
        <p:spPr>
          <a:xfrm>
            <a:off x="2760841" y="225499"/>
            <a:ext cx="3222269" cy="160302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714" l="738" r="97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40" y="4026730"/>
            <a:ext cx="3054289" cy="15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1" b="98955" l="1911" r="985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508" y="935000"/>
            <a:ext cx="5981700" cy="5467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9084" cy="174031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43730" y="535530"/>
            <a:ext cx="523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51834C"/>
                </a:solidFill>
                <a:latin typeface="Comic Sans MS" panose="030F0702030302020204" pitchFamily="66" charset="0"/>
              </a:rPr>
              <a:t>BARKÁCSOLJUNK!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19405" y="1740310"/>
            <a:ext cx="5058696" cy="4662040"/>
          </a:xfrm>
          <a:prstGeom prst="ellipse">
            <a:avLst/>
          </a:prstGeom>
          <a:solidFill>
            <a:srgbClr val="FEF8E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Készítsünk kecske bábokat papírból!</a:t>
            </a:r>
          </a:p>
          <a:p>
            <a:pPr algn="ctr"/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A bábok segítségével játsszuk el a két kicsi kecske történetét a versike segítségével!</a:t>
            </a:r>
          </a:p>
          <a:p>
            <a:pPr algn="ctr"/>
            <a:endParaRPr lang="hu-HU" dirty="0">
              <a:solidFill>
                <a:srgbClr val="B1A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694871" cy="1696066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8436077" y="693537"/>
            <a:ext cx="3465871" cy="5604023"/>
          </a:xfrm>
          <a:prstGeom prst="ellipse">
            <a:avLst/>
          </a:prstGeom>
          <a:solidFill>
            <a:srgbClr val="FEF8E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Szükséges hozzávalók:</a:t>
            </a:r>
          </a:p>
          <a:p>
            <a:pPr algn="ctr"/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vastagabb fehér lap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sablonok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színes ceruzák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hurkapálca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ragasztó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olló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32" y="408316"/>
            <a:ext cx="4163929" cy="29723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132" y="3700541"/>
            <a:ext cx="4163929" cy="2908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250723" y="2587607"/>
            <a:ext cx="3259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Vágd ki a sablonok segítségével a két kecskefigurát és színezd ki!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870" y="0"/>
            <a:ext cx="1710939" cy="1700543"/>
          </a:xfrm>
          <a:prstGeom prst="rect">
            <a:avLst/>
          </a:prstGeom>
        </p:spPr>
      </p:pic>
      <p:sp>
        <p:nvSpPr>
          <p:cNvPr id="10" name="Szövegdoboz 9">
            <a:hlinkClick r:id="rId7"/>
          </p:cNvPr>
          <p:cNvSpPr txBox="1"/>
          <p:nvPr/>
        </p:nvSpPr>
        <p:spPr>
          <a:xfrm>
            <a:off x="573201" y="5290553"/>
            <a:ext cx="224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>
                <a:solidFill>
                  <a:srgbClr val="FF0000"/>
                </a:solidFill>
              </a:rPr>
              <a:t>Sablon innen </a:t>
            </a:r>
          </a:p>
          <a:p>
            <a:pPr algn="ctr"/>
            <a:r>
              <a:rPr lang="hu-HU" sz="2400" u="sng" dirty="0">
                <a:solidFill>
                  <a:srgbClr val="FF0000"/>
                </a:solidFill>
              </a:rPr>
              <a:t>tölthető le!</a:t>
            </a:r>
          </a:p>
        </p:txBody>
      </p:sp>
    </p:spTree>
    <p:extLst>
      <p:ext uri="{BB962C8B-B14F-4D97-AF65-F5344CB8AC3E}">
        <p14:creationId xmlns:p14="http://schemas.microsoft.com/office/powerpoint/2010/main" val="24053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7" r="99259">
                        <a14:foregroundMark x1="24691" y1="68934" x2="24691" y2="68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929" y="1900820"/>
            <a:ext cx="3273310" cy="43967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04" l="473" r="97919">
                        <a14:backgroundMark x1="41154" y1="70359" x2="41154" y2="70359"/>
                        <a14:backgroundMark x1="50331" y1="88456" x2="50331" y2="88456"/>
                        <a14:backgroundMark x1="51277" y1="9204" x2="51277" y2="9204"/>
                        <a14:backgroundMark x1="68874" y1="5928" x2="68874" y2="5928"/>
                        <a14:backgroundMark x1="18732" y1="4368" x2="18732" y2="4368"/>
                        <a14:backgroundMark x1="46452" y1="7800" x2="46452" y2="7800"/>
                        <a14:backgroundMark x1="43898" y1="11856" x2="43898" y2="11856"/>
                        <a14:backgroundMark x1="43898" y1="6240" x2="43898" y2="6240"/>
                        <a14:backgroundMark x1="72564" y1="8112" x2="72564" y2="8112"/>
                        <a14:backgroundMark x1="79186" y1="6240" x2="79186" y2="6240"/>
                        <a14:backgroundMark x1="59508" y1="35257" x2="59508" y2="35257"/>
                        <a14:backgroundMark x1="47588" y1="39002" x2="47588" y2="39002"/>
                      </a14:backgroundRemoval>
                    </a14:imgEffect>
                  </a14:imgLayer>
                </a14:imgProps>
              </a:ext>
            </a:extLst>
          </a:blip>
          <a:srcRect l="48063"/>
          <a:stretch/>
        </p:blipFill>
        <p:spPr>
          <a:xfrm>
            <a:off x="8545423" y="375099"/>
            <a:ext cx="3637935" cy="424772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04" l="473" r="97919">
                        <a14:backgroundMark x1="41154" y1="70359" x2="41154" y2="70359"/>
                        <a14:backgroundMark x1="50331" y1="88456" x2="50331" y2="88456"/>
                        <a14:backgroundMark x1="51277" y1="9204" x2="51277" y2="9204"/>
                        <a14:backgroundMark x1="68874" y1="5928" x2="68874" y2="5928"/>
                        <a14:backgroundMark x1="18732" y1="4368" x2="18732" y2="4368"/>
                        <a14:backgroundMark x1="46452" y1="7800" x2="46452" y2="7800"/>
                        <a14:backgroundMark x1="43898" y1="11856" x2="43898" y2="11856"/>
                        <a14:backgroundMark x1="43898" y1="6240" x2="43898" y2="6240"/>
                        <a14:backgroundMark x1="72564" y1="8112" x2="72564" y2="8112"/>
                        <a14:backgroundMark x1="79186" y1="6240" x2="79186" y2="6240"/>
                        <a14:backgroundMark x1="59508" y1="35257" x2="59508" y2="35257"/>
                        <a14:backgroundMark x1="47588" y1="39002" x2="47588" y2="39002"/>
                      </a14:backgroundRemoval>
                    </a14:imgEffect>
                  </a14:imgLayer>
                </a14:imgProps>
              </a:ext>
            </a:extLst>
          </a:blip>
          <a:srcRect l="48063"/>
          <a:stretch/>
        </p:blipFill>
        <p:spPr>
          <a:xfrm flipH="1">
            <a:off x="7064478" y="2657894"/>
            <a:ext cx="3603522" cy="420010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922239" y="975469"/>
            <a:ext cx="3495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 kiszínezted a kis kecskéket, </a:t>
            </a:r>
            <a:r>
              <a:rPr lang="hu-H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ragassz</a:t>
            </a:r>
            <a:r>
              <a:rPr lang="hu-H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hurkapálcát a papírbábok hátoldalára!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10939" cy="170054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020" y="5129151"/>
            <a:ext cx="1736338" cy="17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1190" cy="216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" b="98240" l="0" r="99231">
                        <a14:foregroundMark x1="29615" y1="95015" x2="29615" y2="95015"/>
                      </a14:backgroundRemoval>
                    </a14:imgEffect>
                  </a14:imgLayer>
                </a14:imgProps>
              </a:ext>
            </a:extLst>
          </a:blip>
          <a:srcRect b="11138"/>
          <a:stretch/>
        </p:blipFill>
        <p:spPr>
          <a:xfrm>
            <a:off x="8672431" y="60601"/>
            <a:ext cx="2897151" cy="1557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8826" l="1039" r="986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" y="3644606"/>
            <a:ext cx="3926928" cy="2554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" b="98954" l="1501" r="98909">
                        <a14:foregroundMark x1="36698" y1="79223" x2="36698" y2="79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374" y="2160000"/>
            <a:ext cx="4420075" cy="40341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2958652" y="233205"/>
            <a:ext cx="5712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bábok segítségével </a:t>
            </a:r>
            <a:r>
              <a:rPr lang="hu-H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játsszd</a:t>
            </a:r>
            <a:r>
              <a:rPr lang="hu-H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a két kicsi kecskéről szóló versikét!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39522" y="5721161"/>
            <a:ext cx="360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Hogyan álltak a kecskék, amikor veszekedtek?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858538" y="5738908"/>
            <a:ext cx="413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Hogyan álltak, amikor okos és békés megoldást találtak?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970602" y="1530932"/>
            <a:ext cx="368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Két kicsi kecske füvet keresve egy patakhoz ért.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970602" y="2367093"/>
            <a:ext cx="402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hídon mentek, találkoznak ketten, ki egyik se tér.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928731" y="3343901"/>
            <a:ext cx="41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Kotródjon a másik! Így egyik se tágít, ölre menni kész.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950277" y="4320246"/>
            <a:ext cx="388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nagy öklelésnek mi lett a vége? Zuhanás a mélybe!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950277" y="5274282"/>
            <a:ext cx="43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Két kicsi kecske, ha okosabb lenne, vajon mit tenne?</a:t>
            </a:r>
          </a:p>
        </p:txBody>
      </p:sp>
    </p:spTree>
    <p:extLst>
      <p:ext uri="{BB962C8B-B14F-4D97-AF65-F5344CB8AC3E}">
        <p14:creationId xmlns:p14="http://schemas.microsoft.com/office/powerpoint/2010/main" val="36003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üzenetét,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3932238" y="241290"/>
            <a:ext cx="8158162" cy="6384925"/>
          </a:xfrm>
          <a:prstGeom prst="star7">
            <a:avLst/>
          </a:prstGeom>
          <a:solidFill>
            <a:srgbClr val="D2EDF3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„…törekedj békességre,</a:t>
            </a:r>
            <a:r>
              <a:rPr kumimoji="0" lang="hu-HU" sz="44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kövesd azt!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hu-HU" sz="24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könyve 34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,15)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</a:p>
        </p:txBody>
      </p:sp>
    </p:spTree>
    <p:extLst>
      <p:ext uri="{BB962C8B-B14F-4D97-AF65-F5344CB8AC3E}">
        <p14:creationId xmlns:p14="http://schemas.microsoft.com/office/powerpoint/2010/main" val="324395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45" y="992188"/>
            <a:ext cx="5348381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45368" cy="18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5" name="Ellipszis 4"/>
          <p:cNvSpPr>
            <a:spLocks noChangeAspect="1"/>
          </p:cNvSpPr>
          <p:nvPr/>
        </p:nvSpPr>
        <p:spPr>
          <a:xfrm>
            <a:off x="7177708" y="1752117"/>
            <a:ext cx="3807792" cy="372225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63135" y="2593182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545831" y="5607408"/>
            <a:ext cx="5071544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34294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093261"/>
            <a:ext cx="58088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Minden gondotokat </a:t>
            </a:r>
            <a:r>
              <a:rPr kumimoji="0" lang="hu-H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Őreá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vessétek, mert neki gondja van reátok.”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(1Péter 5,7)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73710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87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2EDF3"/>
            </a:gs>
            <a:gs pos="13000">
              <a:srgbClr val="ADDDE2"/>
            </a:gs>
            <a:gs pos="33000">
              <a:srgbClr val="D2EDF3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1528354"/>
            <a:ext cx="12193585" cy="53296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67377" y="623189"/>
            <a:ext cx="79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>Emlékszel az előző órán tanult történetre?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9"/>
            <a:ext cx="1656522" cy="163138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10817" y="1745528"/>
            <a:ext cx="539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6"/>
                </a:solidFill>
              </a:rPr>
              <a:t>Figyeld meg a következő történetet is!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10817" y="2207193"/>
            <a:ext cx="483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6"/>
                </a:solidFill>
              </a:rPr>
              <a:t>Keresd meg a hasonlóságokat a két történet között!</a:t>
            </a:r>
          </a:p>
        </p:txBody>
      </p:sp>
    </p:spTree>
    <p:extLst>
      <p:ext uri="{BB962C8B-B14F-4D97-AF65-F5344CB8AC3E}">
        <p14:creationId xmlns:p14="http://schemas.microsoft.com/office/powerpoint/2010/main" val="22883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1972"/>
          <a:stretch/>
        </p:blipFill>
        <p:spPr>
          <a:xfrm>
            <a:off x="6023579" y="1564802"/>
            <a:ext cx="6168421" cy="4630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929"/>
            <a:ext cx="6100440" cy="484967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30017" cy="16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609"/>
            <a:ext cx="5552661" cy="51541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60" y="1485362"/>
            <a:ext cx="6550839" cy="52633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30017" cy="16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844"/>
            <a:ext cx="12009482" cy="33660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30017" cy="16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67" y="1249423"/>
            <a:ext cx="8276418" cy="55025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901244" y="520705"/>
            <a:ext cx="8771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rgbClr val="ABA473"/>
                </a:solidFill>
              </a:rPr>
              <a:t>Milyen megoldásokat javasolnál a két kicsi kecskének </a:t>
            </a:r>
          </a:p>
          <a:p>
            <a:pPr algn="r"/>
            <a:r>
              <a:rPr lang="hu-HU" sz="2800" dirty="0">
                <a:solidFill>
                  <a:srgbClr val="ABA473"/>
                </a:solidFill>
              </a:rPr>
              <a:t>a képek alapján?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26270" cy="19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49852"/>
          <a:stretch/>
        </p:blipFill>
        <p:spPr>
          <a:xfrm>
            <a:off x="474393" y="2573868"/>
            <a:ext cx="5667999" cy="188976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41689" y="1580445"/>
            <a:ext cx="78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>
                <a:solidFill>
                  <a:srgbClr val="ABA473"/>
                </a:solidFill>
              </a:rPr>
              <a:t>Ábrahám a békés megoldást kereste.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0652" cy="162560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875866" y="2709308"/>
            <a:ext cx="4510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>
                <a:solidFill>
                  <a:srgbClr val="ABA473"/>
                </a:solidFill>
              </a:rPr>
              <a:t>A két kicsi kecske is megtalálhatta végül</a:t>
            </a:r>
          </a:p>
          <a:p>
            <a:pPr algn="r"/>
            <a:r>
              <a:rPr lang="hu-HU" sz="3600" dirty="0">
                <a:solidFill>
                  <a:srgbClr val="ABA473"/>
                </a:solidFill>
              </a:rPr>
              <a:t> az okos megoldást.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64" b="95000" l="18807" r="84825">
                        <a14:foregroundMark x1="73800" y1="88788" x2="73800" y2="88788"/>
                        <a14:foregroundMark x1="76524" y1="89848" x2="76524" y2="89848"/>
                        <a14:foregroundMark x1="55642" y1="88788" x2="55642" y2="88788"/>
                        <a14:foregroundMark x1="53437" y1="89242" x2="53437" y2="89242"/>
                        <a14:foregroundMark x1="68093" y1="91515" x2="68093" y2="91515"/>
                        <a14:foregroundMark x1="69390" y1="92424" x2="69390" y2="92424"/>
                        <a14:foregroundMark x1="55383" y1="50909" x2="55383" y2="50909"/>
                        <a14:foregroundMark x1="48508" y1="57121" x2="48508" y2="57121"/>
                        <a14:foregroundMark x1="26329" y1="28788" x2="26329" y2="28788"/>
                        <a14:foregroundMark x1="25681" y1="35606" x2="25681" y2="35606"/>
                        <a14:backgroundMark x1="53826" y1="68636" x2="53826" y2="68636"/>
                        <a14:backgroundMark x1="81582" y1="68030" x2="81582" y2="68030"/>
                        <a14:backgroundMark x1="44358" y1="61818" x2="44358" y2="61818"/>
                        <a14:backgroundMark x1="50195" y1="59697" x2="50195" y2="59697"/>
                        <a14:backgroundMark x1="21012" y1="64091" x2="21012" y2="64091"/>
                        <a14:backgroundMark x1="24125" y1="60909" x2="24125" y2="60909"/>
                        <a14:backgroundMark x1="21790" y1="52576" x2="21790" y2="52576"/>
                        <a14:backgroundMark x1="23735" y1="47727" x2="23735" y2="47727"/>
                        <a14:backgroundMark x1="44617" y1="33333" x2="44617" y2="33333"/>
                        <a14:backgroundMark x1="44747" y1="30758" x2="44747" y2="30758"/>
                        <a14:backgroundMark x1="48508" y1="27879" x2="48508" y2="27879"/>
                        <a14:backgroundMark x1="51492" y1="25000" x2="51492" y2="25000"/>
                        <a14:backgroundMark x1="55383" y1="22424" x2="55383" y2="22424"/>
                        <a14:backgroundMark x1="55383" y1="28182" x2="55383" y2="28182"/>
                        <a14:backgroundMark x1="54345" y1="31364" x2="54345" y2="31364"/>
                        <a14:backgroundMark x1="52399" y1="37424" x2="52399" y2="37424"/>
                        <a14:backgroundMark x1="60571" y1="26515" x2="60571" y2="26515"/>
                        <a14:backgroundMark x1="60571" y1="30455" x2="60571" y2="30455"/>
                        <a14:backgroundMark x1="59274" y1="34545" x2="59274" y2="34545"/>
                        <a14:backgroundMark x1="55901" y1="35909" x2="55901" y2="35909"/>
                        <a14:backgroundMark x1="82101" y1="42879" x2="82101" y2="42879"/>
                        <a14:backgroundMark x1="81842" y1="64697" x2="81842" y2="64697"/>
                        <a14:backgroundMark x1="60700" y1="57424" x2="60700" y2="57424"/>
                        <a14:backgroundMark x1="58495" y1="64091" x2="58495" y2="64091"/>
                        <a14:backgroundMark x1="23735" y1="54545" x2="23735" y2="54545"/>
                        <a14:backgroundMark x1="23735" y1="40606" x2="23735" y2="40606"/>
                        <a14:backgroundMark x1="53437" y1="72727" x2="53437" y2="72727"/>
                        <a14:backgroundMark x1="54345" y1="39394" x2="54345" y2="39394"/>
                        <a14:backgroundMark x1="22698" y1="34848" x2="22698" y2="34848"/>
                        <a14:backgroundMark x1="49027" y1="25909" x2="49027" y2="25909"/>
                      </a14:backgroundRemoval>
                    </a14:imgEffect>
                  </a14:imgLayer>
                </a14:imgProps>
              </a:ext>
            </a:extLst>
          </a:blip>
          <a:srcRect l="20255" t="4990" r="16910" b="5552"/>
          <a:stretch/>
        </p:blipFill>
        <p:spPr>
          <a:xfrm>
            <a:off x="9952343" y="352820"/>
            <a:ext cx="1500554" cy="18288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20014" y="4946166"/>
            <a:ext cx="991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rgbClr val="ABA473"/>
                </a:solidFill>
              </a:rPr>
              <a:t>TE IS A BÉKÉS MEGOLDÁSRA SZOKTÁL TÖREKEDNI?</a:t>
            </a:r>
          </a:p>
        </p:txBody>
      </p:sp>
    </p:spTree>
    <p:extLst>
      <p:ext uri="{BB962C8B-B14F-4D97-AF65-F5344CB8AC3E}">
        <p14:creationId xmlns:p14="http://schemas.microsoft.com/office/powerpoint/2010/main" val="24914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547485" cy="1524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682" y="346128"/>
            <a:ext cx="3627742" cy="209075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424" y="1133979"/>
            <a:ext cx="3401863" cy="187163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/>
          <a:srcRect l="1993" t="39428"/>
          <a:stretch/>
        </p:blipFill>
        <p:spPr>
          <a:xfrm>
            <a:off x="5165392" y="4419404"/>
            <a:ext cx="3585183" cy="224314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491" l="3021" r="99698"/>
                    </a14:imgEffect>
                  </a14:imgLayer>
                </a14:imgProps>
              </a:ext>
            </a:extLst>
          </a:blip>
          <a:srcRect l="3625" b="6096"/>
          <a:stretch/>
        </p:blipFill>
        <p:spPr>
          <a:xfrm>
            <a:off x="6415553" y="37835"/>
            <a:ext cx="2231509" cy="111013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62333" l="2412" r="92283">
                        <a14:foregroundMark x1="84566" y1="16167" x2="84566" y2="16167"/>
                        <a14:foregroundMark x1="83280" y1="24833" x2="83280" y2="24833"/>
                        <a14:foregroundMark x1="60772" y1="41167" x2="60772" y2="41167"/>
                        <a14:foregroundMark x1="61576" y1="54667" x2="61576" y2="54667"/>
                        <a14:foregroundMark x1="57878" y1="48000" x2="57878" y2="48000"/>
                        <a14:foregroundMark x1="52733" y1="49000" x2="52733" y2="49000"/>
                        <a14:foregroundMark x1="55788" y1="27333" x2="55788" y2="27333"/>
                        <a14:foregroundMark x1="49839" y1="26500" x2="49839" y2="26500"/>
                        <a14:foregroundMark x1="82315" y1="42833" x2="82315" y2="42833"/>
                        <a14:foregroundMark x1="79904" y1="37667" x2="79904" y2="37667"/>
                        <a14:foregroundMark x1="74920" y1="30000" x2="74920" y2="30000"/>
                        <a14:foregroundMark x1="84405" y1="28167" x2="84405" y2="28167"/>
                        <a14:foregroundMark x1="73151" y1="25667" x2="73151" y2="25667"/>
                        <a14:foregroundMark x1="84566" y1="37667" x2="84566" y2="37667"/>
                        <a14:foregroundMark x1="63987" y1="51500" x2="63987" y2="51500"/>
                        <a14:foregroundMark x1="73955" y1="38167" x2="73955" y2="38167"/>
                        <a14:foregroundMark x1="64148" y1="54167" x2="64148" y2="54167"/>
                        <a14:foregroundMark x1="48232" y1="48500" x2="48232" y2="48500"/>
                        <a14:foregroundMark x1="72830" y1="35500" x2="72830" y2="35500"/>
                        <a14:foregroundMark x1="64469" y1="12333" x2="64469" y2="12333"/>
                        <a14:foregroundMark x1="55466" y1="8333" x2="55466" y2="8333"/>
                        <a14:foregroundMark x1="62379" y1="7667" x2="62379" y2="7667"/>
                        <a14:foregroundMark x1="50322" y1="15833" x2="50322" y2="15833"/>
                      </a14:backgroundRemoval>
                    </a14:imgEffect>
                  </a14:imgLayer>
                </a14:imgProps>
              </a:ext>
            </a:extLst>
          </a:blip>
          <a:srcRect b="37568"/>
          <a:stretch/>
        </p:blipFill>
        <p:spPr>
          <a:xfrm>
            <a:off x="0" y="2894294"/>
            <a:ext cx="4986161" cy="300284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96" b="96277" l="3209" r="986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2509" y="284315"/>
            <a:ext cx="2280102" cy="114614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7485" y="0"/>
            <a:ext cx="1550553" cy="1524000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8923756" y="4468284"/>
            <a:ext cx="30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rgbClr val="51834C"/>
                </a:solidFill>
              </a:rPr>
              <a:t>Hogyan viselkednél az ő helyükben?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9006191" y="5616038"/>
            <a:ext cx="300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rgbClr val="51834C"/>
                </a:solidFill>
              </a:rPr>
              <a:t>Válaszd ki a békét kereső válaszokat!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9006191" y="3322370"/>
            <a:ext cx="301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rgbClr val="51834C"/>
                </a:solidFill>
              </a:rPr>
              <a:t>Te voltál már hasonló helyzetben?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183" l="0" r="985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6" y="5540976"/>
            <a:ext cx="2571750" cy="1247775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56" b="95489" l="2214" r="985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3080" y="5613753"/>
            <a:ext cx="2581275" cy="1266825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714" l="738" r="97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546" y="3198646"/>
            <a:ext cx="2581275" cy="13335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82222" y="1754110"/>
            <a:ext cx="374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51834C"/>
                </a:solidFill>
              </a:rPr>
              <a:t>Nézd meg a képeket!</a:t>
            </a:r>
          </a:p>
        </p:txBody>
      </p:sp>
    </p:spTree>
    <p:extLst>
      <p:ext uri="{BB962C8B-B14F-4D97-AF65-F5344CB8AC3E}">
        <p14:creationId xmlns:p14="http://schemas.microsoft.com/office/powerpoint/2010/main" val="3516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441</Words>
  <Application>Microsoft Office PowerPoint</Application>
  <PresentationFormat>Szélesvásznú</PresentationFormat>
  <Paragraphs>79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39</cp:revision>
  <dcterms:created xsi:type="dcterms:W3CDTF">2020-09-29T10:38:11Z</dcterms:created>
  <dcterms:modified xsi:type="dcterms:W3CDTF">2021-10-11T12:40:48Z</dcterms:modified>
</cp:coreProperties>
</file>