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341" r:id="rId4"/>
    <p:sldId id="342" r:id="rId5"/>
    <p:sldId id="345" r:id="rId6"/>
    <p:sldId id="333" r:id="rId7"/>
    <p:sldId id="337" r:id="rId8"/>
    <p:sldId id="338" r:id="rId9"/>
    <p:sldId id="332" r:id="rId10"/>
    <p:sldId id="339" r:id="rId11"/>
    <p:sldId id="340" r:id="rId12"/>
    <p:sldId id="295" r:id="rId13"/>
    <p:sldId id="343" r:id="rId14"/>
    <p:sldId id="347" r:id="rId15"/>
    <p:sldId id="327" r:id="rId16"/>
    <p:sldId id="262" r:id="rId17"/>
    <p:sldId id="263" r:id="rId18"/>
    <p:sldId id="264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A6B"/>
    <a:srgbClr val="4C5273"/>
    <a:srgbClr val="90406E"/>
    <a:srgbClr val="E2F6F4"/>
    <a:srgbClr val="494E74"/>
    <a:srgbClr val="FDF7D5"/>
    <a:srgbClr val="4FB356"/>
    <a:srgbClr val="F6D9AD"/>
    <a:srgbClr val="82C351"/>
    <a:srgbClr val="F1DC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32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6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21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87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6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14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95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3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0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2020. 09. 03.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2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://rpi-feladatbank.reformatus.hu/VRXhxrs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solidFill>
            <a:srgbClr val="F1DCA5"/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vagy toll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FB3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FB35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422515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4FB356"/>
              </a:gs>
              <a:gs pos="29000">
                <a:srgbClr val="82C351"/>
              </a:gs>
              <a:gs pos="52000">
                <a:srgbClr val="FBE1A8"/>
              </a:gs>
              <a:gs pos="96000">
                <a:srgbClr val="F6D9AD"/>
              </a:gs>
            </a:gsLst>
            <a:lin ang="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noProof="0" dirty="0" smtClean="0">
                <a:solidFill>
                  <a:schemeClr val="bg1"/>
                </a:solidFill>
                <a:cs typeface="Arial" panose="020B0604020202020204" pitchFamily="34" charset="0"/>
              </a:rPr>
              <a:t>Ábrahám elhívása</a:t>
            </a: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solidFill>
            <a:srgbClr val="F1DCA5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02" b="93952" l="1684" r="62963">
                        <a14:foregroundMark x1="27946" y1="17944" x2="27946" y2="17944"/>
                        <a14:foregroundMark x1="26599" y1="20968" x2="26599" y2="20968"/>
                        <a14:foregroundMark x1="20875" y1="20363" x2="20875" y2="20363"/>
                        <a14:foregroundMark x1="22222" y1="25000" x2="22222" y2="25000"/>
                        <a14:foregroundMark x1="32997" y1="27823" x2="32997" y2="27823"/>
                        <a14:foregroundMark x1="37710" y1="27823" x2="37710" y2="27823"/>
                        <a14:foregroundMark x1="19529" y1="22177" x2="19529" y2="22177"/>
                        <a14:foregroundMark x1="47811" y1="89718" x2="47811" y2="89718"/>
                        <a14:foregroundMark x1="18519" y1="89315" x2="18519" y2="89315"/>
                      </a14:backgroundRemoval>
                    </a14:imgEffect>
                  </a14:imgLayer>
                </a14:imgProps>
              </a:ext>
            </a:extLst>
          </a:blip>
          <a:srcRect l="1175" t="12856" r="36152" b="5990"/>
          <a:stretch/>
        </p:blipFill>
        <p:spPr>
          <a:xfrm>
            <a:off x="2731425" y="34151"/>
            <a:ext cx="664916" cy="14378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1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01" l="0" r="99865">
                        <a14:foregroundMark x1="59202" y1="25424" x2="59202" y2="25424"/>
                        <a14:foregroundMark x1="61840" y1="22931" x2="61840" y2="22931"/>
                        <a14:foregroundMark x1="67050" y1="17946" x2="67050" y2="17946"/>
                        <a14:foregroundMark x1="68471" y1="13858" x2="68471" y2="13858"/>
                        <a14:foregroundMark x1="68471" y1="19741" x2="68471" y2="19741"/>
                        <a14:foregroundMark x1="65832" y1="21137" x2="65832" y2="21137"/>
                        <a14:foregroundMark x1="63802" y1="22532" x2="63802" y2="22532"/>
                        <a14:foregroundMark x1="70907" y1="11366" x2="70907" y2="11366"/>
                        <a14:foregroundMark x1="74019" y1="7478" x2="74019" y2="7478"/>
                        <a14:foregroundMark x1="72936" y1="9571" x2="72936" y2="9571"/>
                        <a14:foregroundMark x1="74628" y1="4586" x2="74628" y2="4586"/>
                        <a14:foregroundMark x1="73545" y1="5882" x2="73545" y2="5882"/>
                        <a14:foregroundMark x1="71380" y1="8873" x2="71380" y2="8873"/>
                        <a14:foregroundMark x1="69824" y1="10867" x2="69824" y2="10867"/>
                      </a14:backgroundRemoval>
                    </a14:imgEffect>
                  </a14:imgLayer>
                </a14:imgProps>
              </a:ext>
            </a:extLst>
          </a:blip>
          <a:srcRect t="5863" b="9088"/>
          <a:stretch/>
        </p:blipFill>
        <p:spPr>
          <a:xfrm>
            <a:off x="0" y="0"/>
            <a:ext cx="12192000" cy="6892837"/>
          </a:xfrm>
          <a:prstGeom prst="rect">
            <a:avLst/>
          </a:prstGeom>
          <a:solidFill>
            <a:srgbClr val="464A6B"/>
          </a:solidFill>
        </p:spPr>
      </p:pic>
      <p:sp>
        <p:nvSpPr>
          <p:cNvPr id="4" name="Szövegdoboz 3"/>
          <p:cNvSpPr txBox="1"/>
          <p:nvPr/>
        </p:nvSpPr>
        <p:spPr>
          <a:xfrm>
            <a:off x="406400" y="217714"/>
            <a:ext cx="676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</a:rPr>
              <a:t>Telt múlt az idő. Ábrahám és Sára hosszú utat tettek meg, és még mindig csak vándoroltak. Idegen földön éltek. És csak sóhajtoztak.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06400" y="1783531"/>
            <a:ext cx="5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406400" y="1783531"/>
            <a:ext cx="3728720" cy="1499326"/>
          </a:xfrm>
          <a:prstGeom prst="wedgeEllipseCallout">
            <a:avLst>
              <a:gd name="adj1" fmla="val 12500"/>
              <a:gd name="adj2" fmla="val 9834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000" dirty="0" smtClean="0">
              <a:solidFill>
                <a:srgbClr val="3E425D"/>
              </a:solidFill>
            </a:endParaRPr>
          </a:p>
          <a:p>
            <a:pPr algn="ctr"/>
            <a:r>
              <a:rPr lang="hu-HU" dirty="0" smtClean="0"/>
              <a:t> </a:t>
            </a:r>
            <a:r>
              <a:rPr lang="hu-HU" dirty="0">
                <a:solidFill>
                  <a:srgbClr val="464A6B"/>
                </a:solidFill>
              </a:rPr>
              <a:t>Megtettük, amit az Úr kért tőlünk. Eljöttünk ide. Vajon az Úr is teljesíti, amit megígért?</a:t>
            </a:r>
          </a:p>
          <a:p>
            <a:pPr algn="ctr"/>
            <a:endParaRPr lang="hu-HU" dirty="0">
              <a:solidFill>
                <a:srgbClr val="464A6B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9170126" y="2884126"/>
            <a:ext cx="2734491" cy="1124583"/>
          </a:xfrm>
          <a:prstGeom prst="wedgeEllipseCallout">
            <a:avLst>
              <a:gd name="adj1" fmla="val -71418"/>
              <a:gd name="adj2" fmla="val -47431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464A6B"/>
                </a:solidFill>
              </a:rPr>
              <a:t>Talán </a:t>
            </a:r>
            <a:r>
              <a:rPr lang="hu-HU" dirty="0">
                <a:solidFill>
                  <a:srgbClr val="464A6B"/>
                </a:solidFill>
              </a:rPr>
              <a:t>már el is feledkezett a </a:t>
            </a:r>
            <a:r>
              <a:rPr lang="hu-HU" dirty="0" smtClean="0">
                <a:solidFill>
                  <a:srgbClr val="464A6B"/>
                </a:solidFill>
              </a:rPr>
              <a:t>szövetségünkről.</a:t>
            </a:r>
            <a:endParaRPr lang="hu-HU" dirty="0">
              <a:solidFill>
                <a:srgbClr val="464A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98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46" l="0" r="99437">
                        <a14:foregroundMark x1="37271" y1="73692" x2="37271" y2="73692"/>
                        <a14:foregroundMark x1="29817" y1="59231" x2="29817" y2="59231"/>
                        <a14:foregroundMark x1="31646" y1="61846" x2="31646" y2="61846"/>
                        <a14:foregroundMark x1="30239" y1="60154" x2="30239" y2="60154"/>
                        <a14:foregroundMark x1="40084" y1="47538" x2="40084" y2="47538"/>
                        <a14:foregroundMark x1="31364" y1="94462" x2="31364" y2="94462"/>
                        <a14:foregroundMark x1="39100" y1="94769" x2="39100" y2="94769"/>
                        <a14:foregroundMark x1="38397" y1="97385" x2="38397" y2="97385"/>
                        <a14:foregroundMark x1="31083" y1="97692" x2="31083" y2="97692"/>
                        <a14:foregroundMark x1="24613" y1="54000" x2="24613" y2="54000"/>
                        <a14:foregroundMark x1="37975" y1="49692" x2="37975" y2="49692"/>
                        <a14:foregroundMark x1="32911" y1="65538" x2="32911" y2="65538"/>
                        <a14:foregroundMark x1="32489" y1="87385" x2="32489" y2="87385"/>
                        <a14:foregroundMark x1="34599" y1="87538" x2="34599" y2="87538"/>
                        <a14:foregroundMark x1="93812" y1="68308" x2="93812" y2="68308"/>
                        <a14:foregroundMark x1="82700" y1="69538" x2="82700" y2="69538"/>
                        <a14:foregroundMark x1="76512" y1="73692" x2="76512" y2="73692"/>
                        <a14:foregroundMark x1="71871" y1="72462" x2="71871" y2="72462"/>
                        <a14:foregroundMark x1="61041" y1="76769" x2="61041" y2="76769"/>
                        <a14:foregroundMark x1="56540" y1="78615" x2="56540" y2="78615"/>
                        <a14:foregroundMark x1="47398" y1="81846" x2="47398" y2="81846"/>
                        <a14:foregroundMark x1="44304" y1="87538" x2="44304" y2="87538"/>
                        <a14:foregroundMark x1="19691" y1="90615" x2="19691" y2="90615"/>
                        <a14:foregroundMark x1="12940" y1="92154" x2="12940" y2="92154"/>
                        <a14:foregroundMark x1="7736" y1="93077" x2="7736" y2="93077"/>
                        <a14:foregroundMark x1="5204" y1="96462" x2="5204" y2="96462"/>
                        <a14:foregroundMark x1="29395" y1="66462" x2="29395" y2="66462"/>
                        <a14:foregroundMark x1="89733" y1="67846" x2="89733" y2="67846"/>
                        <a14:backgroundMark x1="3516" y1="3538" x2="3516" y2="3538"/>
                        <a14:backgroundMark x1="10267" y1="1846" x2="10267" y2="1846"/>
                        <a14:backgroundMark x1="22644" y1="8615" x2="22644" y2="8615"/>
                        <a14:backgroundMark x1="20675" y1="11538" x2="20675" y2="11538"/>
                        <a14:backgroundMark x1="2250" y1="10000" x2="2250" y2="10000"/>
                        <a14:backgroundMark x1="2250" y1="13385" x2="2250" y2="13385"/>
                        <a14:backgroundMark x1="1969" y1="16000" x2="1969" y2="16000"/>
                        <a14:backgroundMark x1="1547" y1="17692" x2="1547" y2="17692"/>
                        <a14:backgroundMark x1="12518" y1="1846" x2="12518" y2="1846"/>
                        <a14:backgroundMark x1="21660" y1="11077" x2="21660" y2="11077"/>
                        <a14:backgroundMark x1="18425" y1="12462" x2="18425" y2="12462"/>
                        <a14:backgroundMark x1="19550" y1="9846" x2="19550" y2="9846"/>
                        <a14:backgroundMark x1="24332" y1="7692" x2="24332" y2="7692"/>
                        <a14:backgroundMark x1="27004" y1="7231" x2="27004" y2="7231"/>
                        <a14:backgroundMark x1="15190" y1="769" x2="15190" y2="769"/>
                        <a14:backgroundMark x1="16737" y1="769" x2="16737" y2="769"/>
                        <a14:backgroundMark x1="20394" y1="13231" x2="20394" y2="13231"/>
                        <a14:backgroundMark x1="30520" y1="6308" x2="30520" y2="6308"/>
                        <a14:backgroundMark x1="54993" y1="82462" x2="54993" y2="82462"/>
                        <a14:backgroundMark x1="79606" y1="68308" x2="79606" y2="68308"/>
                        <a14:backgroundMark x1="46976" y1="93846" x2="46976" y2="93846"/>
                        <a14:backgroundMark x1="43460" y1="95231" x2="43460" y2="95231"/>
                        <a14:backgroundMark x1="36006" y1="93385" x2="36006" y2="93385"/>
                        <a14:backgroundMark x1="26301" y1="98154" x2="26301" y2="98154"/>
                        <a14:backgroundMark x1="27567" y1="92769" x2="27567" y2="92769"/>
                        <a14:backgroundMark x1="27567" y1="96000" x2="27567" y2="96000"/>
                        <a14:backgroundMark x1="21941" y1="97231" x2="21941" y2="97231"/>
                        <a14:backgroundMark x1="7736" y1="98154" x2="7736" y2="98154"/>
                        <a14:backgroundMark x1="6751" y1="2462" x2="6751" y2="2462"/>
                      </a14:backgroundRemoval>
                    </a14:imgEffect>
                  </a14:imgLayer>
                </a14:imgProps>
              </a:ext>
            </a:extLst>
          </a:blip>
          <a:srcRect t="2021" r="1305" b="27734"/>
          <a:stretch/>
        </p:blipFill>
        <p:spPr>
          <a:xfrm>
            <a:off x="0" y="-24842"/>
            <a:ext cx="12192001" cy="6882842"/>
          </a:xfrm>
          <a:prstGeom prst="rect">
            <a:avLst/>
          </a:prstGeom>
          <a:solidFill>
            <a:srgbClr val="464A6B"/>
          </a:solidFill>
        </p:spPr>
      </p:pic>
      <p:sp>
        <p:nvSpPr>
          <p:cNvPr id="6" name="Szövegdoboz 5"/>
          <p:cNvSpPr txBox="1"/>
          <p:nvPr/>
        </p:nvSpPr>
        <p:spPr>
          <a:xfrm>
            <a:off x="6444344" y="5109028"/>
            <a:ext cx="5355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smtClean="0">
                <a:solidFill>
                  <a:schemeClr val="bg1"/>
                </a:solidFill>
              </a:rPr>
              <a:t>Ábrahám hitt Istennek és megnyugodva folytatta útját.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7" name="Ellipszis buborék 6"/>
          <p:cNvSpPr/>
          <p:nvPr/>
        </p:nvSpPr>
        <p:spPr>
          <a:xfrm>
            <a:off x="116115" y="232229"/>
            <a:ext cx="6226628" cy="2093811"/>
          </a:xfrm>
          <a:prstGeom prst="wedgeEllipseCallout">
            <a:avLst>
              <a:gd name="adj1" fmla="val 14283"/>
              <a:gd name="adj2" fmla="val 69548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3E425D"/>
                </a:solidFill>
              </a:rPr>
              <a:t> </a:t>
            </a:r>
            <a:endParaRPr lang="hu-HU" sz="2000" dirty="0" smtClean="0">
              <a:solidFill>
                <a:srgbClr val="3E425D"/>
              </a:solidFill>
            </a:endParaRPr>
          </a:p>
          <a:p>
            <a:pPr algn="ctr"/>
            <a:r>
              <a:rPr lang="hu-HU" sz="2000" dirty="0" smtClean="0">
                <a:solidFill>
                  <a:srgbClr val="3E425D"/>
                </a:solidFill>
              </a:rPr>
              <a:t>- </a:t>
            </a:r>
            <a:r>
              <a:rPr lang="hu-HU" sz="2000" dirty="0">
                <a:solidFill>
                  <a:srgbClr val="3E425D"/>
                </a:solidFill>
              </a:rPr>
              <a:t>Uram! Uram! Nem adtál nekem gyermeket. Mi mást adhatsz nekem, ami megvigasztalna? Nincs fiam, és a vagyonom a halálom után a szolgámra száll.</a:t>
            </a:r>
          </a:p>
          <a:p>
            <a:pPr algn="ctr"/>
            <a:endParaRPr lang="hu-HU" dirty="0"/>
          </a:p>
        </p:txBody>
      </p:sp>
      <p:sp>
        <p:nvSpPr>
          <p:cNvPr id="8" name="Ellipszis buborék 7"/>
          <p:cNvSpPr/>
          <p:nvPr/>
        </p:nvSpPr>
        <p:spPr>
          <a:xfrm>
            <a:off x="6734629" y="2326039"/>
            <a:ext cx="5065486" cy="2347561"/>
          </a:xfrm>
          <a:prstGeom prst="wedgeEllipseCallout">
            <a:avLst>
              <a:gd name="adj1" fmla="val 53221"/>
              <a:gd name="adj2" fmla="val -121837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000" dirty="0" smtClean="0">
              <a:solidFill>
                <a:srgbClr val="3E425D"/>
              </a:solidFill>
            </a:endParaRPr>
          </a:p>
          <a:p>
            <a:pPr algn="ctr"/>
            <a:r>
              <a:rPr lang="hu-HU" sz="2000" dirty="0" smtClean="0">
                <a:solidFill>
                  <a:srgbClr val="3E425D"/>
                </a:solidFill>
              </a:rPr>
              <a:t>- Nem ő </a:t>
            </a:r>
            <a:r>
              <a:rPr lang="hu-HU" sz="2000" dirty="0">
                <a:solidFill>
                  <a:srgbClr val="3E425D"/>
                </a:solidFill>
              </a:rPr>
              <a:t>lesz az örökösöd, hanem a saját gyermeked. Nézz csak fel az égre! Számold meg a csillagokat, ha tudod! Ennyi utódod </a:t>
            </a:r>
            <a:r>
              <a:rPr lang="hu-HU" sz="2000" dirty="0" smtClean="0">
                <a:solidFill>
                  <a:srgbClr val="3E425D"/>
                </a:solidFill>
              </a:rPr>
              <a:t>lesz, mert nagy néppé teszlek.</a:t>
            </a:r>
            <a:endParaRPr lang="hu-HU" sz="2000" dirty="0">
              <a:solidFill>
                <a:srgbClr val="3E425D"/>
              </a:solidFill>
            </a:endParaRPr>
          </a:p>
          <a:p>
            <a:pPr algn="ctr"/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9" name="Négyágú csillag 8"/>
          <p:cNvSpPr/>
          <p:nvPr/>
        </p:nvSpPr>
        <p:spPr>
          <a:xfrm>
            <a:off x="522514" y="5268686"/>
            <a:ext cx="290286" cy="290285"/>
          </a:xfrm>
          <a:prstGeom prst="star4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Négyágú csillag 12"/>
          <p:cNvSpPr/>
          <p:nvPr/>
        </p:nvSpPr>
        <p:spPr>
          <a:xfrm>
            <a:off x="7097486" y="406400"/>
            <a:ext cx="333828" cy="275771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Négyágú csillag 13"/>
          <p:cNvSpPr/>
          <p:nvPr/>
        </p:nvSpPr>
        <p:spPr>
          <a:xfrm>
            <a:off x="1567543" y="3701143"/>
            <a:ext cx="246743" cy="243672"/>
          </a:xfrm>
          <a:prstGeom prst="star4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Négyágú csillag 14"/>
          <p:cNvSpPr/>
          <p:nvPr/>
        </p:nvSpPr>
        <p:spPr>
          <a:xfrm>
            <a:off x="9027886" y="232229"/>
            <a:ext cx="239486" cy="312056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Négyágú csillag 15"/>
          <p:cNvSpPr/>
          <p:nvPr/>
        </p:nvSpPr>
        <p:spPr>
          <a:xfrm>
            <a:off x="5965371" y="4049486"/>
            <a:ext cx="261258" cy="234154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Négyágú csillag 16"/>
          <p:cNvSpPr/>
          <p:nvPr/>
        </p:nvSpPr>
        <p:spPr>
          <a:xfrm>
            <a:off x="10987314" y="232229"/>
            <a:ext cx="261257" cy="312056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Négyágú csillag 17"/>
          <p:cNvSpPr/>
          <p:nvPr/>
        </p:nvSpPr>
        <p:spPr>
          <a:xfrm>
            <a:off x="914400" y="5718629"/>
            <a:ext cx="275771" cy="217714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Négyágú csillag 18"/>
          <p:cNvSpPr/>
          <p:nvPr/>
        </p:nvSpPr>
        <p:spPr>
          <a:xfrm>
            <a:off x="6687457" y="682171"/>
            <a:ext cx="283029" cy="281451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Négyágú csillag 19"/>
          <p:cNvSpPr/>
          <p:nvPr/>
        </p:nvSpPr>
        <p:spPr>
          <a:xfrm>
            <a:off x="4804229" y="2399849"/>
            <a:ext cx="348343" cy="285294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Négyágú csillag 20"/>
          <p:cNvSpPr/>
          <p:nvPr/>
        </p:nvSpPr>
        <p:spPr>
          <a:xfrm>
            <a:off x="8069943" y="4717143"/>
            <a:ext cx="275771" cy="246743"/>
          </a:xfrm>
          <a:prstGeom prst="star4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Négyágú csillag 21"/>
          <p:cNvSpPr/>
          <p:nvPr/>
        </p:nvSpPr>
        <p:spPr>
          <a:xfrm>
            <a:off x="6096000" y="2685143"/>
            <a:ext cx="246743" cy="246743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Négyágú csillag 22"/>
          <p:cNvSpPr/>
          <p:nvPr/>
        </p:nvSpPr>
        <p:spPr>
          <a:xfrm>
            <a:off x="7678057" y="1335314"/>
            <a:ext cx="246743" cy="217715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Négyágú csillag 23"/>
          <p:cNvSpPr/>
          <p:nvPr/>
        </p:nvSpPr>
        <p:spPr>
          <a:xfrm>
            <a:off x="5631543" y="65663"/>
            <a:ext cx="232228" cy="166566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Négyágú csillag 24"/>
          <p:cNvSpPr/>
          <p:nvPr/>
        </p:nvSpPr>
        <p:spPr>
          <a:xfrm>
            <a:off x="116115" y="544285"/>
            <a:ext cx="130628" cy="137886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Négyágú csillag 25"/>
          <p:cNvSpPr/>
          <p:nvPr/>
        </p:nvSpPr>
        <p:spPr>
          <a:xfrm>
            <a:off x="2336799" y="2583542"/>
            <a:ext cx="246744" cy="224971"/>
          </a:xfrm>
          <a:prstGeom prst="star4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Négyágú csillag 26"/>
          <p:cNvSpPr/>
          <p:nvPr/>
        </p:nvSpPr>
        <p:spPr>
          <a:xfrm>
            <a:off x="11698514" y="4717143"/>
            <a:ext cx="188687" cy="246743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Négyágú csillag 27"/>
          <p:cNvSpPr/>
          <p:nvPr/>
        </p:nvSpPr>
        <p:spPr>
          <a:xfrm>
            <a:off x="10247086" y="4818743"/>
            <a:ext cx="188685" cy="145143"/>
          </a:xfrm>
          <a:prstGeom prst="star4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Négyágú csillag 28"/>
          <p:cNvSpPr/>
          <p:nvPr/>
        </p:nvSpPr>
        <p:spPr>
          <a:xfrm>
            <a:off x="6687457" y="6208277"/>
            <a:ext cx="177800" cy="265094"/>
          </a:xfrm>
          <a:prstGeom prst="star4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Négyágú csillag 29"/>
          <p:cNvSpPr/>
          <p:nvPr/>
        </p:nvSpPr>
        <p:spPr>
          <a:xfrm>
            <a:off x="2583543" y="6315887"/>
            <a:ext cx="203200" cy="230056"/>
          </a:xfrm>
          <a:prstGeom prst="star4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Négyágú csillag 30"/>
          <p:cNvSpPr/>
          <p:nvPr/>
        </p:nvSpPr>
        <p:spPr>
          <a:xfrm>
            <a:off x="116115" y="3817257"/>
            <a:ext cx="246742" cy="232229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Négyágú csillag 31"/>
          <p:cNvSpPr/>
          <p:nvPr/>
        </p:nvSpPr>
        <p:spPr>
          <a:xfrm>
            <a:off x="8447314" y="2032000"/>
            <a:ext cx="101601" cy="188686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Négyágú csillag 32"/>
          <p:cNvSpPr/>
          <p:nvPr/>
        </p:nvSpPr>
        <p:spPr>
          <a:xfrm>
            <a:off x="6865257" y="2041429"/>
            <a:ext cx="232229" cy="284611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Négyágú csillag 33"/>
          <p:cNvSpPr/>
          <p:nvPr/>
        </p:nvSpPr>
        <p:spPr>
          <a:xfrm>
            <a:off x="1567543" y="4963886"/>
            <a:ext cx="246743" cy="304800"/>
          </a:xfrm>
          <a:prstGeom prst="star4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Négyágú csillag 34"/>
          <p:cNvSpPr/>
          <p:nvPr/>
        </p:nvSpPr>
        <p:spPr>
          <a:xfrm>
            <a:off x="2336799" y="3701143"/>
            <a:ext cx="130630" cy="243672"/>
          </a:xfrm>
          <a:prstGeom prst="star4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93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6" b="99845" l="0" r="100000">
                        <a14:foregroundMark x1="47276" y1="35240" x2="47276" y2="35240"/>
                        <a14:foregroundMark x1="51970" y1="75580" x2="51970" y2="75580"/>
                        <a14:foregroundMark x1="78793" y1="61824" x2="78793" y2="61824"/>
                        <a14:foregroundMark x1="94803" y1="57805" x2="94803" y2="57805"/>
                        <a14:foregroundMark x1="88433" y1="55332" x2="88433" y2="55332"/>
                        <a14:foregroundMark x1="84409" y1="57651" x2="84409" y2="57651"/>
                        <a14:foregroundMark x1="82900" y1="63524" x2="82900" y2="63524"/>
                        <a14:foregroundMark x1="58759" y1="67388" x2="58759" y2="67388"/>
                        <a14:foregroundMark x1="49958" y1="66615" x2="49958" y2="66615"/>
                        <a14:foregroundMark x1="34199" y1="72798" x2="34199" y2="72798"/>
                        <a14:foregroundMark x1="17267" y1="78671" x2="17267" y2="78671"/>
                        <a14:foregroundMark x1="20620" y1="77125" x2="20620" y2="77125"/>
                        <a14:foregroundMark x1="9891" y1="78207" x2="9891" y2="78207"/>
                        <a14:foregroundMark x1="14920" y1="81298" x2="14920" y2="81298"/>
                        <a14:foregroundMark x1="27829" y1="80216" x2="27829" y2="80216"/>
                        <a14:foregroundMark x1="37720" y1="81298" x2="37720" y2="81298"/>
                        <a14:foregroundMark x1="61609" y1="85008" x2="61609" y2="85008"/>
                        <a14:foregroundMark x1="97904" y1="91190" x2="97904" y2="91190"/>
                        <a14:foregroundMark x1="96563" y1="84699" x2="96563" y2="84699"/>
                        <a14:foregroundMark x1="96982" y1="76816" x2="96982" y2="76816"/>
                        <a14:foregroundMark x1="88684" y1="75889" x2="88684" y2="75889"/>
                        <a14:foregroundMark x1="94971" y1="64297" x2="94971" y2="64297"/>
                        <a14:foregroundMark x1="88433" y1="58114" x2="88433" y2="58114"/>
                        <a14:foregroundMark x1="80469" y1="64142" x2="80469" y2="64142"/>
                        <a14:foregroundMark x1="77368" y1="71097" x2="77368" y2="71097"/>
                        <a14:foregroundMark x1="61023" y1="68006" x2="61023" y2="68006"/>
                        <a14:foregroundMark x1="91785" y1="68934" x2="91785" y2="68934"/>
                        <a14:foregroundMark x1="93630" y1="89181" x2="93630" y2="89181"/>
                        <a14:foregroundMark x1="84158" y1="86399" x2="84158" y2="86399"/>
                        <a14:foregroundMark x1="66974" y1="95672" x2="66974" y2="95672"/>
                        <a14:foregroundMark x1="65801" y1="86399" x2="65801" y2="86399"/>
                        <a14:foregroundMark x1="49371" y1="78516" x2="49371" y2="78516"/>
                        <a14:foregroundMark x1="56412" y1="70015" x2="56412" y2="70015"/>
                        <a14:foregroundMark x1="78039" y1="50850" x2="78039" y2="50850"/>
                        <a14:foregroundMark x1="90444" y1="39567" x2="90444" y2="39567"/>
                        <a14:foregroundMark x1="92205" y1="26275" x2="92205" y2="26275"/>
                        <a14:foregroundMark x1="94384" y1="24266" x2="94384" y2="24266"/>
                        <a14:foregroundMark x1="93043" y1="10665" x2="93043" y2="10665"/>
                        <a14:foregroundMark x1="79044" y1="6801" x2="79044" y2="6801"/>
                        <a14:foregroundMark x1="80469" y1="18702" x2="80469" y2="18702"/>
                        <a14:foregroundMark x1="83822" y1="30448" x2="83822" y2="30448"/>
                        <a14:foregroundMark x1="72506" y1="50850" x2="72506" y2="50850"/>
                        <a14:foregroundMark x1="68650" y1="61824" x2="68650" y2="61824"/>
                        <a14:foregroundMark x1="91282" y1="22875" x2="91282" y2="22875"/>
                        <a14:foregroundMark x1="83403" y1="18083" x2="83403" y2="18083"/>
                        <a14:foregroundMark x1="89522" y1="51159" x2="89522" y2="51159"/>
                        <a14:foregroundMark x1="86588" y1="44049" x2="86588" y2="44049"/>
                        <a14:foregroundMark x1="86924" y1="34930" x2="86924" y2="34930"/>
                        <a14:foregroundMark x1="91618" y1="31376" x2="91618" y2="31376"/>
                        <a14:foregroundMark x1="81978" y1="6491" x2="81978" y2="6491"/>
                        <a14:foregroundMark x1="80134" y1="13292" x2="80134" y2="13292"/>
                        <a14:foregroundMark x1="80469" y1="15301" x2="80469" y2="15301"/>
                        <a14:foregroundMark x1="94971" y1="40031" x2="94971" y2="40031"/>
                        <a14:foregroundMark x1="65465" y1="66924" x2="65465" y2="66924"/>
                        <a14:foregroundMark x1="74602" y1="63215" x2="74602" y2="63215"/>
                        <a14:foregroundMark x1="92121" y1="57651" x2="92121" y2="57651"/>
                        <a14:foregroundMark x1="96228" y1="52705" x2="96228" y2="52705"/>
                        <a14:foregroundMark x1="93043" y1="54714" x2="93043" y2="54714"/>
                        <a14:foregroundMark x1="58089" y1="54405" x2="58089" y2="54405"/>
                        <a14:foregroundMark x1="76949" y1="35240" x2="76949" y2="35240"/>
                        <a14:foregroundMark x1="43839" y1="70788" x2="43839" y2="70788"/>
                        <a14:foregroundMark x1="38642" y1="70634" x2="38642" y2="70634"/>
                        <a14:foregroundMark x1="31350" y1="74189" x2="31350" y2="74189"/>
                        <a14:foregroundMark x1="18776" y1="76816" x2="18776" y2="76816"/>
                        <a14:foregroundMark x1="12154" y1="79289" x2="12154" y2="79289"/>
                        <a14:foregroundMark x1="5281" y1="83617" x2="5281" y2="83617"/>
                        <a14:foregroundMark x1="51718" y1="81917" x2="51718" y2="81917"/>
                        <a14:foregroundMark x1="72171" y1="63524" x2="72171" y2="63524"/>
                        <a14:foregroundMark x1="64208" y1="53323" x2="64208" y2="53323"/>
                        <a14:foregroundMark x1="54317" y1="46832" x2="54317" y2="46832"/>
                        <a14:foregroundMark x1="61023" y1="43122" x2="61023" y2="43122"/>
                        <a14:foregroundMark x1="59514" y1="42658" x2="59514" y2="42658"/>
                        <a14:foregroundMark x1="53060" y1="70325" x2="53060" y2="70325"/>
                        <a14:foregroundMark x1="60101" y1="58733" x2="60101" y2="58733"/>
                        <a14:foregroundMark x1="83990" y1="49459" x2="83990" y2="49459"/>
                        <a14:foregroundMark x1="90109" y1="45750" x2="90109" y2="45750"/>
                        <a14:foregroundMark x1="88097" y1="38949" x2="88097" y2="38949"/>
                        <a14:foregroundMark x1="89522" y1="24575" x2="89522" y2="24575"/>
                        <a14:foregroundMark x1="97318" y1="45750" x2="97318" y2="45750"/>
                        <a14:foregroundMark x1="97569" y1="31376" x2="97569" y2="31376"/>
                        <a14:foregroundMark x1="63202" y1="65533" x2="63202" y2="65533"/>
                        <a14:foregroundMark x1="81475" y1="58269" x2="81475" y2="58269"/>
                        <a14:foregroundMark x1="93630" y1="52087" x2="93630" y2="52087"/>
                        <a14:foregroundMark x1="63370" y1="69088" x2="63370" y2="69088"/>
                        <a14:foregroundMark x1="52137" y1="67697" x2="52137" y2="67697"/>
                        <a14:foregroundMark x1="48365" y1="69397" x2="48365" y2="69397"/>
                        <a14:foregroundMark x1="82984" y1="69397" x2="82984" y2="69397"/>
                        <a14:foregroundMark x1="97821" y1="63833" x2="97821" y2="63833"/>
                        <a14:foregroundMark x1="94803" y1="68315" x2="94803" y2="68315"/>
                        <a14:foregroundMark x1="89690" y1="70015" x2="89690" y2="70015"/>
                        <a14:foregroundMark x1="82230" y1="73570" x2="82230" y2="73570"/>
                        <a14:foregroundMark x1="67728" y1="72179" x2="67728" y2="72179"/>
                        <a14:foregroundMark x1="82733" y1="77743" x2="82733" y2="77743"/>
                        <a14:foregroundMark x1="88181" y1="79134" x2="88181" y2="79134"/>
                        <a14:foregroundMark x1="71668" y1="79444" x2="71668" y2="79444"/>
                        <a14:foregroundMark x1="73764" y1="78671" x2="73764" y2="78671"/>
                        <a14:foregroundMark x1="96479" y1="80835" x2="96479" y2="80835"/>
                        <a14:foregroundMark x1="74518" y1="80062" x2="74518" y2="80062"/>
                        <a14:foregroundMark x1="69740" y1="79134" x2="69740" y2="79134"/>
                        <a14:foregroundMark x1="66806" y1="77743" x2="66806" y2="77743"/>
                        <a14:foregroundMark x1="65801" y1="74498" x2="65801" y2="74498"/>
                        <a14:foregroundMark x1="63537" y1="72179" x2="63537" y2="72179"/>
                        <a14:foregroundMark x1="61274" y1="72179" x2="61274" y2="72179"/>
                        <a14:foregroundMark x1="58508" y1="71406" x2="58508" y2="71406"/>
                        <a14:foregroundMark x1="54149" y1="67697" x2="54149" y2="67697"/>
                        <a14:foregroundMark x1="50210" y1="68624" x2="50210" y2="68624"/>
                        <a14:foregroundMark x1="51383" y1="71097" x2="51383" y2="71097"/>
                        <a14:foregroundMark x1="47192" y1="72179" x2="47192" y2="72179"/>
                        <a14:foregroundMark x1="69237" y1="73570" x2="69237" y2="73570"/>
                        <a14:foregroundMark x1="48114" y1="75580" x2="48114" y2="75580"/>
                        <a14:foregroundMark x1="53227" y1="85626" x2="53227" y2="85626"/>
                        <a14:foregroundMark x1="63370" y1="81917" x2="63370" y2="81917"/>
                        <a14:foregroundMark x1="65633" y1="80835" x2="65633" y2="80835"/>
                        <a14:foregroundMark x1="59849" y1="83926" x2="59849" y2="83926"/>
                        <a14:foregroundMark x1="56999" y1="89181" x2="56999" y2="89181"/>
                        <a14:foregroundMark x1="48868" y1="83617" x2="48868" y2="83617"/>
                        <a14:foregroundMark x1="46270" y1="78362" x2="46270" y2="78362"/>
                        <a14:foregroundMark x1="42330" y1="77280" x2="42330" y2="77280"/>
                        <a14:foregroundMark x1="39145" y1="75580" x2="39145" y2="75580"/>
                        <a14:foregroundMark x1="45683" y1="82844" x2="45683" y2="82844"/>
                        <a14:foregroundMark x1="44761" y1="74961" x2="44761" y2="74961"/>
                        <a14:foregroundMark x1="22213" y1="75889" x2="22213" y2="75889"/>
                        <a14:foregroundMark x1="40654" y1="73107" x2="40654" y2="73107"/>
                        <a14:foregroundMark x1="40402" y1="77743" x2="40402" y2="77743"/>
                        <a14:foregroundMark x1="39648" y1="80835" x2="39648" y2="80835"/>
                        <a14:foregroundMark x1="39313" y1="83926" x2="39313" y2="83926"/>
                        <a14:foregroundMark x1="37469" y1="84544" x2="37469" y2="84544"/>
                        <a14:foregroundMark x1="35205" y1="85317" x2="35205" y2="85317"/>
                        <a14:foregroundMark x1="34954" y1="81917" x2="34954" y2="81917"/>
                        <a14:foregroundMark x1="32523" y1="79134" x2="32523" y2="79134"/>
                        <a14:foregroundMark x1="28248" y1="78671" x2="28248" y2="78671"/>
                        <a14:foregroundMark x1="29757" y1="76352" x2="29757" y2="76352"/>
                        <a14:foregroundMark x1="91953" y1="17620" x2="91953" y2="17620"/>
                        <a14:foregroundMark x1="94635" y1="32303" x2="94635" y2="32303"/>
                        <a14:backgroundMark x1="2347" y1="75580" x2="2347" y2="75580"/>
                      </a14:backgroundRemoval>
                    </a14:imgEffect>
                  </a14:imgLayer>
                </a14:imgProps>
              </a:ext>
            </a:extLst>
          </a:blip>
          <a:srcRect l="1693" r="2575" b="5325"/>
          <a:stretch/>
        </p:blipFill>
        <p:spPr>
          <a:xfrm>
            <a:off x="2083633" y="1867990"/>
            <a:ext cx="10108368" cy="499001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301938" y="702122"/>
            <a:ext cx="778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solidFill>
                  <a:srgbClr val="B3880D"/>
                </a:solidFill>
              </a:rPr>
              <a:t>Elevenítsd</a:t>
            </a:r>
            <a:r>
              <a:rPr lang="hu-HU" sz="3200" dirty="0" smtClean="0">
                <a:solidFill>
                  <a:srgbClr val="B3880D"/>
                </a:solidFill>
              </a:rPr>
              <a:t> fel Ábrahám történetét gondolatban, és a következő feladatban </a:t>
            </a:r>
            <a:r>
              <a:rPr lang="hu-HU" sz="3200" dirty="0" err="1" smtClean="0">
                <a:solidFill>
                  <a:srgbClr val="B3880D"/>
                </a:solidFill>
              </a:rPr>
              <a:t>egészítsd</a:t>
            </a:r>
            <a:r>
              <a:rPr lang="hu-HU" sz="3200" dirty="0" smtClean="0">
                <a:solidFill>
                  <a:srgbClr val="B3880D"/>
                </a:solidFill>
              </a:rPr>
              <a:t> ki a </a:t>
            </a:r>
            <a:r>
              <a:rPr lang="hu-HU" sz="3200" dirty="0" smtClean="0">
                <a:hlinkClick r:id="rId4"/>
              </a:rPr>
              <a:t>hiányos szöveget</a:t>
            </a:r>
            <a:r>
              <a:rPr lang="hu-HU" sz="3200" dirty="0" smtClean="0">
                <a:solidFill>
                  <a:srgbClr val="B3880D"/>
                </a:solidFill>
              </a:rPr>
              <a:t>!</a:t>
            </a:r>
            <a:endParaRPr lang="hu-HU" sz="3200" dirty="0">
              <a:solidFill>
                <a:srgbClr val="B3880D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19763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6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6510"/>
            <a:ext cx="9233941" cy="466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800" cy="180104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128603" y="254833"/>
            <a:ext cx="978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Ábrahámnak és Sárának nagy változások következtek az </a:t>
            </a:r>
            <a:r>
              <a:rPr lang="hu-HU" sz="2400" dirty="0" smtClean="0"/>
              <a:t>életében.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128603" y="900523"/>
            <a:ext cx="9488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Már nem voltak fiatalok, mégis útnak indultak. </a:t>
            </a:r>
            <a:r>
              <a:rPr lang="hu-HU" sz="2400" dirty="0"/>
              <a:t>Ú</a:t>
            </a:r>
            <a:r>
              <a:rPr lang="hu-HU" sz="2400" dirty="0" smtClean="0"/>
              <a:t>j kihívások vártak rájuk, de mindennél jobban bíztak Istenben. És Isten velük volt.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642610" y="2126984"/>
            <a:ext cx="8274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dirty="0"/>
              <a:t>N</a:t>
            </a:r>
            <a:r>
              <a:rPr lang="hu-HU" sz="2400" dirty="0" smtClean="0"/>
              <a:t>agy </a:t>
            </a:r>
            <a:r>
              <a:rPr lang="hu-HU" sz="2400" dirty="0"/>
              <a:t>változások jöhetnek </a:t>
            </a:r>
            <a:r>
              <a:rPr lang="hu-HU" sz="2400" dirty="0" smtClean="0"/>
              <a:t>a mi életünkbe is. </a:t>
            </a:r>
            <a:r>
              <a:rPr lang="hu-HU" sz="2400" dirty="0"/>
              <a:t>I</a:t>
            </a:r>
            <a:r>
              <a:rPr lang="hu-HU" sz="2400" dirty="0" smtClean="0"/>
              <a:t>lyenkor </a:t>
            </a:r>
            <a:r>
              <a:rPr lang="hu-HU" sz="2400" dirty="0"/>
              <a:t>jó, ha van kiben megbíznunk. 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9398833" y="3569162"/>
            <a:ext cx="26532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Jó ha tudjuk, hogy Isten ilyen </a:t>
            </a:r>
            <a:r>
              <a:rPr lang="hu-HU" sz="2400" dirty="0"/>
              <a:t>megbízható vezetőtársként akar </a:t>
            </a:r>
            <a:r>
              <a:rPr lang="hu-HU" sz="2400" dirty="0" smtClean="0"/>
              <a:t>velünk is lenni, ahogyan Ábrahámmal volt.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1241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" b="100000" l="167" r="100000">
                        <a14:foregroundMark x1="63833" y1="7904" x2="63833" y2="7904"/>
                        <a14:foregroundMark x1="76833" y1="2941" x2="76833" y2="2941"/>
                        <a14:foregroundMark x1="66667" y1="23713" x2="66667" y2="23713"/>
                        <a14:foregroundMark x1="54500" y1="20588" x2="54500" y2="20588"/>
                        <a14:foregroundMark x1="57500" y1="17096" x2="57500" y2="17096"/>
                        <a14:foregroundMark x1="58667" y1="15809" x2="58667" y2="15809"/>
                        <a14:foregroundMark x1="62667" y1="16176" x2="62667" y2="16176"/>
                        <a14:foregroundMark x1="61333" y1="15074" x2="61333" y2="15074"/>
                        <a14:foregroundMark x1="56667" y1="29963" x2="56667" y2="29963"/>
                        <a14:foregroundMark x1="63833" y1="28860" x2="63833" y2="28860"/>
                        <a14:foregroundMark x1="61167" y1="34191" x2="61167" y2="34191"/>
                        <a14:foregroundMark x1="93833" y1="15993" x2="93833" y2="15993"/>
                        <a14:foregroundMark x1="93500" y1="22794" x2="93500" y2="22794"/>
                        <a14:foregroundMark x1="75500" y1="58456" x2="75500" y2="58456"/>
                        <a14:foregroundMark x1="74167" y1="60662" x2="74167" y2="60662"/>
                        <a14:foregroundMark x1="67500" y1="56618" x2="67500" y2="56618"/>
                        <a14:foregroundMark x1="96500" y1="42831" x2="96500" y2="42831"/>
                        <a14:foregroundMark x1="97333" y1="38787" x2="97333" y2="38787"/>
                        <a14:foregroundMark x1="94667" y1="19669" x2="94667" y2="19669"/>
                        <a14:foregroundMark x1="90500" y1="14338" x2="90500" y2="14338"/>
                        <a14:foregroundMark x1="87500" y1="16176" x2="87500" y2="16176"/>
                        <a14:foregroundMark x1="83833" y1="2941" x2="83833" y2="2941"/>
                        <a14:foregroundMark x1="80833" y1="3493" x2="80833" y2="3493"/>
                        <a14:foregroundMark x1="26500" y1="45221" x2="26500" y2="45221"/>
                        <a14:foregroundMark x1="27333" y1="48162" x2="27333" y2="48162"/>
                        <a14:foregroundMark x1="14333" y1="32721" x2="14333" y2="32721"/>
                        <a14:foregroundMark x1="14333" y1="31066" x2="14333" y2="31066"/>
                        <a14:foregroundMark x1="13667" y1="34559" x2="13667" y2="34559"/>
                        <a14:foregroundMark x1="4167" y1="76654" x2="4167" y2="76654"/>
                        <a14:foregroundMark x1="40667" y1="97243" x2="40667" y2="97243"/>
                        <a14:foregroundMark x1="70500" y1="81434" x2="70500" y2="81434"/>
                        <a14:foregroundMark x1="37333" y1="42096" x2="37333" y2="42096"/>
                        <a14:foregroundMark x1="28333" y1="35662" x2="28333" y2="35662"/>
                        <a14:foregroundMark x1="26667" y1="40809" x2="26667" y2="40809"/>
                        <a14:foregroundMark x1="73333" y1="63051" x2="73333" y2="63051"/>
                        <a14:foregroundMark x1="79333" y1="34743" x2="79333" y2="34743"/>
                        <a14:foregroundMark x1="77000" y1="73897" x2="77000" y2="73897"/>
                        <a14:foregroundMark x1="75500" y1="74816" x2="75500" y2="74816"/>
                        <a14:foregroundMark x1="74500" y1="76287" x2="74500" y2="76287"/>
                        <a14:foregroundMark x1="73500" y1="78125" x2="73500" y2="78125"/>
                        <a14:foregroundMark x1="68667" y1="58272" x2="68667" y2="58272"/>
                        <a14:foregroundMark x1="97667" y1="37132" x2="97667" y2="37132"/>
                        <a14:foregroundMark x1="50000" y1="41176" x2="50000" y2="4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8975" y="322425"/>
            <a:ext cx="4599074" cy="4169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588957" cy="1579300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363009" y="1715385"/>
            <a:ext cx="6188072" cy="1931962"/>
          </a:xfrm>
          <a:prstGeom prst="rightArrow">
            <a:avLst/>
          </a:prstGeom>
          <a:solidFill>
            <a:srgbClr val="82C351"/>
          </a:solidFill>
          <a:ln>
            <a:noFill/>
          </a:ln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400" dirty="0" smtClean="0">
              <a:solidFill>
                <a:prstClr val="white"/>
              </a:solidFill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white"/>
                </a:solidFill>
                <a:latin typeface="Arial" panose="020B0604020202020204"/>
              </a:rPr>
              <a:t>Ez itt Ábrahám tenyere. Nézd meg, hogy ő kinek a nevét írta a tenyerébe!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400" dirty="0" smtClea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098097" y="2724017"/>
            <a:ext cx="1618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dirty="0" smtClean="0">
                <a:solidFill>
                  <a:schemeClr val="accent4">
                    <a:lumMod val="75000"/>
                  </a:schemeClr>
                </a:solidFill>
                <a:latin typeface="Freestyle Script" panose="030804020302050B0404" pitchFamily="66" charset="0"/>
              </a:rPr>
              <a:t>ISTEN</a:t>
            </a:r>
            <a:endParaRPr lang="hu-HU" sz="5400" dirty="0">
              <a:solidFill>
                <a:schemeClr val="accent4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580" y="0"/>
            <a:ext cx="1602545" cy="1575836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363009" y="3448216"/>
            <a:ext cx="3804636" cy="2743578"/>
          </a:xfrm>
          <a:prstGeom prst="rect">
            <a:avLst/>
          </a:prstGeom>
          <a:solidFill>
            <a:srgbClr val="90406E">
              <a:alpha val="53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Gondolj vissza a te neveidre, és hogy miért jó neked bízni </a:t>
            </a:r>
            <a:r>
              <a:rPr lang="hu-HU" sz="2400" dirty="0" smtClean="0"/>
              <a:t>bennük!</a:t>
            </a:r>
          </a:p>
          <a:p>
            <a:pPr algn="ctr"/>
            <a:r>
              <a:rPr lang="hu-HU" sz="2400" dirty="0" smtClean="0"/>
              <a:t>Ahogyan Ábrahám, te is bízhatsz Istenben!</a:t>
            </a:r>
            <a:endParaRPr lang="hu-HU" sz="2400" dirty="0" smtClean="0"/>
          </a:p>
          <a:p>
            <a:pPr algn="ctr"/>
            <a:r>
              <a:rPr lang="hu-HU" sz="2400" dirty="0" smtClean="0"/>
              <a:t>Folytasd a következő imádságot:</a:t>
            </a:r>
            <a:endParaRPr lang="hu-HU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749406" y="4710225"/>
            <a:ext cx="7162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Köszönöm Istenem, hogy megbízhatok _______________________________________,</a:t>
            </a:r>
          </a:p>
          <a:p>
            <a:r>
              <a:rPr lang="hu-HU" sz="2400" dirty="0">
                <a:solidFill>
                  <a:schemeClr val="accent4">
                    <a:lumMod val="75000"/>
                  </a:schemeClr>
                </a:solidFill>
              </a:rPr>
              <a:t>a</a:t>
            </a:r>
            <a:r>
              <a:rPr lang="hu-HU" sz="2400" dirty="0" smtClean="0">
                <a:solidFill>
                  <a:schemeClr val="accent4">
                    <a:lumMod val="75000"/>
                  </a:schemeClr>
                </a:solidFill>
              </a:rPr>
              <a:t>mikor_____________________________. Ámen</a:t>
            </a:r>
            <a:endParaRPr lang="hu-H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614" y="366527"/>
            <a:ext cx="8045529" cy="6222958"/>
          </a:xfrm>
          <a:prstGeom prst="rect">
            <a:avLst/>
          </a:prstGeom>
          <a:ln w="34925">
            <a:solidFill>
              <a:srgbClr val="464A6B"/>
            </a:solidFill>
          </a:ln>
          <a:effectLst>
            <a:outerShdw blurRad="63500" sx="102000" sy="102000" algn="ctr" rotWithShape="0">
              <a:srgbClr val="4C5273">
                <a:alpha val="40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" y="1"/>
            <a:ext cx="1714137" cy="16993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628" y="1"/>
            <a:ext cx="1704840" cy="1703579"/>
          </a:xfrm>
          <a:prstGeom prst="rect">
            <a:avLst/>
          </a:prstGeom>
        </p:spPr>
      </p:pic>
      <p:pic>
        <p:nvPicPr>
          <p:cNvPr id="6" name="Szólt az Isten egykor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129" y="2076301"/>
            <a:ext cx="1484919" cy="1484919"/>
          </a:xfrm>
          <a:prstGeom prst="rect">
            <a:avLst/>
          </a:prstGeom>
          <a:effectLst>
            <a:outerShdw blurRad="50800" dist="50800" dir="5400000" algn="ctr" rotWithShape="0">
              <a:srgbClr val="464A6B"/>
            </a:outerShdw>
          </a:effectLst>
        </p:spPr>
      </p:pic>
      <p:sp>
        <p:nvSpPr>
          <p:cNvPr id="7" name="Lekerekített téglalap 6"/>
          <p:cNvSpPr/>
          <p:nvPr/>
        </p:nvSpPr>
        <p:spPr>
          <a:xfrm>
            <a:off x="104932" y="3792512"/>
            <a:ext cx="3477718" cy="279697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Hallgasd meg Ábrahám történetét dalban is! Kattints a hangszóróra!</a:t>
            </a:r>
          </a:p>
          <a:p>
            <a:pPr algn="ctr"/>
            <a:endParaRPr lang="hu-HU" sz="2400" dirty="0"/>
          </a:p>
          <a:p>
            <a:pPr algn="ctr"/>
            <a:r>
              <a:rPr lang="hu-HU" sz="2400" dirty="0" smtClean="0"/>
              <a:t>Próbáld meg elénekelni is!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24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0"/>
            <a:ext cx="8391525" cy="66620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5172355" y="2411520"/>
            <a:ext cx="56477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i="1" dirty="0" smtClean="0">
                <a:solidFill>
                  <a:schemeClr val="accent4">
                    <a:lumMod val="50000"/>
                  </a:schemeClr>
                </a:solidFill>
              </a:rPr>
              <a:t>„</a:t>
            </a:r>
            <a:r>
              <a:rPr lang="hu-HU" sz="2800" dirty="0">
                <a:solidFill>
                  <a:schemeClr val="accent4">
                    <a:lumMod val="50000"/>
                  </a:schemeClr>
                </a:solidFill>
              </a:rPr>
              <a:t>Nagy néppé teszlek, és megáldalak, naggyá teszem nevedet, és áldás 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leszel</a:t>
            </a:r>
            <a:r>
              <a:rPr lang="hu-HU" sz="2800" i="1" dirty="0" smtClean="0">
                <a:solidFill>
                  <a:schemeClr val="accent4">
                    <a:lumMod val="50000"/>
                  </a:schemeClr>
                </a:solidFill>
              </a:rPr>
              <a:t>.” </a:t>
            </a:r>
          </a:p>
          <a:p>
            <a:pPr algn="ctr"/>
            <a:endParaRPr lang="hu-HU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2000" i="1" dirty="0" smtClean="0">
                <a:solidFill>
                  <a:schemeClr val="accent4">
                    <a:lumMod val="50000"/>
                  </a:schemeClr>
                </a:solidFill>
              </a:rPr>
              <a:t>1Mózes</a:t>
            </a:r>
            <a:r>
              <a:rPr lang="hu-HU" sz="20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hu-HU" sz="2000" i="1" dirty="0" smtClean="0">
                <a:solidFill>
                  <a:schemeClr val="accent4">
                    <a:lumMod val="50000"/>
                  </a:schemeClr>
                </a:solidFill>
              </a:rPr>
              <a:t>12,2</a:t>
            </a:r>
            <a:endParaRPr lang="hu-HU" sz="20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2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" y="25495"/>
            <a:ext cx="2073275" cy="193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65" y="1335900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93831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5343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9828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lang="hu-HU" sz="3600" dirty="0">
                <a:solidFill>
                  <a:schemeClr val="accent6"/>
                </a:solidFill>
              </a:rPr>
              <a:t>Te vagy az én erőm, rólad zeng énekem. Erős váram az Isten, az én hűséges </a:t>
            </a:r>
            <a:r>
              <a:rPr lang="hu-HU" sz="3600" dirty="0" smtClean="0">
                <a:solidFill>
                  <a:schemeClr val="accent6"/>
                </a:solidFill>
              </a:rPr>
              <a:t>Istenem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hu-HU" sz="2400" dirty="0" smtClean="0">
                <a:solidFill>
                  <a:srgbClr val="70AD47"/>
                </a:solidFill>
              </a:rPr>
              <a:t>Zsoltárok könyve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7502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94E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368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C351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672">
                        <a14:foregroundMark x1="11952" y1="44757" x2="11952" y2="44757"/>
                        <a14:foregroundMark x1="41169" y1="58824" x2="41169" y2="58824"/>
                        <a14:foregroundMark x1="58831" y1="80691" x2="58831" y2="80691"/>
                        <a14:foregroundMark x1="56175" y1="91560" x2="56175" y2="91560"/>
                        <a14:foregroundMark x1="54582" y1="94118" x2="54582" y2="94118"/>
                        <a14:foregroundMark x1="50465" y1="94757" x2="50465" y2="94757"/>
                        <a14:foregroundMark x1="72776" y1="96036" x2="72776" y2="96036"/>
                        <a14:foregroundMark x1="72377" y1="98593" x2="72377" y2="98593"/>
                        <a14:foregroundMark x1="72377" y1="92455" x2="72377" y2="92455"/>
                        <a14:foregroundMark x1="72510" y1="93990" x2="72510" y2="93990"/>
                        <a14:foregroundMark x1="73041" y1="97570" x2="73041" y2="97570"/>
                        <a14:foregroundMark x1="69190" y1="98849" x2="69190" y2="98849"/>
                        <a14:foregroundMark x1="66799" y1="99233" x2="66799" y2="99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2388" y="8885"/>
            <a:ext cx="6779624" cy="684911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8800" cy="1801046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138494" y="2728934"/>
            <a:ext cx="2632485" cy="1020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Figyeld meg jól </a:t>
            </a:r>
          </a:p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 képet!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138495" y="3923143"/>
            <a:ext cx="2632485" cy="11911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Kiben kell megbíznia: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9295936" y="5327153"/>
            <a:ext cx="2632485" cy="934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Miért?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9367136" y="1330475"/>
            <a:ext cx="2632485" cy="1020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A bújócskázó gyerekeknek?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9464575" y="2345344"/>
            <a:ext cx="2632485" cy="934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2">
                    <a:lumMod val="50000"/>
                  </a:schemeClr>
                </a:solidFill>
              </a:rPr>
              <a:t>A madárfiókáknak?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9367137" y="3281947"/>
            <a:ext cx="2632485" cy="934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>
                <a:solidFill>
                  <a:schemeClr val="accent2">
                    <a:lumMod val="50000"/>
                  </a:schemeClr>
                </a:solidFill>
              </a:rPr>
              <a:t>A beszélgető kislányoknak?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8" b="100000" l="167" r="100000">
                        <a14:foregroundMark x1="63833" y1="7904" x2="63833" y2="7904"/>
                        <a14:foregroundMark x1="76833" y1="2941" x2="76833" y2="2941"/>
                        <a14:foregroundMark x1="66667" y1="23713" x2="66667" y2="23713"/>
                        <a14:foregroundMark x1="54500" y1="20588" x2="54500" y2="20588"/>
                        <a14:foregroundMark x1="57500" y1="17096" x2="57500" y2="17096"/>
                        <a14:foregroundMark x1="58667" y1="15809" x2="58667" y2="15809"/>
                        <a14:foregroundMark x1="62667" y1="16176" x2="62667" y2="16176"/>
                        <a14:foregroundMark x1="61333" y1="15074" x2="61333" y2="15074"/>
                        <a14:foregroundMark x1="56667" y1="29963" x2="56667" y2="29963"/>
                        <a14:foregroundMark x1="63833" y1="28860" x2="63833" y2="28860"/>
                        <a14:foregroundMark x1="61167" y1="34191" x2="61167" y2="34191"/>
                        <a14:foregroundMark x1="93833" y1="15993" x2="93833" y2="15993"/>
                        <a14:foregroundMark x1="93500" y1="22794" x2="93500" y2="22794"/>
                        <a14:foregroundMark x1="75500" y1="58456" x2="75500" y2="58456"/>
                        <a14:foregroundMark x1="74167" y1="60662" x2="74167" y2="60662"/>
                        <a14:foregroundMark x1="67500" y1="56618" x2="67500" y2="56618"/>
                        <a14:foregroundMark x1="96500" y1="42831" x2="96500" y2="42831"/>
                        <a14:foregroundMark x1="97333" y1="38787" x2="97333" y2="38787"/>
                        <a14:foregroundMark x1="94667" y1="19669" x2="94667" y2="19669"/>
                        <a14:foregroundMark x1="90500" y1="14338" x2="90500" y2="14338"/>
                        <a14:foregroundMark x1="87500" y1="16176" x2="87500" y2="16176"/>
                        <a14:foregroundMark x1="83833" y1="2941" x2="83833" y2="2941"/>
                        <a14:foregroundMark x1="80833" y1="3493" x2="80833" y2="3493"/>
                        <a14:foregroundMark x1="26500" y1="45221" x2="26500" y2="45221"/>
                        <a14:foregroundMark x1="27333" y1="48162" x2="27333" y2="48162"/>
                        <a14:foregroundMark x1="14333" y1="32721" x2="14333" y2="32721"/>
                        <a14:foregroundMark x1="14333" y1="31066" x2="14333" y2="31066"/>
                        <a14:foregroundMark x1="13667" y1="34559" x2="13667" y2="34559"/>
                        <a14:foregroundMark x1="4167" y1="76654" x2="4167" y2="76654"/>
                        <a14:foregroundMark x1="40667" y1="97243" x2="40667" y2="97243"/>
                        <a14:foregroundMark x1="70500" y1="81434" x2="70500" y2="81434"/>
                        <a14:foregroundMark x1="37333" y1="42096" x2="37333" y2="42096"/>
                        <a14:foregroundMark x1="28333" y1="35662" x2="28333" y2="35662"/>
                        <a14:foregroundMark x1="26667" y1="40809" x2="26667" y2="40809"/>
                        <a14:foregroundMark x1="73333" y1="63051" x2="73333" y2="63051"/>
                        <a14:foregroundMark x1="79333" y1="34743" x2="79333" y2="34743"/>
                        <a14:foregroundMark x1="77000" y1="73897" x2="77000" y2="73897"/>
                        <a14:foregroundMark x1="75500" y1="74816" x2="75500" y2="74816"/>
                        <a14:foregroundMark x1="74500" y1="76287" x2="74500" y2="76287"/>
                        <a14:foregroundMark x1="73500" y1="78125" x2="73500" y2="78125"/>
                        <a14:foregroundMark x1="68667" y1="58272" x2="68667" y2="58272"/>
                        <a14:foregroundMark x1="97667" y1="37132" x2="97667" y2="37132"/>
                        <a14:foregroundMark x1="50000" y1="41176" x2="50000" y2="4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4586" y="593337"/>
            <a:ext cx="6276095" cy="569032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27331"/>
            <a:ext cx="1841863" cy="18306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41863" cy="1847922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944380" y="1787821"/>
            <a:ext cx="4136360" cy="1123406"/>
          </a:xfrm>
          <a:prstGeom prst="rightArrow">
            <a:avLst/>
          </a:prstGeom>
          <a:solidFill>
            <a:srgbClr val="82C351"/>
          </a:solidFill>
          <a:ln>
            <a:noFill/>
          </a:ln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Rajzold le a tenyeredet!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7" name="Jobbra nyíl 6"/>
          <p:cNvSpPr/>
          <p:nvPr/>
        </p:nvSpPr>
        <p:spPr>
          <a:xfrm>
            <a:off x="553279" y="2920688"/>
            <a:ext cx="4183614" cy="2310879"/>
          </a:xfrm>
          <a:prstGeom prst="rightArrow">
            <a:avLst/>
          </a:prstGeom>
          <a:solidFill>
            <a:srgbClr val="82C351"/>
          </a:solidFill>
          <a:ln>
            <a:noFill/>
          </a:ln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Írd bele azoknak a nevét, akikben megbízol!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2645086" y="382053"/>
            <a:ext cx="2632485" cy="934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accent2">
                    <a:lumMod val="50000"/>
                  </a:schemeClr>
                </a:solidFill>
              </a:rPr>
              <a:t>Te kiben szoktál megbízni?</a:t>
            </a:r>
            <a:endParaRPr lang="hu-H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11108" r="1803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E1A8"/>
          </a:solidFill>
        </p:spPr>
      </p:pic>
      <p:sp>
        <p:nvSpPr>
          <p:cNvPr id="3" name="Lekerekített téglalap 2"/>
          <p:cNvSpPr/>
          <p:nvPr/>
        </p:nvSpPr>
        <p:spPr>
          <a:xfrm>
            <a:off x="1798820" y="635831"/>
            <a:ext cx="7689954" cy="1334126"/>
          </a:xfrm>
          <a:prstGeom prst="round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</a:rPr>
              <a:t>Ma egy olyan emberről fogunk tanulni, aki szintén bízott Valakiben:</a:t>
            </a:r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2608289" y="2307860"/>
            <a:ext cx="7689954" cy="112114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dirty="0" smtClean="0"/>
              <a:t>ISTENBEN</a:t>
            </a:r>
            <a:endParaRPr lang="hu-HU" sz="4400" dirty="0"/>
          </a:p>
        </p:txBody>
      </p:sp>
      <p:sp>
        <p:nvSpPr>
          <p:cNvPr id="5" name="Lekerekített téglalap 4"/>
          <p:cNvSpPr/>
          <p:nvPr/>
        </p:nvSpPr>
        <p:spPr>
          <a:xfrm>
            <a:off x="929391" y="3959901"/>
            <a:ext cx="7689954" cy="908155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Egészen Rá bízta magát.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3927423" y="5354923"/>
            <a:ext cx="7689954" cy="996222"/>
          </a:xfrm>
          <a:prstGeom prst="round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Ismerjük meg az ő történetét!</a:t>
            </a:r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43642" cy="17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9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101"/>
            <a:ext cx="5836922" cy="571689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2804325" y="3129888"/>
            <a:ext cx="3762532" cy="209862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2675743" y="4523282"/>
            <a:ext cx="4185817" cy="233471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4666579" y="3351857"/>
            <a:ext cx="3762532" cy="209862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7716754" y="3332532"/>
            <a:ext cx="4475246" cy="249615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4723001" y="4517237"/>
            <a:ext cx="4457789" cy="248641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8445430" y="4697501"/>
            <a:ext cx="3762532" cy="209862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742" y="420385"/>
            <a:ext cx="2725148" cy="2621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824" y="246965"/>
            <a:ext cx="3121423" cy="32128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Szövegdoboz 13"/>
          <p:cNvSpPr txBox="1"/>
          <p:nvPr/>
        </p:nvSpPr>
        <p:spPr>
          <a:xfrm>
            <a:off x="8050626" y="205348"/>
            <a:ext cx="38075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Ábrahám és Sára szép helyen éltek egy </a:t>
            </a:r>
            <a:r>
              <a:rPr lang="hu-HU" sz="2800" dirty="0" err="1" smtClean="0">
                <a:solidFill>
                  <a:schemeClr val="accent4">
                    <a:lumMod val="50000"/>
                  </a:schemeClr>
                </a:solidFill>
              </a:rPr>
              <a:t>Hárán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 nevű városban.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8639848" y="1861512"/>
            <a:ext cx="321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Megvolt mindenük. 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8564762" y="2685992"/>
            <a:ext cx="3627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Volt házuk, földjük, voltak állataik.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022" b="89503" l="2489" r="71537">
                        <a14:foregroundMark x1="12446" y1="65193" x2="12446" y2="65193"/>
                        <a14:foregroundMark x1="9199" y1="70497" x2="9199" y2="70497"/>
                        <a14:foregroundMark x1="54437" y1="72376" x2="54437" y2="72376"/>
                        <a14:foregroundMark x1="59091" y1="65414" x2="59091" y2="65414"/>
                        <a14:foregroundMark x1="51732" y1="70055" x2="51732" y2="70055"/>
                        <a14:foregroundMark x1="56061" y1="71713" x2="56061" y2="71713"/>
                        <a14:foregroundMark x1="48485" y1="74586" x2="48485" y2="74586"/>
                        <a14:foregroundMark x1="37879" y1="81326" x2="37879" y2="81326"/>
                        <a14:foregroundMark x1="46429" y1="63757" x2="46429" y2="63757"/>
                        <a14:foregroundMark x1="28030" y1="81547" x2="28030" y2="81547"/>
                        <a14:backgroundMark x1="30628" y1="72155" x2="30628" y2="72155"/>
                      </a14:backgroundRemoval>
                    </a14:imgEffect>
                  </a14:imgLayer>
                </a14:imgProps>
              </a:ext>
            </a:extLst>
          </a:blip>
          <a:srcRect l="5287" t="53176" r="37012" b="13965"/>
          <a:stretch/>
        </p:blipFill>
        <p:spPr>
          <a:xfrm>
            <a:off x="6710377" y="4246068"/>
            <a:ext cx="4632658" cy="25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C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02" b="93952" l="1684" r="62963">
                        <a14:foregroundMark x1="27946" y1="17944" x2="27946" y2="17944"/>
                        <a14:foregroundMark x1="32997" y1="27823" x2="32997" y2="27823"/>
                        <a14:foregroundMark x1="37710" y1="27823" x2="37710" y2="27823"/>
                        <a14:foregroundMark x1="47811" y1="89718" x2="47811" y2="89718"/>
                        <a14:foregroundMark x1="18519" y1="89315" x2="18519" y2="89315"/>
                        <a14:foregroundMark x1="26599" y1="23992" x2="26599" y2="23992"/>
                        <a14:foregroundMark x1="20539" y1="24597" x2="20539" y2="24597"/>
                        <a14:foregroundMark x1="18519" y1="20161" x2="18519" y2="20161"/>
                        <a14:foregroundMark x1="18855" y1="21371" x2="18855" y2="21371"/>
                        <a14:foregroundMark x1="19865" y1="22581" x2="19865" y2="22581"/>
                      </a14:backgroundRemoval>
                    </a14:imgEffect>
                  </a14:imgLayer>
                </a14:imgProps>
              </a:ext>
            </a:extLst>
          </a:blip>
          <a:srcRect l="1175" t="12856" r="36152" b="5990"/>
          <a:stretch/>
        </p:blipFill>
        <p:spPr>
          <a:xfrm>
            <a:off x="3835023" y="1778093"/>
            <a:ext cx="2272351" cy="49139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4" l="0" r="90236"/>
                    </a14:imgEffect>
                  </a14:imgLayer>
                </a14:imgProps>
              </a:ext>
            </a:extLst>
          </a:blip>
          <a:srcRect l="5620" t="2042" r="20067" b="2015"/>
          <a:stretch/>
        </p:blipFill>
        <p:spPr>
          <a:xfrm>
            <a:off x="5677468" y="1990016"/>
            <a:ext cx="1705971" cy="47165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532263" y="2438680"/>
            <a:ext cx="30298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Volt ennivaló bőséggel, és szép ruha is, amennyi csak kellett.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98392" y="1512962"/>
            <a:ext cx="3425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Egy dolog hiányzott az életükből: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492622" y="3562064"/>
            <a:ext cx="36371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Nem született gyermekük, </a:t>
            </a:r>
          </a:p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pedig erre vágytak a legjobban.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Felhő 6"/>
          <p:cNvSpPr/>
          <p:nvPr/>
        </p:nvSpPr>
        <p:spPr>
          <a:xfrm>
            <a:off x="4252982" y="205115"/>
            <a:ext cx="2848971" cy="1733929"/>
          </a:xfrm>
          <a:prstGeom prst="cloudCallout">
            <a:avLst>
              <a:gd name="adj1" fmla="val 8027"/>
              <a:gd name="adj2" fmla="val 6673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25" b="100000" l="3804" r="94022">
                        <a14:foregroundMark x1="23370" y1="85802" x2="23370" y2="85802"/>
                        <a14:foregroundMark x1="26630" y1="73457" x2="26630" y2="73457"/>
                        <a14:foregroundMark x1="30435" y1="91358" x2="30435" y2="91358"/>
                        <a14:foregroundMark x1="34239" y1="49383" x2="34239" y2="49383"/>
                        <a14:foregroundMark x1="26630" y1="62346" x2="26630" y2="62346"/>
                        <a14:foregroundMark x1="42935" y1="38889" x2="42935" y2="38889"/>
                        <a14:foregroundMark x1="45109" y1="29012" x2="45109" y2="29012"/>
                        <a14:foregroundMark x1="59783" y1="17901" x2="59783" y2="17901"/>
                        <a14:foregroundMark x1="73370" y1="13580" x2="73370" y2="13580"/>
                        <a14:foregroundMark x1="82065" y1="17901" x2="82065" y2="17901"/>
                        <a14:foregroundMark x1="77174" y1="87654" x2="77174" y2="87654"/>
                        <a14:foregroundMark x1="69565" y1="93210" x2="69565" y2="93210"/>
                        <a14:foregroundMark x1="84239" y1="94444" x2="84239" y2="94444"/>
                        <a14:foregroundMark x1="66848" y1="13580" x2="66848" y2="135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3781" y="259939"/>
            <a:ext cx="1599597" cy="14083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97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1" b="96696" l="0" r="98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51" y="898325"/>
            <a:ext cx="4803595" cy="417861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1" b="96696" l="0" r="98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98325"/>
            <a:ext cx="4803595" cy="41786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02" b="93952" l="1684" r="62963">
                        <a14:foregroundMark x1="27946" y1="17944" x2="27946" y2="17944"/>
                        <a14:foregroundMark x1="26599" y1="20968" x2="26599" y2="20968"/>
                        <a14:foregroundMark x1="32997" y1="27823" x2="32997" y2="27823"/>
                        <a14:foregroundMark x1="37710" y1="27823" x2="37710" y2="27823"/>
                        <a14:foregroundMark x1="47811" y1="89718" x2="47811" y2="89718"/>
                        <a14:foregroundMark x1="18519" y1="89315" x2="18519" y2="89315"/>
                        <a14:foregroundMark x1="18855" y1="20565" x2="18855" y2="20565"/>
                        <a14:foregroundMark x1="19865" y1="21774" x2="19865" y2="21774"/>
                        <a14:foregroundMark x1="20202" y1="23185" x2="20202" y2="23185"/>
                        <a14:foregroundMark x1="20875" y1="25000" x2="20875" y2="25000"/>
                        <a14:foregroundMark x1="22896" y1="25000" x2="22896" y2="25000"/>
                      </a14:backgroundRemoval>
                    </a14:imgEffect>
                  </a14:imgLayer>
                </a14:imgProps>
              </a:ext>
            </a:extLst>
          </a:blip>
          <a:srcRect l="1175" t="12856" r="36152" b="5990"/>
          <a:stretch/>
        </p:blipFill>
        <p:spPr>
          <a:xfrm>
            <a:off x="3007709" y="1574893"/>
            <a:ext cx="2272351" cy="49139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435430" y="406675"/>
            <a:ext cx="605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Egy nap Isten így szólt Ábrahámhoz: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5280060" y="898325"/>
            <a:ext cx="6334510" cy="3017136"/>
          </a:xfrm>
          <a:prstGeom prst="wedgeEllipseCallout">
            <a:avLst>
              <a:gd name="adj1" fmla="val 55453"/>
              <a:gd name="adj2" fmla="val -69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Indulj el Kánaánba, az ismeretlen földre! </a:t>
            </a:r>
          </a:p>
          <a:p>
            <a:pPr algn="ctr"/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Neked adom és utódaidnak. </a:t>
            </a:r>
          </a:p>
          <a:p>
            <a:pPr algn="ctr"/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Mert fiad fog születni. </a:t>
            </a:r>
          </a:p>
          <a:p>
            <a:pPr algn="ctr"/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Ha követed szavam, veled leszek, és utódaiddal. Ez lesz a mi szövetségünk.</a:t>
            </a:r>
            <a:endParaRPr lang="hu-H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923315" y="4672462"/>
            <a:ext cx="4444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Ábrahám hitt Istennek. </a:t>
            </a:r>
          </a:p>
          <a:p>
            <a:pPr algn="r"/>
            <a:r>
              <a:rPr lang="hu-HU" sz="3200" dirty="0" smtClean="0">
                <a:solidFill>
                  <a:schemeClr val="accent4">
                    <a:lumMod val="50000"/>
                  </a:schemeClr>
                </a:solidFill>
              </a:rPr>
              <a:t>Bízott ígéretében.</a:t>
            </a:r>
            <a:endParaRPr lang="hu-H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16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878"/>
            <a:ext cx="12190694" cy="615412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713" y="44311"/>
            <a:ext cx="1261981" cy="10181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Szövegdoboz 4"/>
          <p:cNvSpPr txBox="1"/>
          <p:nvPr/>
        </p:nvSpPr>
        <p:spPr>
          <a:xfrm>
            <a:off x="4654731" y="369933"/>
            <a:ext cx="5950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A 75 éves Ábrahám és felesége Sára 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összepakolták mindenüket, </a:t>
            </a:r>
            <a:endParaRPr lang="hu-HU" sz="28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és 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útra keltek.</a:t>
            </a:r>
            <a:endParaRPr lang="hu-H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5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5124</TotalTime>
  <Words>651</Words>
  <Application>Microsoft Office PowerPoint</Application>
  <PresentationFormat>Szélesvásznú</PresentationFormat>
  <Paragraphs>93</Paragraphs>
  <Slides>18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Comic Sans MS</vt:lpstr>
      <vt:lpstr>Freestyle Script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334</cp:revision>
  <dcterms:created xsi:type="dcterms:W3CDTF">2020-05-13T08:47:20Z</dcterms:created>
  <dcterms:modified xsi:type="dcterms:W3CDTF">2020-09-03T07:43:14Z</dcterms:modified>
</cp:coreProperties>
</file>