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370" r:id="rId4"/>
    <p:sldId id="371" r:id="rId5"/>
    <p:sldId id="368" r:id="rId6"/>
    <p:sldId id="377" r:id="rId7"/>
    <p:sldId id="379" r:id="rId8"/>
    <p:sldId id="362" r:id="rId9"/>
    <p:sldId id="392" r:id="rId10"/>
    <p:sldId id="391" r:id="rId11"/>
    <p:sldId id="393" r:id="rId12"/>
    <p:sldId id="383" r:id="rId13"/>
    <p:sldId id="324" r:id="rId14"/>
    <p:sldId id="281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ED4"/>
    <a:srgbClr val="A343B3"/>
    <a:srgbClr val="D252A7"/>
    <a:srgbClr val="BA1BD5"/>
    <a:srgbClr val="F9FAFD"/>
    <a:srgbClr val="F6F3EE"/>
    <a:srgbClr val="E9ECF9"/>
    <a:srgbClr val="BCBEBE"/>
    <a:srgbClr val="DCD7D5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85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8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99FF9-E12E-45B7-9752-7CB3B717E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4F46DC-493B-4489-86B6-43A2ABAFD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5CA653-4B01-4D08-B56D-2D7ACE56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F47E2A-4A7F-42A4-AA0D-CD3CF31F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8E1B86-3878-4CD0-812D-B0717BFDA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4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577B96-169B-471F-A700-AE192F2DB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C15377-07DA-404C-8588-F647B3DEB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528FC4-042A-4EF1-B23C-9D915EB6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59808D-67C4-4B37-95BF-636356313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262FD-5627-4F71-83B5-E4EAADB4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42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E96EB-55D8-40EB-BB73-0C9BF0D3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54ED7B-60CE-48EC-82F0-9F511C8B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F3C3E1-CB78-4158-9F36-54287AA3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B1525-0149-4B15-A24B-35C904AB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D1AB6-C13A-48BC-9B16-E9A74E35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68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794407-AAC5-49BA-9C50-3F01EEF43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3790C1-BB02-4E52-BD14-ACDA34F57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01376F-36B0-415C-A381-E5DCA77D7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37BBBE-54CB-4E0B-BD9E-D934E09D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0BAB28-E7C2-4BF4-871F-6D7F16C07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7DDDA5-D0C5-4A0A-A746-B9B435EC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76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9902DA-0136-4BE4-A0FD-5A2E7BD3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A31D09-9678-4F86-B824-447177D0C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CEF005-0C20-427B-ADC1-D41466D20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A523F3-AD48-4243-A12D-6281568AD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3A25A32-C07C-436A-831A-C20B8BDA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D361DD-72A1-4AEA-B020-D163BEBF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9E28B8-4E67-43AD-9C54-F8E78E459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9E1D61-B83F-4812-AF67-36DBA45B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375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F057C-8142-4E2D-94CB-8D796DBB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60709A-BDE4-49C0-9F33-868E4CEF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DB2F12-19B4-4250-9E46-4E972D8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48ECC3-E831-4149-9166-9114431D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55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F933F5-6800-432F-8C84-04A0B097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0AFBA85-DBC4-46FE-A50F-1A1E89E5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997F23-2BDF-4EDD-9FBD-4184E61D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AAE8D-85D3-4301-8140-DDE3E517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E6840D-759A-4EA7-AC07-292D64985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CAEDC-F65B-4436-B0A7-1AF1FE91E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0DEC5A-A4B5-46C4-B5E1-CA066514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86F2AA-C3B1-4F13-89A0-FD118549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985EDC-2842-49FC-BFC7-3452F96D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06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BBAAE-3C4A-4864-BB45-2F2EEF687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E26397-5A30-495F-BD55-9BEEC9FA2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D817A1-58C2-4C15-AA80-A237B75A8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F2F39A-2731-410E-8FFC-B283024A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54D136-4052-4D98-B6E1-6DAB8E9F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0BF571-1AEB-4485-B913-BAFE1447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50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7C6A71-A0D3-4C95-9970-F858886AF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BB3A5E-A4E5-4882-8445-5091C4CC4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AB9476-6790-4E70-8767-570FFB31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B9DF7-69CE-412B-85FB-AE613609B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E727D-5F44-4611-913D-1489D2B8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15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8B78DE-D0CC-4C6E-A431-6D68B6831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7F0088-D4B6-4256-8BA9-79B1E3194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7AF1E4-DE7F-4542-AD67-FCA92368B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7E47A2-1A03-45A5-A8BE-2DAB3044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DEF46-3C69-4C3D-B719-D00B8D91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6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2020.11.13.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2020.11.13.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C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C05B79-6DC0-44DE-A06F-F431A7A7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C75FC5-DE22-4F07-A3F4-7AAF4E6F6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4366DE-B090-44C9-875C-63FCF6137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46B2-3945-49FD-A5E4-16DD74E17D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5360C6-2C5F-43C2-9855-01C2B077D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9DDD51-4C67-41A6-9571-E0EB325F2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875E6-7AF9-49FA-BA50-99CB546386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7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vwJDOmfy9Y&amp;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857251"/>
            <a:ext cx="8490731" cy="59780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internetkapcsolat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1 műanyag kupak (kör rajzoláshoz, normál méretű),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1 üres gyufás doboz </a:t>
            </a:r>
            <a:r>
              <a:rPr lang="hu-HU" dirty="0" smtClean="0">
                <a:solidFill>
                  <a:prstClr val="white"/>
                </a:solidFill>
                <a:cs typeface="Arial" panose="020B0604020202020204" pitchFamily="34" charset="0"/>
              </a:rPr>
              <a:t>(a kupakkal körberajzolt körnek bele kell férni a gyufás dobozba)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színes lap vagy fehér lap és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olló,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ragasztó,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42858" y="4216178"/>
            <a:ext cx="3415553" cy="2641822"/>
          </a:xfrm>
          <a:prstGeom prst="rect">
            <a:avLst/>
          </a:prstGeom>
          <a:solidFill>
            <a:srgbClr val="D9FED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1"/>
            <a:ext cx="12191999" cy="857250"/>
          </a:xfrm>
          <a:prstGeom prst="rect">
            <a:avLst/>
          </a:prstGeom>
          <a:solidFill>
            <a:srgbClr val="D252A7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KÜLÖNLEGES AJÁNDÉK 2.</a:t>
            </a:r>
            <a:endParaRPr lang="hu-HU" sz="4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075894" y="1257300"/>
            <a:ext cx="7153956" cy="38845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rgbClr val="00CC99"/>
                </a:solidFill>
              </a:rPr>
              <a:t>TUDSZ ESETLEG MÉG VALAKIRŐL, </a:t>
            </a:r>
          </a:p>
          <a:p>
            <a:pPr algn="ctr"/>
            <a:r>
              <a:rPr lang="hu-HU" sz="4400" dirty="0" smtClean="0">
                <a:solidFill>
                  <a:srgbClr val="00CC99"/>
                </a:solidFill>
              </a:rPr>
              <a:t>AKINEK SZÜKSÉGE </a:t>
            </a:r>
          </a:p>
          <a:p>
            <a:pPr algn="ctr"/>
            <a:r>
              <a:rPr lang="hu-HU" sz="4400" dirty="0" smtClean="0">
                <a:solidFill>
                  <a:srgbClr val="00CC99"/>
                </a:solidFill>
              </a:rPr>
              <a:t>VAN </a:t>
            </a:r>
          </a:p>
          <a:p>
            <a:pPr algn="ctr"/>
            <a:r>
              <a:rPr lang="hu-HU" sz="4400" dirty="0" smtClean="0">
                <a:solidFill>
                  <a:srgbClr val="00CC99"/>
                </a:solidFill>
              </a:rPr>
              <a:t>A SEGÍTSÉGEDRE?</a:t>
            </a:r>
            <a:endParaRPr lang="hu-HU" sz="4400" dirty="0">
              <a:solidFill>
                <a:srgbClr val="00CC99"/>
              </a:solidFill>
            </a:endParaRPr>
          </a:p>
        </p:txBody>
      </p:sp>
      <p:sp>
        <p:nvSpPr>
          <p:cNvPr id="9" name="Oval 5">
            <a:extLst>
              <a:ext uri="{FF2B5EF4-FFF2-40B4-BE49-F238E27FC236}">
                <a16:creationId xmlns:a16="http://schemas.microsoft.com/office/drawing/2014/main" xmlns="" id="{0EF4FE46-24F0-4F9E-878D-EA10179068E3}"/>
              </a:ext>
            </a:extLst>
          </p:cNvPr>
          <p:cNvSpPr/>
          <p:nvPr/>
        </p:nvSpPr>
        <p:spPr>
          <a:xfrm>
            <a:off x="9110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ircle: Hollow 6">
            <a:extLst>
              <a:ext uri="{FF2B5EF4-FFF2-40B4-BE49-F238E27FC236}">
                <a16:creationId xmlns:a16="http://schemas.microsoft.com/office/drawing/2014/main" xmlns="" id="{499FC8D8-16E8-42AC-8C28-E0F852FDAB2E}"/>
              </a:ext>
            </a:extLst>
          </p:cNvPr>
          <p:cNvSpPr/>
          <p:nvPr/>
        </p:nvSpPr>
        <p:spPr>
          <a:xfrm>
            <a:off x="289063" y="18669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66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4" name="Group 66">
            <a:extLst>
              <a:ext uri="{FF2B5EF4-FFF2-40B4-BE49-F238E27FC236}">
                <a16:creationId xmlns:a16="http://schemas.microsoft.com/office/drawing/2014/main" xmlns="" id="{29D1362C-3DEF-465A-B100-5259D816C85B}"/>
              </a:ext>
            </a:extLst>
          </p:cNvPr>
          <p:cNvGrpSpPr/>
          <p:nvPr/>
        </p:nvGrpSpPr>
        <p:grpSpPr>
          <a:xfrm>
            <a:off x="174952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Oval 64">
              <a:extLst>
                <a:ext uri="{FF2B5EF4-FFF2-40B4-BE49-F238E27FC236}">
                  <a16:creationId xmlns:a16="http://schemas.microsoft.com/office/drawing/2014/main" xmlns="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Oval 65">
              <a:extLst>
                <a:ext uri="{FF2B5EF4-FFF2-40B4-BE49-F238E27FC236}">
                  <a16:creationId xmlns:a16="http://schemas.microsoft.com/office/drawing/2014/main" xmlns="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202657" y="929430"/>
            <a:ext cx="2068557" cy="4999139"/>
            <a:chOff x="159924" y="1048796"/>
            <a:chExt cx="2068557" cy="4999139"/>
          </a:xfrm>
        </p:grpSpPr>
        <p:sp>
          <p:nvSpPr>
            <p:cNvPr id="18" name="Oval 15">
              <a:extLst>
                <a:ext uri="{FF2B5EF4-FFF2-40B4-BE49-F238E27FC236}">
                  <a16:creationId xmlns:a16="http://schemas.microsoft.com/office/drawing/2014/main" xmlns="" id="{64CEC3FD-3CA2-4999-B32F-FFBFDF46174A}"/>
                </a:ext>
              </a:extLst>
            </p:cNvPr>
            <p:cNvSpPr/>
            <p:nvPr/>
          </p:nvSpPr>
          <p:spPr>
            <a:xfrm>
              <a:off x="1136476" y="18773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xmlns="" id="{BAEF7AA1-0DEA-4478-89D5-AEE0A537C7B2}"/>
                </a:ext>
              </a:extLst>
            </p:cNvPr>
            <p:cNvSpPr/>
            <p:nvPr/>
          </p:nvSpPr>
          <p:spPr>
            <a:xfrm>
              <a:off x="159924" y="1048796"/>
              <a:ext cx="742071" cy="74207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 </a:t>
              </a:r>
              <a:endParaRPr lang="en-US" dirty="0"/>
            </a:p>
          </p:txBody>
        </p:sp>
        <p:sp>
          <p:nvSpPr>
            <p:cNvPr id="20" name="Oval 16">
              <a:extLst>
                <a:ext uri="{FF2B5EF4-FFF2-40B4-BE49-F238E27FC236}">
                  <a16:creationId xmlns:a16="http://schemas.microsoft.com/office/drawing/2014/main" xmlns="" id="{5A43284E-6F04-4D58-B238-CC668A1601BB}"/>
                </a:ext>
              </a:extLst>
            </p:cNvPr>
            <p:cNvSpPr/>
            <p:nvPr/>
          </p:nvSpPr>
          <p:spPr>
            <a:xfrm>
              <a:off x="1486410" y="32484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Oval 18">
              <a:extLst>
                <a:ext uri="{FF2B5EF4-FFF2-40B4-BE49-F238E27FC236}">
                  <a16:creationId xmlns:a16="http://schemas.microsoft.com/office/drawing/2014/main" xmlns="" id="{E26E5049-F6AF-4B1C-B039-54C7F40B7978}"/>
                </a:ext>
              </a:extLst>
            </p:cNvPr>
            <p:cNvSpPr/>
            <p:nvPr/>
          </p:nvSpPr>
          <p:spPr>
            <a:xfrm>
              <a:off x="159925" y="5305864"/>
              <a:ext cx="742071" cy="74207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Oval 17">
              <a:extLst>
                <a:ext uri="{FF2B5EF4-FFF2-40B4-BE49-F238E27FC236}">
                  <a16:creationId xmlns:a16="http://schemas.microsoft.com/office/drawing/2014/main" xmlns="" id="{077CE203-9F0D-4E5B-B6B9-4B26B4A82063}"/>
                </a:ext>
              </a:extLst>
            </p:cNvPr>
            <p:cNvSpPr/>
            <p:nvPr/>
          </p:nvSpPr>
          <p:spPr>
            <a:xfrm>
              <a:off x="1053294" y="4473196"/>
              <a:ext cx="742071" cy="742071"/>
            </a:xfrm>
            <a:prstGeom prst="ellipse">
              <a:avLst/>
            </a:prstGeom>
            <a:solidFill>
              <a:srgbClr val="FFD966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24" name="Kép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715" y="2349000"/>
            <a:ext cx="2193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9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955245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rgbClr val="FDF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rgbClr val="FDFDB3"/>
              </a:gs>
              <a:gs pos="100000">
                <a:srgbClr val="FDFDB3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AE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DCAE8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4570868" y="114300"/>
            <a:ext cx="6586702" cy="1234772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40000"/>
                  <a:lumOff val="60000"/>
                </a:schemeClr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pPr algn="ctr"/>
            <a:r>
              <a:rPr lang="hu-HU" sz="3200" b="1" dirty="0" smtClean="0">
                <a:solidFill>
                  <a:prstClr val="white"/>
                </a:solidFill>
              </a:rPr>
              <a:t>énekeld el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661208" cy="1646871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565426" y="1513972"/>
            <a:ext cx="8597587" cy="534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 anchorCtr="0"/>
          <a:lstStyle/>
          <a:p>
            <a:r>
              <a:rPr lang="hu-HU" sz="2200" dirty="0" smtClean="0">
                <a:solidFill>
                  <a:schemeClr val="tx1"/>
                </a:solidFill>
              </a:rPr>
              <a:t>1. Hála, hogy itt a csendes reggel,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hogy éjre nappal jő,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 minden órám gondját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elhordozza Ő.</a:t>
            </a:r>
          </a:p>
          <a:p>
            <a:endParaRPr lang="hu-HU" sz="2200" dirty="0" smtClean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2. Hála barátért, testvér szívért,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ha bennük bízhatom.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hogy minden ellenségnek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békéd hozhatom.</a:t>
            </a:r>
          </a:p>
          <a:p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3. Hála a munka áldásáért,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 a boldog percekért.</a:t>
            </a:r>
          </a:p>
          <a:p>
            <a:r>
              <a:rPr lang="hu-HU" sz="2200" dirty="0">
                <a:solidFill>
                  <a:schemeClr val="tx1"/>
                </a:solidFill>
              </a:rPr>
              <a:t>H</a:t>
            </a:r>
            <a:r>
              <a:rPr lang="hu-HU" sz="2200" dirty="0" smtClean="0">
                <a:solidFill>
                  <a:schemeClr val="tx1"/>
                </a:solidFill>
              </a:rPr>
              <a:t>ála, hogy adtál dalt is fényt is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adtál szép zenét.</a:t>
            </a:r>
          </a:p>
          <a:p>
            <a:endParaRPr lang="hu-HU" sz="2200" dirty="0" smtClean="0">
              <a:solidFill>
                <a:schemeClr val="tx1"/>
              </a:solidFill>
            </a:endParaRPr>
          </a:p>
          <a:p>
            <a:endParaRPr lang="hu-HU" sz="2200" dirty="0" smtClean="0">
              <a:solidFill>
                <a:schemeClr val="tx1"/>
              </a:solidFill>
            </a:endParaRPr>
          </a:p>
          <a:p>
            <a:endParaRPr lang="hu-HU" sz="2200" dirty="0" smtClean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4. Hála, ha olykor bánat támad,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 mindegyik jó szóért.</a:t>
            </a:r>
          </a:p>
          <a:p>
            <a:r>
              <a:rPr lang="hu-HU" sz="2200" dirty="0">
                <a:solidFill>
                  <a:schemeClr val="tx1"/>
                </a:solidFill>
              </a:rPr>
              <a:t>H</a:t>
            </a:r>
            <a:r>
              <a:rPr lang="hu-HU" sz="2200" dirty="0" smtClean="0">
                <a:solidFill>
                  <a:schemeClr val="tx1"/>
                </a:solidFill>
              </a:rPr>
              <a:t>ála, hogy éltem intésedre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céljához elért.</a:t>
            </a:r>
          </a:p>
          <a:p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5. Hála, hogy a Te Igéd jár át,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hogy a Te Lelked hív.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szeretet áldó árját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érzi minden szív.</a:t>
            </a:r>
          </a:p>
          <a:p>
            <a:endParaRPr lang="hu-HU" sz="2200" dirty="0">
              <a:solidFill>
                <a:schemeClr val="tx1"/>
              </a:solidFill>
            </a:endParaRPr>
          </a:p>
          <a:p>
            <a:r>
              <a:rPr lang="hu-HU" sz="2200" dirty="0" smtClean="0">
                <a:solidFill>
                  <a:schemeClr val="tx1"/>
                </a:solidFill>
              </a:rPr>
              <a:t>6. Hála, hogy a Te szent nagy fényed, hála, szívemen átragyog.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Hála, azért is épp, hogy </a:t>
            </a:r>
          </a:p>
          <a:p>
            <a:r>
              <a:rPr lang="hu-HU" sz="2200" dirty="0" smtClean="0">
                <a:solidFill>
                  <a:schemeClr val="tx1"/>
                </a:solidFill>
              </a:rPr>
              <a:t>Néked hálát adhatok.</a:t>
            </a:r>
          </a:p>
          <a:p>
            <a:endParaRPr lang="hu-HU" sz="2200" dirty="0" smtClean="0">
              <a:solidFill>
                <a:schemeClr val="tx1"/>
              </a:solidFill>
            </a:endParaRPr>
          </a:p>
          <a:p>
            <a:endParaRPr lang="hu-HU" sz="2200" dirty="0">
              <a:solidFill>
                <a:schemeClr val="tx1"/>
              </a:solidFill>
            </a:endParaRPr>
          </a:p>
          <a:p>
            <a:endParaRPr lang="hu-HU" sz="2200" dirty="0"/>
          </a:p>
        </p:txBody>
      </p:sp>
      <p:grpSp>
        <p:nvGrpSpPr>
          <p:cNvPr id="6" name="Csoportba foglalás 5"/>
          <p:cNvGrpSpPr/>
          <p:nvPr/>
        </p:nvGrpSpPr>
        <p:grpSpPr>
          <a:xfrm rot="526064">
            <a:off x="218651" y="2994018"/>
            <a:ext cx="3222044" cy="2702434"/>
            <a:chOff x="2935032" y="3057080"/>
            <a:chExt cx="3222044" cy="2702434"/>
          </a:xfrm>
        </p:grpSpPr>
        <p:sp>
          <p:nvSpPr>
            <p:cNvPr id="5" name="Ellipszis 4"/>
            <p:cNvSpPr/>
            <p:nvPr/>
          </p:nvSpPr>
          <p:spPr>
            <a:xfrm>
              <a:off x="2935032" y="3184204"/>
              <a:ext cx="3133171" cy="2375641"/>
            </a:xfrm>
            <a:custGeom>
              <a:avLst/>
              <a:gdLst>
                <a:gd name="connsiteX0" fmla="*/ 0 w 2834923"/>
                <a:gd name="connsiteY0" fmla="*/ 1142191 h 2284382"/>
                <a:gd name="connsiteX1" fmla="*/ 1417462 w 2834923"/>
                <a:gd name="connsiteY1" fmla="*/ 0 h 2284382"/>
                <a:gd name="connsiteX2" fmla="*/ 2834924 w 2834923"/>
                <a:gd name="connsiteY2" fmla="*/ 1142191 h 2284382"/>
                <a:gd name="connsiteX3" fmla="*/ 1417462 w 2834923"/>
                <a:gd name="connsiteY3" fmla="*/ 2284382 h 2284382"/>
                <a:gd name="connsiteX4" fmla="*/ 0 w 2834923"/>
                <a:gd name="connsiteY4" fmla="*/ 1142191 h 2284382"/>
                <a:gd name="connsiteX0" fmla="*/ 6 w 2834930"/>
                <a:gd name="connsiteY0" fmla="*/ 397542 h 1539733"/>
                <a:gd name="connsiteX1" fmla="*/ 1404021 w 2834930"/>
                <a:gd name="connsiteY1" fmla="*/ 75621 h 1539733"/>
                <a:gd name="connsiteX2" fmla="*/ 2834930 w 2834930"/>
                <a:gd name="connsiteY2" fmla="*/ 397542 h 1539733"/>
                <a:gd name="connsiteX3" fmla="*/ 1417468 w 2834930"/>
                <a:gd name="connsiteY3" fmla="*/ 1539733 h 1539733"/>
                <a:gd name="connsiteX4" fmla="*/ 6 w 2834930"/>
                <a:gd name="connsiteY4" fmla="*/ 397542 h 1539733"/>
                <a:gd name="connsiteX0" fmla="*/ 8 w 2834932"/>
                <a:gd name="connsiteY0" fmla="*/ 648385 h 1790576"/>
                <a:gd name="connsiteX1" fmla="*/ 1404023 w 2834932"/>
                <a:gd name="connsiteY1" fmla="*/ 326464 h 1790576"/>
                <a:gd name="connsiteX2" fmla="*/ 2834932 w 2834932"/>
                <a:gd name="connsiteY2" fmla="*/ 648385 h 1790576"/>
                <a:gd name="connsiteX3" fmla="*/ 1417470 w 2834932"/>
                <a:gd name="connsiteY3" fmla="*/ 1790576 h 1790576"/>
                <a:gd name="connsiteX4" fmla="*/ 8 w 2834932"/>
                <a:gd name="connsiteY4" fmla="*/ 648385 h 1790576"/>
                <a:gd name="connsiteX0" fmla="*/ 4 w 2834928"/>
                <a:gd name="connsiteY0" fmla="*/ 530134 h 1672325"/>
                <a:gd name="connsiteX1" fmla="*/ 1404019 w 2834928"/>
                <a:gd name="connsiteY1" fmla="*/ 208213 h 1672325"/>
                <a:gd name="connsiteX2" fmla="*/ 2834928 w 2834928"/>
                <a:gd name="connsiteY2" fmla="*/ 530134 h 1672325"/>
                <a:gd name="connsiteX3" fmla="*/ 1417466 w 2834928"/>
                <a:gd name="connsiteY3" fmla="*/ 1672325 h 1672325"/>
                <a:gd name="connsiteX4" fmla="*/ 4 w 2834928"/>
                <a:gd name="connsiteY4" fmla="*/ 530134 h 1672325"/>
                <a:gd name="connsiteX0" fmla="*/ 3091 w 2838015"/>
                <a:gd name="connsiteY0" fmla="*/ 728618 h 1870809"/>
                <a:gd name="connsiteX1" fmla="*/ 1407106 w 2838015"/>
                <a:gd name="connsiteY1" fmla="*/ 406697 h 1870809"/>
                <a:gd name="connsiteX2" fmla="*/ 2838015 w 2838015"/>
                <a:gd name="connsiteY2" fmla="*/ 728618 h 1870809"/>
                <a:gd name="connsiteX3" fmla="*/ 1420553 w 2838015"/>
                <a:gd name="connsiteY3" fmla="*/ 1870809 h 1870809"/>
                <a:gd name="connsiteX4" fmla="*/ 3091 w 2838015"/>
                <a:gd name="connsiteY4" fmla="*/ 728618 h 1870809"/>
                <a:gd name="connsiteX0" fmla="*/ 495 w 2835419"/>
                <a:gd name="connsiteY0" fmla="*/ 544241 h 2143632"/>
                <a:gd name="connsiteX1" fmla="*/ 1404510 w 2835419"/>
                <a:gd name="connsiteY1" fmla="*/ 222320 h 2143632"/>
                <a:gd name="connsiteX2" fmla="*/ 2835419 w 2835419"/>
                <a:gd name="connsiteY2" fmla="*/ 544241 h 2143632"/>
                <a:gd name="connsiteX3" fmla="*/ 1565875 w 2835419"/>
                <a:gd name="connsiteY3" fmla="*/ 2143632 h 2143632"/>
                <a:gd name="connsiteX4" fmla="*/ 495 w 2835419"/>
                <a:gd name="connsiteY4" fmla="*/ 544241 h 2143632"/>
                <a:gd name="connsiteX0" fmla="*/ 76 w 2835000"/>
                <a:gd name="connsiteY0" fmla="*/ 701415 h 2300806"/>
                <a:gd name="connsiteX1" fmla="*/ 1619244 w 2835000"/>
                <a:gd name="connsiteY1" fmla="*/ 191235 h 2300806"/>
                <a:gd name="connsiteX2" fmla="*/ 2835000 w 2835000"/>
                <a:gd name="connsiteY2" fmla="*/ 701415 h 2300806"/>
                <a:gd name="connsiteX3" fmla="*/ 1565456 w 2835000"/>
                <a:gd name="connsiteY3" fmla="*/ 2300806 h 2300806"/>
                <a:gd name="connsiteX4" fmla="*/ 76 w 2835000"/>
                <a:gd name="connsiteY4" fmla="*/ 701415 h 2300806"/>
                <a:gd name="connsiteX0" fmla="*/ 79 w 2431591"/>
                <a:gd name="connsiteY0" fmla="*/ 908974 h 2148070"/>
                <a:gd name="connsiteX1" fmla="*/ 1215835 w 2431591"/>
                <a:gd name="connsiteY1" fmla="*/ 35724 h 2148070"/>
                <a:gd name="connsiteX2" fmla="*/ 2431591 w 2431591"/>
                <a:gd name="connsiteY2" fmla="*/ 545904 h 2148070"/>
                <a:gd name="connsiteX3" fmla="*/ 1162047 w 2431591"/>
                <a:gd name="connsiteY3" fmla="*/ 2145295 h 2148070"/>
                <a:gd name="connsiteX4" fmla="*/ 79 w 2431591"/>
                <a:gd name="connsiteY4" fmla="*/ 908974 h 2148070"/>
                <a:gd name="connsiteX0" fmla="*/ 112806 w 2544318"/>
                <a:gd name="connsiteY0" fmla="*/ 908974 h 2155647"/>
                <a:gd name="connsiteX1" fmla="*/ 1328562 w 2544318"/>
                <a:gd name="connsiteY1" fmla="*/ 35724 h 2155647"/>
                <a:gd name="connsiteX2" fmla="*/ 2544318 w 2544318"/>
                <a:gd name="connsiteY2" fmla="*/ 545904 h 2155647"/>
                <a:gd name="connsiteX3" fmla="*/ 1274774 w 2544318"/>
                <a:gd name="connsiteY3" fmla="*/ 2145295 h 2155647"/>
                <a:gd name="connsiteX4" fmla="*/ 112806 w 2544318"/>
                <a:gd name="connsiteY4" fmla="*/ 908974 h 2155647"/>
                <a:gd name="connsiteX0" fmla="*/ 107117 w 2646206"/>
                <a:gd name="connsiteY0" fmla="*/ 1197673 h 2215657"/>
                <a:gd name="connsiteX1" fmla="*/ 1430450 w 2646206"/>
                <a:gd name="connsiteY1" fmla="*/ 55482 h 2215657"/>
                <a:gd name="connsiteX2" fmla="*/ 2646206 w 2646206"/>
                <a:gd name="connsiteY2" fmla="*/ 565662 h 2215657"/>
                <a:gd name="connsiteX3" fmla="*/ 1376662 w 2646206"/>
                <a:gd name="connsiteY3" fmla="*/ 2165053 h 2215657"/>
                <a:gd name="connsiteX4" fmla="*/ 107117 w 2646206"/>
                <a:gd name="connsiteY4" fmla="*/ 1197673 h 2215657"/>
                <a:gd name="connsiteX0" fmla="*/ 172 w 2539261"/>
                <a:gd name="connsiteY0" fmla="*/ 1298765 h 2276806"/>
                <a:gd name="connsiteX1" fmla="*/ 1189035 w 2539261"/>
                <a:gd name="connsiteY1" fmla="*/ 35551 h 2276806"/>
                <a:gd name="connsiteX2" fmla="*/ 2539261 w 2539261"/>
                <a:gd name="connsiteY2" fmla="*/ 666754 h 2276806"/>
                <a:gd name="connsiteX3" fmla="*/ 1269717 w 2539261"/>
                <a:gd name="connsiteY3" fmla="*/ 2266145 h 2276806"/>
                <a:gd name="connsiteX4" fmla="*/ 172 w 2539261"/>
                <a:gd name="connsiteY4" fmla="*/ 1298765 h 2276806"/>
                <a:gd name="connsiteX0" fmla="*/ 34978 w 2579123"/>
                <a:gd name="connsiteY0" fmla="*/ 1266793 h 2244834"/>
                <a:gd name="connsiteX1" fmla="*/ 1223841 w 2579123"/>
                <a:gd name="connsiteY1" fmla="*/ 3579 h 2244834"/>
                <a:gd name="connsiteX2" fmla="*/ 2574067 w 2579123"/>
                <a:gd name="connsiteY2" fmla="*/ 634782 h 2244834"/>
                <a:gd name="connsiteX3" fmla="*/ 1304523 w 2579123"/>
                <a:gd name="connsiteY3" fmla="*/ 2234173 h 2244834"/>
                <a:gd name="connsiteX4" fmla="*/ 34978 w 2579123"/>
                <a:gd name="connsiteY4" fmla="*/ 1266793 h 2244834"/>
                <a:gd name="connsiteX0" fmla="*/ 183 w 2821660"/>
                <a:gd name="connsiteY0" fmla="*/ 1263271 h 2230706"/>
                <a:gd name="connsiteX1" fmla="*/ 1189046 w 2821660"/>
                <a:gd name="connsiteY1" fmla="*/ 57 h 2230706"/>
                <a:gd name="connsiteX2" fmla="*/ 2821660 w 2821660"/>
                <a:gd name="connsiteY2" fmla="*/ 1222930 h 2230706"/>
                <a:gd name="connsiteX3" fmla="*/ 1269728 w 2821660"/>
                <a:gd name="connsiteY3" fmla="*/ 2230651 h 2230706"/>
                <a:gd name="connsiteX4" fmla="*/ 183 w 2821660"/>
                <a:gd name="connsiteY4" fmla="*/ 1263271 h 2230706"/>
                <a:gd name="connsiteX0" fmla="*/ 5 w 2821482"/>
                <a:gd name="connsiteY0" fmla="*/ 440436 h 1407860"/>
                <a:gd name="connsiteX1" fmla="*/ 1256104 w 2821482"/>
                <a:gd name="connsiteY1" fmla="*/ 78175 h 1407860"/>
                <a:gd name="connsiteX2" fmla="*/ 2821482 w 2821482"/>
                <a:gd name="connsiteY2" fmla="*/ 400095 h 1407860"/>
                <a:gd name="connsiteX3" fmla="*/ 1269550 w 2821482"/>
                <a:gd name="connsiteY3" fmla="*/ 1407816 h 1407860"/>
                <a:gd name="connsiteX4" fmla="*/ 5 w 2821482"/>
                <a:gd name="connsiteY4" fmla="*/ 440436 h 1407860"/>
                <a:gd name="connsiteX0" fmla="*/ 21 w 2821498"/>
                <a:gd name="connsiteY0" fmla="*/ 951711 h 1919135"/>
                <a:gd name="connsiteX1" fmla="*/ 1256120 w 2821498"/>
                <a:gd name="connsiteY1" fmla="*/ 589450 h 1919135"/>
                <a:gd name="connsiteX2" fmla="*/ 2821498 w 2821498"/>
                <a:gd name="connsiteY2" fmla="*/ 911370 h 1919135"/>
                <a:gd name="connsiteX3" fmla="*/ 1269566 w 2821498"/>
                <a:gd name="connsiteY3" fmla="*/ 1919091 h 1919135"/>
                <a:gd name="connsiteX4" fmla="*/ 21 w 2821498"/>
                <a:gd name="connsiteY4" fmla="*/ 951711 h 1919135"/>
                <a:gd name="connsiteX0" fmla="*/ 7 w 2821484"/>
                <a:gd name="connsiteY0" fmla="*/ 482836 h 1450260"/>
                <a:gd name="connsiteX1" fmla="*/ 1256106 w 2821484"/>
                <a:gd name="connsiteY1" fmla="*/ 120575 h 1450260"/>
                <a:gd name="connsiteX2" fmla="*/ 2821484 w 2821484"/>
                <a:gd name="connsiteY2" fmla="*/ 442495 h 1450260"/>
                <a:gd name="connsiteX3" fmla="*/ 1269552 w 2821484"/>
                <a:gd name="connsiteY3" fmla="*/ 1450216 h 1450260"/>
                <a:gd name="connsiteX4" fmla="*/ 7 w 2821484"/>
                <a:gd name="connsiteY4" fmla="*/ 482836 h 1450260"/>
                <a:gd name="connsiteX0" fmla="*/ 7 w 2838263"/>
                <a:gd name="connsiteY0" fmla="*/ 476450 h 1443874"/>
                <a:gd name="connsiteX1" fmla="*/ 1256106 w 2838263"/>
                <a:gd name="connsiteY1" fmla="*/ 114189 h 1443874"/>
                <a:gd name="connsiteX2" fmla="*/ 2042468 w 2838263"/>
                <a:gd name="connsiteY2" fmla="*/ 18440 h 1443874"/>
                <a:gd name="connsiteX3" fmla="*/ 2821484 w 2838263"/>
                <a:gd name="connsiteY3" fmla="*/ 436109 h 1443874"/>
                <a:gd name="connsiteX4" fmla="*/ 1269552 w 2838263"/>
                <a:gd name="connsiteY4" fmla="*/ 1443830 h 1443874"/>
                <a:gd name="connsiteX5" fmla="*/ 7 w 2838263"/>
                <a:gd name="connsiteY5" fmla="*/ 476450 h 1443874"/>
                <a:gd name="connsiteX0" fmla="*/ 231384 w 3069640"/>
                <a:gd name="connsiteY0" fmla="*/ 829458 h 1796887"/>
                <a:gd name="connsiteX1" fmla="*/ 438612 w 3069640"/>
                <a:gd name="connsiteY1" fmla="*/ 9997 h 1796887"/>
                <a:gd name="connsiteX2" fmla="*/ 2273845 w 3069640"/>
                <a:gd name="connsiteY2" fmla="*/ 371448 h 1796887"/>
                <a:gd name="connsiteX3" fmla="*/ 3052861 w 3069640"/>
                <a:gd name="connsiteY3" fmla="*/ 789117 h 1796887"/>
                <a:gd name="connsiteX4" fmla="*/ 1500929 w 3069640"/>
                <a:gd name="connsiteY4" fmla="*/ 1796838 h 1796887"/>
                <a:gd name="connsiteX5" fmla="*/ 231384 w 3069640"/>
                <a:gd name="connsiteY5" fmla="*/ 829458 h 1796887"/>
                <a:gd name="connsiteX0" fmla="*/ 109356 w 2952178"/>
                <a:gd name="connsiteY0" fmla="*/ 1166155 h 2133584"/>
                <a:gd name="connsiteX1" fmla="*/ 316584 w 2952178"/>
                <a:gd name="connsiteY1" fmla="*/ 346694 h 2133584"/>
                <a:gd name="connsiteX2" fmla="*/ 2313182 w 2952178"/>
                <a:gd name="connsiteY2" fmla="*/ 8898 h 2133584"/>
                <a:gd name="connsiteX3" fmla="*/ 2930833 w 2952178"/>
                <a:gd name="connsiteY3" fmla="*/ 1125814 h 2133584"/>
                <a:gd name="connsiteX4" fmla="*/ 1378901 w 2952178"/>
                <a:gd name="connsiteY4" fmla="*/ 2133535 h 2133584"/>
                <a:gd name="connsiteX5" fmla="*/ 109356 w 2952178"/>
                <a:gd name="connsiteY5" fmla="*/ 1166155 h 2133584"/>
                <a:gd name="connsiteX0" fmla="*/ 109356 w 2952178"/>
                <a:gd name="connsiteY0" fmla="*/ 1157257 h 2124686"/>
                <a:gd name="connsiteX1" fmla="*/ 316584 w 2952178"/>
                <a:gd name="connsiteY1" fmla="*/ 337796 h 2124686"/>
                <a:gd name="connsiteX2" fmla="*/ 2313182 w 2952178"/>
                <a:gd name="connsiteY2" fmla="*/ 0 h 2124686"/>
                <a:gd name="connsiteX3" fmla="*/ 2930833 w 2952178"/>
                <a:gd name="connsiteY3" fmla="*/ 1116916 h 2124686"/>
                <a:gd name="connsiteX4" fmla="*/ 1378901 w 2952178"/>
                <a:gd name="connsiteY4" fmla="*/ 2124637 h 2124686"/>
                <a:gd name="connsiteX5" fmla="*/ 109356 w 2952178"/>
                <a:gd name="connsiteY5" fmla="*/ 1157257 h 2124686"/>
                <a:gd name="connsiteX0" fmla="*/ 98491 w 2935118"/>
                <a:gd name="connsiteY0" fmla="*/ 888316 h 1855745"/>
                <a:gd name="connsiteX1" fmla="*/ 305719 w 2935118"/>
                <a:gd name="connsiteY1" fmla="*/ 68855 h 1855745"/>
                <a:gd name="connsiteX2" fmla="*/ 2060270 w 2935118"/>
                <a:gd name="connsiteY2" fmla="*/ 0 h 1855745"/>
                <a:gd name="connsiteX3" fmla="*/ 2919968 w 2935118"/>
                <a:gd name="connsiteY3" fmla="*/ 847975 h 1855745"/>
                <a:gd name="connsiteX4" fmla="*/ 1368036 w 2935118"/>
                <a:gd name="connsiteY4" fmla="*/ 1855696 h 1855745"/>
                <a:gd name="connsiteX5" fmla="*/ 98491 w 2935118"/>
                <a:gd name="connsiteY5" fmla="*/ 888316 h 1855745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115310 w 2967760"/>
                <a:gd name="connsiteY0" fmla="*/ 1025250 h 2476755"/>
                <a:gd name="connsiteX1" fmla="*/ 322538 w 2967760"/>
                <a:gd name="connsiteY1" fmla="*/ 205789 h 2476755"/>
                <a:gd name="connsiteX2" fmla="*/ 2077089 w 2967760"/>
                <a:gd name="connsiteY2" fmla="*/ 136934 h 2476755"/>
                <a:gd name="connsiteX3" fmla="*/ 2936787 w 2967760"/>
                <a:gd name="connsiteY3" fmla="*/ 984909 h 2476755"/>
                <a:gd name="connsiteX4" fmla="*/ 1613455 w 2967760"/>
                <a:gd name="connsiteY4" fmla="*/ 2476724 h 2476755"/>
                <a:gd name="connsiteX5" fmla="*/ 115310 w 2967760"/>
                <a:gd name="connsiteY5" fmla="*/ 1025250 h 2476755"/>
                <a:gd name="connsiteX0" fmla="*/ 115310 w 2992906"/>
                <a:gd name="connsiteY0" fmla="*/ 988257 h 2446554"/>
                <a:gd name="connsiteX1" fmla="*/ 322538 w 2992906"/>
                <a:gd name="connsiteY1" fmla="*/ 168796 h 2446554"/>
                <a:gd name="connsiteX2" fmla="*/ 2077089 w 2992906"/>
                <a:gd name="connsiteY2" fmla="*/ 99941 h 2446554"/>
                <a:gd name="connsiteX3" fmla="*/ 2963682 w 2992906"/>
                <a:gd name="connsiteY3" fmla="*/ 1512692 h 2446554"/>
                <a:gd name="connsiteX4" fmla="*/ 1613455 w 2992906"/>
                <a:gd name="connsiteY4" fmla="*/ 2439731 h 2446554"/>
                <a:gd name="connsiteX5" fmla="*/ 115310 w 2992906"/>
                <a:gd name="connsiteY5" fmla="*/ 988257 h 2446554"/>
                <a:gd name="connsiteX0" fmla="*/ 115310 w 3100530"/>
                <a:gd name="connsiteY0" fmla="*/ 1039219 h 2497516"/>
                <a:gd name="connsiteX1" fmla="*/ 322538 w 3100530"/>
                <a:gd name="connsiteY1" fmla="*/ 219758 h 2497516"/>
                <a:gd name="connsiteX2" fmla="*/ 2077089 w 3100530"/>
                <a:gd name="connsiteY2" fmla="*/ 150903 h 2497516"/>
                <a:gd name="connsiteX3" fmla="*/ 2963682 w 3100530"/>
                <a:gd name="connsiteY3" fmla="*/ 1563654 h 2497516"/>
                <a:gd name="connsiteX4" fmla="*/ 1613455 w 3100530"/>
                <a:gd name="connsiteY4" fmla="*/ 2490693 h 2497516"/>
                <a:gd name="connsiteX5" fmla="*/ 115310 w 3100530"/>
                <a:gd name="connsiteY5" fmla="*/ 1039219 h 2497516"/>
                <a:gd name="connsiteX0" fmla="*/ 34406 w 3019626"/>
                <a:gd name="connsiteY0" fmla="*/ 1039219 h 2497516"/>
                <a:gd name="connsiteX1" fmla="*/ 604705 w 3019626"/>
                <a:gd name="connsiteY1" fmla="*/ 98734 h 2497516"/>
                <a:gd name="connsiteX2" fmla="*/ 1996185 w 3019626"/>
                <a:gd name="connsiteY2" fmla="*/ 150903 h 2497516"/>
                <a:gd name="connsiteX3" fmla="*/ 2882778 w 3019626"/>
                <a:gd name="connsiteY3" fmla="*/ 1563654 h 2497516"/>
                <a:gd name="connsiteX4" fmla="*/ 1532551 w 3019626"/>
                <a:gd name="connsiteY4" fmla="*/ 2490693 h 2497516"/>
                <a:gd name="connsiteX5" fmla="*/ 34406 w 3019626"/>
                <a:gd name="connsiteY5" fmla="*/ 1039219 h 2497516"/>
                <a:gd name="connsiteX0" fmla="*/ 43190 w 3028410"/>
                <a:gd name="connsiteY0" fmla="*/ 1039219 h 2497516"/>
                <a:gd name="connsiteX1" fmla="*/ 613489 w 3028410"/>
                <a:gd name="connsiteY1" fmla="*/ 98734 h 2497516"/>
                <a:gd name="connsiteX2" fmla="*/ 2004969 w 3028410"/>
                <a:gd name="connsiteY2" fmla="*/ 150903 h 2497516"/>
                <a:gd name="connsiteX3" fmla="*/ 2891562 w 3028410"/>
                <a:gd name="connsiteY3" fmla="*/ 1563654 h 2497516"/>
                <a:gd name="connsiteX4" fmla="*/ 1541335 w 3028410"/>
                <a:gd name="connsiteY4" fmla="*/ 2490693 h 2497516"/>
                <a:gd name="connsiteX5" fmla="*/ 43190 w 3028410"/>
                <a:gd name="connsiteY5" fmla="*/ 1039219 h 2497516"/>
                <a:gd name="connsiteX0" fmla="*/ 43190 w 3028410"/>
                <a:gd name="connsiteY0" fmla="*/ 1039219 h 2494153"/>
                <a:gd name="connsiteX1" fmla="*/ 613489 w 3028410"/>
                <a:gd name="connsiteY1" fmla="*/ 98734 h 2494153"/>
                <a:gd name="connsiteX2" fmla="*/ 2004969 w 3028410"/>
                <a:gd name="connsiteY2" fmla="*/ 150903 h 2494153"/>
                <a:gd name="connsiteX3" fmla="*/ 2891562 w 3028410"/>
                <a:gd name="connsiteY3" fmla="*/ 1563654 h 2494153"/>
                <a:gd name="connsiteX4" fmla="*/ 1541335 w 3028410"/>
                <a:gd name="connsiteY4" fmla="*/ 2490693 h 2494153"/>
                <a:gd name="connsiteX5" fmla="*/ 43190 w 3028410"/>
                <a:gd name="connsiteY5" fmla="*/ 1039219 h 2494153"/>
                <a:gd name="connsiteX0" fmla="*/ 43190 w 3028410"/>
                <a:gd name="connsiteY0" fmla="*/ 1039219 h 2531139"/>
                <a:gd name="connsiteX1" fmla="*/ 613489 w 3028410"/>
                <a:gd name="connsiteY1" fmla="*/ 98734 h 2531139"/>
                <a:gd name="connsiteX2" fmla="*/ 2004969 w 3028410"/>
                <a:gd name="connsiteY2" fmla="*/ 150903 h 2531139"/>
                <a:gd name="connsiteX3" fmla="*/ 2891562 w 3028410"/>
                <a:gd name="connsiteY3" fmla="*/ 1563654 h 2531139"/>
                <a:gd name="connsiteX4" fmla="*/ 1541335 w 3028410"/>
                <a:gd name="connsiteY4" fmla="*/ 2490693 h 2531139"/>
                <a:gd name="connsiteX5" fmla="*/ 43190 w 3028410"/>
                <a:gd name="connsiteY5" fmla="*/ 1039219 h 2531139"/>
                <a:gd name="connsiteX0" fmla="*/ 43190 w 3110841"/>
                <a:gd name="connsiteY0" fmla="*/ 1052664 h 2507800"/>
                <a:gd name="connsiteX1" fmla="*/ 613489 w 3110841"/>
                <a:gd name="connsiteY1" fmla="*/ 112179 h 2507800"/>
                <a:gd name="connsiteX2" fmla="*/ 2004969 w 3110841"/>
                <a:gd name="connsiteY2" fmla="*/ 164348 h 2507800"/>
                <a:gd name="connsiteX3" fmla="*/ 2985691 w 3110841"/>
                <a:gd name="connsiteY3" fmla="*/ 1456076 h 2507800"/>
                <a:gd name="connsiteX4" fmla="*/ 1541335 w 3110841"/>
                <a:gd name="connsiteY4" fmla="*/ 2504138 h 2507800"/>
                <a:gd name="connsiteX5" fmla="*/ 43190 w 3110841"/>
                <a:gd name="connsiteY5" fmla="*/ 1052664 h 2507800"/>
                <a:gd name="connsiteX0" fmla="*/ 43190 w 3110841"/>
                <a:gd name="connsiteY0" fmla="*/ 1052664 h 2509355"/>
                <a:gd name="connsiteX1" fmla="*/ 613489 w 3110841"/>
                <a:gd name="connsiteY1" fmla="*/ 112179 h 2509355"/>
                <a:gd name="connsiteX2" fmla="*/ 2004969 w 3110841"/>
                <a:gd name="connsiteY2" fmla="*/ 164348 h 2509355"/>
                <a:gd name="connsiteX3" fmla="*/ 2985691 w 3110841"/>
                <a:gd name="connsiteY3" fmla="*/ 1456076 h 2509355"/>
                <a:gd name="connsiteX4" fmla="*/ 1541335 w 3110841"/>
                <a:gd name="connsiteY4" fmla="*/ 2504138 h 2509355"/>
                <a:gd name="connsiteX5" fmla="*/ 43190 w 3110841"/>
                <a:gd name="connsiteY5" fmla="*/ 1052664 h 2509355"/>
                <a:gd name="connsiteX0" fmla="*/ 43190 w 3110841"/>
                <a:gd name="connsiteY0" fmla="*/ 1052664 h 2511348"/>
                <a:gd name="connsiteX1" fmla="*/ 613489 w 3110841"/>
                <a:gd name="connsiteY1" fmla="*/ 112179 h 2511348"/>
                <a:gd name="connsiteX2" fmla="*/ 2004969 w 3110841"/>
                <a:gd name="connsiteY2" fmla="*/ 164348 h 2511348"/>
                <a:gd name="connsiteX3" fmla="*/ 2985691 w 3110841"/>
                <a:gd name="connsiteY3" fmla="*/ 1456076 h 2511348"/>
                <a:gd name="connsiteX4" fmla="*/ 1541335 w 3110841"/>
                <a:gd name="connsiteY4" fmla="*/ 2504138 h 2511348"/>
                <a:gd name="connsiteX5" fmla="*/ 43190 w 3110841"/>
                <a:gd name="connsiteY5" fmla="*/ 1052664 h 2511348"/>
                <a:gd name="connsiteX0" fmla="*/ 43190 w 3110841"/>
                <a:gd name="connsiteY0" fmla="*/ 1052664 h 2505518"/>
                <a:gd name="connsiteX1" fmla="*/ 613489 w 3110841"/>
                <a:gd name="connsiteY1" fmla="*/ 112179 h 2505518"/>
                <a:gd name="connsiteX2" fmla="*/ 2004969 w 3110841"/>
                <a:gd name="connsiteY2" fmla="*/ 164348 h 2505518"/>
                <a:gd name="connsiteX3" fmla="*/ 2985691 w 3110841"/>
                <a:gd name="connsiteY3" fmla="*/ 1456076 h 2505518"/>
                <a:gd name="connsiteX4" fmla="*/ 1541335 w 3110841"/>
                <a:gd name="connsiteY4" fmla="*/ 2504138 h 2505518"/>
                <a:gd name="connsiteX5" fmla="*/ 43190 w 3110841"/>
                <a:gd name="connsiteY5" fmla="*/ 1052664 h 2505518"/>
                <a:gd name="connsiteX0" fmla="*/ 43190 w 3110841"/>
                <a:gd name="connsiteY0" fmla="*/ 1052664 h 2504963"/>
                <a:gd name="connsiteX1" fmla="*/ 613489 w 3110841"/>
                <a:gd name="connsiteY1" fmla="*/ 112179 h 2504963"/>
                <a:gd name="connsiteX2" fmla="*/ 2004969 w 3110841"/>
                <a:gd name="connsiteY2" fmla="*/ 164348 h 2504963"/>
                <a:gd name="connsiteX3" fmla="*/ 2985691 w 3110841"/>
                <a:gd name="connsiteY3" fmla="*/ 1456076 h 2504963"/>
                <a:gd name="connsiteX4" fmla="*/ 1541335 w 3110841"/>
                <a:gd name="connsiteY4" fmla="*/ 2504138 h 2504963"/>
                <a:gd name="connsiteX5" fmla="*/ 43190 w 3110841"/>
                <a:gd name="connsiteY5" fmla="*/ 1052664 h 2504963"/>
                <a:gd name="connsiteX0" fmla="*/ 43190 w 3207119"/>
                <a:gd name="connsiteY0" fmla="*/ 1026484 h 2494314"/>
                <a:gd name="connsiteX1" fmla="*/ 613489 w 3207119"/>
                <a:gd name="connsiteY1" fmla="*/ 85999 h 2494314"/>
                <a:gd name="connsiteX2" fmla="*/ 2004969 w 3207119"/>
                <a:gd name="connsiteY2" fmla="*/ 138168 h 2494314"/>
                <a:gd name="connsiteX3" fmla="*/ 3093268 w 3207119"/>
                <a:gd name="connsiteY3" fmla="*/ 1685390 h 2494314"/>
                <a:gd name="connsiteX4" fmla="*/ 1541335 w 3207119"/>
                <a:gd name="connsiteY4" fmla="*/ 2477958 h 2494314"/>
                <a:gd name="connsiteX5" fmla="*/ 43190 w 3207119"/>
                <a:gd name="connsiteY5" fmla="*/ 1026484 h 2494314"/>
                <a:gd name="connsiteX0" fmla="*/ 10611 w 3174540"/>
                <a:gd name="connsiteY0" fmla="*/ 1026484 h 2429249"/>
                <a:gd name="connsiteX1" fmla="*/ 580910 w 3174540"/>
                <a:gd name="connsiteY1" fmla="*/ 85999 h 2429249"/>
                <a:gd name="connsiteX2" fmla="*/ 1972390 w 3174540"/>
                <a:gd name="connsiteY2" fmla="*/ 138168 h 2429249"/>
                <a:gd name="connsiteX3" fmla="*/ 3060689 w 3174540"/>
                <a:gd name="connsiteY3" fmla="*/ 1685390 h 2429249"/>
                <a:gd name="connsiteX4" fmla="*/ 930532 w 3174540"/>
                <a:gd name="connsiteY4" fmla="*/ 2410723 h 2429249"/>
                <a:gd name="connsiteX5" fmla="*/ 10611 w 3174540"/>
                <a:gd name="connsiteY5" fmla="*/ 1026484 h 2429249"/>
                <a:gd name="connsiteX0" fmla="*/ 7179 w 3168574"/>
                <a:gd name="connsiteY0" fmla="*/ 951667 h 2354432"/>
                <a:gd name="connsiteX1" fmla="*/ 577478 w 3168574"/>
                <a:gd name="connsiteY1" fmla="*/ 11182 h 2354432"/>
                <a:gd name="connsiteX2" fmla="*/ 1942063 w 3168574"/>
                <a:gd name="connsiteY2" fmla="*/ 318845 h 2354432"/>
                <a:gd name="connsiteX3" fmla="*/ 3057257 w 3168574"/>
                <a:gd name="connsiteY3" fmla="*/ 1610573 h 2354432"/>
                <a:gd name="connsiteX4" fmla="*/ 927100 w 3168574"/>
                <a:gd name="connsiteY4" fmla="*/ 2335906 h 2354432"/>
                <a:gd name="connsiteX5" fmla="*/ 7179 w 3168574"/>
                <a:gd name="connsiteY5" fmla="*/ 951667 h 2354432"/>
                <a:gd name="connsiteX0" fmla="*/ 15320 w 3176715"/>
                <a:gd name="connsiteY0" fmla="*/ 885552 h 2288317"/>
                <a:gd name="connsiteX1" fmla="*/ 478042 w 3176715"/>
                <a:gd name="connsiteY1" fmla="*/ 12303 h 2288317"/>
                <a:gd name="connsiteX2" fmla="*/ 1950204 w 3176715"/>
                <a:gd name="connsiteY2" fmla="*/ 252730 h 2288317"/>
                <a:gd name="connsiteX3" fmla="*/ 3065398 w 3176715"/>
                <a:gd name="connsiteY3" fmla="*/ 1544458 h 2288317"/>
                <a:gd name="connsiteX4" fmla="*/ 935241 w 3176715"/>
                <a:gd name="connsiteY4" fmla="*/ 2269791 h 2288317"/>
                <a:gd name="connsiteX5" fmla="*/ 15320 w 3176715"/>
                <a:gd name="connsiteY5" fmla="*/ 885552 h 2288317"/>
                <a:gd name="connsiteX0" fmla="*/ 15320 w 3008741"/>
                <a:gd name="connsiteY0" fmla="*/ 885552 h 2281094"/>
                <a:gd name="connsiteX1" fmla="*/ 478042 w 3008741"/>
                <a:gd name="connsiteY1" fmla="*/ 12303 h 2281094"/>
                <a:gd name="connsiteX2" fmla="*/ 1950204 w 3008741"/>
                <a:gd name="connsiteY2" fmla="*/ 252730 h 2281094"/>
                <a:gd name="connsiteX3" fmla="*/ 2877139 w 3008741"/>
                <a:gd name="connsiteY3" fmla="*/ 1436881 h 2281094"/>
                <a:gd name="connsiteX4" fmla="*/ 935241 w 3008741"/>
                <a:gd name="connsiteY4" fmla="*/ 2269791 h 2281094"/>
                <a:gd name="connsiteX5" fmla="*/ 15320 w 3008741"/>
                <a:gd name="connsiteY5" fmla="*/ 885552 h 2281094"/>
                <a:gd name="connsiteX0" fmla="*/ 28530 w 3021951"/>
                <a:gd name="connsiteY0" fmla="*/ 885552 h 2379581"/>
                <a:gd name="connsiteX1" fmla="*/ 491252 w 3021951"/>
                <a:gd name="connsiteY1" fmla="*/ 12303 h 2379581"/>
                <a:gd name="connsiteX2" fmla="*/ 1963414 w 3021951"/>
                <a:gd name="connsiteY2" fmla="*/ 252730 h 2379581"/>
                <a:gd name="connsiteX3" fmla="*/ 2890349 w 3021951"/>
                <a:gd name="connsiteY3" fmla="*/ 1436881 h 2379581"/>
                <a:gd name="connsiteX4" fmla="*/ 948451 w 3021951"/>
                <a:gd name="connsiteY4" fmla="*/ 2269791 h 2379581"/>
                <a:gd name="connsiteX5" fmla="*/ 28530 w 3021951"/>
                <a:gd name="connsiteY5" fmla="*/ 885552 h 2379581"/>
                <a:gd name="connsiteX0" fmla="*/ 12892 w 3073548"/>
                <a:gd name="connsiteY0" fmla="*/ 1010927 h 2281502"/>
                <a:gd name="connsiteX1" fmla="*/ 542849 w 3073548"/>
                <a:gd name="connsiteY1" fmla="*/ 16655 h 2281502"/>
                <a:gd name="connsiteX2" fmla="*/ 2015011 w 3073548"/>
                <a:gd name="connsiteY2" fmla="*/ 257082 h 2281502"/>
                <a:gd name="connsiteX3" fmla="*/ 2941946 w 3073548"/>
                <a:gd name="connsiteY3" fmla="*/ 1441233 h 2281502"/>
                <a:gd name="connsiteX4" fmla="*/ 1000048 w 3073548"/>
                <a:gd name="connsiteY4" fmla="*/ 2274143 h 2281502"/>
                <a:gd name="connsiteX5" fmla="*/ 12892 w 3073548"/>
                <a:gd name="connsiteY5" fmla="*/ 1010927 h 2281502"/>
                <a:gd name="connsiteX0" fmla="*/ 22575 w 3083231"/>
                <a:gd name="connsiteY0" fmla="*/ 1010927 h 2281502"/>
                <a:gd name="connsiteX1" fmla="*/ 552532 w 3083231"/>
                <a:gd name="connsiteY1" fmla="*/ 16655 h 2281502"/>
                <a:gd name="connsiteX2" fmla="*/ 2024694 w 3083231"/>
                <a:gd name="connsiteY2" fmla="*/ 257082 h 2281502"/>
                <a:gd name="connsiteX3" fmla="*/ 2951629 w 3083231"/>
                <a:gd name="connsiteY3" fmla="*/ 1441233 h 2281502"/>
                <a:gd name="connsiteX4" fmla="*/ 1009731 w 3083231"/>
                <a:gd name="connsiteY4" fmla="*/ 2274143 h 2281502"/>
                <a:gd name="connsiteX5" fmla="*/ 22575 w 3083231"/>
                <a:gd name="connsiteY5" fmla="*/ 1010927 h 2281502"/>
                <a:gd name="connsiteX0" fmla="*/ 27026 w 3087682"/>
                <a:gd name="connsiteY0" fmla="*/ 1010927 h 2481186"/>
                <a:gd name="connsiteX1" fmla="*/ 556983 w 3087682"/>
                <a:gd name="connsiteY1" fmla="*/ 16655 h 2481186"/>
                <a:gd name="connsiteX2" fmla="*/ 2029145 w 3087682"/>
                <a:gd name="connsiteY2" fmla="*/ 257082 h 2481186"/>
                <a:gd name="connsiteX3" fmla="*/ 2956080 w 3087682"/>
                <a:gd name="connsiteY3" fmla="*/ 1441233 h 2481186"/>
                <a:gd name="connsiteX4" fmla="*/ 1296571 w 3087682"/>
                <a:gd name="connsiteY4" fmla="*/ 2475849 h 2481186"/>
                <a:gd name="connsiteX5" fmla="*/ 27026 w 3087682"/>
                <a:gd name="connsiteY5" fmla="*/ 1010927 h 2481186"/>
                <a:gd name="connsiteX0" fmla="*/ 27026 w 3087682"/>
                <a:gd name="connsiteY0" fmla="*/ 1010927 h 2509135"/>
                <a:gd name="connsiteX1" fmla="*/ 556983 w 3087682"/>
                <a:gd name="connsiteY1" fmla="*/ 16655 h 2509135"/>
                <a:gd name="connsiteX2" fmla="*/ 2029145 w 3087682"/>
                <a:gd name="connsiteY2" fmla="*/ 257082 h 2509135"/>
                <a:gd name="connsiteX3" fmla="*/ 2956080 w 3087682"/>
                <a:gd name="connsiteY3" fmla="*/ 1441233 h 2509135"/>
                <a:gd name="connsiteX4" fmla="*/ 1296571 w 3087682"/>
                <a:gd name="connsiteY4" fmla="*/ 2475849 h 2509135"/>
                <a:gd name="connsiteX5" fmla="*/ 27026 w 3087682"/>
                <a:gd name="connsiteY5" fmla="*/ 1010927 h 2509135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403634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322952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1299 w 3061955"/>
                <a:gd name="connsiteY0" fmla="*/ 1010927 h 2314285"/>
                <a:gd name="connsiteX1" fmla="*/ 531256 w 3061955"/>
                <a:gd name="connsiteY1" fmla="*/ 16655 h 2314285"/>
                <a:gd name="connsiteX2" fmla="*/ 2003418 w 3061955"/>
                <a:gd name="connsiteY2" fmla="*/ 257082 h 2314285"/>
                <a:gd name="connsiteX3" fmla="*/ 2930353 w 3061955"/>
                <a:gd name="connsiteY3" fmla="*/ 1441233 h 2314285"/>
                <a:gd name="connsiteX4" fmla="*/ 2297225 w 3061955"/>
                <a:gd name="connsiteY4" fmla="*/ 2158325 h 2314285"/>
                <a:gd name="connsiteX5" fmla="*/ 652279 w 3061955"/>
                <a:gd name="connsiteY5" fmla="*/ 2193461 h 2314285"/>
                <a:gd name="connsiteX6" fmla="*/ 1299 w 3061955"/>
                <a:gd name="connsiteY6" fmla="*/ 1010927 h 2314285"/>
                <a:gd name="connsiteX0" fmla="*/ 1299 w 3061955"/>
                <a:gd name="connsiteY0" fmla="*/ 1010927 h 2375641"/>
                <a:gd name="connsiteX1" fmla="*/ 531256 w 3061955"/>
                <a:gd name="connsiteY1" fmla="*/ 16655 h 2375641"/>
                <a:gd name="connsiteX2" fmla="*/ 2003418 w 3061955"/>
                <a:gd name="connsiteY2" fmla="*/ 257082 h 2375641"/>
                <a:gd name="connsiteX3" fmla="*/ 2930353 w 3061955"/>
                <a:gd name="connsiteY3" fmla="*/ 1441233 h 2375641"/>
                <a:gd name="connsiteX4" fmla="*/ 2189648 w 3061955"/>
                <a:gd name="connsiteY4" fmla="*/ 2265901 h 2375641"/>
                <a:gd name="connsiteX5" fmla="*/ 652279 w 3061955"/>
                <a:gd name="connsiteY5" fmla="*/ 2193461 h 2375641"/>
                <a:gd name="connsiteX6" fmla="*/ 1299 w 3061955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495021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171" h="2375641">
                  <a:moveTo>
                    <a:pt x="1299" y="1010927"/>
                  </a:moveTo>
                  <a:cubicBezTo>
                    <a:pt x="-18871" y="648126"/>
                    <a:pt x="197570" y="142296"/>
                    <a:pt x="531256" y="16655"/>
                  </a:cubicBezTo>
                  <a:cubicBezTo>
                    <a:pt x="864943" y="-108986"/>
                    <a:pt x="747439" y="526159"/>
                    <a:pt x="2003418" y="257082"/>
                  </a:cubicBezTo>
                  <a:cubicBezTo>
                    <a:pt x="2721514" y="-267489"/>
                    <a:pt x="3422243" y="490974"/>
                    <a:pt x="3011035" y="1495021"/>
                  </a:cubicBezTo>
                  <a:cubicBezTo>
                    <a:pt x="2746239" y="1975500"/>
                    <a:pt x="2466233" y="2093465"/>
                    <a:pt x="2189648" y="2265901"/>
                  </a:cubicBezTo>
                  <a:cubicBezTo>
                    <a:pt x="1913063" y="2438337"/>
                    <a:pt x="1017004" y="2402623"/>
                    <a:pt x="652279" y="2193461"/>
                  </a:cubicBezTo>
                  <a:cubicBezTo>
                    <a:pt x="287554" y="1984299"/>
                    <a:pt x="21469" y="1373728"/>
                    <a:pt x="1299" y="1010927"/>
                  </a:cubicBezTo>
                  <a:close/>
                </a:path>
              </a:pathLst>
            </a:custGeom>
            <a:gradFill flip="none" rotWithShape="1">
              <a:gsLst>
                <a:gs pos="20000">
                  <a:srgbClr val="D252A7"/>
                </a:gs>
                <a:gs pos="44000">
                  <a:srgbClr val="D252A7"/>
                </a:gs>
                <a:gs pos="63756">
                  <a:srgbClr val="00B0F0"/>
                </a:gs>
                <a:gs pos="88000">
                  <a:srgbClr val="95DBD8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4"/>
            <p:cNvSpPr/>
            <p:nvPr/>
          </p:nvSpPr>
          <p:spPr>
            <a:xfrm rot="209969">
              <a:off x="3115845" y="3392270"/>
              <a:ext cx="2639011" cy="2088980"/>
            </a:xfrm>
            <a:custGeom>
              <a:avLst/>
              <a:gdLst>
                <a:gd name="connsiteX0" fmla="*/ 0 w 2834923"/>
                <a:gd name="connsiteY0" fmla="*/ 1142191 h 2284382"/>
                <a:gd name="connsiteX1" fmla="*/ 1417462 w 2834923"/>
                <a:gd name="connsiteY1" fmla="*/ 0 h 2284382"/>
                <a:gd name="connsiteX2" fmla="*/ 2834924 w 2834923"/>
                <a:gd name="connsiteY2" fmla="*/ 1142191 h 2284382"/>
                <a:gd name="connsiteX3" fmla="*/ 1417462 w 2834923"/>
                <a:gd name="connsiteY3" fmla="*/ 2284382 h 2284382"/>
                <a:gd name="connsiteX4" fmla="*/ 0 w 2834923"/>
                <a:gd name="connsiteY4" fmla="*/ 1142191 h 2284382"/>
                <a:gd name="connsiteX0" fmla="*/ 6 w 2834930"/>
                <a:gd name="connsiteY0" fmla="*/ 397542 h 1539733"/>
                <a:gd name="connsiteX1" fmla="*/ 1404021 w 2834930"/>
                <a:gd name="connsiteY1" fmla="*/ 75621 h 1539733"/>
                <a:gd name="connsiteX2" fmla="*/ 2834930 w 2834930"/>
                <a:gd name="connsiteY2" fmla="*/ 397542 h 1539733"/>
                <a:gd name="connsiteX3" fmla="*/ 1417468 w 2834930"/>
                <a:gd name="connsiteY3" fmla="*/ 1539733 h 1539733"/>
                <a:gd name="connsiteX4" fmla="*/ 6 w 2834930"/>
                <a:gd name="connsiteY4" fmla="*/ 397542 h 1539733"/>
                <a:gd name="connsiteX0" fmla="*/ 8 w 2834932"/>
                <a:gd name="connsiteY0" fmla="*/ 648385 h 1790576"/>
                <a:gd name="connsiteX1" fmla="*/ 1404023 w 2834932"/>
                <a:gd name="connsiteY1" fmla="*/ 326464 h 1790576"/>
                <a:gd name="connsiteX2" fmla="*/ 2834932 w 2834932"/>
                <a:gd name="connsiteY2" fmla="*/ 648385 h 1790576"/>
                <a:gd name="connsiteX3" fmla="*/ 1417470 w 2834932"/>
                <a:gd name="connsiteY3" fmla="*/ 1790576 h 1790576"/>
                <a:gd name="connsiteX4" fmla="*/ 8 w 2834932"/>
                <a:gd name="connsiteY4" fmla="*/ 648385 h 1790576"/>
                <a:gd name="connsiteX0" fmla="*/ 4 w 2834928"/>
                <a:gd name="connsiteY0" fmla="*/ 530134 h 1672325"/>
                <a:gd name="connsiteX1" fmla="*/ 1404019 w 2834928"/>
                <a:gd name="connsiteY1" fmla="*/ 208213 h 1672325"/>
                <a:gd name="connsiteX2" fmla="*/ 2834928 w 2834928"/>
                <a:gd name="connsiteY2" fmla="*/ 530134 h 1672325"/>
                <a:gd name="connsiteX3" fmla="*/ 1417466 w 2834928"/>
                <a:gd name="connsiteY3" fmla="*/ 1672325 h 1672325"/>
                <a:gd name="connsiteX4" fmla="*/ 4 w 2834928"/>
                <a:gd name="connsiteY4" fmla="*/ 530134 h 1672325"/>
                <a:gd name="connsiteX0" fmla="*/ 3091 w 2838015"/>
                <a:gd name="connsiteY0" fmla="*/ 728618 h 1870809"/>
                <a:gd name="connsiteX1" fmla="*/ 1407106 w 2838015"/>
                <a:gd name="connsiteY1" fmla="*/ 406697 h 1870809"/>
                <a:gd name="connsiteX2" fmla="*/ 2838015 w 2838015"/>
                <a:gd name="connsiteY2" fmla="*/ 728618 h 1870809"/>
                <a:gd name="connsiteX3" fmla="*/ 1420553 w 2838015"/>
                <a:gd name="connsiteY3" fmla="*/ 1870809 h 1870809"/>
                <a:gd name="connsiteX4" fmla="*/ 3091 w 2838015"/>
                <a:gd name="connsiteY4" fmla="*/ 728618 h 1870809"/>
                <a:gd name="connsiteX0" fmla="*/ 495 w 2835419"/>
                <a:gd name="connsiteY0" fmla="*/ 544241 h 2143632"/>
                <a:gd name="connsiteX1" fmla="*/ 1404510 w 2835419"/>
                <a:gd name="connsiteY1" fmla="*/ 222320 h 2143632"/>
                <a:gd name="connsiteX2" fmla="*/ 2835419 w 2835419"/>
                <a:gd name="connsiteY2" fmla="*/ 544241 h 2143632"/>
                <a:gd name="connsiteX3" fmla="*/ 1565875 w 2835419"/>
                <a:gd name="connsiteY3" fmla="*/ 2143632 h 2143632"/>
                <a:gd name="connsiteX4" fmla="*/ 495 w 2835419"/>
                <a:gd name="connsiteY4" fmla="*/ 544241 h 2143632"/>
                <a:gd name="connsiteX0" fmla="*/ 76 w 2835000"/>
                <a:gd name="connsiteY0" fmla="*/ 701415 h 2300806"/>
                <a:gd name="connsiteX1" fmla="*/ 1619244 w 2835000"/>
                <a:gd name="connsiteY1" fmla="*/ 191235 h 2300806"/>
                <a:gd name="connsiteX2" fmla="*/ 2835000 w 2835000"/>
                <a:gd name="connsiteY2" fmla="*/ 701415 h 2300806"/>
                <a:gd name="connsiteX3" fmla="*/ 1565456 w 2835000"/>
                <a:gd name="connsiteY3" fmla="*/ 2300806 h 2300806"/>
                <a:gd name="connsiteX4" fmla="*/ 76 w 2835000"/>
                <a:gd name="connsiteY4" fmla="*/ 701415 h 2300806"/>
                <a:gd name="connsiteX0" fmla="*/ 79 w 2431591"/>
                <a:gd name="connsiteY0" fmla="*/ 908974 h 2148070"/>
                <a:gd name="connsiteX1" fmla="*/ 1215835 w 2431591"/>
                <a:gd name="connsiteY1" fmla="*/ 35724 h 2148070"/>
                <a:gd name="connsiteX2" fmla="*/ 2431591 w 2431591"/>
                <a:gd name="connsiteY2" fmla="*/ 545904 h 2148070"/>
                <a:gd name="connsiteX3" fmla="*/ 1162047 w 2431591"/>
                <a:gd name="connsiteY3" fmla="*/ 2145295 h 2148070"/>
                <a:gd name="connsiteX4" fmla="*/ 79 w 2431591"/>
                <a:gd name="connsiteY4" fmla="*/ 908974 h 2148070"/>
                <a:gd name="connsiteX0" fmla="*/ 112806 w 2544318"/>
                <a:gd name="connsiteY0" fmla="*/ 908974 h 2155647"/>
                <a:gd name="connsiteX1" fmla="*/ 1328562 w 2544318"/>
                <a:gd name="connsiteY1" fmla="*/ 35724 h 2155647"/>
                <a:gd name="connsiteX2" fmla="*/ 2544318 w 2544318"/>
                <a:gd name="connsiteY2" fmla="*/ 545904 h 2155647"/>
                <a:gd name="connsiteX3" fmla="*/ 1274774 w 2544318"/>
                <a:gd name="connsiteY3" fmla="*/ 2145295 h 2155647"/>
                <a:gd name="connsiteX4" fmla="*/ 112806 w 2544318"/>
                <a:gd name="connsiteY4" fmla="*/ 908974 h 2155647"/>
                <a:gd name="connsiteX0" fmla="*/ 107117 w 2646206"/>
                <a:gd name="connsiteY0" fmla="*/ 1197673 h 2215657"/>
                <a:gd name="connsiteX1" fmla="*/ 1430450 w 2646206"/>
                <a:gd name="connsiteY1" fmla="*/ 55482 h 2215657"/>
                <a:gd name="connsiteX2" fmla="*/ 2646206 w 2646206"/>
                <a:gd name="connsiteY2" fmla="*/ 565662 h 2215657"/>
                <a:gd name="connsiteX3" fmla="*/ 1376662 w 2646206"/>
                <a:gd name="connsiteY3" fmla="*/ 2165053 h 2215657"/>
                <a:gd name="connsiteX4" fmla="*/ 107117 w 2646206"/>
                <a:gd name="connsiteY4" fmla="*/ 1197673 h 2215657"/>
                <a:gd name="connsiteX0" fmla="*/ 172 w 2539261"/>
                <a:gd name="connsiteY0" fmla="*/ 1298765 h 2276806"/>
                <a:gd name="connsiteX1" fmla="*/ 1189035 w 2539261"/>
                <a:gd name="connsiteY1" fmla="*/ 35551 h 2276806"/>
                <a:gd name="connsiteX2" fmla="*/ 2539261 w 2539261"/>
                <a:gd name="connsiteY2" fmla="*/ 666754 h 2276806"/>
                <a:gd name="connsiteX3" fmla="*/ 1269717 w 2539261"/>
                <a:gd name="connsiteY3" fmla="*/ 2266145 h 2276806"/>
                <a:gd name="connsiteX4" fmla="*/ 172 w 2539261"/>
                <a:gd name="connsiteY4" fmla="*/ 1298765 h 2276806"/>
                <a:gd name="connsiteX0" fmla="*/ 34978 w 2579123"/>
                <a:gd name="connsiteY0" fmla="*/ 1266793 h 2244834"/>
                <a:gd name="connsiteX1" fmla="*/ 1223841 w 2579123"/>
                <a:gd name="connsiteY1" fmla="*/ 3579 h 2244834"/>
                <a:gd name="connsiteX2" fmla="*/ 2574067 w 2579123"/>
                <a:gd name="connsiteY2" fmla="*/ 634782 h 2244834"/>
                <a:gd name="connsiteX3" fmla="*/ 1304523 w 2579123"/>
                <a:gd name="connsiteY3" fmla="*/ 2234173 h 2244834"/>
                <a:gd name="connsiteX4" fmla="*/ 34978 w 2579123"/>
                <a:gd name="connsiteY4" fmla="*/ 1266793 h 2244834"/>
                <a:gd name="connsiteX0" fmla="*/ 183 w 2821660"/>
                <a:gd name="connsiteY0" fmla="*/ 1263271 h 2230706"/>
                <a:gd name="connsiteX1" fmla="*/ 1189046 w 2821660"/>
                <a:gd name="connsiteY1" fmla="*/ 57 h 2230706"/>
                <a:gd name="connsiteX2" fmla="*/ 2821660 w 2821660"/>
                <a:gd name="connsiteY2" fmla="*/ 1222930 h 2230706"/>
                <a:gd name="connsiteX3" fmla="*/ 1269728 w 2821660"/>
                <a:gd name="connsiteY3" fmla="*/ 2230651 h 2230706"/>
                <a:gd name="connsiteX4" fmla="*/ 183 w 2821660"/>
                <a:gd name="connsiteY4" fmla="*/ 1263271 h 2230706"/>
                <a:gd name="connsiteX0" fmla="*/ 5 w 2821482"/>
                <a:gd name="connsiteY0" fmla="*/ 440436 h 1407860"/>
                <a:gd name="connsiteX1" fmla="*/ 1256104 w 2821482"/>
                <a:gd name="connsiteY1" fmla="*/ 78175 h 1407860"/>
                <a:gd name="connsiteX2" fmla="*/ 2821482 w 2821482"/>
                <a:gd name="connsiteY2" fmla="*/ 400095 h 1407860"/>
                <a:gd name="connsiteX3" fmla="*/ 1269550 w 2821482"/>
                <a:gd name="connsiteY3" fmla="*/ 1407816 h 1407860"/>
                <a:gd name="connsiteX4" fmla="*/ 5 w 2821482"/>
                <a:gd name="connsiteY4" fmla="*/ 440436 h 1407860"/>
                <a:gd name="connsiteX0" fmla="*/ 21 w 2821498"/>
                <a:gd name="connsiteY0" fmla="*/ 951711 h 1919135"/>
                <a:gd name="connsiteX1" fmla="*/ 1256120 w 2821498"/>
                <a:gd name="connsiteY1" fmla="*/ 589450 h 1919135"/>
                <a:gd name="connsiteX2" fmla="*/ 2821498 w 2821498"/>
                <a:gd name="connsiteY2" fmla="*/ 911370 h 1919135"/>
                <a:gd name="connsiteX3" fmla="*/ 1269566 w 2821498"/>
                <a:gd name="connsiteY3" fmla="*/ 1919091 h 1919135"/>
                <a:gd name="connsiteX4" fmla="*/ 21 w 2821498"/>
                <a:gd name="connsiteY4" fmla="*/ 951711 h 1919135"/>
                <a:gd name="connsiteX0" fmla="*/ 7 w 2821484"/>
                <a:gd name="connsiteY0" fmla="*/ 482836 h 1450260"/>
                <a:gd name="connsiteX1" fmla="*/ 1256106 w 2821484"/>
                <a:gd name="connsiteY1" fmla="*/ 120575 h 1450260"/>
                <a:gd name="connsiteX2" fmla="*/ 2821484 w 2821484"/>
                <a:gd name="connsiteY2" fmla="*/ 442495 h 1450260"/>
                <a:gd name="connsiteX3" fmla="*/ 1269552 w 2821484"/>
                <a:gd name="connsiteY3" fmla="*/ 1450216 h 1450260"/>
                <a:gd name="connsiteX4" fmla="*/ 7 w 2821484"/>
                <a:gd name="connsiteY4" fmla="*/ 482836 h 1450260"/>
                <a:gd name="connsiteX0" fmla="*/ 7 w 2838263"/>
                <a:gd name="connsiteY0" fmla="*/ 476450 h 1443874"/>
                <a:gd name="connsiteX1" fmla="*/ 1256106 w 2838263"/>
                <a:gd name="connsiteY1" fmla="*/ 114189 h 1443874"/>
                <a:gd name="connsiteX2" fmla="*/ 2042468 w 2838263"/>
                <a:gd name="connsiteY2" fmla="*/ 18440 h 1443874"/>
                <a:gd name="connsiteX3" fmla="*/ 2821484 w 2838263"/>
                <a:gd name="connsiteY3" fmla="*/ 436109 h 1443874"/>
                <a:gd name="connsiteX4" fmla="*/ 1269552 w 2838263"/>
                <a:gd name="connsiteY4" fmla="*/ 1443830 h 1443874"/>
                <a:gd name="connsiteX5" fmla="*/ 7 w 2838263"/>
                <a:gd name="connsiteY5" fmla="*/ 476450 h 1443874"/>
                <a:gd name="connsiteX0" fmla="*/ 231384 w 3069640"/>
                <a:gd name="connsiteY0" fmla="*/ 829458 h 1796887"/>
                <a:gd name="connsiteX1" fmla="*/ 438612 w 3069640"/>
                <a:gd name="connsiteY1" fmla="*/ 9997 h 1796887"/>
                <a:gd name="connsiteX2" fmla="*/ 2273845 w 3069640"/>
                <a:gd name="connsiteY2" fmla="*/ 371448 h 1796887"/>
                <a:gd name="connsiteX3" fmla="*/ 3052861 w 3069640"/>
                <a:gd name="connsiteY3" fmla="*/ 789117 h 1796887"/>
                <a:gd name="connsiteX4" fmla="*/ 1500929 w 3069640"/>
                <a:gd name="connsiteY4" fmla="*/ 1796838 h 1796887"/>
                <a:gd name="connsiteX5" fmla="*/ 231384 w 3069640"/>
                <a:gd name="connsiteY5" fmla="*/ 829458 h 1796887"/>
                <a:gd name="connsiteX0" fmla="*/ 109356 w 2952178"/>
                <a:gd name="connsiteY0" fmla="*/ 1166155 h 2133584"/>
                <a:gd name="connsiteX1" fmla="*/ 316584 w 2952178"/>
                <a:gd name="connsiteY1" fmla="*/ 346694 h 2133584"/>
                <a:gd name="connsiteX2" fmla="*/ 2313182 w 2952178"/>
                <a:gd name="connsiteY2" fmla="*/ 8898 h 2133584"/>
                <a:gd name="connsiteX3" fmla="*/ 2930833 w 2952178"/>
                <a:gd name="connsiteY3" fmla="*/ 1125814 h 2133584"/>
                <a:gd name="connsiteX4" fmla="*/ 1378901 w 2952178"/>
                <a:gd name="connsiteY4" fmla="*/ 2133535 h 2133584"/>
                <a:gd name="connsiteX5" fmla="*/ 109356 w 2952178"/>
                <a:gd name="connsiteY5" fmla="*/ 1166155 h 2133584"/>
                <a:gd name="connsiteX0" fmla="*/ 109356 w 2952178"/>
                <a:gd name="connsiteY0" fmla="*/ 1157257 h 2124686"/>
                <a:gd name="connsiteX1" fmla="*/ 316584 w 2952178"/>
                <a:gd name="connsiteY1" fmla="*/ 337796 h 2124686"/>
                <a:gd name="connsiteX2" fmla="*/ 2313182 w 2952178"/>
                <a:gd name="connsiteY2" fmla="*/ 0 h 2124686"/>
                <a:gd name="connsiteX3" fmla="*/ 2930833 w 2952178"/>
                <a:gd name="connsiteY3" fmla="*/ 1116916 h 2124686"/>
                <a:gd name="connsiteX4" fmla="*/ 1378901 w 2952178"/>
                <a:gd name="connsiteY4" fmla="*/ 2124637 h 2124686"/>
                <a:gd name="connsiteX5" fmla="*/ 109356 w 2952178"/>
                <a:gd name="connsiteY5" fmla="*/ 1157257 h 2124686"/>
                <a:gd name="connsiteX0" fmla="*/ 98491 w 2935118"/>
                <a:gd name="connsiteY0" fmla="*/ 888316 h 1855745"/>
                <a:gd name="connsiteX1" fmla="*/ 305719 w 2935118"/>
                <a:gd name="connsiteY1" fmla="*/ 68855 h 1855745"/>
                <a:gd name="connsiteX2" fmla="*/ 2060270 w 2935118"/>
                <a:gd name="connsiteY2" fmla="*/ 0 h 1855745"/>
                <a:gd name="connsiteX3" fmla="*/ 2919968 w 2935118"/>
                <a:gd name="connsiteY3" fmla="*/ 847975 h 1855745"/>
                <a:gd name="connsiteX4" fmla="*/ 1368036 w 2935118"/>
                <a:gd name="connsiteY4" fmla="*/ 1855696 h 1855745"/>
                <a:gd name="connsiteX5" fmla="*/ 98491 w 2935118"/>
                <a:gd name="connsiteY5" fmla="*/ 888316 h 1855745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115310 w 2967760"/>
                <a:gd name="connsiteY0" fmla="*/ 1025250 h 2476755"/>
                <a:gd name="connsiteX1" fmla="*/ 322538 w 2967760"/>
                <a:gd name="connsiteY1" fmla="*/ 205789 h 2476755"/>
                <a:gd name="connsiteX2" fmla="*/ 2077089 w 2967760"/>
                <a:gd name="connsiteY2" fmla="*/ 136934 h 2476755"/>
                <a:gd name="connsiteX3" fmla="*/ 2936787 w 2967760"/>
                <a:gd name="connsiteY3" fmla="*/ 984909 h 2476755"/>
                <a:gd name="connsiteX4" fmla="*/ 1613455 w 2967760"/>
                <a:gd name="connsiteY4" fmla="*/ 2476724 h 2476755"/>
                <a:gd name="connsiteX5" fmla="*/ 115310 w 2967760"/>
                <a:gd name="connsiteY5" fmla="*/ 1025250 h 2476755"/>
                <a:gd name="connsiteX0" fmla="*/ 115310 w 2992906"/>
                <a:gd name="connsiteY0" fmla="*/ 988257 h 2446554"/>
                <a:gd name="connsiteX1" fmla="*/ 322538 w 2992906"/>
                <a:gd name="connsiteY1" fmla="*/ 168796 h 2446554"/>
                <a:gd name="connsiteX2" fmla="*/ 2077089 w 2992906"/>
                <a:gd name="connsiteY2" fmla="*/ 99941 h 2446554"/>
                <a:gd name="connsiteX3" fmla="*/ 2963682 w 2992906"/>
                <a:gd name="connsiteY3" fmla="*/ 1512692 h 2446554"/>
                <a:gd name="connsiteX4" fmla="*/ 1613455 w 2992906"/>
                <a:gd name="connsiteY4" fmla="*/ 2439731 h 2446554"/>
                <a:gd name="connsiteX5" fmla="*/ 115310 w 2992906"/>
                <a:gd name="connsiteY5" fmla="*/ 988257 h 2446554"/>
                <a:gd name="connsiteX0" fmla="*/ 115310 w 3100530"/>
                <a:gd name="connsiteY0" fmla="*/ 1039219 h 2497516"/>
                <a:gd name="connsiteX1" fmla="*/ 322538 w 3100530"/>
                <a:gd name="connsiteY1" fmla="*/ 219758 h 2497516"/>
                <a:gd name="connsiteX2" fmla="*/ 2077089 w 3100530"/>
                <a:gd name="connsiteY2" fmla="*/ 150903 h 2497516"/>
                <a:gd name="connsiteX3" fmla="*/ 2963682 w 3100530"/>
                <a:gd name="connsiteY3" fmla="*/ 1563654 h 2497516"/>
                <a:gd name="connsiteX4" fmla="*/ 1613455 w 3100530"/>
                <a:gd name="connsiteY4" fmla="*/ 2490693 h 2497516"/>
                <a:gd name="connsiteX5" fmla="*/ 115310 w 3100530"/>
                <a:gd name="connsiteY5" fmla="*/ 1039219 h 2497516"/>
                <a:gd name="connsiteX0" fmla="*/ 34406 w 3019626"/>
                <a:gd name="connsiteY0" fmla="*/ 1039219 h 2497516"/>
                <a:gd name="connsiteX1" fmla="*/ 604705 w 3019626"/>
                <a:gd name="connsiteY1" fmla="*/ 98734 h 2497516"/>
                <a:gd name="connsiteX2" fmla="*/ 1996185 w 3019626"/>
                <a:gd name="connsiteY2" fmla="*/ 150903 h 2497516"/>
                <a:gd name="connsiteX3" fmla="*/ 2882778 w 3019626"/>
                <a:gd name="connsiteY3" fmla="*/ 1563654 h 2497516"/>
                <a:gd name="connsiteX4" fmla="*/ 1532551 w 3019626"/>
                <a:gd name="connsiteY4" fmla="*/ 2490693 h 2497516"/>
                <a:gd name="connsiteX5" fmla="*/ 34406 w 3019626"/>
                <a:gd name="connsiteY5" fmla="*/ 1039219 h 2497516"/>
                <a:gd name="connsiteX0" fmla="*/ 43190 w 3028410"/>
                <a:gd name="connsiteY0" fmla="*/ 1039219 h 2497516"/>
                <a:gd name="connsiteX1" fmla="*/ 613489 w 3028410"/>
                <a:gd name="connsiteY1" fmla="*/ 98734 h 2497516"/>
                <a:gd name="connsiteX2" fmla="*/ 2004969 w 3028410"/>
                <a:gd name="connsiteY2" fmla="*/ 150903 h 2497516"/>
                <a:gd name="connsiteX3" fmla="*/ 2891562 w 3028410"/>
                <a:gd name="connsiteY3" fmla="*/ 1563654 h 2497516"/>
                <a:gd name="connsiteX4" fmla="*/ 1541335 w 3028410"/>
                <a:gd name="connsiteY4" fmla="*/ 2490693 h 2497516"/>
                <a:gd name="connsiteX5" fmla="*/ 43190 w 3028410"/>
                <a:gd name="connsiteY5" fmla="*/ 1039219 h 2497516"/>
                <a:gd name="connsiteX0" fmla="*/ 43190 w 3028410"/>
                <a:gd name="connsiteY0" fmla="*/ 1039219 h 2494153"/>
                <a:gd name="connsiteX1" fmla="*/ 613489 w 3028410"/>
                <a:gd name="connsiteY1" fmla="*/ 98734 h 2494153"/>
                <a:gd name="connsiteX2" fmla="*/ 2004969 w 3028410"/>
                <a:gd name="connsiteY2" fmla="*/ 150903 h 2494153"/>
                <a:gd name="connsiteX3" fmla="*/ 2891562 w 3028410"/>
                <a:gd name="connsiteY3" fmla="*/ 1563654 h 2494153"/>
                <a:gd name="connsiteX4" fmla="*/ 1541335 w 3028410"/>
                <a:gd name="connsiteY4" fmla="*/ 2490693 h 2494153"/>
                <a:gd name="connsiteX5" fmla="*/ 43190 w 3028410"/>
                <a:gd name="connsiteY5" fmla="*/ 1039219 h 2494153"/>
                <a:gd name="connsiteX0" fmla="*/ 43190 w 3028410"/>
                <a:gd name="connsiteY0" fmla="*/ 1039219 h 2531139"/>
                <a:gd name="connsiteX1" fmla="*/ 613489 w 3028410"/>
                <a:gd name="connsiteY1" fmla="*/ 98734 h 2531139"/>
                <a:gd name="connsiteX2" fmla="*/ 2004969 w 3028410"/>
                <a:gd name="connsiteY2" fmla="*/ 150903 h 2531139"/>
                <a:gd name="connsiteX3" fmla="*/ 2891562 w 3028410"/>
                <a:gd name="connsiteY3" fmla="*/ 1563654 h 2531139"/>
                <a:gd name="connsiteX4" fmla="*/ 1541335 w 3028410"/>
                <a:gd name="connsiteY4" fmla="*/ 2490693 h 2531139"/>
                <a:gd name="connsiteX5" fmla="*/ 43190 w 3028410"/>
                <a:gd name="connsiteY5" fmla="*/ 1039219 h 2531139"/>
                <a:gd name="connsiteX0" fmla="*/ 43190 w 3110841"/>
                <a:gd name="connsiteY0" fmla="*/ 1052664 h 2507800"/>
                <a:gd name="connsiteX1" fmla="*/ 613489 w 3110841"/>
                <a:gd name="connsiteY1" fmla="*/ 112179 h 2507800"/>
                <a:gd name="connsiteX2" fmla="*/ 2004969 w 3110841"/>
                <a:gd name="connsiteY2" fmla="*/ 164348 h 2507800"/>
                <a:gd name="connsiteX3" fmla="*/ 2985691 w 3110841"/>
                <a:gd name="connsiteY3" fmla="*/ 1456076 h 2507800"/>
                <a:gd name="connsiteX4" fmla="*/ 1541335 w 3110841"/>
                <a:gd name="connsiteY4" fmla="*/ 2504138 h 2507800"/>
                <a:gd name="connsiteX5" fmla="*/ 43190 w 3110841"/>
                <a:gd name="connsiteY5" fmla="*/ 1052664 h 2507800"/>
                <a:gd name="connsiteX0" fmla="*/ 43190 w 3110841"/>
                <a:gd name="connsiteY0" fmla="*/ 1052664 h 2509355"/>
                <a:gd name="connsiteX1" fmla="*/ 613489 w 3110841"/>
                <a:gd name="connsiteY1" fmla="*/ 112179 h 2509355"/>
                <a:gd name="connsiteX2" fmla="*/ 2004969 w 3110841"/>
                <a:gd name="connsiteY2" fmla="*/ 164348 h 2509355"/>
                <a:gd name="connsiteX3" fmla="*/ 2985691 w 3110841"/>
                <a:gd name="connsiteY3" fmla="*/ 1456076 h 2509355"/>
                <a:gd name="connsiteX4" fmla="*/ 1541335 w 3110841"/>
                <a:gd name="connsiteY4" fmla="*/ 2504138 h 2509355"/>
                <a:gd name="connsiteX5" fmla="*/ 43190 w 3110841"/>
                <a:gd name="connsiteY5" fmla="*/ 1052664 h 2509355"/>
                <a:gd name="connsiteX0" fmla="*/ 43190 w 3110841"/>
                <a:gd name="connsiteY0" fmla="*/ 1052664 h 2511348"/>
                <a:gd name="connsiteX1" fmla="*/ 613489 w 3110841"/>
                <a:gd name="connsiteY1" fmla="*/ 112179 h 2511348"/>
                <a:gd name="connsiteX2" fmla="*/ 2004969 w 3110841"/>
                <a:gd name="connsiteY2" fmla="*/ 164348 h 2511348"/>
                <a:gd name="connsiteX3" fmla="*/ 2985691 w 3110841"/>
                <a:gd name="connsiteY3" fmla="*/ 1456076 h 2511348"/>
                <a:gd name="connsiteX4" fmla="*/ 1541335 w 3110841"/>
                <a:gd name="connsiteY4" fmla="*/ 2504138 h 2511348"/>
                <a:gd name="connsiteX5" fmla="*/ 43190 w 3110841"/>
                <a:gd name="connsiteY5" fmla="*/ 1052664 h 2511348"/>
                <a:gd name="connsiteX0" fmla="*/ 43190 w 3110841"/>
                <a:gd name="connsiteY0" fmla="*/ 1052664 h 2505518"/>
                <a:gd name="connsiteX1" fmla="*/ 613489 w 3110841"/>
                <a:gd name="connsiteY1" fmla="*/ 112179 h 2505518"/>
                <a:gd name="connsiteX2" fmla="*/ 2004969 w 3110841"/>
                <a:gd name="connsiteY2" fmla="*/ 164348 h 2505518"/>
                <a:gd name="connsiteX3" fmla="*/ 2985691 w 3110841"/>
                <a:gd name="connsiteY3" fmla="*/ 1456076 h 2505518"/>
                <a:gd name="connsiteX4" fmla="*/ 1541335 w 3110841"/>
                <a:gd name="connsiteY4" fmla="*/ 2504138 h 2505518"/>
                <a:gd name="connsiteX5" fmla="*/ 43190 w 3110841"/>
                <a:gd name="connsiteY5" fmla="*/ 1052664 h 2505518"/>
                <a:gd name="connsiteX0" fmla="*/ 43190 w 3110841"/>
                <a:gd name="connsiteY0" fmla="*/ 1052664 h 2504963"/>
                <a:gd name="connsiteX1" fmla="*/ 613489 w 3110841"/>
                <a:gd name="connsiteY1" fmla="*/ 112179 h 2504963"/>
                <a:gd name="connsiteX2" fmla="*/ 2004969 w 3110841"/>
                <a:gd name="connsiteY2" fmla="*/ 164348 h 2504963"/>
                <a:gd name="connsiteX3" fmla="*/ 2985691 w 3110841"/>
                <a:gd name="connsiteY3" fmla="*/ 1456076 h 2504963"/>
                <a:gd name="connsiteX4" fmla="*/ 1541335 w 3110841"/>
                <a:gd name="connsiteY4" fmla="*/ 2504138 h 2504963"/>
                <a:gd name="connsiteX5" fmla="*/ 43190 w 3110841"/>
                <a:gd name="connsiteY5" fmla="*/ 1052664 h 2504963"/>
                <a:gd name="connsiteX0" fmla="*/ 43190 w 3207119"/>
                <a:gd name="connsiteY0" fmla="*/ 1026484 h 2494314"/>
                <a:gd name="connsiteX1" fmla="*/ 613489 w 3207119"/>
                <a:gd name="connsiteY1" fmla="*/ 85999 h 2494314"/>
                <a:gd name="connsiteX2" fmla="*/ 2004969 w 3207119"/>
                <a:gd name="connsiteY2" fmla="*/ 138168 h 2494314"/>
                <a:gd name="connsiteX3" fmla="*/ 3093268 w 3207119"/>
                <a:gd name="connsiteY3" fmla="*/ 1685390 h 2494314"/>
                <a:gd name="connsiteX4" fmla="*/ 1541335 w 3207119"/>
                <a:gd name="connsiteY4" fmla="*/ 2477958 h 2494314"/>
                <a:gd name="connsiteX5" fmla="*/ 43190 w 3207119"/>
                <a:gd name="connsiteY5" fmla="*/ 1026484 h 2494314"/>
                <a:gd name="connsiteX0" fmla="*/ 10611 w 3174540"/>
                <a:gd name="connsiteY0" fmla="*/ 1026484 h 2429249"/>
                <a:gd name="connsiteX1" fmla="*/ 580910 w 3174540"/>
                <a:gd name="connsiteY1" fmla="*/ 85999 h 2429249"/>
                <a:gd name="connsiteX2" fmla="*/ 1972390 w 3174540"/>
                <a:gd name="connsiteY2" fmla="*/ 138168 h 2429249"/>
                <a:gd name="connsiteX3" fmla="*/ 3060689 w 3174540"/>
                <a:gd name="connsiteY3" fmla="*/ 1685390 h 2429249"/>
                <a:gd name="connsiteX4" fmla="*/ 930532 w 3174540"/>
                <a:gd name="connsiteY4" fmla="*/ 2410723 h 2429249"/>
                <a:gd name="connsiteX5" fmla="*/ 10611 w 3174540"/>
                <a:gd name="connsiteY5" fmla="*/ 1026484 h 2429249"/>
                <a:gd name="connsiteX0" fmla="*/ 7179 w 3168574"/>
                <a:gd name="connsiteY0" fmla="*/ 951667 h 2354432"/>
                <a:gd name="connsiteX1" fmla="*/ 577478 w 3168574"/>
                <a:gd name="connsiteY1" fmla="*/ 11182 h 2354432"/>
                <a:gd name="connsiteX2" fmla="*/ 1942063 w 3168574"/>
                <a:gd name="connsiteY2" fmla="*/ 318845 h 2354432"/>
                <a:gd name="connsiteX3" fmla="*/ 3057257 w 3168574"/>
                <a:gd name="connsiteY3" fmla="*/ 1610573 h 2354432"/>
                <a:gd name="connsiteX4" fmla="*/ 927100 w 3168574"/>
                <a:gd name="connsiteY4" fmla="*/ 2335906 h 2354432"/>
                <a:gd name="connsiteX5" fmla="*/ 7179 w 3168574"/>
                <a:gd name="connsiteY5" fmla="*/ 951667 h 2354432"/>
                <a:gd name="connsiteX0" fmla="*/ 15320 w 3176715"/>
                <a:gd name="connsiteY0" fmla="*/ 885552 h 2288317"/>
                <a:gd name="connsiteX1" fmla="*/ 478042 w 3176715"/>
                <a:gd name="connsiteY1" fmla="*/ 12303 h 2288317"/>
                <a:gd name="connsiteX2" fmla="*/ 1950204 w 3176715"/>
                <a:gd name="connsiteY2" fmla="*/ 252730 h 2288317"/>
                <a:gd name="connsiteX3" fmla="*/ 3065398 w 3176715"/>
                <a:gd name="connsiteY3" fmla="*/ 1544458 h 2288317"/>
                <a:gd name="connsiteX4" fmla="*/ 935241 w 3176715"/>
                <a:gd name="connsiteY4" fmla="*/ 2269791 h 2288317"/>
                <a:gd name="connsiteX5" fmla="*/ 15320 w 3176715"/>
                <a:gd name="connsiteY5" fmla="*/ 885552 h 2288317"/>
                <a:gd name="connsiteX0" fmla="*/ 15320 w 3008741"/>
                <a:gd name="connsiteY0" fmla="*/ 885552 h 2281094"/>
                <a:gd name="connsiteX1" fmla="*/ 478042 w 3008741"/>
                <a:gd name="connsiteY1" fmla="*/ 12303 h 2281094"/>
                <a:gd name="connsiteX2" fmla="*/ 1950204 w 3008741"/>
                <a:gd name="connsiteY2" fmla="*/ 252730 h 2281094"/>
                <a:gd name="connsiteX3" fmla="*/ 2877139 w 3008741"/>
                <a:gd name="connsiteY3" fmla="*/ 1436881 h 2281094"/>
                <a:gd name="connsiteX4" fmla="*/ 935241 w 3008741"/>
                <a:gd name="connsiteY4" fmla="*/ 2269791 h 2281094"/>
                <a:gd name="connsiteX5" fmla="*/ 15320 w 3008741"/>
                <a:gd name="connsiteY5" fmla="*/ 885552 h 2281094"/>
                <a:gd name="connsiteX0" fmla="*/ 28530 w 3021951"/>
                <a:gd name="connsiteY0" fmla="*/ 885552 h 2379581"/>
                <a:gd name="connsiteX1" fmla="*/ 491252 w 3021951"/>
                <a:gd name="connsiteY1" fmla="*/ 12303 h 2379581"/>
                <a:gd name="connsiteX2" fmla="*/ 1963414 w 3021951"/>
                <a:gd name="connsiteY2" fmla="*/ 252730 h 2379581"/>
                <a:gd name="connsiteX3" fmla="*/ 2890349 w 3021951"/>
                <a:gd name="connsiteY3" fmla="*/ 1436881 h 2379581"/>
                <a:gd name="connsiteX4" fmla="*/ 948451 w 3021951"/>
                <a:gd name="connsiteY4" fmla="*/ 2269791 h 2379581"/>
                <a:gd name="connsiteX5" fmla="*/ 28530 w 3021951"/>
                <a:gd name="connsiteY5" fmla="*/ 885552 h 2379581"/>
                <a:gd name="connsiteX0" fmla="*/ 12892 w 3073548"/>
                <a:gd name="connsiteY0" fmla="*/ 1010927 h 2281502"/>
                <a:gd name="connsiteX1" fmla="*/ 542849 w 3073548"/>
                <a:gd name="connsiteY1" fmla="*/ 16655 h 2281502"/>
                <a:gd name="connsiteX2" fmla="*/ 2015011 w 3073548"/>
                <a:gd name="connsiteY2" fmla="*/ 257082 h 2281502"/>
                <a:gd name="connsiteX3" fmla="*/ 2941946 w 3073548"/>
                <a:gd name="connsiteY3" fmla="*/ 1441233 h 2281502"/>
                <a:gd name="connsiteX4" fmla="*/ 1000048 w 3073548"/>
                <a:gd name="connsiteY4" fmla="*/ 2274143 h 2281502"/>
                <a:gd name="connsiteX5" fmla="*/ 12892 w 3073548"/>
                <a:gd name="connsiteY5" fmla="*/ 1010927 h 2281502"/>
                <a:gd name="connsiteX0" fmla="*/ 22575 w 3083231"/>
                <a:gd name="connsiteY0" fmla="*/ 1010927 h 2281502"/>
                <a:gd name="connsiteX1" fmla="*/ 552532 w 3083231"/>
                <a:gd name="connsiteY1" fmla="*/ 16655 h 2281502"/>
                <a:gd name="connsiteX2" fmla="*/ 2024694 w 3083231"/>
                <a:gd name="connsiteY2" fmla="*/ 257082 h 2281502"/>
                <a:gd name="connsiteX3" fmla="*/ 2951629 w 3083231"/>
                <a:gd name="connsiteY3" fmla="*/ 1441233 h 2281502"/>
                <a:gd name="connsiteX4" fmla="*/ 1009731 w 3083231"/>
                <a:gd name="connsiteY4" fmla="*/ 2274143 h 2281502"/>
                <a:gd name="connsiteX5" fmla="*/ 22575 w 3083231"/>
                <a:gd name="connsiteY5" fmla="*/ 1010927 h 2281502"/>
                <a:gd name="connsiteX0" fmla="*/ 27026 w 3087682"/>
                <a:gd name="connsiteY0" fmla="*/ 1010927 h 2481186"/>
                <a:gd name="connsiteX1" fmla="*/ 556983 w 3087682"/>
                <a:gd name="connsiteY1" fmla="*/ 16655 h 2481186"/>
                <a:gd name="connsiteX2" fmla="*/ 2029145 w 3087682"/>
                <a:gd name="connsiteY2" fmla="*/ 257082 h 2481186"/>
                <a:gd name="connsiteX3" fmla="*/ 2956080 w 3087682"/>
                <a:gd name="connsiteY3" fmla="*/ 1441233 h 2481186"/>
                <a:gd name="connsiteX4" fmla="*/ 1296571 w 3087682"/>
                <a:gd name="connsiteY4" fmla="*/ 2475849 h 2481186"/>
                <a:gd name="connsiteX5" fmla="*/ 27026 w 3087682"/>
                <a:gd name="connsiteY5" fmla="*/ 1010927 h 2481186"/>
                <a:gd name="connsiteX0" fmla="*/ 27026 w 3087682"/>
                <a:gd name="connsiteY0" fmla="*/ 1010927 h 2509135"/>
                <a:gd name="connsiteX1" fmla="*/ 556983 w 3087682"/>
                <a:gd name="connsiteY1" fmla="*/ 16655 h 2509135"/>
                <a:gd name="connsiteX2" fmla="*/ 2029145 w 3087682"/>
                <a:gd name="connsiteY2" fmla="*/ 257082 h 2509135"/>
                <a:gd name="connsiteX3" fmla="*/ 2956080 w 3087682"/>
                <a:gd name="connsiteY3" fmla="*/ 1441233 h 2509135"/>
                <a:gd name="connsiteX4" fmla="*/ 1296571 w 3087682"/>
                <a:gd name="connsiteY4" fmla="*/ 2475849 h 2509135"/>
                <a:gd name="connsiteX5" fmla="*/ 27026 w 3087682"/>
                <a:gd name="connsiteY5" fmla="*/ 1010927 h 2509135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403634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322952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1299 w 3061955"/>
                <a:gd name="connsiteY0" fmla="*/ 1010927 h 2314285"/>
                <a:gd name="connsiteX1" fmla="*/ 531256 w 3061955"/>
                <a:gd name="connsiteY1" fmla="*/ 16655 h 2314285"/>
                <a:gd name="connsiteX2" fmla="*/ 2003418 w 3061955"/>
                <a:gd name="connsiteY2" fmla="*/ 257082 h 2314285"/>
                <a:gd name="connsiteX3" fmla="*/ 2930353 w 3061955"/>
                <a:gd name="connsiteY3" fmla="*/ 1441233 h 2314285"/>
                <a:gd name="connsiteX4" fmla="*/ 2297225 w 3061955"/>
                <a:gd name="connsiteY4" fmla="*/ 2158325 h 2314285"/>
                <a:gd name="connsiteX5" fmla="*/ 652279 w 3061955"/>
                <a:gd name="connsiteY5" fmla="*/ 2193461 h 2314285"/>
                <a:gd name="connsiteX6" fmla="*/ 1299 w 3061955"/>
                <a:gd name="connsiteY6" fmla="*/ 1010927 h 2314285"/>
                <a:gd name="connsiteX0" fmla="*/ 1299 w 3061955"/>
                <a:gd name="connsiteY0" fmla="*/ 1010927 h 2375641"/>
                <a:gd name="connsiteX1" fmla="*/ 531256 w 3061955"/>
                <a:gd name="connsiteY1" fmla="*/ 16655 h 2375641"/>
                <a:gd name="connsiteX2" fmla="*/ 2003418 w 3061955"/>
                <a:gd name="connsiteY2" fmla="*/ 257082 h 2375641"/>
                <a:gd name="connsiteX3" fmla="*/ 2930353 w 3061955"/>
                <a:gd name="connsiteY3" fmla="*/ 1441233 h 2375641"/>
                <a:gd name="connsiteX4" fmla="*/ 2189648 w 3061955"/>
                <a:gd name="connsiteY4" fmla="*/ 2265901 h 2375641"/>
                <a:gd name="connsiteX5" fmla="*/ 652279 w 3061955"/>
                <a:gd name="connsiteY5" fmla="*/ 2193461 h 2375641"/>
                <a:gd name="connsiteX6" fmla="*/ 1299 w 3061955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495021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171" h="2375641">
                  <a:moveTo>
                    <a:pt x="1299" y="1010927"/>
                  </a:moveTo>
                  <a:cubicBezTo>
                    <a:pt x="-18871" y="648126"/>
                    <a:pt x="197570" y="142296"/>
                    <a:pt x="531256" y="16655"/>
                  </a:cubicBezTo>
                  <a:cubicBezTo>
                    <a:pt x="864943" y="-108986"/>
                    <a:pt x="747439" y="526159"/>
                    <a:pt x="2003418" y="257082"/>
                  </a:cubicBezTo>
                  <a:cubicBezTo>
                    <a:pt x="2721514" y="-267489"/>
                    <a:pt x="3422243" y="490974"/>
                    <a:pt x="3011035" y="1495021"/>
                  </a:cubicBezTo>
                  <a:cubicBezTo>
                    <a:pt x="2746239" y="1975500"/>
                    <a:pt x="2466233" y="2093465"/>
                    <a:pt x="2189648" y="2265901"/>
                  </a:cubicBezTo>
                  <a:cubicBezTo>
                    <a:pt x="1913063" y="2438337"/>
                    <a:pt x="1017004" y="2402623"/>
                    <a:pt x="652279" y="2193461"/>
                  </a:cubicBezTo>
                  <a:cubicBezTo>
                    <a:pt x="287554" y="1984299"/>
                    <a:pt x="21469" y="1373728"/>
                    <a:pt x="1299" y="101092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4"/>
            <p:cNvSpPr/>
            <p:nvPr/>
          </p:nvSpPr>
          <p:spPr>
            <a:xfrm rot="209969">
              <a:off x="3072326" y="3173149"/>
              <a:ext cx="3084750" cy="2586365"/>
            </a:xfrm>
            <a:custGeom>
              <a:avLst/>
              <a:gdLst>
                <a:gd name="connsiteX0" fmla="*/ 0 w 2834923"/>
                <a:gd name="connsiteY0" fmla="*/ 1142191 h 2284382"/>
                <a:gd name="connsiteX1" fmla="*/ 1417462 w 2834923"/>
                <a:gd name="connsiteY1" fmla="*/ 0 h 2284382"/>
                <a:gd name="connsiteX2" fmla="*/ 2834924 w 2834923"/>
                <a:gd name="connsiteY2" fmla="*/ 1142191 h 2284382"/>
                <a:gd name="connsiteX3" fmla="*/ 1417462 w 2834923"/>
                <a:gd name="connsiteY3" fmla="*/ 2284382 h 2284382"/>
                <a:gd name="connsiteX4" fmla="*/ 0 w 2834923"/>
                <a:gd name="connsiteY4" fmla="*/ 1142191 h 2284382"/>
                <a:gd name="connsiteX0" fmla="*/ 6 w 2834930"/>
                <a:gd name="connsiteY0" fmla="*/ 397542 h 1539733"/>
                <a:gd name="connsiteX1" fmla="*/ 1404021 w 2834930"/>
                <a:gd name="connsiteY1" fmla="*/ 75621 h 1539733"/>
                <a:gd name="connsiteX2" fmla="*/ 2834930 w 2834930"/>
                <a:gd name="connsiteY2" fmla="*/ 397542 h 1539733"/>
                <a:gd name="connsiteX3" fmla="*/ 1417468 w 2834930"/>
                <a:gd name="connsiteY3" fmla="*/ 1539733 h 1539733"/>
                <a:gd name="connsiteX4" fmla="*/ 6 w 2834930"/>
                <a:gd name="connsiteY4" fmla="*/ 397542 h 1539733"/>
                <a:gd name="connsiteX0" fmla="*/ 8 w 2834932"/>
                <a:gd name="connsiteY0" fmla="*/ 648385 h 1790576"/>
                <a:gd name="connsiteX1" fmla="*/ 1404023 w 2834932"/>
                <a:gd name="connsiteY1" fmla="*/ 326464 h 1790576"/>
                <a:gd name="connsiteX2" fmla="*/ 2834932 w 2834932"/>
                <a:gd name="connsiteY2" fmla="*/ 648385 h 1790576"/>
                <a:gd name="connsiteX3" fmla="*/ 1417470 w 2834932"/>
                <a:gd name="connsiteY3" fmla="*/ 1790576 h 1790576"/>
                <a:gd name="connsiteX4" fmla="*/ 8 w 2834932"/>
                <a:gd name="connsiteY4" fmla="*/ 648385 h 1790576"/>
                <a:gd name="connsiteX0" fmla="*/ 4 w 2834928"/>
                <a:gd name="connsiteY0" fmla="*/ 530134 h 1672325"/>
                <a:gd name="connsiteX1" fmla="*/ 1404019 w 2834928"/>
                <a:gd name="connsiteY1" fmla="*/ 208213 h 1672325"/>
                <a:gd name="connsiteX2" fmla="*/ 2834928 w 2834928"/>
                <a:gd name="connsiteY2" fmla="*/ 530134 h 1672325"/>
                <a:gd name="connsiteX3" fmla="*/ 1417466 w 2834928"/>
                <a:gd name="connsiteY3" fmla="*/ 1672325 h 1672325"/>
                <a:gd name="connsiteX4" fmla="*/ 4 w 2834928"/>
                <a:gd name="connsiteY4" fmla="*/ 530134 h 1672325"/>
                <a:gd name="connsiteX0" fmla="*/ 3091 w 2838015"/>
                <a:gd name="connsiteY0" fmla="*/ 728618 h 1870809"/>
                <a:gd name="connsiteX1" fmla="*/ 1407106 w 2838015"/>
                <a:gd name="connsiteY1" fmla="*/ 406697 h 1870809"/>
                <a:gd name="connsiteX2" fmla="*/ 2838015 w 2838015"/>
                <a:gd name="connsiteY2" fmla="*/ 728618 h 1870809"/>
                <a:gd name="connsiteX3" fmla="*/ 1420553 w 2838015"/>
                <a:gd name="connsiteY3" fmla="*/ 1870809 h 1870809"/>
                <a:gd name="connsiteX4" fmla="*/ 3091 w 2838015"/>
                <a:gd name="connsiteY4" fmla="*/ 728618 h 1870809"/>
                <a:gd name="connsiteX0" fmla="*/ 495 w 2835419"/>
                <a:gd name="connsiteY0" fmla="*/ 544241 h 2143632"/>
                <a:gd name="connsiteX1" fmla="*/ 1404510 w 2835419"/>
                <a:gd name="connsiteY1" fmla="*/ 222320 h 2143632"/>
                <a:gd name="connsiteX2" fmla="*/ 2835419 w 2835419"/>
                <a:gd name="connsiteY2" fmla="*/ 544241 h 2143632"/>
                <a:gd name="connsiteX3" fmla="*/ 1565875 w 2835419"/>
                <a:gd name="connsiteY3" fmla="*/ 2143632 h 2143632"/>
                <a:gd name="connsiteX4" fmla="*/ 495 w 2835419"/>
                <a:gd name="connsiteY4" fmla="*/ 544241 h 2143632"/>
                <a:gd name="connsiteX0" fmla="*/ 76 w 2835000"/>
                <a:gd name="connsiteY0" fmla="*/ 701415 h 2300806"/>
                <a:gd name="connsiteX1" fmla="*/ 1619244 w 2835000"/>
                <a:gd name="connsiteY1" fmla="*/ 191235 h 2300806"/>
                <a:gd name="connsiteX2" fmla="*/ 2835000 w 2835000"/>
                <a:gd name="connsiteY2" fmla="*/ 701415 h 2300806"/>
                <a:gd name="connsiteX3" fmla="*/ 1565456 w 2835000"/>
                <a:gd name="connsiteY3" fmla="*/ 2300806 h 2300806"/>
                <a:gd name="connsiteX4" fmla="*/ 76 w 2835000"/>
                <a:gd name="connsiteY4" fmla="*/ 701415 h 2300806"/>
                <a:gd name="connsiteX0" fmla="*/ 79 w 2431591"/>
                <a:gd name="connsiteY0" fmla="*/ 908974 h 2148070"/>
                <a:gd name="connsiteX1" fmla="*/ 1215835 w 2431591"/>
                <a:gd name="connsiteY1" fmla="*/ 35724 h 2148070"/>
                <a:gd name="connsiteX2" fmla="*/ 2431591 w 2431591"/>
                <a:gd name="connsiteY2" fmla="*/ 545904 h 2148070"/>
                <a:gd name="connsiteX3" fmla="*/ 1162047 w 2431591"/>
                <a:gd name="connsiteY3" fmla="*/ 2145295 h 2148070"/>
                <a:gd name="connsiteX4" fmla="*/ 79 w 2431591"/>
                <a:gd name="connsiteY4" fmla="*/ 908974 h 2148070"/>
                <a:gd name="connsiteX0" fmla="*/ 112806 w 2544318"/>
                <a:gd name="connsiteY0" fmla="*/ 908974 h 2155647"/>
                <a:gd name="connsiteX1" fmla="*/ 1328562 w 2544318"/>
                <a:gd name="connsiteY1" fmla="*/ 35724 h 2155647"/>
                <a:gd name="connsiteX2" fmla="*/ 2544318 w 2544318"/>
                <a:gd name="connsiteY2" fmla="*/ 545904 h 2155647"/>
                <a:gd name="connsiteX3" fmla="*/ 1274774 w 2544318"/>
                <a:gd name="connsiteY3" fmla="*/ 2145295 h 2155647"/>
                <a:gd name="connsiteX4" fmla="*/ 112806 w 2544318"/>
                <a:gd name="connsiteY4" fmla="*/ 908974 h 2155647"/>
                <a:gd name="connsiteX0" fmla="*/ 107117 w 2646206"/>
                <a:gd name="connsiteY0" fmla="*/ 1197673 h 2215657"/>
                <a:gd name="connsiteX1" fmla="*/ 1430450 w 2646206"/>
                <a:gd name="connsiteY1" fmla="*/ 55482 h 2215657"/>
                <a:gd name="connsiteX2" fmla="*/ 2646206 w 2646206"/>
                <a:gd name="connsiteY2" fmla="*/ 565662 h 2215657"/>
                <a:gd name="connsiteX3" fmla="*/ 1376662 w 2646206"/>
                <a:gd name="connsiteY3" fmla="*/ 2165053 h 2215657"/>
                <a:gd name="connsiteX4" fmla="*/ 107117 w 2646206"/>
                <a:gd name="connsiteY4" fmla="*/ 1197673 h 2215657"/>
                <a:gd name="connsiteX0" fmla="*/ 172 w 2539261"/>
                <a:gd name="connsiteY0" fmla="*/ 1298765 h 2276806"/>
                <a:gd name="connsiteX1" fmla="*/ 1189035 w 2539261"/>
                <a:gd name="connsiteY1" fmla="*/ 35551 h 2276806"/>
                <a:gd name="connsiteX2" fmla="*/ 2539261 w 2539261"/>
                <a:gd name="connsiteY2" fmla="*/ 666754 h 2276806"/>
                <a:gd name="connsiteX3" fmla="*/ 1269717 w 2539261"/>
                <a:gd name="connsiteY3" fmla="*/ 2266145 h 2276806"/>
                <a:gd name="connsiteX4" fmla="*/ 172 w 2539261"/>
                <a:gd name="connsiteY4" fmla="*/ 1298765 h 2276806"/>
                <a:gd name="connsiteX0" fmla="*/ 34978 w 2579123"/>
                <a:gd name="connsiteY0" fmla="*/ 1266793 h 2244834"/>
                <a:gd name="connsiteX1" fmla="*/ 1223841 w 2579123"/>
                <a:gd name="connsiteY1" fmla="*/ 3579 h 2244834"/>
                <a:gd name="connsiteX2" fmla="*/ 2574067 w 2579123"/>
                <a:gd name="connsiteY2" fmla="*/ 634782 h 2244834"/>
                <a:gd name="connsiteX3" fmla="*/ 1304523 w 2579123"/>
                <a:gd name="connsiteY3" fmla="*/ 2234173 h 2244834"/>
                <a:gd name="connsiteX4" fmla="*/ 34978 w 2579123"/>
                <a:gd name="connsiteY4" fmla="*/ 1266793 h 2244834"/>
                <a:gd name="connsiteX0" fmla="*/ 183 w 2821660"/>
                <a:gd name="connsiteY0" fmla="*/ 1263271 h 2230706"/>
                <a:gd name="connsiteX1" fmla="*/ 1189046 w 2821660"/>
                <a:gd name="connsiteY1" fmla="*/ 57 h 2230706"/>
                <a:gd name="connsiteX2" fmla="*/ 2821660 w 2821660"/>
                <a:gd name="connsiteY2" fmla="*/ 1222930 h 2230706"/>
                <a:gd name="connsiteX3" fmla="*/ 1269728 w 2821660"/>
                <a:gd name="connsiteY3" fmla="*/ 2230651 h 2230706"/>
                <a:gd name="connsiteX4" fmla="*/ 183 w 2821660"/>
                <a:gd name="connsiteY4" fmla="*/ 1263271 h 2230706"/>
                <a:gd name="connsiteX0" fmla="*/ 5 w 2821482"/>
                <a:gd name="connsiteY0" fmla="*/ 440436 h 1407860"/>
                <a:gd name="connsiteX1" fmla="*/ 1256104 w 2821482"/>
                <a:gd name="connsiteY1" fmla="*/ 78175 h 1407860"/>
                <a:gd name="connsiteX2" fmla="*/ 2821482 w 2821482"/>
                <a:gd name="connsiteY2" fmla="*/ 400095 h 1407860"/>
                <a:gd name="connsiteX3" fmla="*/ 1269550 w 2821482"/>
                <a:gd name="connsiteY3" fmla="*/ 1407816 h 1407860"/>
                <a:gd name="connsiteX4" fmla="*/ 5 w 2821482"/>
                <a:gd name="connsiteY4" fmla="*/ 440436 h 1407860"/>
                <a:gd name="connsiteX0" fmla="*/ 21 w 2821498"/>
                <a:gd name="connsiteY0" fmla="*/ 951711 h 1919135"/>
                <a:gd name="connsiteX1" fmla="*/ 1256120 w 2821498"/>
                <a:gd name="connsiteY1" fmla="*/ 589450 h 1919135"/>
                <a:gd name="connsiteX2" fmla="*/ 2821498 w 2821498"/>
                <a:gd name="connsiteY2" fmla="*/ 911370 h 1919135"/>
                <a:gd name="connsiteX3" fmla="*/ 1269566 w 2821498"/>
                <a:gd name="connsiteY3" fmla="*/ 1919091 h 1919135"/>
                <a:gd name="connsiteX4" fmla="*/ 21 w 2821498"/>
                <a:gd name="connsiteY4" fmla="*/ 951711 h 1919135"/>
                <a:gd name="connsiteX0" fmla="*/ 7 w 2821484"/>
                <a:gd name="connsiteY0" fmla="*/ 482836 h 1450260"/>
                <a:gd name="connsiteX1" fmla="*/ 1256106 w 2821484"/>
                <a:gd name="connsiteY1" fmla="*/ 120575 h 1450260"/>
                <a:gd name="connsiteX2" fmla="*/ 2821484 w 2821484"/>
                <a:gd name="connsiteY2" fmla="*/ 442495 h 1450260"/>
                <a:gd name="connsiteX3" fmla="*/ 1269552 w 2821484"/>
                <a:gd name="connsiteY3" fmla="*/ 1450216 h 1450260"/>
                <a:gd name="connsiteX4" fmla="*/ 7 w 2821484"/>
                <a:gd name="connsiteY4" fmla="*/ 482836 h 1450260"/>
                <a:gd name="connsiteX0" fmla="*/ 7 w 2838263"/>
                <a:gd name="connsiteY0" fmla="*/ 476450 h 1443874"/>
                <a:gd name="connsiteX1" fmla="*/ 1256106 w 2838263"/>
                <a:gd name="connsiteY1" fmla="*/ 114189 h 1443874"/>
                <a:gd name="connsiteX2" fmla="*/ 2042468 w 2838263"/>
                <a:gd name="connsiteY2" fmla="*/ 18440 h 1443874"/>
                <a:gd name="connsiteX3" fmla="*/ 2821484 w 2838263"/>
                <a:gd name="connsiteY3" fmla="*/ 436109 h 1443874"/>
                <a:gd name="connsiteX4" fmla="*/ 1269552 w 2838263"/>
                <a:gd name="connsiteY4" fmla="*/ 1443830 h 1443874"/>
                <a:gd name="connsiteX5" fmla="*/ 7 w 2838263"/>
                <a:gd name="connsiteY5" fmla="*/ 476450 h 1443874"/>
                <a:gd name="connsiteX0" fmla="*/ 231384 w 3069640"/>
                <a:gd name="connsiteY0" fmla="*/ 829458 h 1796887"/>
                <a:gd name="connsiteX1" fmla="*/ 438612 w 3069640"/>
                <a:gd name="connsiteY1" fmla="*/ 9997 h 1796887"/>
                <a:gd name="connsiteX2" fmla="*/ 2273845 w 3069640"/>
                <a:gd name="connsiteY2" fmla="*/ 371448 h 1796887"/>
                <a:gd name="connsiteX3" fmla="*/ 3052861 w 3069640"/>
                <a:gd name="connsiteY3" fmla="*/ 789117 h 1796887"/>
                <a:gd name="connsiteX4" fmla="*/ 1500929 w 3069640"/>
                <a:gd name="connsiteY4" fmla="*/ 1796838 h 1796887"/>
                <a:gd name="connsiteX5" fmla="*/ 231384 w 3069640"/>
                <a:gd name="connsiteY5" fmla="*/ 829458 h 1796887"/>
                <a:gd name="connsiteX0" fmla="*/ 109356 w 2952178"/>
                <a:gd name="connsiteY0" fmla="*/ 1166155 h 2133584"/>
                <a:gd name="connsiteX1" fmla="*/ 316584 w 2952178"/>
                <a:gd name="connsiteY1" fmla="*/ 346694 h 2133584"/>
                <a:gd name="connsiteX2" fmla="*/ 2313182 w 2952178"/>
                <a:gd name="connsiteY2" fmla="*/ 8898 h 2133584"/>
                <a:gd name="connsiteX3" fmla="*/ 2930833 w 2952178"/>
                <a:gd name="connsiteY3" fmla="*/ 1125814 h 2133584"/>
                <a:gd name="connsiteX4" fmla="*/ 1378901 w 2952178"/>
                <a:gd name="connsiteY4" fmla="*/ 2133535 h 2133584"/>
                <a:gd name="connsiteX5" fmla="*/ 109356 w 2952178"/>
                <a:gd name="connsiteY5" fmla="*/ 1166155 h 2133584"/>
                <a:gd name="connsiteX0" fmla="*/ 109356 w 2952178"/>
                <a:gd name="connsiteY0" fmla="*/ 1157257 h 2124686"/>
                <a:gd name="connsiteX1" fmla="*/ 316584 w 2952178"/>
                <a:gd name="connsiteY1" fmla="*/ 337796 h 2124686"/>
                <a:gd name="connsiteX2" fmla="*/ 2313182 w 2952178"/>
                <a:gd name="connsiteY2" fmla="*/ 0 h 2124686"/>
                <a:gd name="connsiteX3" fmla="*/ 2930833 w 2952178"/>
                <a:gd name="connsiteY3" fmla="*/ 1116916 h 2124686"/>
                <a:gd name="connsiteX4" fmla="*/ 1378901 w 2952178"/>
                <a:gd name="connsiteY4" fmla="*/ 2124637 h 2124686"/>
                <a:gd name="connsiteX5" fmla="*/ 109356 w 2952178"/>
                <a:gd name="connsiteY5" fmla="*/ 1157257 h 2124686"/>
                <a:gd name="connsiteX0" fmla="*/ 98491 w 2935118"/>
                <a:gd name="connsiteY0" fmla="*/ 888316 h 1855745"/>
                <a:gd name="connsiteX1" fmla="*/ 305719 w 2935118"/>
                <a:gd name="connsiteY1" fmla="*/ 68855 h 1855745"/>
                <a:gd name="connsiteX2" fmla="*/ 2060270 w 2935118"/>
                <a:gd name="connsiteY2" fmla="*/ 0 h 1855745"/>
                <a:gd name="connsiteX3" fmla="*/ 2919968 w 2935118"/>
                <a:gd name="connsiteY3" fmla="*/ 847975 h 1855745"/>
                <a:gd name="connsiteX4" fmla="*/ 1368036 w 2935118"/>
                <a:gd name="connsiteY4" fmla="*/ 1855696 h 1855745"/>
                <a:gd name="connsiteX5" fmla="*/ 98491 w 2935118"/>
                <a:gd name="connsiteY5" fmla="*/ 888316 h 1855745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115310 w 2967760"/>
                <a:gd name="connsiteY0" fmla="*/ 1025250 h 2476755"/>
                <a:gd name="connsiteX1" fmla="*/ 322538 w 2967760"/>
                <a:gd name="connsiteY1" fmla="*/ 205789 h 2476755"/>
                <a:gd name="connsiteX2" fmla="*/ 2077089 w 2967760"/>
                <a:gd name="connsiteY2" fmla="*/ 136934 h 2476755"/>
                <a:gd name="connsiteX3" fmla="*/ 2936787 w 2967760"/>
                <a:gd name="connsiteY3" fmla="*/ 984909 h 2476755"/>
                <a:gd name="connsiteX4" fmla="*/ 1613455 w 2967760"/>
                <a:gd name="connsiteY4" fmla="*/ 2476724 h 2476755"/>
                <a:gd name="connsiteX5" fmla="*/ 115310 w 2967760"/>
                <a:gd name="connsiteY5" fmla="*/ 1025250 h 2476755"/>
                <a:gd name="connsiteX0" fmla="*/ 115310 w 2992906"/>
                <a:gd name="connsiteY0" fmla="*/ 988257 h 2446554"/>
                <a:gd name="connsiteX1" fmla="*/ 322538 w 2992906"/>
                <a:gd name="connsiteY1" fmla="*/ 168796 h 2446554"/>
                <a:gd name="connsiteX2" fmla="*/ 2077089 w 2992906"/>
                <a:gd name="connsiteY2" fmla="*/ 99941 h 2446554"/>
                <a:gd name="connsiteX3" fmla="*/ 2963682 w 2992906"/>
                <a:gd name="connsiteY3" fmla="*/ 1512692 h 2446554"/>
                <a:gd name="connsiteX4" fmla="*/ 1613455 w 2992906"/>
                <a:gd name="connsiteY4" fmla="*/ 2439731 h 2446554"/>
                <a:gd name="connsiteX5" fmla="*/ 115310 w 2992906"/>
                <a:gd name="connsiteY5" fmla="*/ 988257 h 2446554"/>
                <a:gd name="connsiteX0" fmla="*/ 115310 w 3100530"/>
                <a:gd name="connsiteY0" fmla="*/ 1039219 h 2497516"/>
                <a:gd name="connsiteX1" fmla="*/ 322538 w 3100530"/>
                <a:gd name="connsiteY1" fmla="*/ 219758 h 2497516"/>
                <a:gd name="connsiteX2" fmla="*/ 2077089 w 3100530"/>
                <a:gd name="connsiteY2" fmla="*/ 150903 h 2497516"/>
                <a:gd name="connsiteX3" fmla="*/ 2963682 w 3100530"/>
                <a:gd name="connsiteY3" fmla="*/ 1563654 h 2497516"/>
                <a:gd name="connsiteX4" fmla="*/ 1613455 w 3100530"/>
                <a:gd name="connsiteY4" fmla="*/ 2490693 h 2497516"/>
                <a:gd name="connsiteX5" fmla="*/ 115310 w 3100530"/>
                <a:gd name="connsiteY5" fmla="*/ 1039219 h 2497516"/>
                <a:gd name="connsiteX0" fmla="*/ 34406 w 3019626"/>
                <a:gd name="connsiteY0" fmla="*/ 1039219 h 2497516"/>
                <a:gd name="connsiteX1" fmla="*/ 604705 w 3019626"/>
                <a:gd name="connsiteY1" fmla="*/ 98734 h 2497516"/>
                <a:gd name="connsiteX2" fmla="*/ 1996185 w 3019626"/>
                <a:gd name="connsiteY2" fmla="*/ 150903 h 2497516"/>
                <a:gd name="connsiteX3" fmla="*/ 2882778 w 3019626"/>
                <a:gd name="connsiteY3" fmla="*/ 1563654 h 2497516"/>
                <a:gd name="connsiteX4" fmla="*/ 1532551 w 3019626"/>
                <a:gd name="connsiteY4" fmla="*/ 2490693 h 2497516"/>
                <a:gd name="connsiteX5" fmla="*/ 34406 w 3019626"/>
                <a:gd name="connsiteY5" fmla="*/ 1039219 h 2497516"/>
                <a:gd name="connsiteX0" fmla="*/ 43190 w 3028410"/>
                <a:gd name="connsiteY0" fmla="*/ 1039219 h 2497516"/>
                <a:gd name="connsiteX1" fmla="*/ 613489 w 3028410"/>
                <a:gd name="connsiteY1" fmla="*/ 98734 h 2497516"/>
                <a:gd name="connsiteX2" fmla="*/ 2004969 w 3028410"/>
                <a:gd name="connsiteY2" fmla="*/ 150903 h 2497516"/>
                <a:gd name="connsiteX3" fmla="*/ 2891562 w 3028410"/>
                <a:gd name="connsiteY3" fmla="*/ 1563654 h 2497516"/>
                <a:gd name="connsiteX4" fmla="*/ 1541335 w 3028410"/>
                <a:gd name="connsiteY4" fmla="*/ 2490693 h 2497516"/>
                <a:gd name="connsiteX5" fmla="*/ 43190 w 3028410"/>
                <a:gd name="connsiteY5" fmla="*/ 1039219 h 2497516"/>
                <a:gd name="connsiteX0" fmla="*/ 43190 w 3028410"/>
                <a:gd name="connsiteY0" fmla="*/ 1039219 h 2494153"/>
                <a:gd name="connsiteX1" fmla="*/ 613489 w 3028410"/>
                <a:gd name="connsiteY1" fmla="*/ 98734 h 2494153"/>
                <a:gd name="connsiteX2" fmla="*/ 2004969 w 3028410"/>
                <a:gd name="connsiteY2" fmla="*/ 150903 h 2494153"/>
                <a:gd name="connsiteX3" fmla="*/ 2891562 w 3028410"/>
                <a:gd name="connsiteY3" fmla="*/ 1563654 h 2494153"/>
                <a:gd name="connsiteX4" fmla="*/ 1541335 w 3028410"/>
                <a:gd name="connsiteY4" fmla="*/ 2490693 h 2494153"/>
                <a:gd name="connsiteX5" fmla="*/ 43190 w 3028410"/>
                <a:gd name="connsiteY5" fmla="*/ 1039219 h 2494153"/>
                <a:gd name="connsiteX0" fmla="*/ 43190 w 3028410"/>
                <a:gd name="connsiteY0" fmla="*/ 1039219 h 2531139"/>
                <a:gd name="connsiteX1" fmla="*/ 613489 w 3028410"/>
                <a:gd name="connsiteY1" fmla="*/ 98734 h 2531139"/>
                <a:gd name="connsiteX2" fmla="*/ 2004969 w 3028410"/>
                <a:gd name="connsiteY2" fmla="*/ 150903 h 2531139"/>
                <a:gd name="connsiteX3" fmla="*/ 2891562 w 3028410"/>
                <a:gd name="connsiteY3" fmla="*/ 1563654 h 2531139"/>
                <a:gd name="connsiteX4" fmla="*/ 1541335 w 3028410"/>
                <a:gd name="connsiteY4" fmla="*/ 2490693 h 2531139"/>
                <a:gd name="connsiteX5" fmla="*/ 43190 w 3028410"/>
                <a:gd name="connsiteY5" fmla="*/ 1039219 h 2531139"/>
                <a:gd name="connsiteX0" fmla="*/ 43190 w 3110841"/>
                <a:gd name="connsiteY0" fmla="*/ 1052664 h 2507800"/>
                <a:gd name="connsiteX1" fmla="*/ 613489 w 3110841"/>
                <a:gd name="connsiteY1" fmla="*/ 112179 h 2507800"/>
                <a:gd name="connsiteX2" fmla="*/ 2004969 w 3110841"/>
                <a:gd name="connsiteY2" fmla="*/ 164348 h 2507800"/>
                <a:gd name="connsiteX3" fmla="*/ 2985691 w 3110841"/>
                <a:gd name="connsiteY3" fmla="*/ 1456076 h 2507800"/>
                <a:gd name="connsiteX4" fmla="*/ 1541335 w 3110841"/>
                <a:gd name="connsiteY4" fmla="*/ 2504138 h 2507800"/>
                <a:gd name="connsiteX5" fmla="*/ 43190 w 3110841"/>
                <a:gd name="connsiteY5" fmla="*/ 1052664 h 2507800"/>
                <a:gd name="connsiteX0" fmla="*/ 43190 w 3110841"/>
                <a:gd name="connsiteY0" fmla="*/ 1052664 h 2509355"/>
                <a:gd name="connsiteX1" fmla="*/ 613489 w 3110841"/>
                <a:gd name="connsiteY1" fmla="*/ 112179 h 2509355"/>
                <a:gd name="connsiteX2" fmla="*/ 2004969 w 3110841"/>
                <a:gd name="connsiteY2" fmla="*/ 164348 h 2509355"/>
                <a:gd name="connsiteX3" fmla="*/ 2985691 w 3110841"/>
                <a:gd name="connsiteY3" fmla="*/ 1456076 h 2509355"/>
                <a:gd name="connsiteX4" fmla="*/ 1541335 w 3110841"/>
                <a:gd name="connsiteY4" fmla="*/ 2504138 h 2509355"/>
                <a:gd name="connsiteX5" fmla="*/ 43190 w 3110841"/>
                <a:gd name="connsiteY5" fmla="*/ 1052664 h 2509355"/>
                <a:gd name="connsiteX0" fmla="*/ 43190 w 3110841"/>
                <a:gd name="connsiteY0" fmla="*/ 1052664 h 2511348"/>
                <a:gd name="connsiteX1" fmla="*/ 613489 w 3110841"/>
                <a:gd name="connsiteY1" fmla="*/ 112179 h 2511348"/>
                <a:gd name="connsiteX2" fmla="*/ 2004969 w 3110841"/>
                <a:gd name="connsiteY2" fmla="*/ 164348 h 2511348"/>
                <a:gd name="connsiteX3" fmla="*/ 2985691 w 3110841"/>
                <a:gd name="connsiteY3" fmla="*/ 1456076 h 2511348"/>
                <a:gd name="connsiteX4" fmla="*/ 1541335 w 3110841"/>
                <a:gd name="connsiteY4" fmla="*/ 2504138 h 2511348"/>
                <a:gd name="connsiteX5" fmla="*/ 43190 w 3110841"/>
                <a:gd name="connsiteY5" fmla="*/ 1052664 h 2511348"/>
                <a:gd name="connsiteX0" fmla="*/ 43190 w 3110841"/>
                <a:gd name="connsiteY0" fmla="*/ 1052664 h 2505518"/>
                <a:gd name="connsiteX1" fmla="*/ 613489 w 3110841"/>
                <a:gd name="connsiteY1" fmla="*/ 112179 h 2505518"/>
                <a:gd name="connsiteX2" fmla="*/ 2004969 w 3110841"/>
                <a:gd name="connsiteY2" fmla="*/ 164348 h 2505518"/>
                <a:gd name="connsiteX3" fmla="*/ 2985691 w 3110841"/>
                <a:gd name="connsiteY3" fmla="*/ 1456076 h 2505518"/>
                <a:gd name="connsiteX4" fmla="*/ 1541335 w 3110841"/>
                <a:gd name="connsiteY4" fmla="*/ 2504138 h 2505518"/>
                <a:gd name="connsiteX5" fmla="*/ 43190 w 3110841"/>
                <a:gd name="connsiteY5" fmla="*/ 1052664 h 2505518"/>
                <a:gd name="connsiteX0" fmla="*/ 43190 w 3110841"/>
                <a:gd name="connsiteY0" fmla="*/ 1052664 h 2504963"/>
                <a:gd name="connsiteX1" fmla="*/ 613489 w 3110841"/>
                <a:gd name="connsiteY1" fmla="*/ 112179 h 2504963"/>
                <a:gd name="connsiteX2" fmla="*/ 2004969 w 3110841"/>
                <a:gd name="connsiteY2" fmla="*/ 164348 h 2504963"/>
                <a:gd name="connsiteX3" fmla="*/ 2985691 w 3110841"/>
                <a:gd name="connsiteY3" fmla="*/ 1456076 h 2504963"/>
                <a:gd name="connsiteX4" fmla="*/ 1541335 w 3110841"/>
                <a:gd name="connsiteY4" fmla="*/ 2504138 h 2504963"/>
                <a:gd name="connsiteX5" fmla="*/ 43190 w 3110841"/>
                <a:gd name="connsiteY5" fmla="*/ 1052664 h 2504963"/>
                <a:gd name="connsiteX0" fmla="*/ 43190 w 3207119"/>
                <a:gd name="connsiteY0" fmla="*/ 1026484 h 2494314"/>
                <a:gd name="connsiteX1" fmla="*/ 613489 w 3207119"/>
                <a:gd name="connsiteY1" fmla="*/ 85999 h 2494314"/>
                <a:gd name="connsiteX2" fmla="*/ 2004969 w 3207119"/>
                <a:gd name="connsiteY2" fmla="*/ 138168 h 2494314"/>
                <a:gd name="connsiteX3" fmla="*/ 3093268 w 3207119"/>
                <a:gd name="connsiteY3" fmla="*/ 1685390 h 2494314"/>
                <a:gd name="connsiteX4" fmla="*/ 1541335 w 3207119"/>
                <a:gd name="connsiteY4" fmla="*/ 2477958 h 2494314"/>
                <a:gd name="connsiteX5" fmla="*/ 43190 w 3207119"/>
                <a:gd name="connsiteY5" fmla="*/ 1026484 h 2494314"/>
                <a:gd name="connsiteX0" fmla="*/ 10611 w 3174540"/>
                <a:gd name="connsiteY0" fmla="*/ 1026484 h 2429249"/>
                <a:gd name="connsiteX1" fmla="*/ 580910 w 3174540"/>
                <a:gd name="connsiteY1" fmla="*/ 85999 h 2429249"/>
                <a:gd name="connsiteX2" fmla="*/ 1972390 w 3174540"/>
                <a:gd name="connsiteY2" fmla="*/ 138168 h 2429249"/>
                <a:gd name="connsiteX3" fmla="*/ 3060689 w 3174540"/>
                <a:gd name="connsiteY3" fmla="*/ 1685390 h 2429249"/>
                <a:gd name="connsiteX4" fmla="*/ 930532 w 3174540"/>
                <a:gd name="connsiteY4" fmla="*/ 2410723 h 2429249"/>
                <a:gd name="connsiteX5" fmla="*/ 10611 w 3174540"/>
                <a:gd name="connsiteY5" fmla="*/ 1026484 h 2429249"/>
                <a:gd name="connsiteX0" fmla="*/ 7179 w 3168574"/>
                <a:gd name="connsiteY0" fmla="*/ 951667 h 2354432"/>
                <a:gd name="connsiteX1" fmla="*/ 577478 w 3168574"/>
                <a:gd name="connsiteY1" fmla="*/ 11182 h 2354432"/>
                <a:gd name="connsiteX2" fmla="*/ 1942063 w 3168574"/>
                <a:gd name="connsiteY2" fmla="*/ 318845 h 2354432"/>
                <a:gd name="connsiteX3" fmla="*/ 3057257 w 3168574"/>
                <a:gd name="connsiteY3" fmla="*/ 1610573 h 2354432"/>
                <a:gd name="connsiteX4" fmla="*/ 927100 w 3168574"/>
                <a:gd name="connsiteY4" fmla="*/ 2335906 h 2354432"/>
                <a:gd name="connsiteX5" fmla="*/ 7179 w 3168574"/>
                <a:gd name="connsiteY5" fmla="*/ 951667 h 2354432"/>
                <a:gd name="connsiteX0" fmla="*/ 15320 w 3176715"/>
                <a:gd name="connsiteY0" fmla="*/ 885552 h 2288317"/>
                <a:gd name="connsiteX1" fmla="*/ 478042 w 3176715"/>
                <a:gd name="connsiteY1" fmla="*/ 12303 h 2288317"/>
                <a:gd name="connsiteX2" fmla="*/ 1950204 w 3176715"/>
                <a:gd name="connsiteY2" fmla="*/ 252730 h 2288317"/>
                <a:gd name="connsiteX3" fmla="*/ 3065398 w 3176715"/>
                <a:gd name="connsiteY3" fmla="*/ 1544458 h 2288317"/>
                <a:gd name="connsiteX4" fmla="*/ 935241 w 3176715"/>
                <a:gd name="connsiteY4" fmla="*/ 2269791 h 2288317"/>
                <a:gd name="connsiteX5" fmla="*/ 15320 w 3176715"/>
                <a:gd name="connsiteY5" fmla="*/ 885552 h 2288317"/>
                <a:gd name="connsiteX0" fmla="*/ 15320 w 3008741"/>
                <a:gd name="connsiteY0" fmla="*/ 885552 h 2281094"/>
                <a:gd name="connsiteX1" fmla="*/ 478042 w 3008741"/>
                <a:gd name="connsiteY1" fmla="*/ 12303 h 2281094"/>
                <a:gd name="connsiteX2" fmla="*/ 1950204 w 3008741"/>
                <a:gd name="connsiteY2" fmla="*/ 252730 h 2281094"/>
                <a:gd name="connsiteX3" fmla="*/ 2877139 w 3008741"/>
                <a:gd name="connsiteY3" fmla="*/ 1436881 h 2281094"/>
                <a:gd name="connsiteX4" fmla="*/ 935241 w 3008741"/>
                <a:gd name="connsiteY4" fmla="*/ 2269791 h 2281094"/>
                <a:gd name="connsiteX5" fmla="*/ 15320 w 3008741"/>
                <a:gd name="connsiteY5" fmla="*/ 885552 h 2281094"/>
                <a:gd name="connsiteX0" fmla="*/ 28530 w 3021951"/>
                <a:gd name="connsiteY0" fmla="*/ 885552 h 2379581"/>
                <a:gd name="connsiteX1" fmla="*/ 491252 w 3021951"/>
                <a:gd name="connsiteY1" fmla="*/ 12303 h 2379581"/>
                <a:gd name="connsiteX2" fmla="*/ 1963414 w 3021951"/>
                <a:gd name="connsiteY2" fmla="*/ 252730 h 2379581"/>
                <a:gd name="connsiteX3" fmla="*/ 2890349 w 3021951"/>
                <a:gd name="connsiteY3" fmla="*/ 1436881 h 2379581"/>
                <a:gd name="connsiteX4" fmla="*/ 948451 w 3021951"/>
                <a:gd name="connsiteY4" fmla="*/ 2269791 h 2379581"/>
                <a:gd name="connsiteX5" fmla="*/ 28530 w 3021951"/>
                <a:gd name="connsiteY5" fmla="*/ 885552 h 2379581"/>
                <a:gd name="connsiteX0" fmla="*/ 12892 w 3073548"/>
                <a:gd name="connsiteY0" fmla="*/ 1010927 h 2281502"/>
                <a:gd name="connsiteX1" fmla="*/ 542849 w 3073548"/>
                <a:gd name="connsiteY1" fmla="*/ 16655 h 2281502"/>
                <a:gd name="connsiteX2" fmla="*/ 2015011 w 3073548"/>
                <a:gd name="connsiteY2" fmla="*/ 257082 h 2281502"/>
                <a:gd name="connsiteX3" fmla="*/ 2941946 w 3073548"/>
                <a:gd name="connsiteY3" fmla="*/ 1441233 h 2281502"/>
                <a:gd name="connsiteX4" fmla="*/ 1000048 w 3073548"/>
                <a:gd name="connsiteY4" fmla="*/ 2274143 h 2281502"/>
                <a:gd name="connsiteX5" fmla="*/ 12892 w 3073548"/>
                <a:gd name="connsiteY5" fmla="*/ 1010927 h 2281502"/>
                <a:gd name="connsiteX0" fmla="*/ 22575 w 3083231"/>
                <a:gd name="connsiteY0" fmla="*/ 1010927 h 2281502"/>
                <a:gd name="connsiteX1" fmla="*/ 552532 w 3083231"/>
                <a:gd name="connsiteY1" fmla="*/ 16655 h 2281502"/>
                <a:gd name="connsiteX2" fmla="*/ 2024694 w 3083231"/>
                <a:gd name="connsiteY2" fmla="*/ 257082 h 2281502"/>
                <a:gd name="connsiteX3" fmla="*/ 2951629 w 3083231"/>
                <a:gd name="connsiteY3" fmla="*/ 1441233 h 2281502"/>
                <a:gd name="connsiteX4" fmla="*/ 1009731 w 3083231"/>
                <a:gd name="connsiteY4" fmla="*/ 2274143 h 2281502"/>
                <a:gd name="connsiteX5" fmla="*/ 22575 w 3083231"/>
                <a:gd name="connsiteY5" fmla="*/ 1010927 h 2281502"/>
                <a:gd name="connsiteX0" fmla="*/ 27026 w 3087682"/>
                <a:gd name="connsiteY0" fmla="*/ 1010927 h 2481186"/>
                <a:gd name="connsiteX1" fmla="*/ 556983 w 3087682"/>
                <a:gd name="connsiteY1" fmla="*/ 16655 h 2481186"/>
                <a:gd name="connsiteX2" fmla="*/ 2029145 w 3087682"/>
                <a:gd name="connsiteY2" fmla="*/ 257082 h 2481186"/>
                <a:gd name="connsiteX3" fmla="*/ 2956080 w 3087682"/>
                <a:gd name="connsiteY3" fmla="*/ 1441233 h 2481186"/>
                <a:gd name="connsiteX4" fmla="*/ 1296571 w 3087682"/>
                <a:gd name="connsiteY4" fmla="*/ 2475849 h 2481186"/>
                <a:gd name="connsiteX5" fmla="*/ 27026 w 3087682"/>
                <a:gd name="connsiteY5" fmla="*/ 1010927 h 2481186"/>
                <a:gd name="connsiteX0" fmla="*/ 27026 w 3087682"/>
                <a:gd name="connsiteY0" fmla="*/ 1010927 h 2509135"/>
                <a:gd name="connsiteX1" fmla="*/ 556983 w 3087682"/>
                <a:gd name="connsiteY1" fmla="*/ 16655 h 2509135"/>
                <a:gd name="connsiteX2" fmla="*/ 2029145 w 3087682"/>
                <a:gd name="connsiteY2" fmla="*/ 257082 h 2509135"/>
                <a:gd name="connsiteX3" fmla="*/ 2956080 w 3087682"/>
                <a:gd name="connsiteY3" fmla="*/ 1441233 h 2509135"/>
                <a:gd name="connsiteX4" fmla="*/ 1296571 w 3087682"/>
                <a:gd name="connsiteY4" fmla="*/ 2475849 h 2509135"/>
                <a:gd name="connsiteX5" fmla="*/ 27026 w 3087682"/>
                <a:gd name="connsiteY5" fmla="*/ 1010927 h 2509135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403634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322952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1299 w 3061955"/>
                <a:gd name="connsiteY0" fmla="*/ 1010927 h 2314285"/>
                <a:gd name="connsiteX1" fmla="*/ 531256 w 3061955"/>
                <a:gd name="connsiteY1" fmla="*/ 16655 h 2314285"/>
                <a:gd name="connsiteX2" fmla="*/ 2003418 w 3061955"/>
                <a:gd name="connsiteY2" fmla="*/ 257082 h 2314285"/>
                <a:gd name="connsiteX3" fmla="*/ 2930353 w 3061955"/>
                <a:gd name="connsiteY3" fmla="*/ 1441233 h 2314285"/>
                <a:gd name="connsiteX4" fmla="*/ 2297225 w 3061955"/>
                <a:gd name="connsiteY4" fmla="*/ 2158325 h 2314285"/>
                <a:gd name="connsiteX5" fmla="*/ 652279 w 3061955"/>
                <a:gd name="connsiteY5" fmla="*/ 2193461 h 2314285"/>
                <a:gd name="connsiteX6" fmla="*/ 1299 w 3061955"/>
                <a:gd name="connsiteY6" fmla="*/ 1010927 h 2314285"/>
                <a:gd name="connsiteX0" fmla="*/ 1299 w 3061955"/>
                <a:gd name="connsiteY0" fmla="*/ 1010927 h 2375641"/>
                <a:gd name="connsiteX1" fmla="*/ 531256 w 3061955"/>
                <a:gd name="connsiteY1" fmla="*/ 16655 h 2375641"/>
                <a:gd name="connsiteX2" fmla="*/ 2003418 w 3061955"/>
                <a:gd name="connsiteY2" fmla="*/ 257082 h 2375641"/>
                <a:gd name="connsiteX3" fmla="*/ 2930353 w 3061955"/>
                <a:gd name="connsiteY3" fmla="*/ 1441233 h 2375641"/>
                <a:gd name="connsiteX4" fmla="*/ 2189648 w 3061955"/>
                <a:gd name="connsiteY4" fmla="*/ 2265901 h 2375641"/>
                <a:gd name="connsiteX5" fmla="*/ 652279 w 3061955"/>
                <a:gd name="connsiteY5" fmla="*/ 2193461 h 2375641"/>
                <a:gd name="connsiteX6" fmla="*/ 1299 w 3061955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495021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171" h="2375641">
                  <a:moveTo>
                    <a:pt x="1299" y="1010927"/>
                  </a:moveTo>
                  <a:cubicBezTo>
                    <a:pt x="-18871" y="648126"/>
                    <a:pt x="197570" y="142296"/>
                    <a:pt x="531256" y="16655"/>
                  </a:cubicBezTo>
                  <a:cubicBezTo>
                    <a:pt x="864943" y="-108986"/>
                    <a:pt x="747439" y="526159"/>
                    <a:pt x="2003418" y="257082"/>
                  </a:cubicBezTo>
                  <a:cubicBezTo>
                    <a:pt x="2721514" y="-267489"/>
                    <a:pt x="3422243" y="490974"/>
                    <a:pt x="3011035" y="1495021"/>
                  </a:cubicBezTo>
                  <a:cubicBezTo>
                    <a:pt x="2746239" y="1975500"/>
                    <a:pt x="2466233" y="2093465"/>
                    <a:pt x="2189648" y="2265901"/>
                  </a:cubicBezTo>
                  <a:cubicBezTo>
                    <a:pt x="1913063" y="2438337"/>
                    <a:pt x="1017004" y="2402623"/>
                    <a:pt x="652279" y="2193461"/>
                  </a:cubicBezTo>
                  <a:cubicBezTo>
                    <a:pt x="287554" y="1984299"/>
                    <a:pt x="21469" y="1373728"/>
                    <a:pt x="1299" y="1010927"/>
                  </a:cubicBezTo>
                  <a:close/>
                </a:path>
              </a:pathLst>
            </a:custGeom>
            <a:noFill/>
            <a:ln w="34925">
              <a:solidFill>
                <a:srgbClr val="D25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4"/>
            <p:cNvSpPr/>
            <p:nvPr/>
          </p:nvSpPr>
          <p:spPr>
            <a:xfrm rot="21432996">
              <a:off x="3020582" y="3057080"/>
              <a:ext cx="3084750" cy="2582061"/>
            </a:xfrm>
            <a:custGeom>
              <a:avLst/>
              <a:gdLst>
                <a:gd name="connsiteX0" fmla="*/ 0 w 2834923"/>
                <a:gd name="connsiteY0" fmla="*/ 1142191 h 2284382"/>
                <a:gd name="connsiteX1" fmla="*/ 1417462 w 2834923"/>
                <a:gd name="connsiteY1" fmla="*/ 0 h 2284382"/>
                <a:gd name="connsiteX2" fmla="*/ 2834924 w 2834923"/>
                <a:gd name="connsiteY2" fmla="*/ 1142191 h 2284382"/>
                <a:gd name="connsiteX3" fmla="*/ 1417462 w 2834923"/>
                <a:gd name="connsiteY3" fmla="*/ 2284382 h 2284382"/>
                <a:gd name="connsiteX4" fmla="*/ 0 w 2834923"/>
                <a:gd name="connsiteY4" fmla="*/ 1142191 h 2284382"/>
                <a:gd name="connsiteX0" fmla="*/ 6 w 2834930"/>
                <a:gd name="connsiteY0" fmla="*/ 397542 h 1539733"/>
                <a:gd name="connsiteX1" fmla="*/ 1404021 w 2834930"/>
                <a:gd name="connsiteY1" fmla="*/ 75621 h 1539733"/>
                <a:gd name="connsiteX2" fmla="*/ 2834930 w 2834930"/>
                <a:gd name="connsiteY2" fmla="*/ 397542 h 1539733"/>
                <a:gd name="connsiteX3" fmla="*/ 1417468 w 2834930"/>
                <a:gd name="connsiteY3" fmla="*/ 1539733 h 1539733"/>
                <a:gd name="connsiteX4" fmla="*/ 6 w 2834930"/>
                <a:gd name="connsiteY4" fmla="*/ 397542 h 1539733"/>
                <a:gd name="connsiteX0" fmla="*/ 8 w 2834932"/>
                <a:gd name="connsiteY0" fmla="*/ 648385 h 1790576"/>
                <a:gd name="connsiteX1" fmla="*/ 1404023 w 2834932"/>
                <a:gd name="connsiteY1" fmla="*/ 326464 h 1790576"/>
                <a:gd name="connsiteX2" fmla="*/ 2834932 w 2834932"/>
                <a:gd name="connsiteY2" fmla="*/ 648385 h 1790576"/>
                <a:gd name="connsiteX3" fmla="*/ 1417470 w 2834932"/>
                <a:gd name="connsiteY3" fmla="*/ 1790576 h 1790576"/>
                <a:gd name="connsiteX4" fmla="*/ 8 w 2834932"/>
                <a:gd name="connsiteY4" fmla="*/ 648385 h 1790576"/>
                <a:gd name="connsiteX0" fmla="*/ 4 w 2834928"/>
                <a:gd name="connsiteY0" fmla="*/ 530134 h 1672325"/>
                <a:gd name="connsiteX1" fmla="*/ 1404019 w 2834928"/>
                <a:gd name="connsiteY1" fmla="*/ 208213 h 1672325"/>
                <a:gd name="connsiteX2" fmla="*/ 2834928 w 2834928"/>
                <a:gd name="connsiteY2" fmla="*/ 530134 h 1672325"/>
                <a:gd name="connsiteX3" fmla="*/ 1417466 w 2834928"/>
                <a:gd name="connsiteY3" fmla="*/ 1672325 h 1672325"/>
                <a:gd name="connsiteX4" fmla="*/ 4 w 2834928"/>
                <a:gd name="connsiteY4" fmla="*/ 530134 h 1672325"/>
                <a:gd name="connsiteX0" fmla="*/ 3091 w 2838015"/>
                <a:gd name="connsiteY0" fmla="*/ 728618 h 1870809"/>
                <a:gd name="connsiteX1" fmla="*/ 1407106 w 2838015"/>
                <a:gd name="connsiteY1" fmla="*/ 406697 h 1870809"/>
                <a:gd name="connsiteX2" fmla="*/ 2838015 w 2838015"/>
                <a:gd name="connsiteY2" fmla="*/ 728618 h 1870809"/>
                <a:gd name="connsiteX3" fmla="*/ 1420553 w 2838015"/>
                <a:gd name="connsiteY3" fmla="*/ 1870809 h 1870809"/>
                <a:gd name="connsiteX4" fmla="*/ 3091 w 2838015"/>
                <a:gd name="connsiteY4" fmla="*/ 728618 h 1870809"/>
                <a:gd name="connsiteX0" fmla="*/ 495 w 2835419"/>
                <a:gd name="connsiteY0" fmla="*/ 544241 h 2143632"/>
                <a:gd name="connsiteX1" fmla="*/ 1404510 w 2835419"/>
                <a:gd name="connsiteY1" fmla="*/ 222320 h 2143632"/>
                <a:gd name="connsiteX2" fmla="*/ 2835419 w 2835419"/>
                <a:gd name="connsiteY2" fmla="*/ 544241 h 2143632"/>
                <a:gd name="connsiteX3" fmla="*/ 1565875 w 2835419"/>
                <a:gd name="connsiteY3" fmla="*/ 2143632 h 2143632"/>
                <a:gd name="connsiteX4" fmla="*/ 495 w 2835419"/>
                <a:gd name="connsiteY4" fmla="*/ 544241 h 2143632"/>
                <a:gd name="connsiteX0" fmla="*/ 76 w 2835000"/>
                <a:gd name="connsiteY0" fmla="*/ 701415 h 2300806"/>
                <a:gd name="connsiteX1" fmla="*/ 1619244 w 2835000"/>
                <a:gd name="connsiteY1" fmla="*/ 191235 h 2300806"/>
                <a:gd name="connsiteX2" fmla="*/ 2835000 w 2835000"/>
                <a:gd name="connsiteY2" fmla="*/ 701415 h 2300806"/>
                <a:gd name="connsiteX3" fmla="*/ 1565456 w 2835000"/>
                <a:gd name="connsiteY3" fmla="*/ 2300806 h 2300806"/>
                <a:gd name="connsiteX4" fmla="*/ 76 w 2835000"/>
                <a:gd name="connsiteY4" fmla="*/ 701415 h 2300806"/>
                <a:gd name="connsiteX0" fmla="*/ 79 w 2431591"/>
                <a:gd name="connsiteY0" fmla="*/ 908974 h 2148070"/>
                <a:gd name="connsiteX1" fmla="*/ 1215835 w 2431591"/>
                <a:gd name="connsiteY1" fmla="*/ 35724 h 2148070"/>
                <a:gd name="connsiteX2" fmla="*/ 2431591 w 2431591"/>
                <a:gd name="connsiteY2" fmla="*/ 545904 h 2148070"/>
                <a:gd name="connsiteX3" fmla="*/ 1162047 w 2431591"/>
                <a:gd name="connsiteY3" fmla="*/ 2145295 h 2148070"/>
                <a:gd name="connsiteX4" fmla="*/ 79 w 2431591"/>
                <a:gd name="connsiteY4" fmla="*/ 908974 h 2148070"/>
                <a:gd name="connsiteX0" fmla="*/ 112806 w 2544318"/>
                <a:gd name="connsiteY0" fmla="*/ 908974 h 2155647"/>
                <a:gd name="connsiteX1" fmla="*/ 1328562 w 2544318"/>
                <a:gd name="connsiteY1" fmla="*/ 35724 h 2155647"/>
                <a:gd name="connsiteX2" fmla="*/ 2544318 w 2544318"/>
                <a:gd name="connsiteY2" fmla="*/ 545904 h 2155647"/>
                <a:gd name="connsiteX3" fmla="*/ 1274774 w 2544318"/>
                <a:gd name="connsiteY3" fmla="*/ 2145295 h 2155647"/>
                <a:gd name="connsiteX4" fmla="*/ 112806 w 2544318"/>
                <a:gd name="connsiteY4" fmla="*/ 908974 h 2155647"/>
                <a:gd name="connsiteX0" fmla="*/ 107117 w 2646206"/>
                <a:gd name="connsiteY0" fmla="*/ 1197673 h 2215657"/>
                <a:gd name="connsiteX1" fmla="*/ 1430450 w 2646206"/>
                <a:gd name="connsiteY1" fmla="*/ 55482 h 2215657"/>
                <a:gd name="connsiteX2" fmla="*/ 2646206 w 2646206"/>
                <a:gd name="connsiteY2" fmla="*/ 565662 h 2215657"/>
                <a:gd name="connsiteX3" fmla="*/ 1376662 w 2646206"/>
                <a:gd name="connsiteY3" fmla="*/ 2165053 h 2215657"/>
                <a:gd name="connsiteX4" fmla="*/ 107117 w 2646206"/>
                <a:gd name="connsiteY4" fmla="*/ 1197673 h 2215657"/>
                <a:gd name="connsiteX0" fmla="*/ 172 w 2539261"/>
                <a:gd name="connsiteY0" fmla="*/ 1298765 h 2276806"/>
                <a:gd name="connsiteX1" fmla="*/ 1189035 w 2539261"/>
                <a:gd name="connsiteY1" fmla="*/ 35551 h 2276806"/>
                <a:gd name="connsiteX2" fmla="*/ 2539261 w 2539261"/>
                <a:gd name="connsiteY2" fmla="*/ 666754 h 2276806"/>
                <a:gd name="connsiteX3" fmla="*/ 1269717 w 2539261"/>
                <a:gd name="connsiteY3" fmla="*/ 2266145 h 2276806"/>
                <a:gd name="connsiteX4" fmla="*/ 172 w 2539261"/>
                <a:gd name="connsiteY4" fmla="*/ 1298765 h 2276806"/>
                <a:gd name="connsiteX0" fmla="*/ 34978 w 2579123"/>
                <a:gd name="connsiteY0" fmla="*/ 1266793 h 2244834"/>
                <a:gd name="connsiteX1" fmla="*/ 1223841 w 2579123"/>
                <a:gd name="connsiteY1" fmla="*/ 3579 h 2244834"/>
                <a:gd name="connsiteX2" fmla="*/ 2574067 w 2579123"/>
                <a:gd name="connsiteY2" fmla="*/ 634782 h 2244834"/>
                <a:gd name="connsiteX3" fmla="*/ 1304523 w 2579123"/>
                <a:gd name="connsiteY3" fmla="*/ 2234173 h 2244834"/>
                <a:gd name="connsiteX4" fmla="*/ 34978 w 2579123"/>
                <a:gd name="connsiteY4" fmla="*/ 1266793 h 2244834"/>
                <a:gd name="connsiteX0" fmla="*/ 183 w 2821660"/>
                <a:gd name="connsiteY0" fmla="*/ 1263271 h 2230706"/>
                <a:gd name="connsiteX1" fmla="*/ 1189046 w 2821660"/>
                <a:gd name="connsiteY1" fmla="*/ 57 h 2230706"/>
                <a:gd name="connsiteX2" fmla="*/ 2821660 w 2821660"/>
                <a:gd name="connsiteY2" fmla="*/ 1222930 h 2230706"/>
                <a:gd name="connsiteX3" fmla="*/ 1269728 w 2821660"/>
                <a:gd name="connsiteY3" fmla="*/ 2230651 h 2230706"/>
                <a:gd name="connsiteX4" fmla="*/ 183 w 2821660"/>
                <a:gd name="connsiteY4" fmla="*/ 1263271 h 2230706"/>
                <a:gd name="connsiteX0" fmla="*/ 5 w 2821482"/>
                <a:gd name="connsiteY0" fmla="*/ 440436 h 1407860"/>
                <a:gd name="connsiteX1" fmla="*/ 1256104 w 2821482"/>
                <a:gd name="connsiteY1" fmla="*/ 78175 h 1407860"/>
                <a:gd name="connsiteX2" fmla="*/ 2821482 w 2821482"/>
                <a:gd name="connsiteY2" fmla="*/ 400095 h 1407860"/>
                <a:gd name="connsiteX3" fmla="*/ 1269550 w 2821482"/>
                <a:gd name="connsiteY3" fmla="*/ 1407816 h 1407860"/>
                <a:gd name="connsiteX4" fmla="*/ 5 w 2821482"/>
                <a:gd name="connsiteY4" fmla="*/ 440436 h 1407860"/>
                <a:gd name="connsiteX0" fmla="*/ 21 w 2821498"/>
                <a:gd name="connsiteY0" fmla="*/ 951711 h 1919135"/>
                <a:gd name="connsiteX1" fmla="*/ 1256120 w 2821498"/>
                <a:gd name="connsiteY1" fmla="*/ 589450 h 1919135"/>
                <a:gd name="connsiteX2" fmla="*/ 2821498 w 2821498"/>
                <a:gd name="connsiteY2" fmla="*/ 911370 h 1919135"/>
                <a:gd name="connsiteX3" fmla="*/ 1269566 w 2821498"/>
                <a:gd name="connsiteY3" fmla="*/ 1919091 h 1919135"/>
                <a:gd name="connsiteX4" fmla="*/ 21 w 2821498"/>
                <a:gd name="connsiteY4" fmla="*/ 951711 h 1919135"/>
                <a:gd name="connsiteX0" fmla="*/ 7 w 2821484"/>
                <a:gd name="connsiteY0" fmla="*/ 482836 h 1450260"/>
                <a:gd name="connsiteX1" fmla="*/ 1256106 w 2821484"/>
                <a:gd name="connsiteY1" fmla="*/ 120575 h 1450260"/>
                <a:gd name="connsiteX2" fmla="*/ 2821484 w 2821484"/>
                <a:gd name="connsiteY2" fmla="*/ 442495 h 1450260"/>
                <a:gd name="connsiteX3" fmla="*/ 1269552 w 2821484"/>
                <a:gd name="connsiteY3" fmla="*/ 1450216 h 1450260"/>
                <a:gd name="connsiteX4" fmla="*/ 7 w 2821484"/>
                <a:gd name="connsiteY4" fmla="*/ 482836 h 1450260"/>
                <a:gd name="connsiteX0" fmla="*/ 7 w 2838263"/>
                <a:gd name="connsiteY0" fmla="*/ 476450 h 1443874"/>
                <a:gd name="connsiteX1" fmla="*/ 1256106 w 2838263"/>
                <a:gd name="connsiteY1" fmla="*/ 114189 h 1443874"/>
                <a:gd name="connsiteX2" fmla="*/ 2042468 w 2838263"/>
                <a:gd name="connsiteY2" fmla="*/ 18440 h 1443874"/>
                <a:gd name="connsiteX3" fmla="*/ 2821484 w 2838263"/>
                <a:gd name="connsiteY3" fmla="*/ 436109 h 1443874"/>
                <a:gd name="connsiteX4" fmla="*/ 1269552 w 2838263"/>
                <a:gd name="connsiteY4" fmla="*/ 1443830 h 1443874"/>
                <a:gd name="connsiteX5" fmla="*/ 7 w 2838263"/>
                <a:gd name="connsiteY5" fmla="*/ 476450 h 1443874"/>
                <a:gd name="connsiteX0" fmla="*/ 231384 w 3069640"/>
                <a:gd name="connsiteY0" fmla="*/ 829458 h 1796887"/>
                <a:gd name="connsiteX1" fmla="*/ 438612 w 3069640"/>
                <a:gd name="connsiteY1" fmla="*/ 9997 h 1796887"/>
                <a:gd name="connsiteX2" fmla="*/ 2273845 w 3069640"/>
                <a:gd name="connsiteY2" fmla="*/ 371448 h 1796887"/>
                <a:gd name="connsiteX3" fmla="*/ 3052861 w 3069640"/>
                <a:gd name="connsiteY3" fmla="*/ 789117 h 1796887"/>
                <a:gd name="connsiteX4" fmla="*/ 1500929 w 3069640"/>
                <a:gd name="connsiteY4" fmla="*/ 1796838 h 1796887"/>
                <a:gd name="connsiteX5" fmla="*/ 231384 w 3069640"/>
                <a:gd name="connsiteY5" fmla="*/ 829458 h 1796887"/>
                <a:gd name="connsiteX0" fmla="*/ 109356 w 2952178"/>
                <a:gd name="connsiteY0" fmla="*/ 1166155 h 2133584"/>
                <a:gd name="connsiteX1" fmla="*/ 316584 w 2952178"/>
                <a:gd name="connsiteY1" fmla="*/ 346694 h 2133584"/>
                <a:gd name="connsiteX2" fmla="*/ 2313182 w 2952178"/>
                <a:gd name="connsiteY2" fmla="*/ 8898 h 2133584"/>
                <a:gd name="connsiteX3" fmla="*/ 2930833 w 2952178"/>
                <a:gd name="connsiteY3" fmla="*/ 1125814 h 2133584"/>
                <a:gd name="connsiteX4" fmla="*/ 1378901 w 2952178"/>
                <a:gd name="connsiteY4" fmla="*/ 2133535 h 2133584"/>
                <a:gd name="connsiteX5" fmla="*/ 109356 w 2952178"/>
                <a:gd name="connsiteY5" fmla="*/ 1166155 h 2133584"/>
                <a:gd name="connsiteX0" fmla="*/ 109356 w 2952178"/>
                <a:gd name="connsiteY0" fmla="*/ 1157257 h 2124686"/>
                <a:gd name="connsiteX1" fmla="*/ 316584 w 2952178"/>
                <a:gd name="connsiteY1" fmla="*/ 337796 h 2124686"/>
                <a:gd name="connsiteX2" fmla="*/ 2313182 w 2952178"/>
                <a:gd name="connsiteY2" fmla="*/ 0 h 2124686"/>
                <a:gd name="connsiteX3" fmla="*/ 2930833 w 2952178"/>
                <a:gd name="connsiteY3" fmla="*/ 1116916 h 2124686"/>
                <a:gd name="connsiteX4" fmla="*/ 1378901 w 2952178"/>
                <a:gd name="connsiteY4" fmla="*/ 2124637 h 2124686"/>
                <a:gd name="connsiteX5" fmla="*/ 109356 w 2952178"/>
                <a:gd name="connsiteY5" fmla="*/ 1157257 h 2124686"/>
                <a:gd name="connsiteX0" fmla="*/ 98491 w 2935118"/>
                <a:gd name="connsiteY0" fmla="*/ 888316 h 1855745"/>
                <a:gd name="connsiteX1" fmla="*/ 305719 w 2935118"/>
                <a:gd name="connsiteY1" fmla="*/ 68855 h 1855745"/>
                <a:gd name="connsiteX2" fmla="*/ 2060270 w 2935118"/>
                <a:gd name="connsiteY2" fmla="*/ 0 h 1855745"/>
                <a:gd name="connsiteX3" fmla="*/ 2919968 w 2935118"/>
                <a:gd name="connsiteY3" fmla="*/ 847975 h 1855745"/>
                <a:gd name="connsiteX4" fmla="*/ 1368036 w 2935118"/>
                <a:gd name="connsiteY4" fmla="*/ 1855696 h 1855745"/>
                <a:gd name="connsiteX5" fmla="*/ 98491 w 2935118"/>
                <a:gd name="connsiteY5" fmla="*/ 888316 h 1855745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98491 w 2950941"/>
                <a:gd name="connsiteY0" fmla="*/ 1025250 h 1992679"/>
                <a:gd name="connsiteX1" fmla="*/ 305719 w 2950941"/>
                <a:gd name="connsiteY1" fmla="*/ 205789 h 1992679"/>
                <a:gd name="connsiteX2" fmla="*/ 2060270 w 2950941"/>
                <a:gd name="connsiteY2" fmla="*/ 136934 h 1992679"/>
                <a:gd name="connsiteX3" fmla="*/ 2919968 w 2950941"/>
                <a:gd name="connsiteY3" fmla="*/ 984909 h 1992679"/>
                <a:gd name="connsiteX4" fmla="*/ 1368036 w 2950941"/>
                <a:gd name="connsiteY4" fmla="*/ 1992630 h 1992679"/>
                <a:gd name="connsiteX5" fmla="*/ 98491 w 2950941"/>
                <a:gd name="connsiteY5" fmla="*/ 1025250 h 1992679"/>
                <a:gd name="connsiteX0" fmla="*/ 115310 w 2967760"/>
                <a:gd name="connsiteY0" fmla="*/ 1025250 h 2476755"/>
                <a:gd name="connsiteX1" fmla="*/ 322538 w 2967760"/>
                <a:gd name="connsiteY1" fmla="*/ 205789 h 2476755"/>
                <a:gd name="connsiteX2" fmla="*/ 2077089 w 2967760"/>
                <a:gd name="connsiteY2" fmla="*/ 136934 h 2476755"/>
                <a:gd name="connsiteX3" fmla="*/ 2936787 w 2967760"/>
                <a:gd name="connsiteY3" fmla="*/ 984909 h 2476755"/>
                <a:gd name="connsiteX4" fmla="*/ 1613455 w 2967760"/>
                <a:gd name="connsiteY4" fmla="*/ 2476724 h 2476755"/>
                <a:gd name="connsiteX5" fmla="*/ 115310 w 2967760"/>
                <a:gd name="connsiteY5" fmla="*/ 1025250 h 2476755"/>
                <a:gd name="connsiteX0" fmla="*/ 115310 w 2992906"/>
                <a:gd name="connsiteY0" fmla="*/ 988257 h 2446554"/>
                <a:gd name="connsiteX1" fmla="*/ 322538 w 2992906"/>
                <a:gd name="connsiteY1" fmla="*/ 168796 h 2446554"/>
                <a:gd name="connsiteX2" fmla="*/ 2077089 w 2992906"/>
                <a:gd name="connsiteY2" fmla="*/ 99941 h 2446554"/>
                <a:gd name="connsiteX3" fmla="*/ 2963682 w 2992906"/>
                <a:gd name="connsiteY3" fmla="*/ 1512692 h 2446554"/>
                <a:gd name="connsiteX4" fmla="*/ 1613455 w 2992906"/>
                <a:gd name="connsiteY4" fmla="*/ 2439731 h 2446554"/>
                <a:gd name="connsiteX5" fmla="*/ 115310 w 2992906"/>
                <a:gd name="connsiteY5" fmla="*/ 988257 h 2446554"/>
                <a:gd name="connsiteX0" fmla="*/ 115310 w 3100530"/>
                <a:gd name="connsiteY0" fmla="*/ 1039219 h 2497516"/>
                <a:gd name="connsiteX1" fmla="*/ 322538 w 3100530"/>
                <a:gd name="connsiteY1" fmla="*/ 219758 h 2497516"/>
                <a:gd name="connsiteX2" fmla="*/ 2077089 w 3100530"/>
                <a:gd name="connsiteY2" fmla="*/ 150903 h 2497516"/>
                <a:gd name="connsiteX3" fmla="*/ 2963682 w 3100530"/>
                <a:gd name="connsiteY3" fmla="*/ 1563654 h 2497516"/>
                <a:gd name="connsiteX4" fmla="*/ 1613455 w 3100530"/>
                <a:gd name="connsiteY4" fmla="*/ 2490693 h 2497516"/>
                <a:gd name="connsiteX5" fmla="*/ 115310 w 3100530"/>
                <a:gd name="connsiteY5" fmla="*/ 1039219 h 2497516"/>
                <a:gd name="connsiteX0" fmla="*/ 34406 w 3019626"/>
                <a:gd name="connsiteY0" fmla="*/ 1039219 h 2497516"/>
                <a:gd name="connsiteX1" fmla="*/ 604705 w 3019626"/>
                <a:gd name="connsiteY1" fmla="*/ 98734 h 2497516"/>
                <a:gd name="connsiteX2" fmla="*/ 1996185 w 3019626"/>
                <a:gd name="connsiteY2" fmla="*/ 150903 h 2497516"/>
                <a:gd name="connsiteX3" fmla="*/ 2882778 w 3019626"/>
                <a:gd name="connsiteY3" fmla="*/ 1563654 h 2497516"/>
                <a:gd name="connsiteX4" fmla="*/ 1532551 w 3019626"/>
                <a:gd name="connsiteY4" fmla="*/ 2490693 h 2497516"/>
                <a:gd name="connsiteX5" fmla="*/ 34406 w 3019626"/>
                <a:gd name="connsiteY5" fmla="*/ 1039219 h 2497516"/>
                <a:gd name="connsiteX0" fmla="*/ 43190 w 3028410"/>
                <a:gd name="connsiteY0" fmla="*/ 1039219 h 2497516"/>
                <a:gd name="connsiteX1" fmla="*/ 613489 w 3028410"/>
                <a:gd name="connsiteY1" fmla="*/ 98734 h 2497516"/>
                <a:gd name="connsiteX2" fmla="*/ 2004969 w 3028410"/>
                <a:gd name="connsiteY2" fmla="*/ 150903 h 2497516"/>
                <a:gd name="connsiteX3" fmla="*/ 2891562 w 3028410"/>
                <a:gd name="connsiteY3" fmla="*/ 1563654 h 2497516"/>
                <a:gd name="connsiteX4" fmla="*/ 1541335 w 3028410"/>
                <a:gd name="connsiteY4" fmla="*/ 2490693 h 2497516"/>
                <a:gd name="connsiteX5" fmla="*/ 43190 w 3028410"/>
                <a:gd name="connsiteY5" fmla="*/ 1039219 h 2497516"/>
                <a:gd name="connsiteX0" fmla="*/ 43190 w 3028410"/>
                <a:gd name="connsiteY0" fmla="*/ 1039219 h 2494153"/>
                <a:gd name="connsiteX1" fmla="*/ 613489 w 3028410"/>
                <a:gd name="connsiteY1" fmla="*/ 98734 h 2494153"/>
                <a:gd name="connsiteX2" fmla="*/ 2004969 w 3028410"/>
                <a:gd name="connsiteY2" fmla="*/ 150903 h 2494153"/>
                <a:gd name="connsiteX3" fmla="*/ 2891562 w 3028410"/>
                <a:gd name="connsiteY3" fmla="*/ 1563654 h 2494153"/>
                <a:gd name="connsiteX4" fmla="*/ 1541335 w 3028410"/>
                <a:gd name="connsiteY4" fmla="*/ 2490693 h 2494153"/>
                <a:gd name="connsiteX5" fmla="*/ 43190 w 3028410"/>
                <a:gd name="connsiteY5" fmla="*/ 1039219 h 2494153"/>
                <a:gd name="connsiteX0" fmla="*/ 43190 w 3028410"/>
                <a:gd name="connsiteY0" fmla="*/ 1039219 h 2531139"/>
                <a:gd name="connsiteX1" fmla="*/ 613489 w 3028410"/>
                <a:gd name="connsiteY1" fmla="*/ 98734 h 2531139"/>
                <a:gd name="connsiteX2" fmla="*/ 2004969 w 3028410"/>
                <a:gd name="connsiteY2" fmla="*/ 150903 h 2531139"/>
                <a:gd name="connsiteX3" fmla="*/ 2891562 w 3028410"/>
                <a:gd name="connsiteY3" fmla="*/ 1563654 h 2531139"/>
                <a:gd name="connsiteX4" fmla="*/ 1541335 w 3028410"/>
                <a:gd name="connsiteY4" fmla="*/ 2490693 h 2531139"/>
                <a:gd name="connsiteX5" fmla="*/ 43190 w 3028410"/>
                <a:gd name="connsiteY5" fmla="*/ 1039219 h 2531139"/>
                <a:gd name="connsiteX0" fmla="*/ 43190 w 3110841"/>
                <a:gd name="connsiteY0" fmla="*/ 1052664 h 2507800"/>
                <a:gd name="connsiteX1" fmla="*/ 613489 w 3110841"/>
                <a:gd name="connsiteY1" fmla="*/ 112179 h 2507800"/>
                <a:gd name="connsiteX2" fmla="*/ 2004969 w 3110841"/>
                <a:gd name="connsiteY2" fmla="*/ 164348 h 2507800"/>
                <a:gd name="connsiteX3" fmla="*/ 2985691 w 3110841"/>
                <a:gd name="connsiteY3" fmla="*/ 1456076 h 2507800"/>
                <a:gd name="connsiteX4" fmla="*/ 1541335 w 3110841"/>
                <a:gd name="connsiteY4" fmla="*/ 2504138 h 2507800"/>
                <a:gd name="connsiteX5" fmla="*/ 43190 w 3110841"/>
                <a:gd name="connsiteY5" fmla="*/ 1052664 h 2507800"/>
                <a:gd name="connsiteX0" fmla="*/ 43190 w 3110841"/>
                <a:gd name="connsiteY0" fmla="*/ 1052664 h 2509355"/>
                <a:gd name="connsiteX1" fmla="*/ 613489 w 3110841"/>
                <a:gd name="connsiteY1" fmla="*/ 112179 h 2509355"/>
                <a:gd name="connsiteX2" fmla="*/ 2004969 w 3110841"/>
                <a:gd name="connsiteY2" fmla="*/ 164348 h 2509355"/>
                <a:gd name="connsiteX3" fmla="*/ 2985691 w 3110841"/>
                <a:gd name="connsiteY3" fmla="*/ 1456076 h 2509355"/>
                <a:gd name="connsiteX4" fmla="*/ 1541335 w 3110841"/>
                <a:gd name="connsiteY4" fmla="*/ 2504138 h 2509355"/>
                <a:gd name="connsiteX5" fmla="*/ 43190 w 3110841"/>
                <a:gd name="connsiteY5" fmla="*/ 1052664 h 2509355"/>
                <a:gd name="connsiteX0" fmla="*/ 43190 w 3110841"/>
                <a:gd name="connsiteY0" fmla="*/ 1052664 h 2511348"/>
                <a:gd name="connsiteX1" fmla="*/ 613489 w 3110841"/>
                <a:gd name="connsiteY1" fmla="*/ 112179 h 2511348"/>
                <a:gd name="connsiteX2" fmla="*/ 2004969 w 3110841"/>
                <a:gd name="connsiteY2" fmla="*/ 164348 h 2511348"/>
                <a:gd name="connsiteX3" fmla="*/ 2985691 w 3110841"/>
                <a:gd name="connsiteY3" fmla="*/ 1456076 h 2511348"/>
                <a:gd name="connsiteX4" fmla="*/ 1541335 w 3110841"/>
                <a:gd name="connsiteY4" fmla="*/ 2504138 h 2511348"/>
                <a:gd name="connsiteX5" fmla="*/ 43190 w 3110841"/>
                <a:gd name="connsiteY5" fmla="*/ 1052664 h 2511348"/>
                <a:gd name="connsiteX0" fmla="*/ 43190 w 3110841"/>
                <a:gd name="connsiteY0" fmla="*/ 1052664 h 2505518"/>
                <a:gd name="connsiteX1" fmla="*/ 613489 w 3110841"/>
                <a:gd name="connsiteY1" fmla="*/ 112179 h 2505518"/>
                <a:gd name="connsiteX2" fmla="*/ 2004969 w 3110841"/>
                <a:gd name="connsiteY2" fmla="*/ 164348 h 2505518"/>
                <a:gd name="connsiteX3" fmla="*/ 2985691 w 3110841"/>
                <a:gd name="connsiteY3" fmla="*/ 1456076 h 2505518"/>
                <a:gd name="connsiteX4" fmla="*/ 1541335 w 3110841"/>
                <a:gd name="connsiteY4" fmla="*/ 2504138 h 2505518"/>
                <a:gd name="connsiteX5" fmla="*/ 43190 w 3110841"/>
                <a:gd name="connsiteY5" fmla="*/ 1052664 h 2505518"/>
                <a:gd name="connsiteX0" fmla="*/ 43190 w 3110841"/>
                <a:gd name="connsiteY0" fmla="*/ 1052664 h 2504963"/>
                <a:gd name="connsiteX1" fmla="*/ 613489 w 3110841"/>
                <a:gd name="connsiteY1" fmla="*/ 112179 h 2504963"/>
                <a:gd name="connsiteX2" fmla="*/ 2004969 w 3110841"/>
                <a:gd name="connsiteY2" fmla="*/ 164348 h 2504963"/>
                <a:gd name="connsiteX3" fmla="*/ 2985691 w 3110841"/>
                <a:gd name="connsiteY3" fmla="*/ 1456076 h 2504963"/>
                <a:gd name="connsiteX4" fmla="*/ 1541335 w 3110841"/>
                <a:gd name="connsiteY4" fmla="*/ 2504138 h 2504963"/>
                <a:gd name="connsiteX5" fmla="*/ 43190 w 3110841"/>
                <a:gd name="connsiteY5" fmla="*/ 1052664 h 2504963"/>
                <a:gd name="connsiteX0" fmla="*/ 43190 w 3207119"/>
                <a:gd name="connsiteY0" fmla="*/ 1026484 h 2494314"/>
                <a:gd name="connsiteX1" fmla="*/ 613489 w 3207119"/>
                <a:gd name="connsiteY1" fmla="*/ 85999 h 2494314"/>
                <a:gd name="connsiteX2" fmla="*/ 2004969 w 3207119"/>
                <a:gd name="connsiteY2" fmla="*/ 138168 h 2494314"/>
                <a:gd name="connsiteX3" fmla="*/ 3093268 w 3207119"/>
                <a:gd name="connsiteY3" fmla="*/ 1685390 h 2494314"/>
                <a:gd name="connsiteX4" fmla="*/ 1541335 w 3207119"/>
                <a:gd name="connsiteY4" fmla="*/ 2477958 h 2494314"/>
                <a:gd name="connsiteX5" fmla="*/ 43190 w 3207119"/>
                <a:gd name="connsiteY5" fmla="*/ 1026484 h 2494314"/>
                <a:gd name="connsiteX0" fmla="*/ 10611 w 3174540"/>
                <a:gd name="connsiteY0" fmla="*/ 1026484 h 2429249"/>
                <a:gd name="connsiteX1" fmla="*/ 580910 w 3174540"/>
                <a:gd name="connsiteY1" fmla="*/ 85999 h 2429249"/>
                <a:gd name="connsiteX2" fmla="*/ 1972390 w 3174540"/>
                <a:gd name="connsiteY2" fmla="*/ 138168 h 2429249"/>
                <a:gd name="connsiteX3" fmla="*/ 3060689 w 3174540"/>
                <a:gd name="connsiteY3" fmla="*/ 1685390 h 2429249"/>
                <a:gd name="connsiteX4" fmla="*/ 930532 w 3174540"/>
                <a:gd name="connsiteY4" fmla="*/ 2410723 h 2429249"/>
                <a:gd name="connsiteX5" fmla="*/ 10611 w 3174540"/>
                <a:gd name="connsiteY5" fmla="*/ 1026484 h 2429249"/>
                <a:gd name="connsiteX0" fmla="*/ 7179 w 3168574"/>
                <a:gd name="connsiteY0" fmla="*/ 951667 h 2354432"/>
                <a:gd name="connsiteX1" fmla="*/ 577478 w 3168574"/>
                <a:gd name="connsiteY1" fmla="*/ 11182 h 2354432"/>
                <a:gd name="connsiteX2" fmla="*/ 1942063 w 3168574"/>
                <a:gd name="connsiteY2" fmla="*/ 318845 h 2354432"/>
                <a:gd name="connsiteX3" fmla="*/ 3057257 w 3168574"/>
                <a:gd name="connsiteY3" fmla="*/ 1610573 h 2354432"/>
                <a:gd name="connsiteX4" fmla="*/ 927100 w 3168574"/>
                <a:gd name="connsiteY4" fmla="*/ 2335906 h 2354432"/>
                <a:gd name="connsiteX5" fmla="*/ 7179 w 3168574"/>
                <a:gd name="connsiteY5" fmla="*/ 951667 h 2354432"/>
                <a:gd name="connsiteX0" fmla="*/ 15320 w 3176715"/>
                <a:gd name="connsiteY0" fmla="*/ 885552 h 2288317"/>
                <a:gd name="connsiteX1" fmla="*/ 478042 w 3176715"/>
                <a:gd name="connsiteY1" fmla="*/ 12303 h 2288317"/>
                <a:gd name="connsiteX2" fmla="*/ 1950204 w 3176715"/>
                <a:gd name="connsiteY2" fmla="*/ 252730 h 2288317"/>
                <a:gd name="connsiteX3" fmla="*/ 3065398 w 3176715"/>
                <a:gd name="connsiteY3" fmla="*/ 1544458 h 2288317"/>
                <a:gd name="connsiteX4" fmla="*/ 935241 w 3176715"/>
                <a:gd name="connsiteY4" fmla="*/ 2269791 h 2288317"/>
                <a:gd name="connsiteX5" fmla="*/ 15320 w 3176715"/>
                <a:gd name="connsiteY5" fmla="*/ 885552 h 2288317"/>
                <a:gd name="connsiteX0" fmla="*/ 15320 w 3008741"/>
                <a:gd name="connsiteY0" fmla="*/ 885552 h 2281094"/>
                <a:gd name="connsiteX1" fmla="*/ 478042 w 3008741"/>
                <a:gd name="connsiteY1" fmla="*/ 12303 h 2281094"/>
                <a:gd name="connsiteX2" fmla="*/ 1950204 w 3008741"/>
                <a:gd name="connsiteY2" fmla="*/ 252730 h 2281094"/>
                <a:gd name="connsiteX3" fmla="*/ 2877139 w 3008741"/>
                <a:gd name="connsiteY3" fmla="*/ 1436881 h 2281094"/>
                <a:gd name="connsiteX4" fmla="*/ 935241 w 3008741"/>
                <a:gd name="connsiteY4" fmla="*/ 2269791 h 2281094"/>
                <a:gd name="connsiteX5" fmla="*/ 15320 w 3008741"/>
                <a:gd name="connsiteY5" fmla="*/ 885552 h 2281094"/>
                <a:gd name="connsiteX0" fmla="*/ 28530 w 3021951"/>
                <a:gd name="connsiteY0" fmla="*/ 885552 h 2379581"/>
                <a:gd name="connsiteX1" fmla="*/ 491252 w 3021951"/>
                <a:gd name="connsiteY1" fmla="*/ 12303 h 2379581"/>
                <a:gd name="connsiteX2" fmla="*/ 1963414 w 3021951"/>
                <a:gd name="connsiteY2" fmla="*/ 252730 h 2379581"/>
                <a:gd name="connsiteX3" fmla="*/ 2890349 w 3021951"/>
                <a:gd name="connsiteY3" fmla="*/ 1436881 h 2379581"/>
                <a:gd name="connsiteX4" fmla="*/ 948451 w 3021951"/>
                <a:gd name="connsiteY4" fmla="*/ 2269791 h 2379581"/>
                <a:gd name="connsiteX5" fmla="*/ 28530 w 3021951"/>
                <a:gd name="connsiteY5" fmla="*/ 885552 h 2379581"/>
                <a:gd name="connsiteX0" fmla="*/ 12892 w 3073548"/>
                <a:gd name="connsiteY0" fmla="*/ 1010927 h 2281502"/>
                <a:gd name="connsiteX1" fmla="*/ 542849 w 3073548"/>
                <a:gd name="connsiteY1" fmla="*/ 16655 h 2281502"/>
                <a:gd name="connsiteX2" fmla="*/ 2015011 w 3073548"/>
                <a:gd name="connsiteY2" fmla="*/ 257082 h 2281502"/>
                <a:gd name="connsiteX3" fmla="*/ 2941946 w 3073548"/>
                <a:gd name="connsiteY3" fmla="*/ 1441233 h 2281502"/>
                <a:gd name="connsiteX4" fmla="*/ 1000048 w 3073548"/>
                <a:gd name="connsiteY4" fmla="*/ 2274143 h 2281502"/>
                <a:gd name="connsiteX5" fmla="*/ 12892 w 3073548"/>
                <a:gd name="connsiteY5" fmla="*/ 1010927 h 2281502"/>
                <a:gd name="connsiteX0" fmla="*/ 22575 w 3083231"/>
                <a:gd name="connsiteY0" fmla="*/ 1010927 h 2281502"/>
                <a:gd name="connsiteX1" fmla="*/ 552532 w 3083231"/>
                <a:gd name="connsiteY1" fmla="*/ 16655 h 2281502"/>
                <a:gd name="connsiteX2" fmla="*/ 2024694 w 3083231"/>
                <a:gd name="connsiteY2" fmla="*/ 257082 h 2281502"/>
                <a:gd name="connsiteX3" fmla="*/ 2951629 w 3083231"/>
                <a:gd name="connsiteY3" fmla="*/ 1441233 h 2281502"/>
                <a:gd name="connsiteX4" fmla="*/ 1009731 w 3083231"/>
                <a:gd name="connsiteY4" fmla="*/ 2274143 h 2281502"/>
                <a:gd name="connsiteX5" fmla="*/ 22575 w 3083231"/>
                <a:gd name="connsiteY5" fmla="*/ 1010927 h 2281502"/>
                <a:gd name="connsiteX0" fmla="*/ 27026 w 3087682"/>
                <a:gd name="connsiteY0" fmla="*/ 1010927 h 2481186"/>
                <a:gd name="connsiteX1" fmla="*/ 556983 w 3087682"/>
                <a:gd name="connsiteY1" fmla="*/ 16655 h 2481186"/>
                <a:gd name="connsiteX2" fmla="*/ 2029145 w 3087682"/>
                <a:gd name="connsiteY2" fmla="*/ 257082 h 2481186"/>
                <a:gd name="connsiteX3" fmla="*/ 2956080 w 3087682"/>
                <a:gd name="connsiteY3" fmla="*/ 1441233 h 2481186"/>
                <a:gd name="connsiteX4" fmla="*/ 1296571 w 3087682"/>
                <a:gd name="connsiteY4" fmla="*/ 2475849 h 2481186"/>
                <a:gd name="connsiteX5" fmla="*/ 27026 w 3087682"/>
                <a:gd name="connsiteY5" fmla="*/ 1010927 h 2481186"/>
                <a:gd name="connsiteX0" fmla="*/ 27026 w 3087682"/>
                <a:gd name="connsiteY0" fmla="*/ 1010927 h 2509135"/>
                <a:gd name="connsiteX1" fmla="*/ 556983 w 3087682"/>
                <a:gd name="connsiteY1" fmla="*/ 16655 h 2509135"/>
                <a:gd name="connsiteX2" fmla="*/ 2029145 w 3087682"/>
                <a:gd name="connsiteY2" fmla="*/ 257082 h 2509135"/>
                <a:gd name="connsiteX3" fmla="*/ 2956080 w 3087682"/>
                <a:gd name="connsiteY3" fmla="*/ 1441233 h 2509135"/>
                <a:gd name="connsiteX4" fmla="*/ 1296571 w 3087682"/>
                <a:gd name="connsiteY4" fmla="*/ 2475849 h 2509135"/>
                <a:gd name="connsiteX5" fmla="*/ 27026 w 3087682"/>
                <a:gd name="connsiteY5" fmla="*/ 1010927 h 2509135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403634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27026 w 3087682"/>
                <a:gd name="connsiteY0" fmla="*/ 1010927 h 2532933"/>
                <a:gd name="connsiteX1" fmla="*/ 556983 w 3087682"/>
                <a:gd name="connsiteY1" fmla="*/ 16655 h 2532933"/>
                <a:gd name="connsiteX2" fmla="*/ 2029145 w 3087682"/>
                <a:gd name="connsiteY2" fmla="*/ 257082 h 2532933"/>
                <a:gd name="connsiteX3" fmla="*/ 2956080 w 3087682"/>
                <a:gd name="connsiteY3" fmla="*/ 1441233 h 2532933"/>
                <a:gd name="connsiteX4" fmla="*/ 2322952 w 3087682"/>
                <a:gd name="connsiteY4" fmla="*/ 2158325 h 2532933"/>
                <a:gd name="connsiteX5" fmla="*/ 1296571 w 3087682"/>
                <a:gd name="connsiteY5" fmla="*/ 2475849 h 2532933"/>
                <a:gd name="connsiteX6" fmla="*/ 27026 w 3087682"/>
                <a:gd name="connsiteY6" fmla="*/ 1010927 h 2532933"/>
                <a:gd name="connsiteX0" fmla="*/ 1299 w 3061955"/>
                <a:gd name="connsiteY0" fmla="*/ 1010927 h 2314285"/>
                <a:gd name="connsiteX1" fmla="*/ 531256 w 3061955"/>
                <a:gd name="connsiteY1" fmla="*/ 16655 h 2314285"/>
                <a:gd name="connsiteX2" fmla="*/ 2003418 w 3061955"/>
                <a:gd name="connsiteY2" fmla="*/ 257082 h 2314285"/>
                <a:gd name="connsiteX3" fmla="*/ 2930353 w 3061955"/>
                <a:gd name="connsiteY3" fmla="*/ 1441233 h 2314285"/>
                <a:gd name="connsiteX4" fmla="*/ 2297225 w 3061955"/>
                <a:gd name="connsiteY4" fmla="*/ 2158325 h 2314285"/>
                <a:gd name="connsiteX5" fmla="*/ 652279 w 3061955"/>
                <a:gd name="connsiteY5" fmla="*/ 2193461 h 2314285"/>
                <a:gd name="connsiteX6" fmla="*/ 1299 w 3061955"/>
                <a:gd name="connsiteY6" fmla="*/ 1010927 h 2314285"/>
                <a:gd name="connsiteX0" fmla="*/ 1299 w 3061955"/>
                <a:gd name="connsiteY0" fmla="*/ 1010927 h 2375641"/>
                <a:gd name="connsiteX1" fmla="*/ 531256 w 3061955"/>
                <a:gd name="connsiteY1" fmla="*/ 16655 h 2375641"/>
                <a:gd name="connsiteX2" fmla="*/ 2003418 w 3061955"/>
                <a:gd name="connsiteY2" fmla="*/ 257082 h 2375641"/>
                <a:gd name="connsiteX3" fmla="*/ 2930353 w 3061955"/>
                <a:gd name="connsiteY3" fmla="*/ 1441233 h 2375641"/>
                <a:gd name="connsiteX4" fmla="*/ 2189648 w 3061955"/>
                <a:gd name="connsiteY4" fmla="*/ 2265901 h 2375641"/>
                <a:gd name="connsiteX5" fmla="*/ 652279 w 3061955"/>
                <a:gd name="connsiteY5" fmla="*/ 2193461 h 2375641"/>
                <a:gd name="connsiteX6" fmla="*/ 1299 w 3061955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279868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10927 h 2375641"/>
                <a:gd name="connsiteX1" fmla="*/ 531256 w 3133171"/>
                <a:gd name="connsiteY1" fmla="*/ 16655 h 2375641"/>
                <a:gd name="connsiteX2" fmla="*/ 2003418 w 3133171"/>
                <a:gd name="connsiteY2" fmla="*/ 257082 h 2375641"/>
                <a:gd name="connsiteX3" fmla="*/ 3011035 w 3133171"/>
                <a:gd name="connsiteY3" fmla="*/ 1495021 h 2375641"/>
                <a:gd name="connsiteX4" fmla="*/ 2189648 w 3133171"/>
                <a:gd name="connsiteY4" fmla="*/ 2265901 h 2375641"/>
                <a:gd name="connsiteX5" fmla="*/ 652279 w 3133171"/>
                <a:gd name="connsiteY5" fmla="*/ 2193461 h 2375641"/>
                <a:gd name="connsiteX6" fmla="*/ 1299 w 3133171"/>
                <a:gd name="connsiteY6" fmla="*/ 1010927 h 2375641"/>
                <a:gd name="connsiteX0" fmla="*/ 1299 w 3133171"/>
                <a:gd name="connsiteY0" fmla="*/ 1006974 h 2371688"/>
                <a:gd name="connsiteX1" fmla="*/ 531256 w 3133171"/>
                <a:gd name="connsiteY1" fmla="*/ 12702 h 2371688"/>
                <a:gd name="connsiteX2" fmla="*/ 2003418 w 3133171"/>
                <a:gd name="connsiteY2" fmla="*/ 253129 h 2371688"/>
                <a:gd name="connsiteX3" fmla="*/ 3011035 w 3133171"/>
                <a:gd name="connsiteY3" fmla="*/ 1491068 h 2371688"/>
                <a:gd name="connsiteX4" fmla="*/ 2189648 w 3133171"/>
                <a:gd name="connsiteY4" fmla="*/ 2261948 h 2371688"/>
                <a:gd name="connsiteX5" fmla="*/ 652279 w 3133171"/>
                <a:gd name="connsiteY5" fmla="*/ 2189508 h 2371688"/>
                <a:gd name="connsiteX6" fmla="*/ 1299 w 3133171"/>
                <a:gd name="connsiteY6" fmla="*/ 1006974 h 237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3171" h="2371688">
                  <a:moveTo>
                    <a:pt x="1299" y="1006974"/>
                  </a:moveTo>
                  <a:cubicBezTo>
                    <a:pt x="-18871" y="644173"/>
                    <a:pt x="197570" y="138343"/>
                    <a:pt x="531256" y="12702"/>
                  </a:cubicBezTo>
                  <a:cubicBezTo>
                    <a:pt x="864943" y="-112939"/>
                    <a:pt x="911711" y="746900"/>
                    <a:pt x="2003418" y="253129"/>
                  </a:cubicBezTo>
                  <a:cubicBezTo>
                    <a:pt x="2721514" y="-271442"/>
                    <a:pt x="3422243" y="487021"/>
                    <a:pt x="3011035" y="1491068"/>
                  </a:cubicBezTo>
                  <a:cubicBezTo>
                    <a:pt x="2746239" y="1971547"/>
                    <a:pt x="2466233" y="2089512"/>
                    <a:pt x="2189648" y="2261948"/>
                  </a:cubicBezTo>
                  <a:cubicBezTo>
                    <a:pt x="1913063" y="2434384"/>
                    <a:pt x="1017004" y="2398670"/>
                    <a:pt x="652279" y="2189508"/>
                  </a:cubicBezTo>
                  <a:cubicBezTo>
                    <a:pt x="287554" y="1980346"/>
                    <a:pt x="21469" y="1369775"/>
                    <a:pt x="1299" y="1006974"/>
                  </a:cubicBezTo>
                  <a:close/>
                </a:path>
              </a:pathLst>
            </a:custGeom>
            <a:noFill/>
            <a:ln w="28575">
              <a:solidFill>
                <a:srgbClr val="D25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" name="Hála, hogy itt egy csendes reggel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626" y="3762591"/>
            <a:ext cx="1485900" cy="14859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263" y="-1"/>
            <a:ext cx="162119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D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kerekített téglalap 23"/>
          <p:cNvSpPr/>
          <p:nvPr/>
        </p:nvSpPr>
        <p:spPr>
          <a:xfrm>
            <a:off x="1943099" y="232009"/>
            <a:ext cx="4070189" cy="2707023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Emlékszel arra, hogy kitől kaptak ajándékot a famanók?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6254847" y="232009"/>
            <a:ext cx="5726946" cy="2707023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3200" dirty="0" smtClean="0">
                <a:hlinkClick r:id="rId2"/>
              </a:rPr>
              <a:t>Ha ismét szeretnéd meghallgatni, itt találod a</a:t>
            </a:r>
            <a:r>
              <a:rPr lang="hu-HU" sz="3200" dirty="0" smtClean="0">
                <a:solidFill>
                  <a:srgbClr val="CE9B0F"/>
                </a:solidFill>
                <a:hlinkClick r:id="rId2"/>
              </a:rPr>
              <a:t> 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„Különleges ajándék” című</a:t>
            </a:r>
          </a:p>
          <a:p>
            <a:pPr lvl="1" algn="ctr"/>
            <a:r>
              <a:rPr lang="hu-HU" sz="3200" dirty="0" smtClean="0">
                <a:solidFill>
                  <a:srgbClr val="CE9B0F"/>
                </a:solidFill>
                <a:hlinkClick r:id="rId2"/>
              </a:rPr>
              <a:t>történetet! </a:t>
            </a:r>
            <a:endParaRPr lang="hu-HU" sz="3200" dirty="0" smtClean="0">
              <a:solidFill>
                <a:srgbClr val="CE9B0F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099" y="3447118"/>
            <a:ext cx="4072210" cy="3021152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6988750" y="3050066"/>
            <a:ext cx="3708000" cy="3708000"/>
            <a:chOff x="3215998" y="1708468"/>
            <a:chExt cx="2846081" cy="2862936"/>
          </a:xfrm>
        </p:grpSpPr>
        <p:sp>
          <p:nvSpPr>
            <p:cNvPr id="9" name="Téglalap 8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Téglalap 7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9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Téglalap 10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2" name="Ellipszis 11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Fánk 12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" name="Ív 13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4654"/>
            <a:ext cx="1323703" cy="13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4AD48"/>
            </a:gs>
            <a:gs pos="3382">
              <a:srgbClr val="FDFDB3"/>
            </a:gs>
            <a:gs pos="52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283828" y="1588501"/>
            <a:ext cx="2071365" cy="1997502"/>
            <a:chOff x="3215998" y="1708468"/>
            <a:chExt cx="2846081" cy="2862936"/>
          </a:xfrm>
        </p:grpSpPr>
        <p:sp>
          <p:nvSpPr>
            <p:cNvPr id="3" name="Téglalap 2"/>
            <p:cNvSpPr/>
            <p:nvPr/>
          </p:nvSpPr>
          <p:spPr>
            <a:xfrm rot="2700000">
              <a:off x="4582447" y="1991777"/>
              <a:ext cx="127591" cy="2379130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Téglalap 3"/>
            <p:cNvSpPr/>
            <p:nvPr/>
          </p:nvSpPr>
          <p:spPr>
            <a:xfrm>
              <a:off x="4592204" y="1878855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Téglalap 4"/>
            <p:cNvSpPr/>
            <p:nvPr/>
          </p:nvSpPr>
          <p:spPr>
            <a:xfrm rot="18900000" flipH="1">
              <a:off x="4501734" y="1796523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Téglalap 5"/>
            <p:cNvSpPr/>
            <p:nvPr/>
          </p:nvSpPr>
          <p:spPr>
            <a:xfrm rot="5400000">
              <a:off x="4691660" y="1880538"/>
              <a:ext cx="127591" cy="2535865"/>
            </a:xfrm>
            <a:prstGeom prst="rect">
              <a:avLst/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ánk 6"/>
            <p:cNvSpPr>
              <a:spLocks/>
            </p:cNvSpPr>
            <p:nvPr/>
          </p:nvSpPr>
          <p:spPr>
            <a:xfrm>
              <a:off x="3215998" y="1708468"/>
              <a:ext cx="2846081" cy="2862936"/>
            </a:xfrm>
            <a:prstGeom prst="donut">
              <a:avLst>
                <a:gd name="adj" fmla="val 13464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8" name="Ellipszis 7"/>
            <p:cNvSpPr>
              <a:spLocks noChangeAspect="1"/>
            </p:cNvSpPr>
            <p:nvPr/>
          </p:nvSpPr>
          <p:spPr>
            <a:xfrm>
              <a:off x="4448547" y="2947342"/>
              <a:ext cx="414478" cy="414478"/>
            </a:xfrm>
            <a:prstGeom prst="ellipse">
              <a:avLst/>
            </a:prstGeom>
            <a:solidFill>
              <a:srgbClr val="ED8137">
                <a:alpha val="97647"/>
              </a:srgb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660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Fánk 8"/>
            <p:cNvSpPr/>
            <p:nvPr/>
          </p:nvSpPr>
          <p:spPr>
            <a:xfrm>
              <a:off x="4241998" y="2734468"/>
              <a:ext cx="828000" cy="828000"/>
            </a:xfrm>
            <a:prstGeom prst="donut">
              <a:avLst>
                <a:gd name="adj" fmla="val 27149"/>
              </a:avLst>
            </a:prstGeom>
            <a:solidFill>
              <a:srgbClr val="F4AD4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0" name="Ív 9"/>
            <p:cNvSpPr/>
            <p:nvPr/>
          </p:nvSpPr>
          <p:spPr>
            <a:xfrm>
              <a:off x="3396936" y="1888468"/>
              <a:ext cx="2518124" cy="2520000"/>
            </a:xfrm>
            <a:prstGeom prst="arc">
              <a:avLst>
                <a:gd name="adj1" fmla="val 621873"/>
                <a:gd name="adj2" fmla="val 6385979"/>
              </a:avLst>
            </a:prstGeom>
            <a:ln w="3492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84150" prst="convex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6" name="erdő"/>
          <p:cNvSpPr/>
          <p:nvPr/>
        </p:nvSpPr>
        <p:spPr>
          <a:xfrm>
            <a:off x="3566051" y="254444"/>
            <a:ext cx="5599560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err="1" smtClean="0">
                <a:solidFill>
                  <a:srgbClr val="CE9B0F"/>
                </a:solidFill>
              </a:rPr>
              <a:t>Pancsinelló</a:t>
            </a:r>
            <a:r>
              <a:rPr lang="hu-HU" sz="3200" dirty="0" smtClean="0">
                <a:solidFill>
                  <a:srgbClr val="CE9B0F"/>
                </a:solidFill>
              </a:rPr>
              <a:t> kalapáccsal megjavította a kereket.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17" name="híd"/>
          <p:cNvSpPr/>
          <p:nvPr/>
        </p:nvSpPr>
        <p:spPr>
          <a:xfrm>
            <a:off x="4466413" y="2182012"/>
            <a:ext cx="3656737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Lucia kifestette a kocsit.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8" name="semmi"/>
          <p:cNvSpPr/>
          <p:nvPr/>
        </p:nvSpPr>
        <p:spPr>
          <a:xfrm>
            <a:off x="8712657" y="2637718"/>
            <a:ext cx="3331389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4AD48"/>
                </a:solidFill>
              </a:rPr>
              <a:t>A polgármester takarított.</a:t>
            </a:r>
            <a:endParaRPr lang="hu-HU" sz="3200" dirty="0">
              <a:solidFill>
                <a:srgbClr val="F4AD48"/>
              </a:solidFill>
            </a:endParaRPr>
          </a:p>
        </p:txBody>
      </p:sp>
      <p:sp>
        <p:nvSpPr>
          <p:cNvPr id="20" name="erdő"/>
          <p:cNvSpPr/>
          <p:nvPr/>
        </p:nvSpPr>
        <p:spPr>
          <a:xfrm>
            <a:off x="1596964" y="5331503"/>
            <a:ext cx="3516457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A polgármesterné </a:t>
            </a:r>
          </a:p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mesét olvasott. </a:t>
            </a:r>
            <a:endParaRPr lang="hu-HU" sz="3200" dirty="0">
              <a:solidFill>
                <a:srgbClr val="CE9B0F"/>
              </a:solidFill>
            </a:endParaRPr>
          </a:p>
        </p:txBody>
      </p:sp>
      <p:sp>
        <p:nvSpPr>
          <p:cNvPr id="21" name="híd"/>
          <p:cNvSpPr/>
          <p:nvPr/>
        </p:nvSpPr>
        <p:spPr>
          <a:xfrm>
            <a:off x="204999" y="3796430"/>
            <a:ext cx="3726302" cy="1378192"/>
          </a:xfrm>
          <a:prstGeom prst="roundRect">
            <a:avLst/>
          </a:prstGeom>
          <a:solidFill>
            <a:srgbClr val="F4AD48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Forgács énekelt és  gitározott.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2" name="semmi"/>
          <p:cNvSpPr/>
          <p:nvPr/>
        </p:nvSpPr>
        <p:spPr>
          <a:xfrm>
            <a:off x="5516959" y="4485526"/>
            <a:ext cx="3015006" cy="1378192"/>
          </a:xfrm>
          <a:prstGeom prst="roundRect">
            <a:avLst/>
          </a:prstGeom>
          <a:solidFill>
            <a:srgbClr val="FDFDB3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F4AD48"/>
                </a:solidFill>
              </a:rPr>
              <a:t>Fafejű ruhákat varrt.</a:t>
            </a:r>
            <a:endParaRPr lang="hu-HU" sz="3200" dirty="0">
              <a:solidFill>
                <a:srgbClr val="F4AD48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 rot="5400000">
            <a:off x="439447" y="-59329"/>
            <a:ext cx="1860451" cy="2270843"/>
            <a:chOff x="1724960" y="1386757"/>
            <a:chExt cx="4244182" cy="5422557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1724960" y="1636971"/>
              <a:ext cx="4244182" cy="5172343"/>
              <a:chOff x="1724960" y="193184"/>
              <a:chExt cx="4244182" cy="5172343"/>
            </a:xfrm>
          </p:grpSpPr>
          <p:sp>
            <p:nvSpPr>
              <p:cNvPr id="28" name="Téglalap 2"/>
              <p:cNvSpPr/>
              <p:nvPr/>
            </p:nvSpPr>
            <p:spPr>
              <a:xfrm rot="20335480">
                <a:off x="2506979" y="775746"/>
                <a:ext cx="2126461" cy="662152"/>
              </a:xfrm>
              <a:custGeom>
                <a:avLst/>
                <a:gdLst>
                  <a:gd name="connsiteX0" fmla="*/ 0 w 1975835"/>
                  <a:gd name="connsiteY0" fmla="*/ 0 h 662152"/>
                  <a:gd name="connsiteX1" fmla="*/ 1975835 w 1975835"/>
                  <a:gd name="connsiteY1" fmla="*/ 0 h 662152"/>
                  <a:gd name="connsiteX2" fmla="*/ 1975835 w 1975835"/>
                  <a:gd name="connsiteY2" fmla="*/ 662152 h 662152"/>
                  <a:gd name="connsiteX3" fmla="*/ 0 w 1975835"/>
                  <a:gd name="connsiteY3" fmla="*/ 662152 h 662152"/>
                  <a:gd name="connsiteX4" fmla="*/ 0 w 1975835"/>
                  <a:gd name="connsiteY4" fmla="*/ 0 h 662152"/>
                  <a:gd name="connsiteX0" fmla="*/ 0 w 2126461"/>
                  <a:gd name="connsiteY0" fmla="*/ 0 h 662152"/>
                  <a:gd name="connsiteX1" fmla="*/ 1975835 w 2126461"/>
                  <a:gd name="connsiteY1" fmla="*/ 0 h 662152"/>
                  <a:gd name="connsiteX2" fmla="*/ 2126461 w 2126461"/>
                  <a:gd name="connsiteY2" fmla="*/ 534347 h 662152"/>
                  <a:gd name="connsiteX3" fmla="*/ 0 w 2126461"/>
                  <a:gd name="connsiteY3" fmla="*/ 662152 h 662152"/>
                  <a:gd name="connsiteX4" fmla="*/ 0 w 2126461"/>
                  <a:gd name="connsiteY4" fmla="*/ 0 h 6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6461" h="662152">
                    <a:moveTo>
                      <a:pt x="0" y="0"/>
                    </a:moveTo>
                    <a:lnTo>
                      <a:pt x="1975835" y="0"/>
                    </a:lnTo>
                    <a:lnTo>
                      <a:pt x="2126461" y="534347"/>
                    </a:lnTo>
                    <a:lnTo>
                      <a:pt x="0" y="662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solidFill>
                  <a:srgbClr val="996633">
                    <a:alpha val="9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" name="Ellipszis 28"/>
              <p:cNvSpPr/>
              <p:nvPr/>
            </p:nvSpPr>
            <p:spPr>
              <a:xfrm rot="20287933">
                <a:off x="4745142" y="4876796"/>
                <a:ext cx="1224000" cy="488731"/>
              </a:xfrm>
              <a:prstGeom prst="ellipse">
                <a:avLst/>
              </a:prstGeom>
              <a:solidFill>
                <a:srgbClr val="CC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" name="Téglalap 4"/>
              <p:cNvSpPr/>
              <p:nvPr/>
            </p:nvSpPr>
            <p:spPr>
              <a:xfrm rot="19957419">
                <a:off x="1890637" y="1227746"/>
                <a:ext cx="1102621" cy="696767"/>
              </a:xfrm>
              <a:custGeom>
                <a:avLst/>
                <a:gdLst>
                  <a:gd name="connsiteX0" fmla="*/ 0 w 2144450"/>
                  <a:gd name="connsiteY0" fmla="*/ 0 h 662152"/>
                  <a:gd name="connsiteX1" fmla="*/ 2144450 w 2144450"/>
                  <a:gd name="connsiteY1" fmla="*/ 0 h 662152"/>
                  <a:gd name="connsiteX2" fmla="*/ 2144450 w 2144450"/>
                  <a:gd name="connsiteY2" fmla="*/ 662152 h 662152"/>
                  <a:gd name="connsiteX3" fmla="*/ 0 w 2144450"/>
                  <a:gd name="connsiteY3" fmla="*/ 662152 h 662152"/>
                  <a:gd name="connsiteX4" fmla="*/ 0 w 2144450"/>
                  <a:gd name="connsiteY4" fmla="*/ 0 h 662152"/>
                  <a:gd name="connsiteX0" fmla="*/ 0 w 2144450"/>
                  <a:gd name="connsiteY0" fmla="*/ 0 h 662152"/>
                  <a:gd name="connsiteX1" fmla="*/ 2144450 w 2144450"/>
                  <a:gd name="connsiteY1" fmla="*/ 0 h 662152"/>
                  <a:gd name="connsiteX2" fmla="*/ 2144450 w 2144450"/>
                  <a:gd name="connsiteY2" fmla="*/ 662152 h 662152"/>
                  <a:gd name="connsiteX3" fmla="*/ 0 w 2144450"/>
                  <a:gd name="connsiteY3" fmla="*/ 662152 h 662152"/>
                  <a:gd name="connsiteX4" fmla="*/ 942884 w 2144450"/>
                  <a:gd name="connsiteY4" fmla="*/ 331046 h 662152"/>
                  <a:gd name="connsiteX5" fmla="*/ 0 w 2144450"/>
                  <a:gd name="connsiteY5" fmla="*/ 0 h 662152"/>
                  <a:gd name="connsiteX0" fmla="*/ 0 w 2144450"/>
                  <a:gd name="connsiteY0" fmla="*/ 90707 h 752859"/>
                  <a:gd name="connsiteX1" fmla="*/ 2144450 w 2144450"/>
                  <a:gd name="connsiteY1" fmla="*/ 90707 h 752859"/>
                  <a:gd name="connsiteX2" fmla="*/ 2144450 w 2144450"/>
                  <a:gd name="connsiteY2" fmla="*/ 752859 h 752859"/>
                  <a:gd name="connsiteX3" fmla="*/ 0 w 2144450"/>
                  <a:gd name="connsiteY3" fmla="*/ 752859 h 752859"/>
                  <a:gd name="connsiteX4" fmla="*/ 942884 w 2144450"/>
                  <a:gd name="connsiteY4" fmla="*/ 421753 h 752859"/>
                  <a:gd name="connsiteX5" fmla="*/ 0 w 2144450"/>
                  <a:gd name="connsiteY5" fmla="*/ 90707 h 752859"/>
                  <a:gd name="connsiteX0" fmla="*/ 0 w 2144450"/>
                  <a:gd name="connsiteY0" fmla="*/ 90707 h 799582"/>
                  <a:gd name="connsiteX1" fmla="*/ 2144450 w 2144450"/>
                  <a:gd name="connsiteY1" fmla="*/ 90707 h 799582"/>
                  <a:gd name="connsiteX2" fmla="*/ 2144450 w 2144450"/>
                  <a:gd name="connsiteY2" fmla="*/ 752859 h 799582"/>
                  <a:gd name="connsiteX3" fmla="*/ 0 w 2144450"/>
                  <a:gd name="connsiteY3" fmla="*/ 752859 h 799582"/>
                  <a:gd name="connsiteX4" fmla="*/ 942884 w 2144450"/>
                  <a:gd name="connsiteY4" fmla="*/ 421753 h 799582"/>
                  <a:gd name="connsiteX5" fmla="*/ 0 w 2144450"/>
                  <a:gd name="connsiteY5" fmla="*/ 90707 h 799582"/>
                  <a:gd name="connsiteX0" fmla="*/ 0 w 2331438"/>
                  <a:gd name="connsiteY0" fmla="*/ 33709 h 829079"/>
                  <a:gd name="connsiteX1" fmla="*/ 2331438 w 2331438"/>
                  <a:gd name="connsiteY1" fmla="*/ 120204 h 829079"/>
                  <a:gd name="connsiteX2" fmla="*/ 2331438 w 2331438"/>
                  <a:gd name="connsiteY2" fmla="*/ 782356 h 829079"/>
                  <a:gd name="connsiteX3" fmla="*/ 186988 w 2331438"/>
                  <a:gd name="connsiteY3" fmla="*/ 782356 h 829079"/>
                  <a:gd name="connsiteX4" fmla="*/ 1129872 w 2331438"/>
                  <a:gd name="connsiteY4" fmla="*/ 451250 h 829079"/>
                  <a:gd name="connsiteX5" fmla="*/ 0 w 2331438"/>
                  <a:gd name="connsiteY5" fmla="*/ 33709 h 82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1438" h="829079">
                    <a:moveTo>
                      <a:pt x="0" y="33709"/>
                    </a:moveTo>
                    <a:cubicBezTo>
                      <a:pt x="714817" y="33709"/>
                      <a:pt x="1087027" y="-83888"/>
                      <a:pt x="2331438" y="120204"/>
                    </a:cubicBezTo>
                    <a:lnTo>
                      <a:pt x="2331438" y="782356"/>
                    </a:lnTo>
                    <a:cubicBezTo>
                      <a:pt x="1407151" y="887484"/>
                      <a:pt x="901805" y="782356"/>
                      <a:pt x="186988" y="782356"/>
                    </a:cubicBezTo>
                    <a:cubicBezTo>
                      <a:pt x="186994" y="669138"/>
                      <a:pt x="1129866" y="564468"/>
                      <a:pt x="1129872" y="451250"/>
                    </a:cubicBezTo>
                    <a:lnTo>
                      <a:pt x="0" y="33709"/>
                    </a:lnTo>
                    <a:close/>
                  </a:path>
                </a:pathLst>
              </a:custGeom>
              <a:solidFill>
                <a:srgbClr val="CC6600"/>
              </a:solidFill>
              <a:ln w="31750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" name="Téglalap 1"/>
              <p:cNvSpPr/>
              <p:nvPr/>
            </p:nvSpPr>
            <p:spPr>
              <a:xfrm rot="20301535">
                <a:off x="3942072" y="784584"/>
                <a:ext cx="1232727" cy="4574065"/>
              </a:xfrm>
              <a:custGeom>
                <a:avLst/>
                <a:gdLst>
                  <a:gd name="connsiteX0" fmla="*/ 0 w 945931"/>
                  <a:gd name="connsiteY0" fmla="*/ 0 h 4461641"/>
                  <a:gd name="connsiteX1" fmla="*/ 945931 w 945931"/>
                  <a:gd name="connsiteY1" fmla="*/ 0 h 4461641"/>
                  <a:gd name="connsiteX2" fmla="*/ 945931 w 945931"/>
                  <a:gd name="connsiteY2" fmla="*/ 4461641 h 4461641"/>
                  <a:gd name="connsiteX3" fmla="*/ 0 w 945931"/>
                  <a:gd name="connsiteY3" fmla="*/ 4461641 h 4461641"/>
                  <a:gd name="connsiteX4" fmla="*/ 0 w 945931"/>
                  <a:gd name="connsiteY4" fmla="*/ 0 h 4461641"/>
                  <a:gd name="connsiteX0" fmla="*/ 0 w 1232727"/>
                  <a:gd name="connsiteY0" fmla="*/ 0 h 4461641"/>
                  <a:gd name="connsiteX1" fmla="*/ 945931 w 1232727"/>
                  <a:gd name="connsiteY1" fmla="*/ 0 h 4461641"/>
                  <a:gd name="connsiteX2" fmla="*/ 1232727 w 1232727"/>
                  <a:gd name="connsiteY2" fmla="*/ 4422779 h 4461641"/>
                  <a:gd name="connsiteX3" fmla="*/ 0 w 1232727"/>
                  <a:gd name="connsiteY3" fmla="*/ 4461641 h 4461641"/>
                  <a:gd name="connsiteX4" fmla="*/ 0 w 1232727"/>
                  <a:gd name="connsiteY4" fmla="*/ 0 h 4461641"/>
                  <a:gd name="connsiteX0" fmla="*/ 0 w 1232727"/>
                  <a:gd name="connsiteY0" fmla="*/ 0 h 4461641"/>
                  <a:gd name="connsiteX1" fmla="*/ 945931 w 1232727"/>
                  <a:gd name="connsiteY1" fmla="*/ 0 h 4461641"/>
                  <a:gd name="connsiteX2" fmla="*/ 1232727 w 1232727"/>
                  <a:gd name="connsiteY2" fmla="*/ 4422779 h 4461641"/>
                  <a:gd name="connsiteX3" fmla="*/ 0 w 1232727"/>
                  <a:gd name="connsiteY3" fmla="*/ 4461641 h 4461641"/>
                  <a:gd name="connsiteX4" fmla="*/ 0 w 1232727"/>
                  <a:gd name="connsiteY4" fmla="*/ 0 h 4461641"/>
                  <a:gd name="connsiteX0" fmla="*/ 0 w 1232727"/>
                  <a:gd name="connsiteY0" fmla="*/ 0 h 4461641"/>
                  <a:gd name="connsiteX1" fmla="*/ 945931 w 1232727"/>
                  <a:gd name="connsiteY1" fmla="*/ 0 h 4461641"/>
                  <a:gd name="connsiteX2" fmla="*/ 1232727 w 1232727"/>
                  <a:gd name="connsiteY2" fmla="*/ 4422779 h 4461641"/>
                  <a:gd name="connsiteX3" fmla="*/ 0 w 1232727"/>
                  <a:gd name="connsiteY3" fmla="*/ 4461641 h 4461641"/>
                  <a:gd name="connsiteX4" fmla="*/ 0 w 1232727"/>
                  <a:gd name="connsiteY4" fmla="*/ 0 h 4461641"/>
                  <a:gd name="connsiteX0" fmla="*/ 0 w 1232727"/>
                  <a:gd name="connsiteY0" fmla="*/ 0 h 4461641"/>
                  <a:gd name="connsiteX1" fmla="*/ 945931 w 1232727"/>
                  <a:gd name="connsiteY1" fmla="*/ 0 h 4461641"/>
                  <a:gd name="connsiteX2" fmla="*/ 1232727 w 1232727"/>
                  <a:gd name="connsiteY2" fmla="*/ 4422779 h 4461641"/>
                  <a:gd name="connsiteX3" fmla="*/ 0 w 1232727"/>
                  <a:gd name="connsiteY3" fmla="*/ 4461641 h 4461641"/>
                  <a:gd name="connsiteX4" fmla="*/ 0 w 1232727"/>
                  <a:gd name="connsiteY4" fmla="*/ 0 h 4461641"/>
                  <a:gd name="connsiteX0" fmla="*/ 0 w 1232727"/>
                  <a:gd name="connsiteY0" fmla="*/ 57060 h 4518701"/>
                  <a:gd name="connsiteX1" fmla="*/ 945931 w 1232727"/>
                  <a:gd name="connsiteY1" fmla="*/ 57060 h 4518701"/>
                  <a:gd name="connsiteX2" fmla="*/ 1232727 w 1232727"/>
                  <a:gd name="connsiteY2" fmla="*/ 4479839 h 4518701"/>
                  <a:gd name="connsiteX3" fmla="*/ 0 w 1232727"/>
                  <a:gd name="connsiteY3" fmla="*/ 4518701 h 4518701"/>
                  <a:gd name="connsiteX4" fmla="*/ 0 w 1232727"/>
                  <a:gd name="connsiteY4" fmla="*/ 57060 h 4518701"/>
                  <a:gd name="connsiteX0" fmla="*/ 0 w 1232727"/>
                  <a:gd name="connsiteY0" fmla="*/ 96468 h 4558109"/>
                  <a:gd name="connsiteX1" fmla="*/ 945931 w 1232727"/>
                  <a:gd name="connsiteY1" fmla="*/ 96468 h 4558109"/>
                  <a:gd name="connsiteX2" fmla="*/ 1232727 w 1232727"/>
                  <a:gd name="connsiteY2" fmla="*/ 4519247 h 4558109"/>
                  <a:gd name="connsiteX3" fmla="*/ 0 w 1232727"/>
                  <a:gd name="connsiteY3" fmla="*/ 4558109 h 4558109"/>
                  <a:gd name="connsiteX4" fmla="*/ 0 w 1232727"/>
                  <a:gd name="connsiteY4" fmla="*/ 96468 h 4558109"/>
                  <a:gd name="connsiteX0" fmla="*/ 0 w 1232727"/>
                  <a:gd name="connsiteY0" fmla="*/ 104371 h 4566012"/>
                  <a:gd name="connsiteX1" fmla="*/ 945931 w 1232727"/>
                  <a:gd name="connsiteY1" fmla="*/ 104371 h 4566012"/>
                  <a:gd name="connsiteX2" fmla="*/ 1232727 w 1232727"/>
                  <a:gd name="connsiteY2" fmla="*/ 4527150 h 4566012"/>
                  <a:gd name="connsiteX3" fmla="*/ 0 w 1232727"/>
                  <a:gd name="connsiteY3" fmla="*/ 4566012 h 4566012"/>
                  <a:gd name="connsiteX4" fmla="*/ 0 w 1232727"/>
                  <a:gd name="connsiteY4" fmla="*/ 104371 h 4566012"/>
                  <a:gd name="connsiteX0" fmla="*/ 0 w 1232727"/>
                  <a:gd name="connsiteY0" fmla="*/ 75119 h 4536760"/>
                  <a:gd name="connsiteX1" fmla="*/ 945931 w 1232727"/>
                  <a:gd name="connsiteY1" fmla="*/ 75119 h 4536760"/>
                  <a:gd name="connsiteX2" fmla="*/ 1232727 w 1232727"/>
                  <a:gd name="connsiteY2" fmla="*/ 4497898 h 4536760"/>
                  <a:gd name="connsiteX3" fmla="*/ 0 w 1232727"/>
                  <a:gd name="connsiteY3" fmla="*/ 4536760 h 4536760"/>
                  <a:gd name="connsiteX4" fmla="*/ 0 w 1232727"/>
                  <a:gd name="connsiteY4" fmla="*/ 75119 h 4536760"/>
                  <a:gd name="connsiteX0" fmla="*/ 0 w 1232727"/>
                  <a:gd name="connsiteY0" fmla="*/ 112424 h 4574065"/>
                  <a:gd name="connsiteX1" fmla="*/ 945931 w 1232727"/>
                  <a:gd name="connsiteY1" fmla="*/ 112424 h 4574065"/>
                  <a:gd name="connsiteX2" fmla="*/ 1232727 w 1232727"/>
                  <a:gd name="connsiteY2" fmla="*/ 4535203 h 4574065"/>
                  <a:gd name="connsiteX3" fmla="*/ 0 w 1232727"/>
                  <a:gd name="connsiteY3" fmla="*/ 4574065 h 4574065"/>
                  <a:gd name="connsiteX4" fmla="*/ 0 w 1232727"/>
                  <a:gd name="connsiteY4" fmla="*/ 112424 h 4574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2727" h="4574065">
                    <a:moveTo>
                      <a:pt x="0" y="112424"/>
                    </a:moveTo>
                    <a:cubicBezTo>
                      <a:pt x="332515" y="-16439"/>
                      <a:pt x="545246" y="-57138"/>
                      <a:pt x="945931" y="112424"/>
                    </a:cubicBezTo>
                    <a:lnTo>
                      <a:pt x="1232727" y="4535203"/>
                    </a:lnTo>
                    <a:cubicBezTo>
                      <a:pt x="659433" y="4059702"/>
                      <a:pt x="369260" y="4324092"/>
                      <a:pt x="0" y="4574065"/>
                    </a:cubicBezTo>
                    <a:lnTo>
                      <a:pt x="0" y="112424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Téglalap 6"/>
              <p:cNvSpPr/>
              <p:nvPr/>
            </p:nvSpPr>
            <p:spPr>
              <a:xfrm rot="20335480">
                <a:off x="2625180" y="193184"/>
                <a:ext cx="1622786" cy="620185"/>
              </a:xfrm>
              <a:custGeom>
                <a:avLst/>
                <a:gdLst>
                  <a:gd name="connsiteX0" fmla="*/ 0 w 1592318"/>
                  <a:gd name="connsiteY0" fmla="*/ 0 h 494514"/>
                  <a:gd name="connsiteX1" fmla="*/ 1592318 w 1592318"/>
                  <a:gd name="connsiteY1" fmla="*/ 0 h 494514"/>
                  <a:gd name="connsiteX2" fmla="*/ 1592318 w 1592318"/>
                  <a:gd name="connsiteY2" fmla="*/ 494514 h 494514"/>
                  <a:gd name="connsiteX3" fmla="*/ 0 w 1592318"/>
                  <a:gd name="connsiteY3" fmla="*/ 494514 h 494514"/>
                  <a:gd name="connsiteX4" fmla="*/ 0 w 1592318"/>
                  <a:gd name="connsiteY4" fmla="*/ 0 h 494514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15644 h 710158"/>
                  <a:gd name="connsiteX1" fmla="*/ 771960 w 1592318"/>
                  <a:gd name="connsiteY1" fmla="*/ 0 h 710158"/>
                  <a:gd name="connsiteX2" fmla="*/ 1592318 w 1592318"/>
                  <a:gd name="connsiteY2" fmla="*/ 215644 h 710158"/>
                  <a:gd name="connsiteX3" fmla="*/ 1592318 w 1592318"/>
                  <a:gd name="connsiteY3" fmla="*/ 710158 h 710158"/>
                  <a:gd name="connsiteX4" fmla="*/ 0 w 1592318"/>
                  <a:gd name="connsiteY4" fmla="*/ 710158 h 710158"/>
                  <a:gd name="connsiteX5" fmla="*/ 0 w 1592318"/>
                  <a:gd name="connsiteY5" fmla="*/ 215644 h 710158"/>
                  <a:gd name="connsiteX0" fmla="*/ 0 w 1592318"/>
                  <a:gd name="connsiteY0" fmla="*/ 238320 h 732834"/>
                  <a:gd name="connsiteX1" fmla="*/ 713116 w 1592318"/>
                  <a:gd name="connsiteY1" fmla="*/ 0 h 732834"/>
                  <a:gd name="connsiteX2" fmla="*/ 1592318 w 1592318"/>
                  <a:gd name="connsiteY2" fmla="*/ 238320 h 732834"/>
                  <a:gd name="connsiteX3" fmla="*/ 1592318 w 1592318"/>
                  <a:gd name="connsiteY3" fmla="*/ 732834 h 732834"/>
                  <a:gd name="connsiteX4" fmla="*/ 0 w 1592318"/>
                  <a:gd name="connsiteY4" fmla="*/ 732834 h 732834"/>
                  <a:gd name="connsiteX5" fmla="*/ 0 w 1592318"/>
                  <a:gd name="connsiteY5" fmla="*/ 238320 h 732834"/>
                  <a:gd name="connsiteX0" fmla="*/ 0 w 1592318"/>
                  <a:gd name="connsiteY0" fmla="*/ 258645 h 753159"/>
                  <a:gd name="connsiteX1" fmla="*/ 713116 w 1592318"/>
                  <a:gd name="connsiteY1" fmla="*/ 20325 h 753159"/>
                  <a:gd name="connsiteX2" fmla="*/ 1592318 w 1592318"/>
                  <a:gd name="connsiteY2" fmla="*/ 258645 h 753159"/>
                  <a:gd name="connsiteX3" fmla="*/ 1592318 w 1592318"/>
                  <a:gd name="connsiteY3" fmla="*/ 753159 h 753159"/>
                  <a:gd name="connsiteX4" fmla="*/ 0 w 1592318"/>
                  <a:gd name="connsiteY4" fmla="*/ 753159 h 753159"/>
                  <a:gd name="connsiteX5" fmla="*/ 0 w 1592318"/>
                  <a:gd name="connsiteY5" fmla="*/ 258645 h 753159"/>
                  <a:gd name="connsiteX0" fmla="*/ 0 w 1592318"/>
                  <a:gd name="connsiteY0" fmla="*/ 258645 h 753159"/>
                  <a:gd name="connsiteX1" fmla="*/ 713116 w 1592318"/>
                  <a:gd name="connsiteY1" fmla="*/ 20325 h 753159"/>
                  <a:gd name="connsiteX2" fmla="*/ 1592318 w 1592318"/>
                  <a:gd name="connsiteY2" fmla="*/ 258645 h 753159"/>
                  <a:gd name="connsiteX3" fmla="*/ 1592318 w 1592318"/>
                  <a:gd name="connsiteY3" fmla="*/ 753159 h 753159"/>
                  <a:gd name="connsiteX4" fmla="*/ 0 w 1592318"/>
                  <a:gd name="connsiteY4" fmla="*/ 753159 h 753159"/>
                  <a:gd name="connsiteX5" fmla="*/ 0 w 1592318"/>
                  <a:gd name="connsiteY5" fmla="*/ 258645 h 753159"/>
                  <a:gd name="connsiteX0" fmla="*/ 0 w 1592318"/>
                  <a:gd name="connsiteY0" fmla="*/ 238320 h 732834"/>
                  <a:gd name="connsiteX1" fmla="*/ 713116 w 1592318"/>
                  <a:gd name="connsiteY1" fmla="*/ 0 h 732834"/>
                  <a:gd name="connsiteX2" fmla="*/ 1592318 w 1592318"/>
                  <a:gd name="connsiteY2" fmla="*/ 238320 h 732834"/>
                  <a:gd name="connsiteX3" fmla="*/ 1592318 w 1592318"/>
                  <a:gd name="connsiteY3" fmla="*/ 732834 h 732834"/>
                  <a:gd name="connsiteX4" fmla="*/ 0 w 1592318"/>
                  <a:gd name="connsiteY4" fmla="*/ 732834 h 732834"/>
                  <a:gd name="connsiteX5" fmla="*/ 0 w 1592318"/>
                  <a:gd name="connsiteY5" fmla="*/ 238320 h 732834"/>
                  <a:gd name="connsiteX0" fmla="*/ 0 w 1592318"/>
                  <a:gd name="connsiteY0" fmla="*/ 238320 h 732834"/>
                  <a:gd name="connsiteX1" fmla="*/ 713116 w 1592318"/>
                  <a:gd name="connsiteY1" fmla="*/ 0 h 732834"/>
                  <a:gd name="connsiteX2" fmla="*/ 1592318 w 1592318"/>
                  <a:gd name="connsiteY2" fmla="*/ 238320 h 732834"/>
                  <a:gd name="connsiteX3" fmla="*/ 1592318 w 1592318"/>
                  <a:gd name="connsiteY3" fmla="*/ 732834 h 732834"/>
                  <a:gd name="connsiteX4" fmla="*/ 0 w 1592318"/>
                  <a:gd name="connsiteY4" fmla="*/ 732834 h 732834"/>
                  <a:gd name="connsiteX5" fmla="*/ 0 w 1592318"/>
                  <a:gd name="connsiteY5" fmla="*/ 238320 h 732834"/>
                  <a:gd name="connsiteX0" fmla="*/ 0 w 1592318"/>
                  <a:gd name="connsiteY0" fmla="*/ 243893 h 738407"/>
                  <a:gd name="connsiteX1" fmla="*/ 713116 w 1592318"/>
                  <a:gd name="connsiteY1" fmla="*/ 5573 h 738407"/>
                  <a:gd name="connsiteX2" fmla="*/ 1592318 w 1592318"/>
                  <a:gd name="connsiteY2" fmla="*/ 243893 h 738407"/>
                  <a:gd name="connsiteX3" fmla="*/ 1592318 w 1592318"/>
                  <a:gd name="connsiteY3" fmla="*/ 738407 h 738407"/>
                  <a:gd name="connsiteX4" fmla="*/ 0 w 1592318"/>
                  <a:gd name="connsiteY4" fmla="*/ 738407 h 738407"/>
                  <a:gd name="connsiteX5" fmla="*/ 0 w 1592318"/>
                  <a:gd name="connsiteY5" fmla="*/ 243893 h 738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2318" h="738407">
                    <a:moveTo>
                      <a:pt x="0" y="243893"/>
                    </a:moveTo>
                    <a:cubicBezTo>
                      <a:pt x="292866" y="50545"/>
                      <a:pt x="301486" y="68675"/>
                      <a:pt x="713116" y="5573"/>
                    </a:cubicBezTo>
                    <a:cubicBezTo>
                      <a:pt x="1134899" y="-549"/>
                      <a:pt x="1114133" y="-42053"/>
                      <a:pt x="1592318" y="243893"/>
                    </a:cubicBezTo>
                    <a:lnTo>
                      <a:pt x="1592318" y="738407"/>
                    </a:lnTo>
                    <a:lnTo>
                      <a:pt x="0" y="738407"/>
                    </a:lnTo>
                    <a:lnTo>
                      <a:pt x="0" y="243893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solidFill>
                  <a:srgbClr val="996633">
                    <a:alpha val="9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Háromszög 32"/>
              <p:cNvSpPr/>
              <p:nvPr/>
            </p:nvSpPr>
            <p:spPr>
              <a:xfrm rot="14713981">
                <a:off x="2030960" y="552712"/>
                <a:ext cx="432000" cy="1044000"/>
              </a:xfrm>
              <a:prstGeom prst="triangle">
                <a:avLst>
                  <a:gd name="adj" fmla="val 0"/>
                </a:avLst>
              </a:prstGeom>
              <a:solidFill>
                <a:srgbClr val="CC66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5" name="Téglalap 8"/>
            <p:cNvSpPr/>
            <p:nvPr/>
          </p:nvSpPr>
          <p:spPr>
            <a:xfrm rot="19958596">
              <a:off x="4153401" y="1406407"/>
              <a:ext cx="769371" cy="457582"/>
            </a:xfrm>
            <a:custGeom>
              <a:avLst/>
              <a:gdLst>
                <a:gd name="connsiteX0" fmla="*/ 0 w 1655380"/>
                <a:gd name="connsiteY0" fmla="*/ 0 h 740980"/>
                <a:gd name="connsiteX1" fmla="*/ 1655380 w 1655380"/>
                <a:gd name="connsiteY1" fmla="*/ 0 h 740980"/>
                <a:gd name="connsiteX2" fmla="*/ 1655380 w 1655380"/>
                <a:gd name="connsiteY2" fmla="*/ 740980 h 740980"/>
                <a:gd name="connsiteX3" fmla="*/ 0 w 1655380"/>
                <a:gd name="connsiteY3" fmla="*/ 740980 h 740980"/>
                <a:gd name="connsiteX4" fmla="*/ 0 w 1655380"/>
                <a:gd name="connsiteY4" fmla="*/ 0 h 740980"/>
                <a:gd name="connsiteX0" fmla="*/ 189186 w 1655380"/>
                <a:gd name="connsiteY0" fmla="*/ 0 h 772511"/>
                <a:gd name="connsiteX1" fmla="*/ 1655380 w 1655380"/>
                <a:gd name="connsiteY1" fmla="*/ 31531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655380"/>
                <a:gd name="connsiteY0" fmla="*/ 0 h 772511"/>
                <a:gd name="connsiteX1" fmla="*/ 1655380 w 1655380"/>
                <a:gd name="connsiteY1" fmla="*/ 31531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655380"/>
                <a:gd name="connsiteY0" fmla="*/ 0 h 772511"/>
                <a:gd name="connsiteX1" fmla="*/ 1623849 w 1655380"/>
                <a:gd name="connsiteY1" fmla="*/ 204952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701329"/>
                <a:gd name="connsiteY0" fmla="*/ 0 h 772511"/>
                <a:gd name="connsiteX1" fmla="*/ 1701329 w 1701329"/>
                <a:gd name="connsiteY1" fmla="*/ 262690 h 772511"/>
                <a:gd name="connsiteX2" fmla="*/ 1655380 w 1701329"/>
                <a:gd name="connsiteY2" fmla="*/ 772511 h 772511"/>
                <a:gd name="connsiteX3" fmla="*/ 0 w 1701329"/>
                <a:gd name="connsiteY3" fmla="*/ 772511 h 772511"/>
                <a:gd name="connsiteX4" fmla="*/ 189186 w 1701329"/>
                <a:gd name="connsiteY4" fmla="*/ 0 h 772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29" h="772511">
                  <a:moveTo>
                    <a:pt x="189186" y="0"/>
                  </a:moveTo>
                  <a:cubicBezTo>
                    <a:pt x="819807" y="262758"/>
                    <a:pt x="1212598" y="252180"/>
                    <a:pt x="1701329" y="262690"/>
                  </a:cubicBezTo>
                  <a:lnTo>
                    <a:pt x="1655380" y="772511"/>
                  </a:lnTo>
                  <a:lnTo>
                    <a:pt x="0" y="772511"/>
                  </a:lnTo>
                  <a:lnTo>
                    <a:pt x="189186" y="0"/>
                  </a:ln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Téglalap 8"/>
            <p:cNvSpPr/>
            <p:nvPr/>
          </p:nvSpPr>
          <p:spPr>
            <a:xfrm rot="9235803" flipH="1">
              <a:off x="4354700" y="1799434"/>
              <a:ext cx="769371" cy="478996"/>
            </a:xfrm>
            <a:custGeom>
              <a:avLst/>
              <a:gdLst>
                <a:gd name="connsiteX0" fmla="*/ 0 w 1655380"/>
                <a:gd name="connsiteY0" fmla="*/ 0 h 740980"/>
                <a:gd name="connsiteX1" fmla="*/ 1655380 w 1655380"/>
                <a:gd name="connsiteY1" fmla="*/ 0 h 740980"/>
                <a:gd name="connsiteX2" fmla="*/ 1655380 w 1655380"/>
                <a:gd name="connsiteY2" fmla="*/ 740980 h 740980"/>
                <a:gd name="connsiteX3" fmla="*/ 0 w 1655380"/>
                <a:gd name="connsiteY3" fmla="*/ 740980 h 740980"/>
                <a:gd name="connsiteX4" fmla="*/ 0 w 1655380"/>
                <a:gd name="connsiteY4" fmla="*/ 0 h 740980"/>
                <a:gd name="connsiteX0" fmla="*/ 189186 w 1655380"/>
                <a:gd name="connsiteY0" fmla="*/ 0 h 772511"/>
                <a:gd name="connsiteX1" fmla="*/ 1655380 w 1655380"/>
                <a:gd name="connsiteY1" fmla="*/ 31531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655380"/>
                <a:gd name="connsiteY0" fmla="*/ 0 h 772511"/>
                <a:gd name="connsiteX1" fmla="*/ 1655380 w 1655380"/>
                <a:gd name="connsiteY1" fmla="*/ 31531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655380"/>
                <a:gd name="connsiteY0" fmla="*/ 0 h 772511"/>
                <a:gd name="connsiteX1" fmla="*/ 1623849 w 1655380"/>
                <a:gd name="connsiteY1" fmla="*/ 204952 h 772511"/>
                <a:gd name="connsiteX2" fmla="*/ 1655380 w 1655380"/>
                <a:gd name="connsiteY2" fmla="*/ 772511 h 772511"/>
                <a:gd name="connsiteX3" fmla="*/ 0 w 1655380"/>
                <a:gd name="connsiteY3" fmla="*/ 772511 h 772511"/>
                <a:gd name="connsiteX4" fmla="*/ 189186 w 1655380"/>
                <a:gd name="connsiteY4" fmla="*/ 0 h 772511"/>
                <a:gd name="connsiteX0" fmla="*/ 189186 w 1701329"/>
                <a:gd name="connsiteY0" fmla="*/ 0 h 772511"/>
                <a:gd name="connsiteX1" fmla="*/ 1701329 w 1701329"/>
                <a:gd name="connsiteY1" fmla="*/ 262690 h 772511"/>
                <a:gd name="connsiteX2" fmla="*/ 1655380 w 1701329"/>
                <a:gd name="connsiteY2" fmla="*/ 772511 h 772511"/>
                <a:gd name="connsiteX3" fmla="*/ 0 w 1701329"/>
                <a:gd name="connsiteY3" fmla="*/ 772511 h 772511"/>
                <a:gd name="connsiteX4" fmla="*/ 189186 w 1701329"/>
                <a:gd name="connsiteY4" fmla="*/ 0 h 772511"/>
                <a:gd name="connsiteX0" fmla="*/ 240849 w 1701329"/>
                <a:gd name="connsiteY0" fmla="*/ 0 h 702477"/>
                <a:gd name="connsiteX1" fmla="*/ 1701329 w 1701329"/>
                <a:gd name="connsiteY1" fmla="*/ 192656 h 702477"/>
                <a:gd name="connsiteX2" fmla="*/ 1655380 w 1701329"/>
                <a:gd name="connsiteY2" fmla="*/ 702477 h 702477"/>
                <a:gd name="connsiteX3" fmla="*/ 0 w 1701329"/>
                <a:gd name="connsiteY3" fmla="*/ 702477 h 702477"/>
                <a:gd name="connsiteX4" fmla="*/ 240849 w 1701329"/>
                <a:gd name="connsiteY4" fmla="*/ 0 h 702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1329" h="702477">
                  <a:moveTo>
                    <a:pt x="240849" y="0"/>
                  </a:moveTo>
                  <a:cubicBezTo>
                    <a:pt x="871470" y="262758"/>
                    <a:pt x="1212598" y="182146"/>
                    <a:pt x="1701329" y="192656"/>
                  </a:cubicBezTo>
                  <a:lnTo>
                    <a:pt x="1655380" y="702477"/>
                  </a:lnTo>
                  <a:lnTo>
                    <a:pt x="0" y="702477"/>
                  </a:lnTo>
                  <a:lnTo>
                    <a:pt x="240849" y="0"/>
                  </a:lnTo>
                  <a:close/>
                </a:path>
              </a:pathLst>
            </a:custGeom>
            <a:solidFill>
              <a:srgbClr val="CC66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Ellipszis 26"/>
            <p:cNvSpPr/>
            <p:nvPr/>
          </p:nvSpPr>
          <p:spPr>
            <a:xfrm rot="4060438">
              <a:off x="4676362" y="1569022"/>
              <a:ext cx="598828" cy="234297"/>
            </a:xfrm>
            <a:prstGeom prst="ellipse">
              <a:avLst/>
            </a:prstGeom>
            <a:solidFill>
              <a:srgbClr val="CC6600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4" name="erdő"/>
          <p:cNvSpPr/>
          <p:nvPr/>
        </p:nvSpPr>
        <p:spPr>
          <a:xfrm>
            <a:off x="8935504" y="5102309"/>
            <a:ext cx="2969819" cy="1378192"/>
          </a:xfrm>
          <a:prstGeom prst="roundRect">
            <a:avLst/>
          </a:prstGeom>
          <a:solidFill>
            <a:srgbClr val="ACE6CB"/>
          </a:solidFill>
          <a:ln>
            <a:noFill/>
          </a:ln>
          <a:scene3d>
            <a:camera prst="orthographicFront"/>
            <a:lightRig rig="threePt" dir="t"/>
          </a:scene3d>
          <a:sp3d>
            <a:bevelT w="273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rgbClr val="CE9B0F"/>
                </a:solidFill>
              </a:rPr>
              <a:t>A pék főzött.</a:t>
            </a:r>
          </a:p>
        </p:txBody>
      </p:sp>
      <p:pic>
        <p:nvPicPr>
          <p:cNvPr id="36" name="Kép 3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1" b="81202" l="23114" r="66990"/>
                    </a14:imgEffect>
                  </a14:imgLayer>
                </a14:imgProps>
              </a:ext>
            </a:extLst>
          </a:blip>
          <a:srcRect l="20696" t="6750" r="28999" b="19318"/>
          <a:stretch/>
        </p:blipFill>
        <p:spPr>
          <a:xfrm>
            <a:off x="7028126" y="2001292"/>
            <a:ext cx="1684531" cy="2012452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2521" y="-36990"/>
            <a:ext cx="1712026" cy="1692610"/>
          </a:xfrm>
          <a:prstGeom prst="rect">
            <a:avLst/>
          </a:prstGeom>
        </p:spPr>
      </p:pic>
      <p:cxnSp>
        <p:nvCxnSpPr>
          <p:cNvPr id="42" name="Egyenes összekötő 41"/>
          <p:cNvCxnSpPr/>
          <p:nvPr/>
        </p:nvCxnSpPr>
        <p:spPr>
          <a:xfrm>
            <a:off x="5723028" y="6478866"/>
            <a:ext cx="2808937" cy="19050"/>
          </a:xfrm>
          <a:prstGeom prst="line">
            <a:avLst/>
          </a:prstGeom>
          <a:ln w="63500">
            <a:solidFill>
              <a:srgbClr val="D252A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Csoportba foglalás 43"/>
          <p:cNvGrpSpPr/>
          <p:nvPr/>
        </p:nvGrpSpPr>
        <p:grpSpPr>
          <a:xfrm>
            <a:off x="3752471" y="3179051"/>
            <a:ext cx="2935293" cy="3278899"/>
            <a:chOff x="3752471" y="3179051"/>
            <a:chExt cx="2935293" cy="3278899"/>
          </a:xfrm>
        </p:grpSpPr>
        <p:sp>
          <p:nvSpPr>
            <p:cNvPr id="40" name="Szabadkézi sokszög 39"/>
            <p:cNvSpPr/>
            <p:nvPr/>
          </p:nvSpPr>
          <p:spPr>
            <a:xfrm rot="-1920000">
              <a:off x="4973319" y="3179051"/>
              <a:ext cx="270502" cy="3048352"/>
            </a:xfrm>
            <a:custGeom>
              <a:avLst/>
              <a:gdLst>
                <a:gd name="connsiteX0" fmla="*/ 392688 w 915104"/>
                <a:gd name="connsiteY0" fmla="*/ 610136 h 8650950"/>
                <a:gd name="connsiteX1" fmla="*/ 247651 w 915104"/>
                <a:gd name="connsiteY1" fmla="*/ 1212172 h 8650950"/>
                <a:gd name="connsiteX2" fmla="*/ 392688 w 915104"/>
                <a:gd name="connsiteY2" fmla="*/ 1814208 h 8650950"/>
                <a:gd name="connsiteX3" fmla="*/ 537725 w 915104"/>
                <a:gd name="connsiteY3" fmla="*/ 1212172 h 8650950"/>
                <a:gd name="connsiteX4" fmla="*/ 392688 w 915104"/>
                <a:gd name="connsiteY4" fmla="*/ 610136 h 8650950"/>
                <a:gd name="connsiteX5" fmla="*/ 400754 w 915104"/>
                <a:gd name="connsiteY5" fmla="*/ 0 h 8650950"/>
                <a:gd name="connsiteX6" fmla="*/ 915104 w 915104"/>
                <a:gd name="connsiteY6" fmla="*/ 3096750 h 8650950"/>
                <a:gd name="connsiteX7" fmla="*/ 476954 w 915104"/>
                <a:gd name="connsiteY7" fmla="*/ 8650950 h 8650950"/>
                <a:gd name="connsiteX8" fmla="*/ 704 w 915104"/>
                <a:gd name="connsiteY8" fmla="*/ 3096750 h 8650950"/>
                <a:gd name="connsiteX9" fmla="*/ 400754 w 915104"/>
                <a:gd name="connsiteY9" fmla="*/ 0 h 8650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104" h="8650950">
                  <a:moveTo>
                    <a:pt x="392688" y="610136"/>
                  </a:moveTo>
                  <a:cubicBezTo>
                    <a:pt x="312586" y="610136"/>
                    <a:pt x="247651" y="879677"/>
                    <a:pt x="247651" y="1212172"/>
                  </a:cubicBezTo>
                  <a:cubicBezTo>
                    <a:pt x="247651" y="1544667"/>
                    <a:pt x="312586" y="1814208"/>
                    <a:pt x="392688" y="1814208"/>
                  </a:cubicBezTo>
                  <a:cubicBezTo>
                    <a:pt x="472790" y="1814208"/>
                    <a:pt x="537725" y="1544667"/>
                    <a:pt x="537725" y="1212172"/>
                  </a:cubicBezTo>
                  <a:cubicBezTo>
                    <a:pt x="537725" y="879677"/>
                    <a:pt x="472790" y="610136"/>
                    <a:pt x="392688" y="610136"/>
                  </a:cubicBezTo>
                  <a:close/>
                  <a:moveTo>
                    <a:pt x="400754" y="0"/>
                  </a:moveTo>
                  <a:cubicBezTo>
                    <a:pt x="653259" y="0"/>
                    <a:pt x="915104" y="1870429"/>
                    <a:pt x="915104" y="3096750"/>
                  </a:cubicBezTo>
                  <a:cubicBezTo>
                    <a:pt x="915104" y="4323071"/>
                    <a:pt x="729459" y="8650950"/>
                    <a:pt x="476954" y="8650950"/>
                  </a:cubicBezTo>
                  <a:cubicBezTo>
                    <a:pt x="224449" y="8650950"/>
                    <a:pt x="13404" y="4538575"/>
                    <a:pt x="704" y="3096750"/>
                  </a:cubicBezTo>
                  <a:cubicBezTo>
                    <a:pt x="-11996" y="1654925"/>
                    <a:pt x="148249" y="0"/>
                    <a:pt x="40075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Szabadkézi sokszög 42"/>
            <p:cNvSpPr/>
            <p:nvPr/>
          </p:nvSpPr>
          <p:spPr>
            <a:xfrm>
              <a:off x="3752471" y="3755603"/>
              <a:ext cx="2935293" cy="2702347"/>
            </a:xfrm>
            <a:custGeom>
              <a:avLst/>
              <a:gdLst>
                <a:gd name="connsiteX0" fmla="*/ 2572129 w 2935293"/>
                <a:gd name="connsiteY0" fmla="*/ 2702347 h 2702347"/>
                <a:gd name="connsiteX1" fmla="*/ 2591179 w 2935293"/>
                <a:gd name="connsiteY1" fmla="*/ 1197397 h 2702347"/>
                <a:gd name="connsiteX2" fmla="*/ 952879 w 2935293"/>
                <a:gd name="connsiteY2" fmla="*/ 511597 h 2702347"/>
                <a:gd name="connsiteX3" fmla="*/ 379 w 2935293"/>
                <a:gd name="connsiteY3" fmla="*/ 73447 h 2702347"/>
                <a:gd name="connsiteX4" fmla="*/ 857629 w 2935293"/>
                <a:gd name="connsiteY4" fmla="*/ 16297 h 2702347"/>
                <a:gd name="connsiteX5" fmla="*/ 2324479 w 2935293"/>
                <a:gd name="connsiteY5" fmla="*/ 244897 h 2702347"/>
                <a:gd name="connsiteX6" fmla="*/ 2934079 w 2935293"/>
                <a:gd name="connsiteY6" fmla="*/ 1178347 h 2702347"/>
                <a:gd name="connsiteX7" fmla="*/ 2191129 w 2935293"/>
                <a:gd name="connsiteY7" fmla="*/ 1387897 h 2702347"/>
                <a:gd name="connsiteX8" fmla="*/ 2172079 w 2935293"/>
                <a:gd name="connsiteY8" fmla="*/ 1540297 h 2702347"/>
                <a:gd name="connsiteX9" fmla="*/ 2172079 w 2935293"/>
                <a:gd name="connsiteY9" fmla="*/ 1540297 h 270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5293" h="2702347">
                  <a:moveTo>
                    <a:pt x="2572129" y="2702347"/>
                  </a:moveTo>
                  <a:cubicBezTo>
                    <a:pt x="2716591" y="2132434"/>
                    <a:pt x="2861054" y="1562522"/>
                    <a:pt x="2591179" y="1197397"/>
                  </a:cubicBezTo>
                  <a:cubicBezTo>
                    <a:pt x="2321304" y="832272"/>
                    <a:pt x="1384679" y="698922"/>
                    <a:pt x="952879" y="511597"/>
                  </a:cubicBezTo>
                  <a:cubicBezTo>
                    <a:pt x="521079" y="324272"/>
                    <a:pt x="16254" y="155997"/>
                    <a:pt x="379" y="73447"/>
                  </a:cubicBezTo>
                  <a:cubicBezTo>
                    <a:pt x="-15496" y="-9103"/>
                    <a:pt x="470279" y="-12278"/>
                    <a:pt x="857629" y="16297"/>
                  </a:cubicBezTo>
                  <a:cubicBezTo>
                    <a:pt x="1244979" y="44872"/>
                    <a:pt x="1978404" y="51222"/>
                    <a:pt x="2324479" y="244897"/>
                  </a:cubicBezTo>
                  <a:cubicBezTo>
                    <a:pt x="2670554" y="438572"/>
                    <a:pt x="2956304" y="987847"/>
                    <a:pt x="2934079" y="1178347"/>
                  </a:cubicBezTo>
                  <a:cubicBezTo>
                    <a:pt x="2911854" y="1368847"/>
                    <a:pt x="2318129" y="1327572"/>
                    <a:pt x="2191129" y="1387897"/>
                  </a:cubicBezTo>
                  <a:cubicBezTo>
                    <a:pt x="2064129" y="1448222"/>
                    <a:pt x="2172079" y="1540297"/>
                    <a:pt x="2172079" y="1540297"/>
                  </a:cubicBezTo>
                  <a:lnTo>
                    <a:pt x="2172079" y="1540297"/>
                  </a:lnTo>
                </a:path>
              </a:pathLst>
            </a:custGeom>
            <a:noFill/>
            <a:ln>
              <a:solidFill>
                <a:srgbClr val="D252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87263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44 -4.44444E-6 C -0.09779 0.06297 -0.09492 0.10811 -0.09219 0.10811 C -0.08945 0.10811 -0.08711 0.06297 -0.08633 -4.44444E-6 C -0.08516 0.06297 -0.08281 0.10811 -0.07995 0.10811 C -0.07721 0.10811 -0.07487 0.06297 -0.07409 -4.44444E-6 C -0.07292 0.06297 -0.07057 0.10811 -0.06784 0.10811 C -0.06497 0.10811 -0.06237 0.06297 -0.06146 -4.44444E-6 C -0.06068 0.06297 -0.05833 0.10811 -0.05521 0.10811 C -0.05299 0.10811 -0.05 0.06297 -0.04922 -4.44444E-6 C -0.04857 0.06297 -0.0457 0.10811 -0.04297 0.10811 C -0.04023 0.10811 -0.03789 0.06297 -0.03711 -4.44444E-6 C -0.03594 0.06297 -0.03359 0.10811 -0.03073 0.10811 C -0.02799 0.10811 -0.02565 0.06297 -0.02448 -4.44444E-6 C -0.0237 0.06297 -0.02135 0.10811 -0.01862 0.10811 C -0.01576 0.10811 -0.01302 0.06297 -0.01237 -4.44444E-6 C -0.01159 0.06297 -0.00924 0.10811 -0.00612 0.10811 C -0.00326 0.10811 -0.00091 0.06297 2.08333E-7 -4.44444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2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E5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349893"/>
              </a:gs>
              <a:gs pos="62500">
                <a:srgbClr val="B1E5E3"/>
              </a:gs>
              <a:gs pos="100000">
                <a:srgbClr val="A52B7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680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49893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3600" dirty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Te is kaptál ISTENTŐL 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ajándékokat.</a:t>
            </a: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Ezeket mások javára használhatod.</a:t>
            </a:r>
          </a:p>
          <a:p>
            <a:pPr algn="ctr"/>
            <a:r>
              <a:rPr lang="hu-HU" sz="3600" dirty="0" smtClean="0">
                <a:solidFill>
                  <a:schemeClr val="bg1"/>
                </a:solidFill>
              </a:rPr>
              <a:t>Készítsünk most valamit, ami segít neked ebben! </a:t>
            </a:r>
          </a:p>
          <a:p>
            <a:pPr algn="ctr"/>
            <a:endParaRPr lang="hu-HU" sz="2800" dirty="0">
              <a:solidFill>
                <a:schemeClr val="bg1"/>
              </a:solidFill>
            </a:endParaRPr>
          </a:p>
          <a:p>
            <a:pPr algn="ctr"/>
            <a:endParaRPr lang="hu-HU" sz="2800" dirty="0" smtClean="0">
              <a:solidFill>
                <a:schemeClr val="bg1"/>
              </a:solidFill>
            </a:endParaRPr>
          </a:p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 </a:t>
            </a:r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  <a:p>
            <a:pPr algn="ctr"/>
            <a:endParaRPr lang="hu-HU" sz="3600" dirty="0" smtClean="0">
              <a:solidFill>
                <a:schemeClr val="bg1"/>
              </a:solidFill>
            </a:endParaRPr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EF4FE46-24F0-4F9E-878D-EA10179068E3}"/>
              </a:ext>
            </a:extLst>
          </p:cNvPr>
          <p:cNvSpPr/>
          <p:nvPr/>
        </p:nvSpPr>
        <p:spPr>
          <a:xfrm>
            <a:off x="51020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xmlns="" id="{499FC8D8-16E8-42AC-8C28-E0F852FDAB2E}"/>
              </a:ext>
            </a:extLst>
          </p:cNvPr>
          <p:cNvSpPr/>
          <p:nvPr/>
        </p:nvSpPr>
        <p:spPr>
          <a:xfrm>
            <a:off x="70816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66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EC50A3-6392-4868-8DA7-50B3B4EE92E8}"/>
              </a:ext>
            </a:extLst>
          </p:cNvPr>
          <p:cNvSpPr txBox="1"/>
          <p:nvPr/>
        </p:nvSpPr>
        <p:spPr>
          <a:xfrm>
            <a:off x="1218499" y="3167390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B343"/>
                </a:solidFill>
                <a:latin typeface="Impact" panose="020B0806030902050204" pitchFamily="34" charset="0"/>
              </a:rPr>
              <a:t>5</a:t>
            </a:r>
            <a:r>
              <a:rPr lang="hu-HU" sz="2800" dirty="0" smtClean="0">
                <a:solidFill>
                  <a:srgbClr val="E6E6E6"/>
                </a:solidFill>
                <a:latin typeface="Impact" panose="020B0806030902050204" pitchFamily="34" charset="0"/>
              </a:rPr>
              <a:t> lépés</a:t>
            </a:r>
            <a:endParaRPr lang="en-US" sz="2800" dirty="0">
              <a:solidFill>
                <a:srgbClr val="E6E6E6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xmlns="" id="{47613275-7462-4FB5-8B72-38A76921F51A}"/>
              </a:ext>
            </a:extLst>
          </p:cNvPr>
          <p:cNvSpPr/>
          <p:nvPr/>
        </p:nvSpPr>
        <p:spPr>
          <a:xfrm rot="16200000">
            <a:off x="5442835" y="-114694"/>
            <a:ext cx="6461653" cy="7036680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852364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FC3AA5B-9719-4127-998D-173444299584}"/>
              </a:ext>
            </a:extLst>
          </p:cNvPr>
          <p:cNvGrpSpPr/>
          <p:nvPr/>
        </p:nvGrpSpPr>
        <p:grpSpPr>
          <a:xfrm>
            <a:off x="5550242" y="230638"/>
            <a:ext cx="6641758" cy="1197212"/>
            <a:chOff x="7710911" y="645449"/>
            <a:chExt cx="5807375" cy="10483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5792448-1F1F-4101-8C4C-F2F2CC1AE509}"/>
                </a:ext>
              </a:extLst>
            </p:cNvPr>
            <p:cNvSpPr txBox="1"/>
            <p:nvPr/>
          </p:nvSpPr>
          <p:spPr>
            <a:xfrm>
              <a:off x="7724861" y="645449"/>
              <a:ext cx="3221502" cy="35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lépés</a:t>
              </a:r>
              <a:endPara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643E86-C33C-45D1-82EE-C948C3B792D7}"/>
                </a:ext>
              </a:extLst>
            </p:cNvPr>
            <p:cNvSpPr txBox="1"/>
            <p:nvPr/>
          </p:nvSpPr>
          <p:spPr>
            <a:xfrm>
              <a:off x="7710911" y="1020047"/>
              <a:ext cx="5807375" cy="673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Fogj egy üres gyufásdobozt! Ragaszd körbe színes lappal! Ha nincs, színezz ki egy fehér lapot!</a:t>
              </a:r>
              <a:endPara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26F8281-5952-49DE-A7FB-4E3C1E821622}"/>
              </a:ext>
            </a:extLst>
          </p:cNvPr>
          <p:cNvGrpSpPr/>
          <p:nvPr/>
        </p:nvGrpSpPr>
        <p:grpSpPr>
          <a:xfrm>
            <a:off x="5542985" y="1451349"/>
            <a:ext cx="6649013" cy="966814"/>
            <a:chOff x="7710911" y="492640"/>
            <a:chExt cx="3749772" cy="172773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7C0E855-0EAF-429A-AB66-864371A3DA0B}"/>
                </a:ext>
              </a:extLst>
            </p:cNvPr>
            <p:cNvSpPr txBox="1"/>
            <p:nvPr/>
          </p:nvSpPr>
          <p:spPr>
            <a:xfrm>
              <a:off x="7726177" y="492640"/>
              <a:ext cx="3221502" cy="4001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u-HU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lépés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504D174-1B2F-47B8-ACBC-E87C0E55E1C5}"/>
                </a:ext>
              </a:extLst>
            </p:cNvPr>
            <p:cNvSpPr txBox="1"/>
            <p:nvPr/>
          </p:nvSpPr>
          <p:spPr>
            <a:xfrm>
              <a:off x="7710911" y="1020048"/>
              <a:ext cx="3749772" cy="12003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Rajzolj körbe a fehér lapon egy műanyag kupakot. Vágd ki a kört! Összesen 5 kört készíts így!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FF627FA-93A2-4594-B2FD-EEFF9ECB7BC5}"/>
              </a:ext>
            </a:extLst>
          </p:cNvPr>
          <p:cNvGrpSpPr/>
          <p:nvPr/>
        </p:nvGrpSpPr>
        <p:grpSpPr>
          <a:xfrm>
            <a:off x="5566196" y="3028890"/>
            <a:ext cx="6686728" cy="1165637"/>
            <a:chOff x="7693979" y="890901"/>
            <a:chExt cx="5090689" cy="116563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488E4FF-904B-4192-9814-1D5CEB21E033}"/>
                </a:ext>
              </a:extLst>
            </p:cNvPr>
            <p:cNvSpPr txBox="1"/>
            <p:nvPr/>
          </p:nvSpPr>
          <p:spPr>
            <a:xfrm>
              <a:off x="7707441" y="890901"/>
              <a:ext cx="3221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00CC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lépés</a:t>
              </a:r>
              <a:endParaRPr lang="en-US" sz="2000" b="1" dirty="0">
                <a:solidFill>
                  <a:srgbClr val="00CC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F46D48C-577C-4DCC-ABD1-ECAE76B45B1B}"/>
                </a:ext>
              </a:extLst>
            </p:cNvPr>
            <p:cNvSpPr txBox="1"/>
            <p:nvPr/>
          </p:nvSpPr>
          <p:spPr>
            <a:xfrm>
              <a:off x="7693979" y="1225541"/>
              <a:ext cx="5090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körök egyik oldalára írj 1-1 ajándékot! A következő dia segít ebben!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57195D6-5B4B-41DD-82C8-75323681E661}"/>
              </a:ext>
            </a:extLst>
          </p:cNvPr>
          <p:cNvGrpSpPr/>
          <p:nvPr/>
        </p:nvGrpSpPr>
        <p:grpSpPr>
          <a:xfrm>
            <a:off x="5583879" y="4164828"/>
            <a:ext cx="6711752" cy="1130469"/>
            <a:chOff x="7804993" y="789575"/>
            <a:chExt cx="5109740" cy="169812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045F73B-C64E-4C23-8404-AD2E8ED1CE60}"/>
                </a:ext>
              </a:extLst>
            </p:cNvPr>
            <p:cNvSpPr txBox="1"/>
            <p:nvPr/>
          </p:nvSpPr>
          <p:spPr>
            <a:xfrm>
              <a:off x="7804993" y="789575"/>
              <a:ext cx="3221502" cy="494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hu-HU" sz="20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lépés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AC63798-6E73-4A69-A064-FAB674E2E3B2}"/>
                </a:ext>
              </a:extLst>
            </p:cNvPr>
            <p:cNvSpPr txBox="1"/>
            <p:nvPr/>
          </p:nvSpPr>
          <p:spPr>
            <a:xfrm>
              <a:off x="7804994" y="1239425"/>
              <a:ext cx="5109739" cy="1248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 tudnál megajándékozni azzal, amit a kör egyik oldalára írtál? Írd a másik oldalra!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843A226-76C8-4BB8-B830-DA9F7BEEC71E}"/>
              </a:ext>
            </a:extLst>
          </p:cNvPr>
          <p:cNvGrpSpPr/>
          <p:nvPr/>
        </p:nvGrpSpPr>
        <p:grpSpPr>
          <a:xfrm>
            <a:off x="5583880" y="5291824"/>
            <a:ext cx="6711751" cy="1182280"/>
            <a:chOff x="7674611" y="591722"/>
            <a:chExt cx="5109739" cy="118228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E74AF66-1BE4-4718-A231-130ADFCC73E2}"/>
                </a:ext>
              </a:extLst>
            </p:cNvPr>
            <p:cNvSpPr txBox="1"/>
            <p:nvPr/>
          </p:nvSpPr>
          <p:spPr>
            <a:xfrm>
              <a:off x="7674611" y="591722"/>
              <a:ext cx="3221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lépés</a:t>
              </a:r>
              <a:endParaRPr lang="en-US" sz="20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354DA37-21A2-4976-B2CA-3F8625FFF1AE}"/>
                </a:ext>
              </a:extLst>
            </p:cNvPr>
            <p:cNvSpPr txBox="1"/>
            <p:nvPr/>
          </p:nvSpPr>
          <p:spPr>
            <a:xfrm>
              <a:off x="7674611" y="943005"/>
              <a:ext cx="5109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Amikor lehet, ajándékozd meg azt, akinek a nevét felírtad! 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9D1362C-3DEF-465A-B100-5259D816C85B}"/>
              </a:ext>
            </a:extLst>
          </p:cNvPr>
          <p:cNvGrpSpPr/>
          <p:nvPr/>
        </p:nvGrpSpPr>
        <p:grpSpPr>
          <a:xfrm>
            <a:off x="216862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Oval 15">
            <a:extLst>
              <a:ext uri="{FF2B5EF4-FFF2-40B4-BE49-F238E27FC236}">
                <a16:creationId xmlns:a16="http://schemas.microsoft.com/office/drawing/2014/main" xmlns="" id="{64CEC3FD-3CA2-4999-B32F-FFBFDF46174A}"/>
              </a:ext>
            </a:extLst>
          </p:cNvPr>
          <p:cNvSpPr/>
          <p:nvPr/>
        </p:nvSpPr>
        <p:spPr>
          <a:xfrm>
            <a:off x="3937480" y="1839222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2.</a:t>
            </a:r>
            <a:endParaRPr lang="en-US" dirty="0"/>
          </a:p>
        </p:txBody>
      </p:sp>
      <p:sp>
        <p:nvSpPr>
          <p:cNvPr id="88" name="Oval 14">
            <a:extLst>
              <a:ext uri="{FF2B5EF4-FFF2-40B4-BE49-F238E27FC236}">
                <a16:creationId xmlns:a16="http://schemas.microsoft.com/office/drawing/2014/main" xmlns="" id="{BAEF7AA1-0DEA-4478-89D5-AEE0A537C7B2}"/>
              </a:ext>
            </a:extLst>
          </p:cNvPr>
          <p:cNvSpPr/>
          <p:nvPr/>
        </p:nvSpPr>
        <p:spPr>
          <a:xfrm>
            <a:off x="2960928" y="1010696"/>
            <a:ext cx="742071" cy="74207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 </a:t>
            </a:r>
            <a:endParaRPr lang="en-US" dirty="0"/>
          </a:p>
        </p:txBody>
      </p:sp>
      <p:sp>
        <p:nvSpPr>
          <p:cNvPr id="91" name="Oval 16">
            <a:extLst>
              <a:ext uri="{FF2B5EF4-FFF2-40B4-BE49-F238E27FC236}">
                <a16:creationId xmlns:a16="http://schemas.microsoft.com/office/drawing/2014/main" xmlns="" id="{5A43284E-6F04-4D58-B238-CC668A1601BB}"/>
              </a:ext>
            </a:extLst>
          </p:cNvPr>
          <p:cNvSpPr/>
          <p:nvPr/>
        </p:nvSpPr>
        <p:spPr>
          <a:xfrm>
            <a:off x="4287414" y="321036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3.</a:t>
            </a:r>
            <a:endParaRPr lang="en-US" dirty="0"/>
          </a:p>
        </p:txBody>
      </p:sp>
      <p:sp>
        <p:nvSpPr>
          <p:cNvPr id="94" name="Oval 18">
            <a:extLst>
              <a:ext uri="{FF2B5EF4-FFF2-40B4-BE49-F238E27FC236}">
                <a16:creationId xmlns:a16="http://schemas.microsoft.com/office/drawing/2014/main" xmlns="" id="{E26E5049-F6AF-4B1C-B039-54C7F40B7978}"/>
              </a:ext>
            </a:extLst>
          </p:cNvPr>
          <p:cNvSpPr/>
          <p:nvPr/>
        </p:nvSpPr>
        <p:spPr>
          <a:xfrm>
            <a:off x="2960929" y="526776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5.</a:t>
            </a:r>
            <a:endParaRPr lang="en-US" dirty="0"/>
          </a:p>
        </p:txBody>
      </p:sp>
      <p:sp>
        <p:nvSpPr>
          <p:cNvPr id="97" name="Oval 17">
            <a:extLst>
              <a:ext uri="{FF2B5EF4-FFF2-40B4-BE49-F238E27FC236}">
                <a16:creationId xmlns:a16="http://schemas.microsoft.com/office/drawing/2014/main" xmlns="" id="{077CE203-9F0D-4E5B-B6B9-4B26B4A82063}"/>
              </a:ext>
            </a:extLst>
          </p:cNvPr>
          <p:cNvSpPr/>
          <p:nvPr/>
        </p:nvSpPr>
        <p:spPr>
          <a:xfrm>
            <a:off x="3854298" y="4435096"/>
            <a:ext cx="742071" cy="742071"/>
          </a:xfrm>
          <a:prstGeom prst="ellipse">
            <a:avLst/>
          </a:prstGeom>
          <a:solidFill>
            <a:srgbClr val="FFD966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4.</a:t>
            </a:r>
            <a:endParaRPr lang="en-US" dirty="0"/>
          </a:p>
        </p:txBody>
      </p:sp>
      <p:sp>
        <p:nvSpPr>
          <p:cNvPr id="77" name="Szabadkézi sokszög 76"/>
          <p:cNvSpPr/>
          <p:nvPr/>
        </p:nvSpPr>
        <p:spPr>
          <a:xfrm>
            <a:off x="9153" y="1"/>
            <a:ext cx="2423654" cy="6868849"/>
          </a:xfrm>
          <a:custGeom>
            <a:avLst/>
            <a:gdLst>
              <a:gd name="connsiteX0" fmla="*/ 2116984 w 2423654"/>
              <a:gd name="connsiteY0" fmla="*/ 0 h 6868849"/>
              <a:gd name="connsiteX1" fmla="*/ 2193503 w 2423654"/>
              <a:gd name="connsiteY1" fmla="*/ 0 h 6868849"/>
              <a:gd name="connsiteX2" fmla="*/ 2423654 w 2423654"/>
              <a:gd name="connsiteY2" fmla="*/ 230151 h 6868849"/>
              <a:gd name="connsiteX3" fmla="*/ 2423654 w 2423654"/>
              <a:gd name="connsiteY3" fmla="*/ 1141449 h 6868849"/>
              <a:gd name="connsiteX4" fmla="*/ 2283088 w 2423654"/>
              <a:gd name="connsiteY4" fmla="*/ 1353514 h 6868849"/>
              <a:gd name="connsiteX5" fmla="*/ 2240918 w 2423654"/>
              <a:gd name="connsiteY5" fmla="*/ 1362028 h 6868849"/>
              <a:gd name="connsiteX6" fmla="*/ 2240918 w 2423654"/>
              <a:gd name="connsiteY6" fmla="*/ 1388388 h 6868849"/>
              <a:gd name="connsiteX7" fmla="*/ 2148174 w 2423654"/>
              <a:gd name="connsiteY7" fmla="*/ 1393071 h 6868849"/>
              <a:gd name="connsiteX8" fmla="*/ 301131 w 2423654"/>
              <a:gd name="connsiteY8" fmla="*/ 3439849 h 6868849"/>
              <a:gd name="connsiteX9" fmla="*/ 2148174 w 2423654"/>
              <a:gd name="connsiteY9" fmla="*/ 5486627 h 6868849"/>
              <a:gd name="connsiteX10" fmla="*/ 2240918 w 2423654"/>
              <a:gd name="connsiteY10" fmla="*/ 5491310 h 6868849"/>
              <a:gd name="connsiteX11" fmla="*/ 2240918 w 2423654"/>
              <a:gd name="connsiteY11" fmla="*/ 5501786 h 6868849"/>
              <a:gd name="connsiteX12" fmla="*/ 2278447 w 2423654"/>
              <a:gd name="connsiteY12" fmla="*/ 5509363 h 6868849"/>
              <a:gd name="connsiteX13" fmla="*/ 2419013 w 2423654"/>
              <a:gd name="connsiteY13" fmla="*/ 5721427 h 6868849"/>
              <a:gd name="connsiteX14" fmla="*/ 2419013 w 2423654"/>
              <a:gd name="connsiteY14" fmla="*/ 6632725 h 6868849"/>
              <a:gd name="connsiteX15" fmla="*/ 2278447 w 2423654"/>
              <a:gd name="connsiteY15" fmla="*/ 6844790 h 6868849"/>
              <a:gd name="connsiteX16" fmla="*/ 2240918 w 2423654"/>
              <a:gd name="connsiteY16" fmla="*/ 6852367 h 6868849"/>
              <a:gd name="connsiteX17" fmla="*/ 2240918 w 2423654"/>
              <a:gd name="connsiteY17" fmla="*/ 6868849 h 6868849"/>
              <a:gd name="connsiteX18" fmla="*/ 0 w 2423654"/>
              <a:gd name="connsiteY18" fmla="*/ 6868849 h 6868849"/>
              <a:gd name="connsiteX19" fmla="*/ 0 w 2423654"/>
              <a:gd name="connsiteY19" fmla="*/ 10849 h 6868849"/>
              <a:gd name="connsiteX20" fmla="*/ 2063248 w 2423654"/>
              <a:gd name="connsiteY20" fmla="*/ 10849 h 6868849"/>
              <a:gd name="connsiteX21" fmla="*/ 2116984 w 2423654"/>
              <a:gd name="connsiteY21" fmla="*/ 0 h 686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23654" h="6868849">
                <a:moveTo>
                  <a:pt x="2116984" y="0"/>
                </a:moveTo>
                <a:lnTo>
                  <a:pt x="2193503" y="0"/>
                </a:lnTo>
                <a:cubicBezTo>
                  <a:pt x="2320612" y="0"/>
                  <a:pt x="2423654" y="103042"/>
                  <a:pt x="2423654" y="230151"/>
                </a:cubicBezTo>
                <a:lnTo>
                  <a:pt x="2423654" y="1141449"/>
                </a:lnTo>
                <a:cubicBezTo>
                  <a:pt x="2423654" y="1236781"/>
                  <a:pt x="2365693" y="1318575"/>
                  <a:pt x="2283088" y="1353514"/>
                </a:cubicBezTo>
                <a:lnTo>
                  <a:pt x="2240918" y="1362028"/>
                </a:lnTo>
                <a:lnTo>
                  <a:pt x="2240918" y="1388388"/>
                </a:lnTo>
                <a:lnTo>
                  <a:pt x="2148174" y="1393071"/>
                </a:lnTo>
                <a:cubicBezTo>
                  <a:pt x="1110717" y="1498431"/>
                  <a:pt x="301131" y="2374595"/>
                  <a:pt x="301131" y="3439849"/>
                </a:cubicBezTo>
                <a:cubicBezTo>
                  <a:pt x="301131" y="4505103"/>
                  <a:pt x="1110717" y="5381268"/>
                  <a:pt x="2148174" y="5486627"/>
                </a:cubicBezTo>
                <a:lnTo>
                  <a:pt x="2240918" y="5491310"/>
                </a:lnTo>
                <a:lnTo>
                  <a:pt x="2240918" y="5501786"/>
                </a:lnTo>
                <a:lnTo>
                  <a:pt x="2278447" y="5509363"/>
                </a:lnTo>
                <a:cubicBezTo>
                  <a:pt x="2361052" y="5544301"/>
                  <a:pt x="2419013" y="5626096"/>
                  <a:pt x="2419013" y="5721427"/>
                </a:cubicBezTo>
                <a:lnTo>
                  <a:pt x="2419013" y="6632725"/>
                </a:lnTo>
                <a:cubicBezTo>
                  <a:pt x="2419013" y="6728057"/>
                  <a:pt x="2361052" y="6809851"/>
                  <a:pt x="2278447" y="6844790"/>
                </a:cubicBezTo>
                <a:lnTo>
                  <a:pt x="2240918" y="6852367"/>
                </a:lnTo>
                <a:lnTo>
                  <a:pt x="2240918" y="6868849"/>
                </a:lnTo>
                <a:lnTo>
                  <a:pt x="0" y="6868849"/>
                </a:lnTo>
                <a:lnTo>
                  <a:pt x="0" y="10849"/>
                </a:lnTo>
                <a:lnTo>
                  <a:pt x="2063248" y="10849"/>
                </a:lnTo>
                <a:lnTo>
                  <a:pt x="2116984" y="0"/>
                </a:lnTo>
                <a:close/>
              </a:path>
            </a:pathLst>
          </a:cu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6" name="Kép 1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1092388" cy="1080000"/>
          </a:xfrm>
          <a:prstGeom prst="rect">
            <a:avLst/>
          </a:prstGeom>
        </p:spPr>
      </p:pic>
      <p:pic>
        <p:nvPicPr>
          <p:cNvPr id="107" name="Kép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8000"/>
            <a:ext cx="1079239" cy="1080000"/>
          </a:xfrm>
          <a:prstGeom prst="rect">
            <a:avLst/>
          </a:prstGeom>
        </p:spPr>
      </p:pic>
      <p:pic>
        <p:nvPicPr>
          <p:cNvPr id="108" name="Kép 1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04" y="5778000"/>
            <a:ext cx="1086603" cy="1079999"/>
          </a:xfrm>
          <a:prstGeom prst="rect">
            <a:avLst/>
          </a:prstGeom>
        </p:spPr>
      </p:pic>
      <p:pic>
        <p:nvPicPr>
          <p:cNvPr id="109" name="Kép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86" y="0"/>
            <a:ext cx="108660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91" grpId="0" animBg="1"/>
      <p:bldP spid="94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52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0EF4FE46-24F0-4F9E-878D-EA10179068E3}"/>
              </a:ext>
            </a:extLst>
          </p:cNvPr>
          <p:cNvSpPr/>
          <p:nvPr/>
        </p:nvSpPr>
        <p:spPr>
          <a:xfrm>
            <a:off x="12150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xmlns="" id="{499FC8D8-16E8-42AC-8C28-E0F852FDAB2E}"/>
              </a:ext>
            </a:extLst>
          </p:cNvPr>
          <p:cNvSpPr/>
          <p:nvPr/>
        </p:nvSpPr>
        <p:spPr>
          <a:xfrm>
            <a:off x="14130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66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EC50A3-6392-4868-8DA7-50B3B4EE92E8}"/>
              </a:ext>
            </a:extLst>
          </p:cNvPr>
          <p:cNvSpPr txBox="1"/>
          <p:nvPr/>
        </p:nvSpPr>
        <p:spPr>
          <a:xfrm>
            <a:off x="2003076" y="2771279"/>
            <a:ext cx="201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B343"/>
                </a:solidFill>
                <a:latin typeface="Impact" panose="020B0806030902050204" pitchFamily="34" charset="0"/>
              </a:rPr>
              <a:t>5</a:t>
            </a:r>
            <a:r>
              <a:rPr lang="hu-HU" sz="2800" dirty="0" smtClean="0">
                <a:solidFill>
                  <a:srgbClr val="E6E6E6"/>
                </a:solidFill>
                <a:latin typeface="Impact" panose="020B0806030902050204" pitchFamily="34" charset="0"/>
              </a:rPr>
              <a:t> ajándékom</a:t>
            </a:r>
            <a:endParaRPr lang="en-US" sz="2800" dirty="0">
              <a:solidFill>
                <a:srgbClr val="E6E6E6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xmlns="" id="{47613275-7462-4FB5-8B72-38A76921F51A}"/>
              </a:ext>
            </a:extLst>
          </p:cNvPr>
          <p:cNvSpPr/>
          <p:nvPr/>
        </p:nvSpPr>
        <p:spPr>
          <a:xfrm rot="16200000">
            <a:off x="6017949" y="487475"/>
            <a:ext cx="6461653" cy="5848349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852364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FC3AA5B-9719-4127-998D-173444299584}"/>
              </a:ext>
            </a:extLst>
          </p:cNvPr>
          <p:cNvGrpSpPr/>
          <p:nvPr/>
        </p:nvGrpSpPr>
        <p:grpSpPr>
          <a:xfrm>
            <a:off x="7082261" y="618996"/>
            <a:ext cx="4079631" cy="943104"/>
            <a:chOff x="7710911" y="685256"/>
            <a:chExt cx="4079631" cy="82587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5792448-1F1F-4101-8C4C-F2F2CC1AE509}"/>
                </a:ext>
              </a:extLst>
            </p:cNvPr>
            <p:cNvSpPr txBox="1"/>
            <p:nvPr/>
          </p:nvSpPr>
          <p:spPr>
            <a:xfrm>
              <a:off x="7710911" y="685256"/>
              <a:ext cx="3221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kör</a:t>
              </a:r>
              <a:endPara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D643E86-C33C-45D1-82EE-C948C3B792D7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Miben vagy a legjobb?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B8AE6163-ADC7-4764-84D8-D82FFA8786FC}"/>
                </a:ext>
              </a:extLst>
            </p:cNvPr>
            <p:cNvCxnSpPr/>
            <p:nvPr/>
          </p:nvCxnSpPr>
          <p:spPr>
            <a:xfrm>
              <a:off x="7749011" y="1511129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26F8281-5952-49DE-A7FB-4E3C1E821622}"/>
              </a:ext>
            </a:extLst>
          </p:cNvPr>
          <p:cNvGrpSpPr/>
          <p:nvPr/>
        </p:nvGrpSpPr>
        <p:grpSpPr>
          <a:xfrm>
            <a:off x="7082261" y="1834633"/>
            <a:ext cx="4481089" cy="1162025"/>
            <a:chOff x="7710911" y="689019"/>
            <a:chExt cx="4079631" cy="116202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7C0E855-0EAF-429A-AB66-864371A3DA0B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b="1" dirty="0" smtClean="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kör</a:t>
              </a:r>
              <a:endParaRPr lang="en-US" sz="20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504D174-1B2F-47B8-ACBC-E87C0E55E1C5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 szeretsz tenni a legjobban?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300ED0B3-C8D5-4A48-B458-839E79B9C4E7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FF627FA-93A2-4594-B2FD-EEFF9ECB7BC5}"/>
              </a:ext>
            </a:extLst>
          </p:cNvPr>
          <p:cNvGrpSpPr/>
          <p:nvPr/>
        </p:nvGrpSpPr>
        <p:grpSpPr>
          <a:xfrm>
            <a:off x="7082261" y="3046507"/>
            <a:ext cx="4079631" cy="792874"/>
            <a:chOff x="7710911" y="689019"/>
            <a:chExt cx="4079631" cy="79287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488E4FF-904B-4192-9814-1D5CEB21E033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3. kör</a:t>
              </a:r>
              <a:endParaRPr lang="en-US" sz="16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2F46D48C-577C-4DCC-ABD1-ECAE76B45B1B}"/>
                </a:ext>
              </a:extLst>
            </p:cNvPr>
            <p:cNvSpPr txBox="1"/>
            <p:nvPr/>
          </p:nvSpPr>
          <p:spPr>
            <a:xfrm>
              <a:off x="7710911" y="1020047"/>
              <a:ext cx="4079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Miben tudsz jól segíteni?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E49814A-0408-4EF8-976F-B553D420097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A57195D6-5B4B-41DD-82C8-75323681E661}"/>
              </a:ext>
            </a:extLst>
          </p:cNvPr>
          <p:cNvGrpSpPr/>
          <p:nvPr/>
        </p:nvGrpSpPr>
        <p:grpSpPr>
          <a:xfrm>
            <a:off x="7082261" y="4258381"/>
            <a:ext cx="5109739" cy="2164474"/>
            <a:chOff x="7710911" y="689019"/>
            <a:chExt cx="5109739" cy="216447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2045F73B-C64E-4C23-8404-AD2E8ED1CE60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kör</a:t>
              </a:r>
              <a:endPara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3AC63798-6E73-4A69-A064-FAB674E2E3B2}"/>
                </a:ext>
              </a:extLst>
            </p:cNvPr>
            <p:cNvSpPr txBox="1"/>
            <p:nvPr/>
          </p:nvSpPr>
          <p:spPr>
            <a:xfrm>
              <a:off x="7710911" y="1020047"/>
              <a:ext cx="5109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 a második legjobb képességed?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8A051779-FE41-4FE6-B117-E74DDF52D15A}"/>
                </a:ext>
              </a:extLst>
            </p:cNvPr>
            <p:cNvCxnSpPr/>
            <p:nvPr/>
          </p:nvCxnSpPr>
          <p:spPr>
            <a:xfrm>
              <a:off x="7710911" y="14818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59">
              <a:extLst>
                <a:ext uri="{FF2B5EF4-FFF2-40B4-BE49-F238E27FC236}">
                  <a16:creationId xmlns:a16="http://schemas.microsoft.com/office/drawing/2014/main" xmlns="" id="{8A051779-FE41-4FE6-B117-E74DDF52D15A}"/>
                </a:ext>
              </a:extLst>
            </p:cNvPr>
            <p:cNvCxnSpPr/>
            <p:nvPr/>
          </p:nvCxnSpPr>
          <p:spPr>
            <a:xfrm>
              <a:off x="7710911" y="2853493"/>
              <a:ext cx="3756074" cy="0"/>
            </a:xfrm>
            <a:prstGeom prst="line">
              <a:avLst/>
            </a:prstGeom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2843A226-76C8-4BB8-B830-DA9F7BEEC71E}"/>
              </a:ext>
            </a:extLst>
          </p:cNvPr>
          <p:cNvGrpSpPr/>
          <p:nvPr/>
        </p:nvGrpSpPr>
        <p:grpSpPr>
          <a:xfrm>
            <a:off x="7082261" y="5470256"/>
            <a:ext cx="5109739" cy="792693"/>
            <a:chOff x="7710911" y="689019"/>
            <a:chExt cx="5109739" cy="79269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0E74AF66-1BE4-4718-A231-130ADFCC73E2}"/>
                </a:ext>
              </a:extLst>
            </p:cNvPr>
            <p:cNvSpPr txBox="1"/>
            <p:nvPr/>
          </p:nvSpPr>
          <p:spPr>
            <a:xfrm>
              <a:off x="7710911" y="689019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600" b="1" dirty="0" smtClean="0">
                  <a:solidFill>
                    <a:srgbClr val="33CC33"/>
                  </a:solidFill>
                  <a:latin typeface="Century Gothic" panose="020B0502020202020204" pitchFamily="34" charset="0"/>
                </a:rPr>
                <a:t>5. kör</a:t>
              </a:r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0354DA37-21A2-4976-B2CA-3F8625FFF1AE}"/>
                </a:ext>
              </a:extLst>
            </p:cNvPr>
            <p:cNvSpPr txBox="1"/>
            <p:nvPr/>
          </p:nvSpPr>
          <p:spPr>
            <a:xfrm>
              <a:off x="7710911" y="1020047"/>
              <a:ext cx="51097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Miben kértek már segítséget tőled?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9D1362C-3DEF-465A-B100-5259D816C85B}"/>
              </a:ext>
            </a:extLst>
          </p:cNvPr>
          <p:cNvGrpSpPr/>
          <p:nvPr/>
        </p:nvGrpSpPr>
        <p:grpSpPr>
          <a:xfrm>
            <a:off x="28734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1937239-14F7-49EB-87B4-16D101B10698}"/>
              </a:ext>
            </a:extLst>
          </p:cNvPr>
          <p:cNvGrpSpPr/>
          <p:nvPr/>
        </p:nvGrpSpPr>
        <p:grpSpPr>
          <a:xfrm>
            <a:off x="-304800" y="-10849"/>
            <a:ext cx="3383136" cy="6868849"/>
            <a:chOff x="0" y="-10849"/>
            <a:chExt cx="3383136" cy="68688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852364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xmlns="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852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852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5" name="Oval 15">
            <a:extLst>
              <a:ext uri="{FF2B5EF4-FFF2-40B4-BE49-F238E27FC236}">
                <a16:creationId xmlns:a16="http://schemas.microsoft.com/office/drawing/2014/main" xmlns="" id="{64CEC3FD-3CA2-4999-B32F-FFBFDF46174A}"/>
              </a:ext>
            </a:extLst>
          </p:cNvPr>
          <p:cNvSpPr/>
          <p:nvPr/>
        </p:nvSpPr>
        <p:spPr>
          <a:xfrm>
            <a:off x="5060776" y="1839222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2.</a:t>
            </a:r>
            <a:endParaRPr lang="en-US" dirty="0"/>
          </a:p>
        </p:txBody>
      </p:sp>
      <p:sp>
        <p:nvSpPr>
          <p:cNvPr id="88" name="Oval 14">
            <a:extLst>
              <a:ext uri="{FF2B5EF4-FFF2-40B4-BE49-F238E27FC236}">
                <a16:creationId xmlns:a16="http://schemas.microsoft.com/office/drawing/2014/main" xmlns="" id="{BAEF7AA1-0DEA-4478-89D5-AEE0A537C7B2}"/>
              </a:ext>
            </a:extLst>
          </p:cNvPr>
          <p:cNvSpPr/>
          <p:nvPr/>
        </p:nvSpPr>
        <p:spPr>
          <a:xfrm>
            <a:off x="4084224" y="1010696"/>
            <a:ext cx="742071" cy="74207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1. </a:t>
            </a:r>
            <a:endParaRPr lang="en-US" dirty="0"/>
          </a:p>
        </p:txBody>
      </p:sp>
      <p:sp>
        <p:nvSpPr>
          <p:cNvPr id="91" name="Oval 16">
            <a:extLst>
              <a:ext uri="{FF2B5EF4-FFF2-40B4-BE49-F238E27FC236}">
                <a16:creationId xmlns:a16="http://schemas.microsoft.com/office/drawing/2014/main" xmlns="" id="{5A43284E-6F04-4D58-B238-CC668A1601BB}"/>
              </a:ext>
            </a:extLst>
          </p:cNvPr>
          <p:cNvSpPr/>
          <p:nvPr/>
        </p:nvSpPr>
        <p:spPr>
          <a:xfrm>
            <a:off x="5410710" y="3210364"/>
            <a:ext cx="742071" cy="742071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3.</a:t>
            </a:r>
            <a:endParaRPr lang="en-US" dirty="0"/>
          </a:p>
        </p:txBody>
      </p:sp>
      <p:sp>
        <p:nvSpPr>
          <p:cNvPr id="94" name="Oval 18">
            <a:extLst>
              <a:ext uri="{FF2B5EF4-FFF2-40B4-BE49-F238E27FC236}">
                <a16:creationId xmlns:a16="http://schemas.microsoft.com/office/drawing/2014/main" xmlns="" id="{E26E5049-F6AF-4B1C-B039-54C7F40B7978}"/>
              </a:ext>
            </a:extLst>
          </p:cNvPr>
          <p:cNvSpPr/>
          <p:nvPr/>
        </p:nvSpPr>
        <p:spPr>
          <a:xfrm>
            <a:off x="4084225" y="5267764"/>
            <a:ext cx="742071" cy="742071"/>
          </a:xfrm>
          <a:prstGeom prst="ellipse">
            <a:avLst/>
          </a:prstGeom>
          <a:solidFill>
            <a:srgbClr val="33CC33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5.</a:t>
            </a:r>
            <a:endParaRPr lang="en-US" dirty="0"/>
          </a:p>
        </p:txBody>
      </p:sp>
      <p:sp>
        <p:nvSpPr>
          <p:cNvPr id="97" name="Oval 17">
            <a:extLst>
              <a:ext uri="{FF2B5EF4-FFF2-40B4-BE49-F238E27FC236}">
                <a16:creationId xmlns:a16="http://schemas.microsoft.com/office/drawing/2014/main" xmlns="" id="{077CE203-9F0D-4E5B-B6B9-4B26B4A82063}"/>
              </a:ext>
            </a:extLst>
          </p:cNvPr>
          <p:cNvSpPr/>
          <p:nvPr/>
        </p:nvSpPr>
        <p:spPr>
          <a:xfrm>
            <a:off x="4977594" y="4435096"/>
            <a:ext cx="742071" cy="742071"/>
          </a:xfrm>
          <a:prstGeom prst="ellipse">
            <a:avLst/>
          </a:prstGeom>
          <a:solidFill>
            <a:srgbClr val="FFD966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dirty="0" smtClean="0"/>
              <a:t>4.</a:t>
            </a:r>
            <a:endParaRPr lang="en-US" dirty="0"/>
          </a:p>
        </p:txBody>
      </p:sp>
      <p:pic>
        <p:nvPicPr>
          <p:cNvPr id="163" name="Kép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703" cy="1308691"/>
          </a:xfrm>
          <a:prstGeom prst="rect">
            <a:avLst/>
          </a:prstGeom>
        </p:spPr>
      </p:pic>
      <p:pic>
        <p:nvPicPr>
          <p:cNvPr id="164" name="Kép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50446"/>
            <a:ext cx="1327703" cy="13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0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8" grpId="0" animBg="1"/>
      <p:bldP spid="91" grpId="0" animBg="1"/>
      <p:bldP spid="94" grpId="0" animBg="1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1B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Csoportba foglalás 18"/>
          <p:cNvGrpSpPr>
            <a:grpSpLocks noChangeAspect="1"/>
          </p:cNvGrpSpPr>
          <p:nvPr/>
        </p:nvGrpSpPr>
        <p:grpSpPr>
          <a:xfrm>
            <a:off x="5737052" y="2059411"/>
            <a:ext cx="6454948" cy="2556000"/>
            <a:chOff x="247650" y="988920"/>
            <a:chExt cx="12134850" cy="4880159"/>
          </a:xfrm>
          <a:effectLst>
            <a:outerShdw blurRad="431800" dist="190500" dir="3060000" algn="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https://lh3.googleusercontent.com/WhdmiFrWN9TkLhqBxnRgLgtMbGKeCNBAPGdIY7imlTsyqlY-x_Yudau3fUOnVB9Pr6UdNgiXQGHXg3dnTHJUBTFCiumIy8qv72fpm2ElCenHspHAPG2-ceH5LYtTLNz2Lbe25nKZve8xnBlLqaEl0IdV9o_bi8huZ5FNKc1SPn-uasGurltQ1xhMZP6gtllSaU4p3QuVTdbXRIVmWhFVqCXoVCxgbH9CfNC1yeqFuKMWrHVzKELBWqNKkmRD1pd-cJDC181auyWzHw5X5PWv4uyCNW0Wf6HAAVM_yLUT4FQo5xz479_DuNq7uKnGcm-fSQBbMHX_L0y-uQKu9jIAR8hf2EVYKOJ_sjVbl0TG2nfJZxh5D3od39HYUxbD7v5dwOw7S5DvaJfPBlVYK87qO-Uzu_xfO1UogXU69pgupCbE98qB-zIRU8prDcMCapbpDHOmNKRMkd1J1zQnj-LE-PaWlk0-_I9sR2YRRWd4u0hbY11QZtNRrXF7wTqQ5_1uCaVqgN57Q1KNHJkTA2tAb7SYGY-b0ut2tWfxpW0eA5jPhO9D1AWmL6lny-xp9ClCcvXXDm2PxvKpauMo_B_BSutz66mNc78JK1HismTlKPQwfrri4WtWF27OdSCoLFL0QfYXP1Gwqbtc10CM134AhrqBYigkesckbrP1Qetm_Er_Xr4QLrB-8X0Aoxwd0dQ=w1365-h546-no?authuser=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480" b="100000" l="513" r="996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" y="988920"/>
              <a:ext cx="12134850" cy="4880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églalap 4"/>
            <p:cNvSpPr/>
            <p:nvPr/>
          </p:nvSpPr>
          <p:spPr>
            <a:xfrm>
              <a:off x="6724650" y="1676398"/>
              <a:ext cx="4838700" cy="3657601"/>
            </a:xfrm>
            <a:custGeom>
              <a:avLst/>
              <a:gdLst>
                <a:gd name="connsiteX0" fmla="*/ 0 w 4876800"/>
                <a:gd name="connsiteY0" fmla="*/ 0 h 3429001"/>
                <a:gd name="connsiteX1" fmla="*/ 4876800 w 4876800"/>
                <a:gd name="connsiteY1" fmla="*/ 0 h 3429001"/>
                <a:gd name="connsiteX2" fmla="*/ 4876800 w 4876800"/>
                <a:gd name="connsiteY2" fmla="*/ 3429001 h 3429001"/>
                <a:gd name="connsiteX3" fmla="*/ 0 w 4876800"/>
                <a:gd name="connsiteY3" fmla="*/ 3429001 h 3429001"/>
                <a:gd name="connsiteX4" fmla="*/ 0 w 4876800"/>
                <a:gd name="connsiteY4" fmla="*/ 0 h 3429001"/>
                <a:gd name="connsiteX0" fmla="*/ 0 w 4895850"/>
                <a:gd name="connsiteY0" fmla="*/ 152400 h 3581401"/>
                <a:gd name="connsiteX1" fmla="*/ 4895850 w 4895850"/>
                <a:gd name="connsiteY1" fmla="*/ 0 h 3581401"/>
                <a:gd name="connsiteX2" fmla="*/ 4876800 w 4895850"/>
                <a:gd name="connsiteY2" fmla="*/ 3581401 h 3581401"/>
                <a:gd name="connsiteX3" fmla="*/ 0 w 4895850"/>
                <a:gd name="connsiteY3" fmla="*/ 3581401 h 3581401"/>
                <a:gd name="connsiteX4" fmla="*/ 0 w 4895850"/>
                <a:gd name="connsiteY4" fmla="*/ 152400 h 3581401"/>
                <a:gd name="connsiteX0" fmla="*/ 133350 w 4895850"/>
                <a:gd name="connsiteY0" fmla="*/ 57150 h 3581401"/>
                <a:gd name="connsiteX1" fmla="*/ 4895850 w 4895850"/>
                <a:gd name="connsiteY1" fmla="*/ 0 h 3581401"/>
                <a:gd name="connsiteX2" fmla="*/ 4876800 w 4895850"/>
                <a:gd name="connsiteY2" fmla="*/ 3581401 h 3581401"/>
                <a:gd name="connsiteX3" fmla="*/ 0 w 4895850"/>
                <a:gd name="connsiteY3" fmla="*/ 3581401 h 3581401"/>
                <a:gd name="connsiteX4" fmla="*/ 133350 w 4895850"/>
                <a:gd name="connsiteY4" fmla="*/ 57150 h 3581401"/>
                <a:gd name="connsiteX0" fmla="*/ 133350 w 4895850"/>
                <a:gd name="connsiteY0" fmla="*/ 57150 h 3657601"/>
                <a:gd name="connsiteX1" fmla="*/ 4895850 w 4895850"/>
                <a:gd name="connsiteY1" fmla="*/ 0 h 3657601"/>
                <a:gd name="connsiteX2" fmla="*/ 4838700 w 4895850"/>
                <a:gd name="connsiteY2" fmla="*/ 3657601 h 3657601"/>
                <a:gd name="connsiteX3" fmla="*/ 0 w 4895850"/>
                <a:gd name="connsiteY3" fmla="*/ 3581401 h 3657601"/>
                <a:gd name="connsiteX4" fmla="*/ 133350 w 4895850"/>
                <a:gd name="connsiteY4" fmla="*/ 57150 h 3657601"/>
                <a:gd name="connsiteX0" fmla="*/ 76200 w 4838700"/>
                <a:gd name="connsiteY0" fmla="*/ 57150 h 3657601"/>
                <a:gd name="connsiteX1" fmla="*/ 4838700 w 4838700"/>
                <a:gd name="connsiteY1" fmla="*/ 0 h 3657601"/>
                <a:gd name="connsiteX2" fmla="*/ 4781550 w 4838700"/>
                <a:gd name="connsiteY2" fmla="*/ 3657601 h 3657601"/>
                <a:gd name="connsiteX3" fmla="*/ 0 w 4838700"/>
                <a:gd name="connsiteY3" fmla="*/ 3543301 h 3657601"/>
                <a:gd name="connsiteX4" fmla="*/ 76200 w 4838700"/>
                <a:gd name="connsiteY4" fmla="*/ 57150 h 365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8700" h="3657601">
                  <a:moveTo>
                    <a:pt x="76200" y="57150"/>
                  </a:moveTo>
                  <a:lnTo>
                    <a:pt x="4838700" y="0"/>
                  </a:lnTo>
                  <a:lnTo>
                    <a:pt x="4781550" y="3657601"/>
                  </a:lnTo>
                  <a:lnTo>
                    <a:pt x="0" y="3543301"/>
                  </a:lnTo>
                  <a:lnTo>
                    <a:pt x="76200" y="57150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BCBEBE"/>
                </a:gs>
                <a:gs pos="3382">
                  <a:srgbClr val="E9ECF9"/>
                </a:gs>
                <a:gs pos="52000">
                  <a:srgbClr val="F6F3E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Ellipszis 3"/>
            <p:cNvSpPr/>
            <p:nvPr/>
          </p:nvSpPr>
          <p:spPr>
            <a:xfrm>
              <a:off x="7934325" y="1752598"/>
              <a:ext cx="3629025" cy="350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Ellipszis 6"/>
            <p:cNvSpPr/>
            <p:nvPr/>
          </p:nvSpPr>
          <p:spPr>
            <a:xfrm>
              <a:off x="7286626" y="1752598"/>
              <a:ext cx="3629025" cy="350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Ellipszis 7"/>
            <p:cNvSpPr/>
            <p:nvPr/>
          </p:nvSpPr>
          <p:spPr>
            <a:xfrm>
              <a:off x="6777037" y="1752598"/>
              <a:ext cx="3629025" cy="3505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Szabadkézi sokszög 15"/>
            <p:cNvSpPr/>
            <p:nvPr/>
          </p:nvSpPr>
          <p:spPr>
            <a:xfrm>
              <a:off x="6777037" y="1790698"/>
              <a:ext cx="3358753" cy="3505200"/>
            </a:xfrm>
            <a:custGeom>
              <a:avLst/>
              <a:gdLst>
                <a:gd name="connsiteX0" fmla="*/ 1544240 w 3358753"/>
                <a:gd name="connsiteY0" fmla="*/ 0 h 3505200"/>
                <a:gd name="connsiteX1" fmla="*/ 3358753 w 3358753"/>
                <a:gd name="connsiteY1" fmla="*/ 1752600 h 3505200"/>
                <a:gd name="connsiteX2" fmla="*/ 1544240 w 3358753"/>
                <a:gd name="connsiteY2" fmla="*/ 3505200 h 3505200"/>
                <a:gd name="connsiteX3" fmla="*/ 39617 w 3358753"/>
                <a:gd name="connsiteY3" fmla="*/ 2732495 h 3505200"/>
                <a:gd name="connsiteX4" fmla="*/ 0 w 3358753"/>
                <a:gd name="connsiteY4" fmla="*/ 2669509 h 3505200"/>
                <a:gd name="connsiteX5" fmla="*/ 0 w 3358753"/>
                <a:gd name="connsiteY5" fmla="*/ 835692 h 3505200"/>
                <a:gd name="connsiteX6" fmla="*/ 39617 w 3358753"/>
                <a:gd name="connsiteY6" fmla="*/ 772705 h 3505200"/>
                <a:gd name="connsiteX7" fmla="*/ 1544240 w 3358753"/>
                <a:gd name="connsiteY7" fmla="*/ 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8753" h="3505200">
                  <a:moveTo>
                    <a:pt x="1544240" y="0"/>
                  </a:moveTo>
                  <a:cubicBezTo>
                    <a:pt x="2546368" y="0"/>
                    <a:pt x="3358753" y="784666"/>
                    <a:pt x="3358753" y="1752600"/>
                  </a:cubicBezTo>
                  <a:cubicBezTo>
                    <a:pt x="3358753" y="2720534"/>
                    <a:pt x="2546368" y="3505200"/>
                    <a:pt x="1544240" y="3505200"/>
                  </a:cubicBezTo>
                  <a:cubicBezTo>
                    <a:pt x="917910" y="3505200"/>
                    <a:pt x="365699" y="3198690"/>
                    <a:pt x="39617" y="2732495"/>
                  </a:cubicBezTo>
                  <a:lnTo>
                    <a:pt x="0" y="2669509"/>
                  </a:lnTo>
                  <a:lnTo>
                    <a:pt x="0" y="835692"/>
                  </a:lnTo>
                  <a:lnTo>
                    <a:pt x="39617" y="772705"/>
                  </a:lnTo>
                  <a:cubicBezTo>
                    <a:pt x="365699" y="306510"/>
                    <a:pt x="917910" y="0"/>
                    <a:pt x="15442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Szabadkézi sokszög 11"/>
            <p:cNvSpPr/>
            <p:nvPr/>
          </p:nvSpPr>
          <p:spPr>
            <a:xfrm>
              <a:off x="6762750" y="1811427"/>
              <a:ext cx="2871789" cy="3505200"/>
            </a:xfrm>
            <a:custGeom>
              <a:avLst/>
              <a:gdLst>
                <a:gd name="connsiteX0" fmla="*/ 1057276 w 2871789"/>
                <a:gd name="connsiteY0" fmla="*/ 0 h 3505200"/>
                <a:gd name="connsiteX1" fmla="*/ 2871789 w 2871789"/>
                <a:gd name="connsiteY1" fmla="*/ 1752600 h 3505200"/>
                <a:gd name="connsiteX2" fmla="*/ 1057276 w 2871789"/>
                <a:gd name="connsiteY2" fmla="*/ 3505200 h 3505200"/>
                <a:gd name="connsiteX3" fmla="*/ 42764 w 2871789"/>
                <a:gd name="connsiteY3" fmla="*/ 3205883 h 3505200"/>
                <a:gd name="connsiteX4" fmla="*/ 0 w 2871789"/>
                <a:gd name="connsiteY4" fmla="*/ 3174996 h 3505200"/>
                <a:gd name="connsiteX5" fmla="*/ 0 w 2871789"/>
                <a:gd name="connsiteY5" fmla="*/ 330204 h 3505200"/>
                <a:gd name="connsiteX6" fmla="*/ 42764 w 2871789"/>
                <a:gd name="connsiteY6" fmla="*/ 299317 h 3505200"/>
                <a:gd name="connsiteX7" fmla="*/ 1057276 w 2871789"/>
                <a:gd name="connsiteY7" fmla="*/ 0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1789" h="3505200">
                  <a:moveTo>
                    <a:pt x="1057276" y="0"/>
                  </a:moveTo>
                  <a:cubicBezTo>
                    <a:pt x="2059404" y="0"/>
                    <a:pt x="2871789" y="784666"/>
                    <a:pt x="2871789" y="1752600"/>
                  </a:cubicBezTo>
                  <a:cubicBezTo>
                    <a:pt x="2871789" y="2720534"/>
                    <a:pt x="2059404" y="3505200"/>
                    <a:pt x="1057276" y="3505200"/>
                  </a:cubicBezTo>
                  <a:cubicBezTo>
                    <a:pt x="681478" y="3505200"/>
                    <a:pt x="332363" y="3394857"/>
                    <a:pt x="42764" y="3205883"/>
                  </a:cubicBezTo>
                  <a:lnTo>
                    <a:pt x="0" y="3174996"/>
                  </a:lnTo>
                  <a:lnTo>
                    <a:pt x="0" y="330204"/>
                  </a:lnTo>
                  <a:lnTo>
                    <a:pt x="42764" y="299317"/>
                  </a:lnTo>
                  <a:cubicBezTo>
                    <a:pt x="332363" y="110344"/>
                    <a:pt x="681478" y="0"/>
                    <a:pt x="1057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990600" y="2076450"/>
              <a:ext cx="5467350" cy="27051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AJÁNDÉKOZÁSAIM</a:t>
              </a:r>
              <a:endParaRPr lang="hu-HU" sz="20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21" name="Ötszög 20"/>
          <p:cNvSpPr/>
          <p:nvPr/>
        </p:nvSpPr>
        <p:spPr>
          <a:xfrm>
            <a:off x="228600" y="2820681"/>
            <a:ext cx="5581672" cy="122513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165100" algn="l" rotWithShape="0">
              <a:srgbClr val="A343B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Felírhatod a </a:t>
            </a:r>
            <a:r>
              <a:rPr lang="hu-HU" sz="3200" dirty="0">
                <a:solidFill>
                  <a:schemeClr val="bg1"/>
                </a:solidFill>
              </a:rPr>
              <a:t>d</a:t>
            </a:r>
            <a:r>
              <a:rPr lang="hu-HU" sz="3200" dirty="0" smtClean="0">
                <a:solidFill>
                  <a:schemeClr val="bg1"/>
                </a:solidFill>
              </a:rPr>
              <a:t>oboz tetejére, hogy mi van benne.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3" name="Ötszög 22"/>
          <p:cNvSpPr/>
          <p:nvPr/>
        </p:nvSpPr>
        <p:spPr>
          <a:xfrm>
            <a:off x="1814273" y="1461026"/>
            <a:ext cx="3960000" cy="122513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177800" algn="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kész doboz: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5" name="Ötszög 24"/>
          <p:cNvSpPr/>
          <p:nvPr/>
        </p:nvSpPr>
        <p:spPr>
          <a:xfrm>
            <a:off x="1850272" y="4180336"/>
            <a:ext cx="3960000" cy="1225133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152400" algn="l" rotWithShape="0">
              <a:srgbClr val="A343B3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Írj a körökre!</a:t>
            </a: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xmlns="" id="{64CEC3FD-3CA2-4999-B32F-FFBFDF46174A}"/>
              </a:ext>
            </a:extLst>
          </p:cNvPr>
          <p:cNvSpPr/>
          <p:nvPr/>
        </p:nvSpPr>
        <p:spPr>
          <a:xfrm>
            <a:off x="1335468" y="1677409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xmlns="" id="{64CEC3FD-3CA2-4999-B32F-FFBFDF46174A}"/>
              </a:ext>
            </a:extLst>
          </p:cNvPr>
          <p:cNvSpPr/>
          <p:nvPr/>
        </p:nvSpPr>
        <p:spPr>
          <a:xfrm>
            <a:off x="1335469" y="4335391"/>
            <a:ext cx="742071" cy="742071"/>
          </a:xfrm>
          <a:prstGeom prst="ellipse">
            <a:avLst/>
          </a:prstGeom>
          <a:solidFill>
            <a:srgbClr val="CC00CC"/>
          </a:solidFill>
          <a:ln>
            <a:noFill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41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10329</TotalTime>
  <Words>597</Words>
  <Application>Microsoft Office PowerPoint</Application>
  <PresentationFormat>Szélesvásznú</PresentationFormat>
  <Paragraphs>128</Paragraphs>
  <Slides>12</Slides>
  <Notes>2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Comic Sans MS</vt:lpstr>
      <vt:lpstr>Impact</vt:lpstr>
      <vt:lpstr>Times New Roman</vt:lpstr>
      <vt:lpstr>Wingdings 3</vt:lpstr>
      <vt:lpstr>Office Theme</vt:lpstr>
      <vt:lpstr>1_Office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863</cp:revision>
  <dcterms:created xsi:type="dcterms:W3CDTF">2020-04-05T07:55:46Z</dcterms:created>
  <dcterms:modified xsi:type="dcterms:W3CDTF">2020-11-13T14:52:04Z</dcterms:modified>
</cp:coreProperties>
</file>