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70" r:id="rId2"/>
    <p:sldId id="371" r:id="rId3"/>
    <p:sldId id="471" r:id="rId4"/>
    <p:sldId id="469" r:id="rId5"/>
    <p:sldId id="474" r:id="rId6"/>
    <p:sldId id="470" r:id="rId7"/>
    <p:sldId id="479" r:id="rId8"/>
    <p:sldId id="480" r:id="rId9"/>
    <p:sldId id="481" r:id="rId10"/>
    <p:sldId id="487" r:id="rId11"/>
    <p:sldId id="486" r:id="rId12"/>
    <p:sldId id="488" r:id="rId13"/>
    <p:sldId id="489" r:id="rId14"/>
    <p:sldId id="491" r:id="rId15"/>
    <p:sldId id="493" r:id="rId16"/>
    <p:sldId id="494" r:id="rId17"/>
    <p:sldId id="490" r:id="rId18"/>
    <p:sldId id="453" r:id="rId19"/>
    <p:sldId id="454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A9A60"/>
    <a:srgbClr val="91ACF1"/>
    <a:srgbClr val="B0E6C8"/>
    <a:srgbClr val="FFFF99"/>
    <a:srgbClr val="93B35B"/>
    <a:srgbClr val="B9D129"/>
    <a:srgbClr val="85961E"/>
    <a:srgbClr val="D64A75"/>
    <a:srgbClr val="ADC327"/>
    <a:srgbClr val="DCE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9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66" y="498"/>
      </p:cViewPr>
      <p:guideLst>
        <p:guide pos="3840"/>
        <p:guide orient="horz" pos="21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2020. 11. 23.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91ACF1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 (ha kell)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91ACF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000" dirty="0" smtClean="0">
                <a:solidFill>
                  <a:prstClr val="white"/>
                </a:solidFill>
                <a:cs typeface="Arial" panose="020B0604020202020204" pitchFamily="34" charset="0"/>
              </a:rPr>
              <a:t>1. ADVENT: ANGYAL LÁTOGATÁSA MÁRIÁNÁL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38" y="2660696"/>
            <a:ext cx="1056896" cy="12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13610" t="9942" r="11280" b="8616"/>
          <a:stretch/>
        </p:blipFill>
        <p:spPr>
          <a:xfrm>
            <a:off x="4932947" y="1367078"/>
            <a:ext cx="4235116" cy="3950881"/>
          </a:xfrm>
          <a:prstGeom prst="rect">
            <a:avLst/>
          </a:prstGeom>
          <a:ln>
            <a:noFill/>
          </a:ln>
          <a:effectLst>
            <a:softEdge rad="177800"/>
          </a:effectLst>
        </p:spPr>
      </p:pic>
      <p:sp>
        <p:nvSpPr>
          <p:cNvPr id="16" name="Téglalap 15"/>
          <p:cNvSpPr/>
          <p:nvPr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rgbClr val="0013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elhő 19"/>
          <p:cNvSpPr/>
          <p:nvPr/>
        </p:nvSpPr>
        <p:spPr>
          <a:xfrm>
            <a:off x="397875" y="404227"/>
            <a:ext cx="2921247" cy="1925701"/>
          </a:xfrm>
          <a:prstGeom prst="cloudCallout">
            <a:avLst>
              <a:gd name="adj1" fmla="val 87336"/>
              <a:gd name="adj2" fmla="val 819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Fiam! </a:t>
            </a:r>
          </a:p>
        </p:txBody>
      </p:sp>
      <p:sp>
        <p:nvSpPr>
          <p:cNvPr id="21" name="Felhő 20"/>
          <p:cNvSpPr/>
          <p:nvPr/>
        </p:nvSpPr>
        <p:spPr>
          <a:xfrm>
            <a:off x="397874" y="2608994"/>
            <a:ext cx="2921247" cy="1925701"/>
          </a:xfrm>
          <a:prstGeom prst="cloudCallout">
            <a:avLst>
              <a:gd name="adj1" fmla="val 81940"/>
              <a:gd name="adj2" fmla="val 377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Örökké uralkodni fog!</a:t>
            </a:r>
          </a:p>
        </p:txBody>
      </p:sp>
      <p:sp>
        <p:nvSpPr>
          <p:cNvPr id="22" name="Felhő 21"/>
          <p:cNvSpPr/>
          <p:nvPr/>
        </p:nvSpPr>
        <p:spPr>
          <a:xfrm>
            <a:off x="3919514" y="383302"/>
            <a:ext cx="2921247" cy="1925701"/>
          </a:xfrm>
          <a:prstGeom prst="cloudCallout">
            <a:avLst>
              <a:gd name="adj1" fmla="val -8188"/>
              <a:gd name="adj2" fmla="val 9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 Gábriel angyal megjelent nekem.</a:t>
            </a:r>
          </a:p>
        </p:txBody>
      </p:sp>
      <p:sp>
        <p:nvSpPr>
          <p:cNvPr id="29" name="Felhő 28"/>
          <p:cNvSpPr/>
          <p:nvPr/>
        </p:nvSpPr>
        <p:spPr>
          <a:xfrm>
            <a:off x="8069551" y="901546"/>
            <a:ext cx="3738018" cy="1925701"/>
          </a:xfrm>
          <a:prstGeom prst="cloudCallout">
            <a:avLst>
              <a:gd name="adj1" fmla="val -73929"/>
              <a:gd name="adj2" fmla="val 1081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Annyira örülök!</a:t>
            </a:r>
          </a:p>
          <a:p>
            <a:pPr algn="ctr"/>
            <a:r>
              <a:rPr lang="hu-HU" dirty="0" smtClean="0">
                <a:solidFill>
                  <a:srgbClr val="6A9A60"/>
                </a:solidFill>
              </a:rPr>
              <a:t>Engedelmeskedem Istennek!</a:t>
            </a:r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3704157" y="3571845"/>
            <a:ext cx="2261972" cy="50292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9095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/>
          <a:srcRect l="13610" t="9942" r="11280" b="8616"/>
          <a:stretch/>
        </p:blipFill>
        <p:spPr>
          <a:xfrm>
            <a:off x="4932947" y="1367078"/>
            <a:ext cx="4235116" cy="3950881"/>
          </a:xfrm>
          <a:prstGeom prst="rect">
            <a:avLst/>
          </a:prstGeom>
          <a:ln>
            <a:noFill/>
          </a:ln>
          <a:effectLst>
            <a:softEdge rad="177800"/>
          </a:effectLst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53" y="0"/>
            <a:ext cx="12197953" cy="6858000"/>
          </a:xfrm>
          <a:prstGeom prst="rect">
            <a:avLst/>
          </a:prstGeom>
        </p:spPr>
      </p:pic>
      <p:sp>
        <p:nvSpPr>
          <p:cNvPr id="32" name="Téglalap 31"/>
          <p:cNvSpPr/>
          <p:nvPr/>
        </p:nvSpPr>
        <p:spPr>
          <a:xfrm>
            <a:off x="-12000" y="0"/>
            <a:ext cx="12204000" cy="6858000"/>
          </a:xfrm>
          <a:prstGeom prst="rect">
            <a:avLst/>
          </a:prstGeom>
          <a:solidFill>
            <a:srgbClr val="00133A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3704157" y="3571845"/>
            <a:ext cx="2261972" cy="50292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sp>
        <p:nvSpPr>
          <p:cNvPr id="31" name="Felhő 30"/>
          <p:cNvSpPr/>
          <p:nvPr/>
        </p:nvSpPr>
        <p:spPr>
          <a:xfrm>
            <a:off x="5064394" y="331467"/>
            <a:ext cx="2921247" cy="1925701"/>
          </a:xfrm>
          <a:prstGeom prst="cloudCallout">
            <a:avLst>
              <a:gd name="adj1" fmla="val 107844"/>
              <a:gd name="adj2" fmla="val 22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Bízom Benned, Istenem!</a:t>
            </a:r>
          </a:p>
        </p:txBody>
      </p:sp>
    </p:spTree>
    <p:extLst>
      <p:ext uri="{BB962C8B-B14F-4D97-AF65-F5344CB8AC3E}">
        <p14:creationId xmlns:p14="http://schemas.microsoft.com/office/powerpoint/2010/main" val="856231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0370785" y="377010"/>
            <a:ext cx="1208177" cy="1245236"/>
            <a:chOff x="9380082" y="266466"/>
            <a:chExt cx="1661599" cy="2040374"/>
          </a:xfrm>
        </p:grpSpPr>
        <p:sp>
          <p:nvSpPr>
            <p:cNvPr id="73" name="Ellipszis 72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2" name="Ellipszis 111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88" name="Csoportba foglalás 187"/>
          <p:cNvGrpSpPr/>
          <p:nvPr/>
        </p:nvGrpSpPr>
        <p:grpSpPr>
          <a:xfrm>
            <a:off x="743440" y="16671"/>
            <a:ext cx="1266468" cy="1559810"/>
            <a:chOff x="9380082" y="266466"/>
            <a:chExt cx="1661599" cy="2040374"/>
          </a:xfrm>
        </p:grpSpPr>
        <p:sp>
          <p:nvSpPr>
            <p:cNvPr id="189" name="Ellipszis 188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0" name="Ellipszis 189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1" name="Ellipszis 190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2" name="Ellipszis 191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3" name="Ellipszis 192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4" name="Ellipszis 193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5" name="Ellipszis 194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6" name="Ellipszis 195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7" name="Ellipszis 196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8" name="Ellipszis 197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Csoportba foglalás 198"/>
          <p:cNvGrpSpPr/>
          <p:nvPr/>
        </p:nvGrpSpPr>
        <p:grpSpPr>
          <a:xfrm rot="4410101">
            <a:off x="3020466" y="333243"/>
            <a:ext cx="1255010" cy="1506244"/>
            <a:chOff x="9380082" y="266466"/>
            <a:chExt cx="1661599" cy="2040374"/>
          </a:xfrm>
        </p:grpSpPr>
        <p:sp>
          <p:nvSpPr>
            <p:cNvPr id="200" name="Ellipszis 1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1" name="Ellipszis 2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2" name="Ellipszis 2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3" name="Ellipszis 2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4" name="Ellipszis 2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5" name="Ellipszis 2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6" name="Ellipszis 205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7" name="Ellipszis 206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8" name="Ellipszis 207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9" name="Ellipszis 208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210" name="Csoportba foglalás 209"/>
          <p:cNvGrpSpPr/>
          <p:nvPr/>
        </p:nvGrpSpPr>
        <p:grpSpPr>
          <a:xfrm>
            <a:off x="6742688" y="-280126"/>
            <a:ext cx="966548" cy="1300404"/>
            <a:chOff x="9380082" y="266466"/>
            <a:chExt cx="1661599" cy="2040374"/>
          </a:xfrm>
        </p:grpSpPr>
        <p:sp>
          <p:nvSpPr>
            <p:cNvPr id="211" name="Ellipszis 210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2" name="Ellipszis 211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3" name="Ellipszis 212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4" name="Ellipszis 213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5" name="Ellipszis 214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6" name="Ellipszis 215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7" name="Ellipszis 216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8" name="Ellipszis 217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9" name="Ellipszis 218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20" name="Ellipszis 219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Csoportba foglalás 98"/>
          <p:cNvGrpSpPr/>
          <p:nvPr/>
        </p:nvGrpSpPr>
        <p:grpSpPr>
          <a:xfrm>
            <a:off x="8503534" y="571699"/>
            <a:ext cx="1208177" cy="1245236"/>
            <a:chOff x="9380082" y="266466"/>
            <a:chExt cx="1661599" cy="2040374"/>
          </a:xfrm>
        </p:grpSpPr>
        <p:sp>
          <p:nvSpPr>
            <p:cNvPr id="100" name="Ellipszis 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1" name="Ellipszis 1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2" name="Ellipszis 1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3" name="Ellipszis 1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4" name="Ellipszis 1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5" name="Ellipszis 1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0" name="Ellipszis 139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1" name="Ellipszis 140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2" name="Ellipszis 141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3" name="Ellipszis 142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-24064" y="1666506"/>
            <a:ext cx="12216063" cy="5191494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2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Téglalap 1"/>
          <p:cNvSpPr/>
          <p:nvPr/>
        </p:nvSpPr>
        <p:spPr>
          <a:xfrm flipH="1">
            <a:off x="-39955" y="3031578"/>
            <a:ext cx="12216063" cy="3833243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38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8" name="Csoportba foglalás 97"/>
          <p:cNvGrpSpPr/>
          <p:nvPr/>
        </p:nvGrpSpPr>
        <p:grpSpPr>
          <a:xfrm>
            <a:off x="4499589" y="508824"/>
            <a:ext cx="2831153" cy="4581509"/>
            <a:chOff x="8574092" y="152400"/>
            <a:chExt cx="5124450" cy="7923179"/>
          </a:xfrm>
        </p:grpSpPr>
        <p:sp>
          <p:nvSpPr>
            <p:cNvPr id="108" name="Ellipszis 107"/>
            <p:cNvSpPr/>
            <p:nvPr/>
          </p:nvSpPr>
          <p:spPr>
            <a:xfrm>
              <a:off x="8574092" y="152400"/>
              <a:ext cx="5124450" cy="7923179"/>
            </a:xfrm>
            <a:prstGeom prst="ellipse">
              <a:avLst/>
            </a:prstGeom>
            <a:solidFill>
              <a:srgbClr val="FBFAF0">
                <a:alpha val="19000"/>
              </a:srgbClr>
            </a:solidFill>
            <a:ln>
              <a:noFill/>
            </a:ln>
            <a:effectLst>
              <a:glow rad="228600">
                <a:srgbClr val="FBFAF0">
                  <a:alpha val="17000"/>
                </a:srgbClr>
              </a:glow>
              <a:softEdge rad="1079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9" name="Csoportba foglalás 108"/>
            <p:cNvGrpSpPr/>
            <p:nvPr/>
          </p:nvGrpSpPr>
          <p:grpSpPr>
            <a:xfrm flipH="1">
              <a:off x="9151218" y="1391565"/>
              <a:ext cx="3545619" cy="5762915"/>
              <a:chOff x="7333746" y="-82701"/>
              <a:chExt cx="3545619" cy="5762915"/>
            </a:xfrm>
          </p:grpSpPr>
          <p:sp>
            <p:nvSpPr>
              <p:cNvPr id="110" name="Ellipszis 9"/>
              <p:cNvSpPr/>
              <p:nvPr/>
            </p:nvSpPr>
            <p:spPr>
              <a:xfrm>
                <a:off x="7769413" y="1319553"/>
                <a:ext cx="1096774" cy="2279521"/>
              </a:xfrm>
              <a:custGeom>
                <a:avLst/>
                <a:gdLst>
                  <a:gd name="connsiteX0" fmla="*/ 0 w 996287"/>
                  <a:gd name="connsiteY0" fmla="*/ 885101 h 1770202"/>
                  <a:gd name="connsiteX1" fmla="*/ 498144 w 996287"/>
                  <a:gd name="connsiteY1" fmla="*/ 0 h 1770202"/>
                  <a:gd name="connsiteX2" fmla="*/ 996288 w 996287"/>
                  <a:gd name="connsiteY2" fmla="*/ 885101 h 1770202"/>
                  <a:gd name="connsiteX3" fmla="*/ 498144 w 996287"/>
                  <a:gd name="connsiteY3" fmla="*/ 1770202 h 1770202"/>
                  <a:gd name="connsiteX4" fmla="*/ 0 w 996287"/>
                  <a:gd name="connsiteY4" fmla="*/ 885101 h 1770202"/>
                  <a:gd name="connsiteX0" fmla="*/ 0 w 968992"/>
                  <a:gd name="connsiteY0" fmla="*/ 878279 h 1770206"/>
                  <a:gd name="connsiteX1" fmla="*/ 470848 w 968992"/>
                  <a:gd name="connsiteY1" fmla="*/ 2 h 1770206"/>
                  <a:gd name="connsiteX2" fmla="*/ 968992 w 968992"/>
                  <a:gd name="connsiteY2" fmla="*/ 885103 h 1770206"/>
                  <a:gd name="connsiteX3" fmla="*/ 470848 w 968992"/>
                  <a:gd name="connsiteY3" fmla="*/ 1770204 h 1770206"/>
                  <a:gd name="connsiteX4" fmla="*/ 0 w 968992"/>
                  <a:gd name="connsiteY4" fmla="*/ 878279 h 1770206"/>
                  <a:gd name="connsiteX0" fmla="*/ 27716 w 996708"/>
                  <a:gd name="connsiteY0" fmla="*/ 899922 h 1791849"/>
                  <a:gd name="connsiteX1" fmla="*/ 102777 w 996708"/>
                  <a:gd name="connsiteY1" fmla="*/ 323808 h 1791849"/>
                  <a:gd name="connsiteX2" fmla="*/ 498564 w 996708"/>
                  <a:gd name="connsiteY2" fmla="*/ 21645 h 1791849"/>
                  <a:gd name="connsiteX3" fmla="*/ 996708 w 996708"/>
                  <a:gd name="connsiteY3" fmla="*/ 906746 h 1791849"/>
                  <a:gd name="connsiteX4" fmla="*/ 498564 w 996708"/>
                  <a:gd name="connsiteY4" fmla="*/ 1791847 h 1791849"/>
                  <a:gd name="connsiteX5" fmla="*/ 27716 w 996708"/>
                  <a:gd name="connsiteY5" fmla="*/ 899922 h 1791849"/>
                  <a:gd name="connsiteX0" fmla="*/ 27716 w 1005246"/>
                  <a:gd name="connsiteY0" fmla="*/ 883289 h 1775215"/>
                  <a:gd name="connsiteX1" fmla="*/ 102777 w 1005246"/>
                  <a:gd name="connsiteY1" fmla="*/ 307175 h 1775215"/>
                  <a:gd name="connsiteX2" fmla="*/ 498564 w 1005246"/>
                  <a:gd name="connsiteY2" fmla="*/ 5012 h 1775215"/>
                  <a:gd name="connsiteX3" fmla="*/ 832932 w 1005246"/>
                  <a:gd name="connsiteY3" fmla="*/ 177523 h 1775215"/>
                  <a:gd name="connsiteX4" fmla="*/ 996708 w 1005246"/>
                  <a:gd name="connsiteY4" fmla="*/ 890113 h 1775215"/>
                  <a:gd name="connsiteX5" fmla="*/ 498564 w 1005246"/>
                  <a:gd name="connsiteY5" fmla="*/ 1775214 h 1775215"/>
                  <a:gd name="connsiteX6" fmla="*/ 27716 w 1005246"/>
                  <a:gd name="connsiteY6" fmla="*/ 883289 h 1775215"/>
                  <a:gd name="connsiteX0" fmla="*/ 27716 w 868701"/>
                  <a:gd name="connsiteY0" fmla="*/ 883289 h 1775253"/>
                  <a:gd name="connsiteX1" fmla="*/ 102777 w 868701"/>
                  <a:gd name="connsiteY1" fmla="*/ 307175 h 1775253"/>
                  <a:gd name="connsiteX2" fmla="*/ 498564 w 868701"/>
                  <a:gd name="connsiteY2" fmla="*/ 5012 h 1775253"/>
                  <a:gd name="connsiteX3" fmla="*/ 832932 w 868701"/>
                  <a:gd name="connsiteY3" fmla="*/ 177523 h 1775253"/>
                  <a:gd name="connsiteX4" fmla="*/ 791991 w 868701"/>
                  <a:gd name="connsiteY4" fmla="*/ 917408 h 1775253"/>
                  <a:gd name="connsiteX5" fmla="*/ 498564 w 868701"/>
                  <a:gd name="connsiteY5" fmla="*/ 1775214 h 1775253"/>
                  <a:gd name="connsiteX6" fmla="*/ 27716 w 868701"/>
                  <a:gd name="connsiteY6" fmla="*/ 883289 h 1775253"/>
                  <a:gd name="connsiteX0" fmla="*/ 27716 w 856759"/>
                  <a:gd name="connsiteY0" fmla="*/ 883289 h 1775253"/>
                  <a:gd name="connsiteX1" fmla="*/ 102777 w 856759"/>
                  <a:gd name="connsiteY1" fmla="*/ 307175 h 1775253"/>
                  <a:gd name="connsiteX2" fmla="*/ 498564 w 856759"/>
                  <a:gd name="connsiteY2" fmla="*/ 5012 h 1775253"/>
                  <a:gd name="connsiteX3" fmla="*/ 832932 w 856759"/>
                  <a:gd name="connsiteY3" fmla="*/ 177523 h 1775253"/>
                  <a:gd name="connsiteX4" fmla="*/ 791991 w 856759"/>
                  <a:gd name="connsiteY4" fmla="*/ 917408 h 1775253"/>
                  <a:gd name="connsiteX5" fmla="*/ 498564 w 856759"/>
                  <a:gd name="connsiteY5" fmla="*/ 1775214 h 1775253"/>
                  <a:gd name="connsiteX6" fmla="*/ 27716 w 856759"/>
                  <a:gd name="connsiteY6" fmla="*/ 883289 h 1775253"/>
                  <a:gd name="connsiteX0" fmla="*/ 27716 w 865500"/>
                  <a:gd name="connsiteY0" fmla="*/ 883289 h 2180001"/>
                  <a:gd name="connsiteX1" fmla="*/ 102777 w 865500"/>
                  <a:gd name="connsiteY1" fmla="*/ 307175 h 2180001"/>
                  <a:gd name="connsiteX2" fmla="*/ 498564 w 865500"/>
                  <a:gd name="connsiteY2" fmla="*/ 5012 h 2180001"/>
                  <a:gd name="connsiteX3" fmla="*/ 832932 w 865500"/>
                  <a:gd name="connsiteY3" fmla="*/ 177523 h 2180001"/>
                  <a:gd name="connsiteX4" fmla="*/ 791991 w 865500"/>
                  <a:gd name="connsiteY4" fmla="*/ 917408 h 2180001"/>
                  <a:gd name="connsiteX5" fmla="*/ 703280 w 865500"/>
                  <a:gd name="connsiteY5" fmla="*/ 2142800 h 2180001"/>
                  <a:gd name="connsiteX6" fmla="*/ 498564 w 865500"/>
                  <a:gd name="connsiteY6" fmla="*/ 1775214 h 2180001"/>
                  <a:gd name="connsiteX7" fmla="*/ 27716 w 865500"/>
                  <a:gd name="connsiteY7" fmla="*/ 883289 h 2180001"/>
                  <a:gd name="connsiteX0" fmla="*/ 342019 w 1179803"/>
                  <a:gd name="connsiteY0" fmla="*/ 883289 h 2220268"/>
                  <a:gd name="connsiteX1" fmla="*/ 417080 w 1179803"/>
                  <a:gd name="connsiteY1" fmla="*/ 307175 h 2220268"/>
                  <a:gd name="connsiteX2" fmla="*/ 812867 w 1179803"/>
                  <a:gd name="connsiteY2" fmla="*/ 5012 h 2220268"/>
                  <a:gd name="connsiteX3" fmla="*/ 1147235 w 1179803"/>
                  <a:gd name="connsiteY3" fmla="*/ 177523 h 2220268"/>
                  <a:gd name="connsiteX4" fmla="*/ 1106294 w 1179803"/>
                  <a:gd name="connsiteY4" fmla="*/ 917408 h 2220268"/>
                  <a:gd name="connsiteX5" fmla="*/ 1017583 w 1179803"/>
                  <a:gd name="connsiteY5" fmla="*/ 2142800 h 2220268"/>
                  <a:gd name="connsiteX6" fmla="*/ 21297 w 1179803"/>
                  <a:gd name="connsiteY6" fmla="*/ 2014049 h 2220268"/>
                  <a:gd name="connsiteX7" fmla="*/ 342019 w 1179803"/>
                  <a:gd name="connsiteY7" fmla="*/ 883289 h 2220268"/>
                  <a:gd name="connsiteX0" fmla="*/ 345154 w 1182938"/>
                  <a:gd name="connsiteY0" fmla="*/ 883289 h 2220268"/>
                  <a:gd name="connsiteX1" fmla="*/ 420215 w 1182938"/>
                  <a:gd name="connsiteY1" fmla="*/ 307175 h 2220268"/>
                  <a:gd name="connsiteX2" fmla="*/ 816002 w 1182938"/>
                  <a:gd name="connsiteY2" fmla="*/ 5012 h 2220268"/>
                  <a:gd name="connsiteX3" fmla="*/ 1150370 w 1182938"/>
                  <a:gd name="connsiteY3" fmla="*/ 177523 h 2220268"/>
                  <a:gd name="connsiteX4" fmla="*/ 1109429 w 1182938"/>
                  <a:gd name="connsiteY4" fmla="*/ 917408 h 2220268"/>
                  <a:gd name="connsiteX5" fmla="*/ 1020718 w 1182938"/>
                  <a:gd name="connsiteY5" fmla="*/ 2142800 h 2220268"/>
                  <a:gd name="connsiteX6" fmla="*/ 24432 w 1182938"/>
                  <a:gd name="connsiteY6" fmla="*/ 2014049 h 2220268"/>
                  <a:gd name="connsiteX7" fmla="*/ 345154 w 1182938"/>
                  <a:gd name="connsiteY7" fmla="*/ 883289 h 2220268"/>
                  <a:gd name="connsiteX0" fmla="*/ 345154 w 1157195"/>
                  <a:gd name="connsiteY0" fmla="*/ 887498 h 2224477"/>
                  <a:gd name="connsiteX1" fmla="*/ 420215 w 1157195"/>
                  <a:gd name="connsiteY1" fmla="*/ 311384 h 2224477"/>
                  <a:gd name="connsiteX2" fmla="*/ 816002 w 1157195"/>
                  <a:gd name="connsiteY2" fmla="*/ 9221 h 2224477"/>
                  <a:gd name="connsiteX3" fmla="*/ 1116250 w 1157195"/>
                  <a:gd name="connsiteY3" fmla="*/ 154436 h 2224477"/>
                  <a:gd name="connsiteX4" fmla="*/ 1109429 w 1157195"/>
                  <a:gd name="connsiteY4" fmla="*/ 921617 h 2224477"/>
                  <a:gd name="connsiteX5" fmla="*/ 1020718 w 1157195"/>
                  <a:gd name="connsiteY5" fmla="*/ 2147009 h 2224477"/>
                  <a:gd name="connsiteX6" fmla="*/ 24432 w 1157195"/>
                  <a:gd name="connsiteY6" fmla="*/ 2018258 h 2224477"/>
                  <a:gd name="connsiteX7" fmla="*/ 345154 w 1157195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109429 w 1116250"/>
                  <a:gd name="connsiteY4" fmla="*/ 921617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720468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20998 w 1092094"/>
                  <a:gd name="connsiteY0" fmla="*/ 887498 h 2267341"/>
                  <a:gd name="connsiteX1" fmla="*/ 396059 w 1092094"/>
                  <a:gd name="connsiteY1" fmla="*/ 311384 h 2267341"/>
                  <a:gd name="connsiteX2" fmla="*/ 696312 w 1092094"/>
                  <a:gd name="connsiteY2" fmla="*/ 9221 h 2267341"/>
                  <a:gd name="connsiteX3" fmla="*/ 1092094 w 1092094"/>
                  <a:gd name="connsiteY3" fmla="*/ 154436 h 2267341"/>
                  <a:gd name="connsiteX4" fmla="*/ 1051153 w 1092094"/>
                  <a:gd name="connsiteY4" fmla="*/ 996679 h 2267341"/>
                  <a:gd name="connsiteX5" fmla="*/ 996562 w 1092094"/>
                  <a:gd name="connsiteY5" fmla="*/ 2147009 h 2267341"/>
                  <a:gd name="connsiteX6" fmla="*/ 280055 w 1092094"/>
                  <a:gd name="connsiteY6" fmla="*/ 2222072 h 2267341"/>
                  <a:gd name="connsiteX7" fmla="*/ 276 w 1092094"/>
                  <a:gd name="connsiteY7" fmla="*/ 2018258 h 2267341"/>
                  <a:gd name="connsiteX8" fmla="*/ 320998 w 1092094"/>
                  <a:gd name="connsiteY8" fmla="*/ 887498 h 2267341"/>
                  <a:gd name="connsiteX0" fmla="*/ 320853 w 1091949"/>
                  <a:gd name="connsiteY0" fmla="*/ 887498 h 2267341"/>
                  <a:gd name="connsiteX1" fmla="*/ 395914 w 1091949"/>
                  <a:gd name="connsiteY1" fmla="*/ 311384 h 2267341"/>
                  <a:gd name="connsiteX2" fmla="*/ 696167 w 1091949"/>
                  <a:gd name="connsiteY2" fmla="*/ 9221 h 2267341"/>
                  <a:gd name="connsiteX3" fmla="*/ 1091949 w 1091949"/>
                  <a:gd name="connsiteY3" fmla="*/ 154436 h 2267341"/>
                  <a:gd name="connsiteX4" fmla="*/ 1051008 w 1091949"/>
                  <a:gd name="connsiteY4" fmla="*/ 996679 h 2267341"/>
                  <a:gd name="connsiteX5" fmla="*/ 996417 w 1091949"/>
                  <a:gd name="connsiteY5" fmla="*/ 2147009 h 2267341"/>
                  <a:gd name="connsiteX6" fmla="*/ 279910 w 1091949"/>
                  <a:gd name="connsiteY6" fmla="*/ 2222072 h 2267341"/>
                  <a:gd name="connsiteX7" fmla="*/ 131 w 1091949"/>
                  <a:gd name="connsiteY7" fmla="*/ 2018258 h 2267341"/>
                  <a:gd name="connsiteX8" fmla="*/ 320853 w 1091949"/>
                  <a:gd name="connsiteY8" fmla="*/ 887498 h 2267341"/>
                  <a:gd name="connsiteX0" fmla="*/ 320853 w 1091949"/>
                  <a:gd name="connsiteY0" fmla="*/ 887498 h 2222072"/>
                  <a:gd name="connsiteX1" fmla="*/ 395914 w 1091949"/>
                  <a:gd name="connsiteY1" fmla="*/ 311384 h 2222072"/>
                  <a:gd name="connsiteX2" fmla="*/ 696167 w 1091949"/>
                  <a:gd name="connsiteY2" fmla="*/ 9221 h 2222072"/>
                  <a:gd name="connsiteX3" fmla="*/ 1091949 w 1091949"/>
                  <a:gd name="connsiteY3" fmla="*/ 154436 h 2222072"/>
                  <a:gd name="connsiteX4" fmla="*/ 1051008 w 1091949"/>
                  <a:gd name="connsiteY4" fmla="*/ 996679 h 2222072"/>
                  <a:gd name="connsiteX5" fmla="*/ 996417 w 1091949"/>
                  <a:gd name="connsiteY5" fmla="*/ 2147009 h 2222072"/>
                  <a:gd name="connsiteX6" fmla="*/ 279910 w 1091949"/>
                  <a:gd name="connsiteY6" fmla="*/ 2222072 h 2222072"/>
                  <a:gd name="connsiteX7" fmla="*/ 131 w 1091949"/>
                  <a:gd name="connsiteY7" fmla="*/ 2018258 h 2222072"/>
                  <a:gd name="connsiteX8" fmla="*/ 320853 w 1091949"/>
                  <a:gd name="connsiteY8" fmla="*/ 887498 h 2222072"/>
                  <a:gd name="connsiteX0" fmla="*/ 320853 w 1091949"/>
                  <a:gd name="connsiteY0" fmla="*/ 887498 h 2312211"/>
                  <a:gd name="connsiteX1" fmla="*/ 395914 w 1091949"/>
                  <a:gd name="connsiteY1" fmla="*/ 311384 h 2312211"/>
                  <a:gd name="connsiteX2" fmla="*/ 696167 w 1091949"/>
                  <a:gd name="connsiteY2" fmla="*/ 9221 h 2312211"/>
                  <a:gd name="connsiteX3" fmla="*/ 1091949 w 1091949"/>
                  <a:gd name="connsiteY3" fmla="*/ 154436 h 2312211"/>
                  <a:gd name="connsiteX4" fmla="*/ 1051008 w 1091949"/>
                  <a:gd name="connsiteY4" fmla="*/ 996679 h 2312211"/>
                  <a:gd name="connsiteX5" fmla="*/ 996417 w 1091949"/>
                  <a:gd name="connsiteY5" fmla="*/ 2147009 h 2312211"/>
                  <a:gd name="connsiteX6" fmla="*/ 580161 w 1091949"/>
                  <a:gd name="connsiteY6" fmla="*/ 2310782 h 2312211"/>
                  <a:gd name="connsiteX7" fmla="*/ 279910 w 1091949"/>
                  <a:gd name="connsiteY7" fmla="*/ 2222072 h 2312211"/>
                  <a:gd name="connsiteX8" fmla="*/ 131 w 1091949"/>
                  <a:gd name="connsiteY8" fmla="*/ 2018258 h 2312211"/>
                  <a:gd name="connsiteX9" fmla="*/ 320853 w 1091949"/>
                  <a:gd name="connsiteY9" fmla="*/ 887498 h 2312211"/>
                  <a:gd name="connsiteX0" fmla="*/ 320853 w 1091949"/>
                  <a:gd name="connsiteY0" fmla="*/ 887498 h 2312102"/>
                  <a:gd name="connsiteX1" fmla="*/ 395914 w 1091949"/>
                  <a:gd name="connsiteY1" fmla="*/ 311384 h 2312102"/>
                  <a:gd name="connsiteX2" fmla="*/ 696167 w 1091949"/>
                  <a:gd name="connsiteY2" fmla="*/ 9221 h 2312102"/>
                  <a:gd name="connsiteX3" fmla="*/ 1091949 w 1091949"/>
                  <a:gd name="connsiteY3" fmla="*/ 154436 h 2312102"/>
                  <a:gd name="connsiteX4" fmla="*/ 1051008 w 1091949"/>
                  <a:gd name="connsiteY4" fmla="*/ 996679 h 2312102"/>
                  <a:gd name="connsiteX5" fmla="*/ 996417 w 1091949"/>
                  <a:gd name="connsiteY5" fmla="*/ 2147009 h 2312102"/>
                  <a:gd name="connsiteX6" fmla="*/ 580161 w 1091949"/>
                  <a:gd name="connsiteY6" fmla="*/ 2310782 h 2312102"/>
                  <a:gd name="connsiteX7" fmla="*/ 518746 w 1091949"/>
                  <a:gd name="connsiteY7" fmla="*/ 2092418 h 2312102"/>
                  <a:gd name="connsiteX8" fmla="*/ 279910 w 1091949"/>
                  <a:gd name="connsiteY8" fmla="*/ 2222072 h 2312102"/>
                  <a:gd name="connsiteX9" fmla="*/ 131 w 1091949"/>
                  <a:gd name="connsiteY9" fmla="*/ 2018258 h 2312102"/>
                  <a:gd name="connsiteX10" fmla="*/ 320853 w 1091949"/>
                  <a:gd name="connsiteY10" fmla="*/ 887498 h 2312102"/>
                  <a:gd name="connsiteX0" fmla="*/ 320853 w 1091949"/>
                  <a:gd name="connsiteY0" fmla="*/ 887498 h 2315084"/>
                  <a:gd name="connsiteX1" fmla="*/ 395914 w 1091949"/>
                  <a:gd name="connsiteY1" fmla="*/ 311384 h 2315084"/>
                  <a:gd name="connsiteX2" fmla="*/ 696167 w 1091949"/>
                  <a:gd name="connsiteY2" fmla="*/ 9221 h 2315084"/>
                  <a:gd name="connsiteX3" fmla="*/ 1091949 w 1091949"/>
                  <a:gd name="connsiteY3" fmla="*/ 154436 h 2315084"/>
                  <a:gd name="connsiteX4" fmla="*/ 1051008 w 1091949"/>
                  <a:gd name="connsiteY4" fmla="*/ 996679 h 2315084"/>
                  <a:gd name="connsiteX5" fmla="*/ 996417 w 1091949"/>
                  <a:gd name="connsiteY5" fmla="*/ 2147009 h 2315084"/>
                  <a:gd name="connsiteX6" fmla="*/ 750758 w 1091949"/>
                  <a:gd name="connsiteY6" fmla="*/ 2126537 h 2315084"/>
                  <a:gd name="connsiteX7" fmla="*/ 580161 w 1091949"/>
                  <a:gd name="connsiteY7" fmla="*/ 2310782 h 2315084"/>
                  <a:gd name="connsiteX8" fmla="*/ 518746 w 1091949"/>
                  <a:gd name="connsiteY8" fmla="*/ 2092418 h 2315084"/>
                  <a:gd name="connsiteX9" fmla="*/ 279910 w 1091949"/>
                  <a:gd name="connsiteY9" fmla="*/ 2222072 h 2315084"/>
                  <a:gd name="connsiteX10" fmla="*/ 131 w 1091949"/>
                  <a:gd name="connsiteY10" fmla="*/ 2018258 h 2315084"/>
                  <a:gd name="connsiteX11" fmla="*/ 320853 w 1091949"/>
                  <a:gd name="connsiteY11" fmla="*/ 887498 h 2315084"/>
                  <a:gd name="connsiteX0" fmla="*/ 341313 w 1112409"/>
                  <a:gd name="connsiteY0" fmla="*/ 887498 h 2315084"/>
                  <a:gd name="connsiteX1" fmla="*/ 416374 w 1112409"/>
                  <a:gd name="connsiteY1" fmla="*/ 311384 h 2315084"/>
                  <a:gd name="connsiteX2" fmla="*/ 716627 w 1112409"/>
                  <a:gd name="connsiteY2" fmla="*/ 9221 h 2315084"/>
                  <a:gd name="connsiteX3" fmla="*/ 1112409 w 1112409"/>
                  <a:gd name="connsiteY3" fmla="*/ 154436 h 2315084"/>
                  <a:gd name="connsiteX4" fmla="*/ 1071468 w 1112409"/>
                  <a:gd name="connsiteY4" fmla="*/ 996679 h 2315084"/>
                  <a:gd name="connsiteX5" fmla="*/ 1016877 w 1112409"/>
                  <a:gd name="connsiteY5" fmla="*/ 2147009 h 2315084"/>
                  <a:gd name="connsiteX6" fmla="*/ 771218 w 1112409"/>
                  <a:gd name="connsiteY6" fmla="*/ 2126537 h 2315084"/>
                  <a:gd name="connsiteX7" fmla="*/ 600621 w 1112409"/>
                  <a:gd name="connsiteY7" fmla="*/ 2310782 h 2315084"/>
                  <a:gd name="connsiteX8" fmla="*/ 539206 w 1112409"/>
                  <a:gd name="connsiteY8" fmla="*/ 2092418 h 2315084"/>
                  <a:gd name="connsiteX9" fmla="*/ 300370 w 1112409"/>
                  <a:gd name="connsiteY9" fmla="*/ 2222072 h 2315084"/>
                  <a:gd name="connsiteX10" fmla="*/ 120 w 1112409"/>
                  <a:gd name="connsiteY10" fmla="*/ 1943195 h 2315084"/>
                  <a:gd name="connsiteX11" fmla="*/ 341313 w 1112409"/>
                  <a:gd name="connsiteY11" fmla="*/ 887498 h 2315084"/>
                  <a:gd name="connsiteX0" fmla="*/ 350095 w 1121191"/>
                  <a:gd name="connsiteY0" fmla="*/ 887498 h 2315084"/>
                  <a:gd name="connsiteX1" fmla="*/ 425156 w 1121191"/>
                  <a:gd name="connsiteY1" fmla="*/ 311384 h 2315084"/>
                  <a:gd name="connsiteX2" fmla="*/ 725409 w 1121191"/>
                  <a:gd name="connsiteY2" fmla="*/ 9221 h 2315084"/>
                  <a:gd name="connsiteX3" fmla="*/ 1121191 w 1121191"/>
                  <a:gd name="connsiteY3" fmla="*/ 154436 h 2315084"/>
                  <a:gd name="connsiteX4" fmla="*/ 1080250 w 1121191"/>
                  <a:gd name="connsiteY4" fmla="*/ 996679 h 2315084"/>
                  <a:gd name="connsiteX5" fmla="*/ 1025659 w 1121191"/>
                  <a:gd name="connsiteY5" fmla="*/ 2147009 h 2315084"/>
                  <a:gd name="connsiteX6" fmla="*/ 780000 w 1121191"/>
                  <a:gd name="connsiteY6" fmla="*/ 2126537 h 2315084"/>
                  <a:gd name="connsiteX7" fmla="*/ 609403 w 1121191"/>
                  <a:gd name="connsiteY7" fmla="*/ 2310782 h 2315084"/>
                  <a:gd name="connsiteX8" fmla="*/ 547988 w 1121191"/>
                  <a:gd name="connsiteY8" fmla="*/ 2092418 h 2315084"/>
                  <a:gd name="connsiteX9" fmla="*/ 309152 w 1121191"/>
                  <a:gd name="connsiteY9" fmla="*/ 2222072 h 2315084"/>
                  <a:gd name="connsiteX10" fmla="*/ 8902 w 1121191"/>
                  <a:gd name="connsiteY10" fmla="*/ 1943195 h 2315084"/>
                  <a:gd name="connsiteX11" fmla="*/ 350095 w 1121191"/>
                  <a:gd name="connsiteY11" fmla="*/ 887498 h 2315084"/>
                  <a:gd name="connsiteX0" fmla="*/ 341232 w 1112328"/>
                  <a:gd name="connsiteY0" fmla="*/ 887498 h 2315084"/>
                  <a:gd name="connsiteX1" fmla="*/ 416293 w 1112328"/>
                  <a:gd name="connsiteY1" fmla="*/ 311384 h 2315084"/>
                  <a:gd name="connsiteX2" fmla="*/ 716546 w 1112328"/>
                  <a:gd name="connsiteY2" fmla="*/ 9221 h 2315084"/>
                  <a:gd name="connsiteX3" fmla="*/ 1112328 w 1112328"/>
                  <a:gd name="connsiteY3" fmla="*/ 154436 h 2315084"/>
                  <a:gd name="connsiteX4" fmla="*/ 1071387 w 1112328"/>
                  <a:gd name="connsiteY4" fmla="*/ 996679 h 2315084"/>
                  <a:gd name="connsiteX5" fmla="*/ 1016796 w 1112328"/>
                  <a:gd name="connsiteY5" fmla="*/ 2147009 h 2315084"/>
                  <a:gd name="connsiteX6" fmla="*/ 771137 w 1112328"/>
                  <a:gd name="connsiteY6" fmla="*/ 2126537 h 2315084"/>
                  <a:gd name="connsiteX7" fmla="*/ 600540 w 1112328"/>
                  <a:gd name="connsiteY7" fmla="*/ 2310782 h 2315084"/>
                  <a:gd name="connsiteX8" fmla="*/ 539125 w 1112328"/>
                  <a:gd name="connsiteY8" fmla="*/ 2092418 h 2315084"/>
                  <a:gd name="connsiteX9" fmla="*/ 300289 w 1112328"/>
                  <a:gd name="connsiteY9" fmla="*/ 2222072 h 2315084"/>
                  <a:gd name="connsiteX10" fmla="*/ 39 w 1112328"/>
                  <a:gd name="connsiteY10" fmla="*/ 1943195 h 2315084"/>
                  <a:gd name="connsiteX11" fmla="*/ 279818 w 1112328"/>
                  <a:gd name="connsiteY11" fmla="*/ 1430502 h 2315084"/>
                  <a:gd name="connsiteX12" fmla="*/ 341232 w 1112328"/>
                  <a:gd name="connsiteY12" fmla="*/ 887498 h 2315084"/>
                  <a:gd name="connsiteX0" fmla="*/ 341193 w 1112289"/>
                  <a:gd name="connsiteY0" fmla="*/ 887498 h 2315084"/>
                  <a:gd name="connsiteX1" fmla="*/ 416254 w 1112289"/>
                  <a:gd name="connsiteY1" fmla="*/ 311384 h 2315084"/>
                  <a:gd name="connsiteX2" fmla="*/ 716507 w 1112289"/>
                  <a:gd name="connsiteY2" fmla="*/ 9221 h 2315084"/>
                  <a:gd name="connsiteX3" fmla="*/ 1112289 w 1112289"/>
                  <a:gd name="connsiteY3" fmla="*/ 154436 h 2315084"/>
                  <a:gd name="connsiteX4" fmla="*/ 1071348 w 1112289"/>
                  <a:gd name="connsiteY4" fmla="*/ 996679 h 2315084"/>
                  <a:gd name="connsiteX5" fmla="*/ 1016757 w 1112289"/>
                  <a:gd name="connsiteY5" fmla="*/ 2147009 h 2315084"/>
                  <a:gd name="connsiteX6" fmla="*/ 771098 w 1112289"/>
                  <a:gd name="connsiteY6" fmla="*/ 2126537 h 2315084"/>
                  <a:gd name="connsiteX7" fmla="*/ 600501 w 1112289"/>
                  <a:gd name="connsiteY7" fmla="*/ 2310782 h 2315084"/>
                  <a:gd name="connsiteX8" fmla="*/ 539086 w 1112289"/>
                  <a:gd name="connsiteY8" fmla="*/ 2092418 h 2315084"/>
                  <a:gd name="connsiteX9" fmla="*/ 300250 w 1112289"/>
                  <a:gd name="connsiteY9" fmla="*/ 2222072 h 2315084"/>
                  <a:gd name="connsiteX10" fmla="*/ 279778 w 1112289"/>
                  <a:gd name="connsiteY10" fmla="*/ 1976412 h 2315084"/>
                  <a:gd name="connsiteX11" fmla="*/ 0 w 1112289"/>
                  <a:gd name="connsiteY11" fmla="*/ 1943195 h 2315084"/>
                  <a:gd name="connsiteX12" fmla="*/ 279779 w 1112289"/>
                  <a:gd name="connsiteY12" fmla="*/ 1430502 h 2315084"/>
                  <a:gd name="connsiteX13" fmla="*/ 341193 w 1112289"/>
                  <a:gd name="connsiteY13" fmla="*/ 887498 h 2315084"/>
                  <a:gd name="connsiteX0" fmla="*/ 341193 w 1112289"/>
                  <a:gd name="connsiteY0" fmla="*/ 887498 h 2315084"/>
                  <a:gd name="connsiteX1" fmla="*/ 416254 w 1112289"/>
                  <a:gd name="connsiteY1" fmla="*/ 311384 h 2315084"/>
                  <a:gd name="connsiteX2" fmla="*/ 716507 w 1112289"/>
                  <a:gd name="connsiteY2" fmla="*/ 9221 h 2315084"/>
                  <a:gd name="connsiteX3" fmla="*/ 1112289 w 1112289"/>
                  <a:gd name="connsiteY3" fmla="*/ 154436 h 2315084"/>
                  <a:gd name="connsiteX4" fmla="*/ 1071348 w 1112289"/>
                  <a:gd name="connsiteY4" fmla="*/ 996679 h 2315084"/>
                  <a:gd name="connsiteX5" fmla="*/ 1016757 w 1112289"/>
                  <a:gd name="connsiteY5" fmla="*/ 2147009 h 2315084"/>
                  <a:gd name="connsiteX6" fmla="*/ 771098 w 1112289"/>
                  <a:gd name="connsiteY6" fmla="*/ 2126537 h 2315084"/>
                  <a:gd name="connsiteX7" fmla="*/ 600501 w 1112289"/>
                  <a:gd name="connsiteY7" fmla="*/ 2310782 h 2315084"/>
                  <a:gd name="connsiteX8" fmla="*/ 539086 w 1112289"/>
                  <a:gd name="connsiteY8" fmla="*/ 2092418 h 2315084"/>
                  <a:gd name="connsiteX9" fmla="*/ 300250 w 1112289"/>
                  <a:gd name="connsiteY9" fmla="*/ 2222072 h 2315084"/>
                  <a:gd name="connsiteX10" fmla="*/ 279778 w 1112289"/>
                  <a:gd name="connsiteY10" fmla="*/ 1976412 h 2315084"/>
                  <a:gd name="connsiteX11" fmla="*/ 0 w 1112289"/>
                  <a:gd name="connsiteY11" fmla="*/ 1943195 h 2315084"/>
                  <a:gd name="connsiteX12" fmla="*/ 279779 w 1112289"/>
                  <a:gd name="connsiteY12" fmla="*/ 1430502 h 2315084"/>
                  <a:gd name="connsiteX13" fmla="*/ 341193 w 1112289"/>
                  <a:gd name="connsiteY13" fmla="*/ 887498 h 2315084"/>
                  <a:gd name="connsiteX0" fmla="*/ 341193 w 1112289"/>
                  <a:gd name="connsiteY0" fmla="*/ 887498 h 2314775"/>
                  <a:gd name="connsiteX1" fmla="*/ 416254 w 1112289"/>
                  <a:gd name="connsiteY1" fmla="*/ 311384 h 2314775"/>
                  <a:gd name="connsiteX2" fmla="*/ 716507 w 1112289"/>
                  <a:gd name="connsiteY2" fmla="*/ 9221 h 2314775"/>
                  <a:gd name="connsiteX3" fmla="*/ 1112289 w 1112289"/>
                  <a:gd name="connsiteY3" fmla="*/ 154436 h 2314775"/>
                  <a:gd name="connsiteX4" fmla="*/ 1071348 w 1112289"/>
                  <a:gd name="connsiteY4" fmla="*/ 996679 h 2314775"/>
                  <a:gd name="connsiteX5" fmla="*/ 1016757 w 1112289"/>
                  <a:gd name="connsiteY5" fmla="*/ 2147009 h 2314775"/>
                  <a:gd name="connsiteX6" fmla="*/ 715000 w 1112289"/>
                  <a:gd name="connsiteY6" fmla="*/ 2109708 h 2314775"/>
                  <a:gd name="connsiteX7" fmla="*/ 600501 w 1112289"/>
                  <a:gd name="connsiteY7" fmla="*/ 2310782 h 2314775"/>
                  <a:gd name="connsiteX8" fmla="*/ 539086 w 1112289"/>
                  <a:gd name="connsiteY8" fmla="*/ 2092418 h 2314775"/>
                  <a:gd name="connsiteX9" fmla="*/ 300250 w 1112289"/>
                  <a:gd name="connsiteY9" fmla="*/ 2222072 h 2314775"/>
                  <a:gd name="connsiteX10" fmla="*/ 279778 w 1112289"/>
                  <a:gd name="connsiteY10" fmla="*/ 1976412 h 2314775"/>
                  <a:gd name="connsiteX11" fmla="*/ 0 w 1112289"/>
                  <a:gd name="connsiteY11" fmla="*/ 1943195 h 2314775"/>
                  <a:gd name="connsiteX12" fmla="*/ 279779 w 1112289"/>
                  <a:gd name="connsiteY12" fmla="*/ 1430502 h 2314775"/>
                  <a:gd name="connsiteX13" fmla="*/ 341193 w 1112289"/>
                  <a:gd name="connsiteY13" fmla="*/ 887498 h 2314775"/>
                  <a:gd name="connsiteX0" fmla="*/ 341193 w 1112289"/>
                  <a:gd name="connsiteY0" fmla="*/ 887498 h 2317417"/>
                  <a:gd name="connsiteX1" fmla="*/ 416254 w 1112289"/>
                  <a:gd name="connsiteY1" fmla="*/ 311384 h 2317417"/>
                  <a:gd name="connsiteX2" fmla="*/ 716507 w 1112289"/>
                  <a:gd name="connsiteY2" fmla="*/ 9221 h 2317417"/>
                  <a:gd name="connsiteX3" fmla="*/ 1112289 w 1112289"/>
                  <a:gd name="connsiteY3" fmla="*/ 154436 h 2317417"/>
                  <a:gd name="connsiteX4" fmla="*/ 1071348 w 1112289"/>
                  <a:gd name="connsiteY4" fmla="*/ 996679 h 2317417"/>
                  <a:gd name="connsiteX5" fmla="*/ 1016757 w 1112289"/>
                  <a:gd name="connsiteY5" fmla="*/ 2147009 h 2317417"/>
                  <a:gd name="connsiteX6" fmla="*/ 804254 w 1112289"/>
                  <a:gd name="connsiteY6" fmla="*/ 2311411 h 2317417"/>
                  <a:gd name="connsiteX7" fmla="*/ 715000 w 1112289"/>
                  <a:gd name="connsiteY7" fmla="*/ 2109708 h 2317417"/>
                  <a:gd name="connsiteX8" fmla="*/ 600501 w 1112289"/>
                  <a:gd name="connsiteY8" fmla="*/ 2310782 h 2317417"/>
                  <a:gd name="connsiteX9" fmla="*/ 539086 w 1112289"/>
                  <a:gd name="connsiteY9" fmla="*/ 2092418 h 2317417"/>
                  <a:gd name="connsiteX10" fmla="*/ 300250 w 1112289"/>
                  <a:gd name="connsiteY10" fmla="*/ 2222072 h 2317417"/>
                  <a:gd name="connsiteX11" fmla="*/ 279778 w 1112289"/>
                  <a:gd name="connsiteY11" fmla="*/ 1976412 h 2317417"/>
                  <a:gd name="connsiteX12" fmla="*/ 0 w 1112289"/>
                  <a:gd name="connsiteY12" fmla="*/ 1943195 h 2317417"/>
                  <a:gd name="connsiteX13" fmla="*/ 279779 w 1112289"/>
                  <a:gd name="connsiteY13" fmla="*/ 1430502 h 2317417"/>
                  <a:gd name="connsiteX14" fmla="*/ 341193 w 1112289"/>
                  <a:gd name="connsiteY14" fmla="*/ 887498 h 2317417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600501 w 1112289"/>
                  <a:gd name="connsiteY8" fmla="*/ 2310782 h 2321591"/>
                  <a:gd name="connsiteX9" fmla="*/ 539086 w 1112289"/>
                  <a:gd name="connsiteY9" fmla="*/ 2092418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600501 w 1112289"/>
                  <a:gd name="connsiteY8" fmla="*/ 2310782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43272 w 1112289"/>
                  <a:gd name="connsiteY11" fmla="*/ 2137507 h 2321591"/>
                  <a:gd name="connsiteX12" fmla="*/ 279778 w 1112289"/>
                  <a:gd name="connsiteY12" fmla="*/ 1976412 h 2321591"/>
                  <a:gd name="connsiteX13" fmla="*/ 0 w 1112289"/>
                  <a:gd name="connsiteY13" fmla="*/ 1943195 h 2321591"/>
                  <a:gd name="connsiteX14" fmla="*/ 279779 w 1112289"/>
                  <a:gd name="connsiteY14" fmla="*/ 1430502 h 2321591"/>
                  <a:gd name="connsiteX15" fmla="*/ 341193 w 1112289"/>
                  <a:gd name="connsiteY15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33183 w 1112289"/>
                  <a:gd name="connsiteY8" fmla="*/ 223785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33183 w 1112289"/>
                  <a:gd name="connsiteY8" fmla="*/ 223785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7209 w 1118305"/>
                  <a:gd name="connsiteY0" fmla="*/ 887498 h 2321591"/>
                  <a:gd name="connsiteX1" fmla="*/ 422270 w 1118305"/>
                  <a:gd name="connsiteY1" fmla="*/ 311384 h 2321591"/>
                  <a:gd name="connsiteX2" fmla="*/ 722523 w 1118305"/>
                  <a:gd name="connsiteY2" fmla="*/ 9221 h 2321591"/>
                  <a:gd name="connsiteX3" fmla="*/ 1118305 w 1118305"/>
                  <a:gd name="connsiteY3" fmla="*/ 154436 h 2321591"/>
                  <a:gd name="connsiteX4" fmla="*/ 1077364 w 1118305"/>
                  <a:gd name="connsiteY4" fmla="*/ 996679 h 2321591"/>
                  <a:gd name="connsiteX5" fmla="*/ 1039603 w 1118305"/>
                  <a:gd name="connsiteY5" fmla="*/ 2163838 h 2321591"/>
                  <a:gd name="connsiteX6" fmla="*/ 810270 w 1118305"/>
                  <a:gd name="connsiteY6" fmla="*/ 2311411 h 2321591"/>
                  <a:gd name="connsiteX7" fmla="*/ 721016 w 1118305"/>
                  <a:gd name="connsiteY7" fmla="*/ 2109708 h 2321591"/>
                  <a:gd name="connsiteX8" fmla="*/ 539199 w 1118305"/>
                  <a:gd name="connsiteY8" fmla="*/ 2237854 h 2321591"/>
                  <a:gd name="connsiteX9" fmla="*/ 455344 w 1118305"/>
                  <a:gd name="connsiteY9" fmla="*/ 2081199 h 2321591"/>
                  <a:gd name="connsiteX10" fmla="*/ 400753 w 1118305"/>
                  <a:gd name="connsiteY10" fmla="*/ 2187995 h 2321591"/>
                  <a:gd name="connsiteX11" fmla="*/ 306266 w 1118305"/>
                  <a:gd name="connsiteY11" fmla="*/ 2222072 h 2321591"/>
                  <a:gd name="connsiteX12" fmla="*/ 249288 w 1118305"/>
                  <a:gd name="connsiteY12" fmla="*/ 2137507 h 2321591"/>
                  <a:gd name="connsiteX13" fmla="*/ 285794 w 1118305"/>
                  <a:gd name="connsiteY13" fmla="*/ 1976412 h 2321591"/>
                  <a:gd name="connsiteX14" fmla="*/ 6016 w 1118305"/>
                  <a:gd name="connsiteY14" fmla="*/ 1943195 h 2321591"/>
                  <a:gd name="connsiteX15" fmla="*/ 109043 w 1118305"/>
                  <a:gd name="connsiteY15" fmla="*/ 1705551 h 2321591"/>
                  <a:gd name="connsiteX16" fmla="*/ 285795 w 1118305"/>
                  <a:gd name="connsiteY16" fmla="*/ 1430502 h 2321591"/>
                  <a:gd name="connsiteX17" fmla="*/ 347209 w 1118305"/>
                  <a:gd name="connsiteY17" fmla="*/ 887498 h 2321591"/>
                  <a:gd name="connsiteX0" fmla="*/ 326276 w 1097372"/>
                  <a:gd name="connsiteY0" fmla="*/ 887498 h 2321591"/>
                  <a:gd name="connsiteX1" fmla="*/ 401337 w 1097372"/>
                  <a:gd name="connsiteY1" fmla="*/ 311384 h 2321591"/>
                  <a:gd name="connsiteX2" fmla="*/ 701590 w 1097372"/>
                  <a:gd name="connsiteY2" fmla="*/ 9221 h 2321591"/>
                  <a:gd name="connsiteX3" fmla="*/ 1097372 w 1097372"/>
                  <a:gd name="connsiteY3" fmla="*/ 154436 h 2321591"/>
                  <a:gd name="connsiteX4" fmla="*/ 1056431 w 1097372"/>
                  <a:gd name="connsiteY4" fmla="*/ 996679 h 2321591"/>
                  <a:gd name="connsiteX5" fmla="*/ 1018670 w 1097372"/>
                  <a:gd name="connsiteY5" fmla="*/ 2163838 h 2321591"/>
                  <a:gd name="connsiteX6" fmla="*/ 789337 w 1097372"/>
                  <a:gd name="connsiteY6" fmla="*/ 2311411 h 2321591"/>
                  <a:gd name="connsiteX7" fmla="*/ 700083 w 1097372"/>
                  <a:gd name="connsiteY7" fmla="*/ 2109708 h 2321591"/>
                  <a:gd name="connsiteX8" fmla="*/ 518266 w 1097372"/>
                  <a:gd name="connsiteY8" fmla="*/ 2237854 h 2321591"/>
                  <a:gd name="connsiteX9" fmla="*/ 434411 w 1097372"/>
                  <a:gd name="connsiteY9" fmla="*/ 2081199 h 2321591"/>
                  <a:gd name="connsiteX10" fmla="*/ 379820 w 1097372"/>
                  <a:gd name="connsiteY10" fmla="*/ 2187995 h 2321591"/>
                  <a:gd name="connsiteX11" fmla="*/ 285333 w 1097372"/>
                  <a:gd name="connsiteY11" fmla="*/ 2222072 h 2321591"/>
                  <a:gd name="connsiteX12" fmla="*/ 228355 w 1097372"/>
                  <a:gd name="connsiteY12" fmla="*/ 2137507 h 2321591"/>
                  <a:gd name="connsiteX13" fmla="*/ 264861 w 1097372"/>
                  <a:gd name="connsiteY13" fmla="*/ 1976412 h 2321591"/>
                  <a:gd name="connsiteX14" fmla="*/ 7522 w 1097372"/>
                  <a:gd name="connsiteY14" fmla="*/ 1976854 h 2321591"/>
                  <a:gd name="connsiteX15" fmla="*/ 88110 w 1097372"/>
                  <a:gd name="connsiteY15" fmla="*/ 1705551 h 2321591"/>
                  <a:gd name="connsiteX16" fmla="*/ 264862 w 1097372"/>
                  <a:gd name="connsiteY16" fmla="*/ 1430502 h 2321591"/>
                  <a:gd name="connsiteX17" fmla="*/ 326276 w 1097372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85035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54890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54890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296884"/>
                  <a:gd name="connsiteX1" fmla="*/ 421510 w 1117545"/>
                  <a:gd name="connsiteY1" fmla="*/ 311384 h 2296884"/>
                  <a:gd name="connsiteX2" fmla="*/ 721763 w 1117545"/>
                  <a:gd name="connsiteY2" fmla="*/ 9221 h 2296884"/>
                  <a:gd name="connsiteX3" fmla="*/ 1117545 w 1117545"/>
                  <a:gd name="connsiteY3" fmla="*/ 154436 h 2296884"/>
                  <a:gd name="connsiteX4" fmla="*/ 1076604 w 1117545"/>
                  <a:gd name="connsiteY4" fmla="*/ 996679 h 2296884"/>
                  <a:gd name="connsiteX5" fmla="*/ 1038843 w 1117545"/>
                  <a:gd name="connsiteY5" fmla="*/ 2163838 h 2296884"/>
                  <a:gd name="connsiteX6" fmla="*/ 779365 w 1117545"/>
                  <a:gd name="connsiteY6" fmla="*/ 2271217 h 2296884"/>
                  <a:gd name="connsiteX7" fmla="*/ 720256 w 1117545"/>
                  <a:gd name="connsiteY7" fmla="*/ 2109708 h 2296884"/>
                  <a:gd name="connsiteX8" fmla="*/ 538439 w 1117545"/>
                  <a:gd name="connsiteY8" fmla="*/ 2237854 h 2296884"/>
                  <a:gd name="connsiteX9" fmla="*/ 454584 w 1117545"/>
                  <a:gd name="connsiteY9" fmla="*/ 2081199 h 2296884"/>
                  <a:gd name="connsiteX10" fmla="*/ 399993 w 1117545"/>
                  <a:gd name="connsiteY10" fmla="*/ 2187995 h 2296884"/>
                  <a:gd name="connsiteX11" fmla="*/ 305506 w 1117545"/>
                  <a:gd name="connsiteY11" fmla="*/ 2222072 h 2296884"/>
                  <a:gd name="connsiteX12" fmla="*/ 248528 w 1117545"/>
                  <a:gd name="connsiteY12" fmla="*/ 2137507 h 2296884"/>
                  <a:gd name="connsiteX13" fmla="*/ 285034 w 1117545"/>
                  <a:gd name="connsiteY13" fmla="*/ 1976412 h 2296884"/>
                  <a:gd name="connsiteX14" fmla="*/ 27695 w 1117545"/>
                  <a:gd name="connsiteY14" fmla="*/ 1976854 h 2296884"/>
                  <a:gd name="connsiteX15" fmla="*/ 108283 w 1117545"/>
                  <a:gd name="connsiteY15" fmla="*/ 1705551 h 2296884"/>
                  <a:gd name="connsiteX16" fmla="*/ 254890 w 1117545"/>
                  <a:gd name="connsiteY16" fmla="*/ 1430502 h 2296884"/>
                  <a:gd name="connsiteX17" fmla="*/ 346449 w 1117545"/>
                  <a:gd name="connsiteY17" fmla="*/ 887498 h 2296884"/>
                  <a:gd name="connsiteX0" fmla="*/ 346449 w 1117545"/>
                  <a:gd name="connsiteY0" fmla="*/ 887498 h 2279521"/>
                  <a:gd name="connsiteX1" fmla="*/ 421510 w 1117545"/>
                  <a:gd name="connsiteY1" fmla="*/ 311384 h 2279521"/>
                  <a:gd name="connsiteX2" fmla="*/ 721763 w 1117545"/>
                  <a:gd name="connsiteY2" fmla="*/ 9221 h 2279521"/>
                  <a:gd name="connsiteX3" fmla="*/ 1117545 w 1117545"/>
                  <a:gd name="connsiteY3" fmla="*/ 154436 h 2279521"/>
                  <a:gd name="connsiteX4" fmla="*/ 1076604 w 1117545"/>
                  <a:gd name="connsiteY4" fmla="*/ 996679 h 2279521"/>
                  <a:gd name="connsiteX5" fmla="*/ 1038843 w 1117545"/>
                  <a:gd name="connsiteY5" fmla="*/ 2163838 h 2279521"/>
                  <a:gd name="connsiteX6" fmla="*/ 779365 w 1117545"/>
                  <a:gd name="connsiteY6" fmla="*/ 2271217 h 2279521"/>
                  <a:gd name="connsiteX7" fmla="*/ 720256 w 1117545"/>
                  <a:gd name="connsiteY7" fmla="*/ 2109708 h 2279521"/>
                  <a:gd name="connsiteX8" fmla="*/ 538439 w 1117545"/>
                  <a:gd name="connsiteY8" fmla="*/ 2237854 h 2279521"/>
                  <a:gd name="connsiteX9" fmla="*/ 454584 w 1117545"/>
                  <a:gd name="connsiteY9" fmla="*/ 2081199 h 2279521"/>
                  <a:gd name="connsiteX10" fmla="*/ 399993 w 1117545"/>
                  <a:gd name="connsiteY10" fmla="*/ 2187995 h 2279521"/>
                  <a:gd name="connsiteX11" fmla="*/ 305506 w 1117545"/>
                  <a:gd name="connsiteY11" fmla="*/ 2222072 h 2279521"/>
                  <a:gd name="connsiteX12" fmla="*/ 248528 w 1117545"/>
                  <a:gd name="connsiteY12" fmla="*/ 2137507 h 2279521"/>
                  <a:gd name="connsiteX13" fmla="*/ 285034 w 1117545"/>
                  <a:gd name="connsiteY13" fmla="*/ 1976412 h 2279521"/>
                  <a:gd name="connsiteX14" fmla="*/ 27695 w 1117545"/>
                  <a:gd name="connsiteY14" fmla="*/ 1976854 h 2279521"/>
                  <a:gd name="connsiteX15" fmla="*/ 108283 w 1117545"/>
                  <a:gd name="connsiteY15" fmla="*/ 1705551 h 2279521"/>
                  <a:gd name="connsiteX16" fmla="*/ 254890 w 1117545"/>
                  <a:gd name="connsiteY16" fmla="*/ 1430502 h 2279521"/>
                  <a:gd name="connsiteX17" fmla="*/ 346449 w 1117545"/>
                  <a:gd name="connsiteY17" fmla="*/ 887498 h 2279521"/>
                  <a:gd name="connsiteX0" fmla="*/ 325678 w 1096774"/>
                  <a:gd name="connsiteY0" fmla="*/ 887498 h 2279521"/>
                  <a:gd name="connsiteX1" fmla="*/ 400739 w 1096774"/>
                  <a:gd name="connsiteY1" fmla="*/ 311384 h 2279521"/>
                  <a:gd name="connsiteX2" fmla="*/ 700992 w 1096774"/>
                  <a:gd name="connsiteY2" fmla="*/ 9221 h 2279521"/>
                  <a:gd name="connsiteX3" fmla="*/ 1096774 w 1096774"/>
                  <a:gd name="connsiteY3" fmla="*/ 154436 h 2279521"/>
                  <a:gd name="connsiteX4" fmla="*/ 1055833 w 1096774"/>
                  <a:gd name="connsiteY4" fmla="*/ 996679 h 2279521"/>
                  <a:gd name="connsiteX5" fmla="*/ 1018072 w 1096774"/>
                  <a:gd name="connsiteY5" fmla="*/ 2163838 h 2279521"/>
                  <a:gd name="connsiteX6" fmla="*/ 758594 w 1096774"/>
                  <a:gd name="connsiteY6" fmla="*/ 2271217 h 2279521"/>
                  <a:gd name="connsiteX7" fmla="*/ 699485 w 1096774"/>
                  <a:gd name="connsiteY7" fmla="*/ 2109708 h 2279521"/>
                  <a:gd name="connsiteX8" fmla="*/ 517668 w 1096774"/>
                  <a:gd name="connsiteY8" fmla="*/ 2237854 h 2279521"/>
                  <a:gd name="connsiteX9" fmla="*/ 433813 w 1096774"/>
                  <a:gd name="connsiteY9" fmla="*/ 2081199 h 2279521"/>
                  <a:gd name="connsiteX10" fmla="*/ 379222 w 1096774"/>
                  <a:gd name="connsiteY10" fmla="*/ 2187995 h 2279521"/>
                  <a:gd name="connsiteX11" fmla="*/ 284735 w 1096774"/>
                  <a:gd name="connsiteY11" fmla="*/ 2222072 h 2279521"/>
                  <a:gd name="connsiteX12" fmla="*/ 227757 w 1096774"/>
                  <a:gd name="connsiteY12" fmla="*/ 2137507 h 2279521"/>
                  <a:gd name="connsiteX13" fmla="*/ 254215 w 1096774"/>
                  <a:gd name="connsiteY13" fmla="*/ 1966364 h 2279521"/>
                  <a:gd name="connsiteX14" fmla="*/ 6924 w 1096774"/>
                  <a:gd name="connsiteY14" fmla="*/ 1976854 h 2279521"/>
                  <a:gd name="connsiteX15" fmla="*/ 87512 w 1096774"/>
                  <a:gd name="connsiteY15" fmla="*/ 1705551 h 2279521"/>
                  <a:gd name="connsiteX16" fmla="*/ 234119 w 1096774"/>
                  <a:gd name="connsiteY16" fmla="*/ 1430502 h 2279521"/>
                  <a:gd name="connsiteX17" fmla="*/ 325678 w 1096774"/>
                  <a:gd name="connsiteY17" fmla="*/ 887498 h 227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6774" h="2279521">
                    <a:moveTo>
                      <a:pt x="325678" y="887498"/>
                    </a:moveTo>
                    <a:cubicBezTo>
                      <a:pt x="353448" y="700978"/>
                      <a:pt x="355922" y="536302"/>
                      <a:pt x="400739" y="311384"/>
                    </a:cubicBezTo>
                    <a:cubicBezTo>
                      <a:pt x="479214" y="165005"/>
                      <a:pt x="584986" y="35379"/>
                      <a:pt x="700992" y="9221"/>
                    </a:cubicBezTo>
                    <a:cubicBezTo>
                      <a:pt x="816998" y="-16937"/>
                      <a:pt x="1013750" y="6919"/>
                      <a:pt x="1096774" y="154436"/>
                    </a:cubicBezTo>
                    <a:cubicBezTo>
                      <a:pt x="1029673" y="472550"/>
                      <a:pt x="1080854" y="793100"/>
                      <a:pt x="1055833" y="996679"/>
                    </a:cubicBezTo>
                    <a:cubicBezTo>
                      <a:pt x="1112699" y="1602867"/>
                      <a:pt x="1066977" y="2020870"/>
                      <a:pt x="1018072" y="2163838"/>
                    </a:cubicBezTo>
                    <a:cubicBezTo>
                      <a:pt x="995410" y="2313669"/>
                      <a:pt x="808887" y="2277434"/>
                      <a:pt x="758594" y="2271217"/>
                    </a:cubicBezTo>
                    <a:cubicBezTo>
                      <a:pt x="708301" y="2265000"/>
                      <a:pt x="750273" y="2095788"/>
                      <a:pt x="699485" y="2109708"/>
                    </a:cubicBezTo>
                    <a:cubicBezTo>
                      <a:pt x="648697" y="2123628"/>
                      <a:pt x="653408" y="2258039"/>
                      <a:pt x="517668" y="2237854"/>
                    </a:cubicBezTo>
                    <a:cubicBezTo>
                      <a:pt x="418722" y="2258326"/>
                      <a:pt x="483855" y="2095984"/>
                      <a:pt x="433813" y="2081199"/>
                    </a:cubicBezTo>
                    <a:cubicBezTo>
                      <a:pt x="399519" y="2068214"/>
                      <a:pt x="404068" y="2164516"/>
                      <a:pt x="379222" y="2187995"/>
                    </a:cubicBezTo>
                    <a:cubicBezTo>
                      <a:pt x="354376" y="2211474"/>
                      <a:pt x="303434" y="2227682"/>
                      <a:pt x="284735" y="2222072"/>
                    </a:cubicBezTo>
                    <a:cubicBezTo>
                      <a:pt x="266036" y="2216462"/>
                      <a:pt x="231169" y="2178450"/>
                      <a:pt x="227757" y="2137507"/>
                    </a:cubicBezTo>
                    <a:cubicBezTo>
                      <a:pt x="224345" y="2096564"/>
                      <a:pt x="302240" y="1996879"/>
                      <a:pt x="254215" y="1966364"/>
                    </a:cubicBezTo>
                    <a:cubicBezTo>
                      <a:pt x="94990" y="2056363"/>
                      <a:pt x="34708" y="2020323"/>
                      <a:pt x="6924" y="1976854"/>
                    </a:cubicBezTo>
                    <a:cubicBezTo>
                      <a:pt x="-20860" y="1933385"/>
                      <a:pt x="40882" y="1791000"/>
                      <a:pt x="87512" y="1705551"/>
                    </a:cubicBezTo>
                    <a:cubicBezTo>
                      <a:pt x="134142" y="1620102"/>
                      <a:pt x="194425" y="1572454"/>
                      <a:pt x="234119" y="1430502"/>
                    </a:cubicBezTo>
                    <a:cubicBezTo>
                      <a:pt x="290984" y="1254553"/>
                      <a:pt x="297908" y="1074018"/>
                      <a:pt x="325678" y="887498"/>
                    </a:cubicBezTo>
                    <a:close/>
                  </a:path>
                </a:pathLst>
              </a:custGeom>
              <a:solidFill>
                <a:srgbClr val="FBFAF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11" name="Kép 1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99" b="99181" l="0" r="98031">
                            <a14:backgroundMark x1="30226" y1="2814" x2="4401" y2="36694"/>
                            <a14:backgroundMark x1="17313" y1="80549" x2="1679" y2="55290"/>
                            <a14:backgroundMark x1="26809" y1="5130" x2="13955" y2="89954"/>
                            <a14:backgroundMark x1="13955" y1="80371" x2="13955" y2="80371"/>
                            <a14:backgroundMark x1="34279" y1="68222" x2="35669" y2="61952"/>
                            <a14:backgroundMark x1="40764" y1="5130" x2="33990" y2="34378"/>
                            <a14:backgroundMark x1="40417" y1="22693" x2="37348" y2="27681"/>
                            <a14:backgroundMark x1="37001" y1="65942" x2="37348" y2="611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3746" y="-82701"/>
                <a:ext cx="3545619" cy="5762915"/>
              </a:xfrm>
              <a:prstGeom prst="rect">
                <a:avLst/>
              </a:prstGeom>
            </p:spPr>
          </p:pic>
        </p:grpSp>
      </p:grpSp>
      <p:sp>
        <p:nvSpPr>
          <p:cNvPr id="97" name="Ellipszis 96"/>
          <p:cNvSpPr/>
          <p:nvPr/>
        </p:nvSpPr>
        <p:spPr>
          <a:xfrm>
            <a:off x="10190757" y="647448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07" name="Csoportba foglalás 106"/>
          <p:cNvGrpSpPr/>
          <p:nvPr/>
        </p:nvGrpSpPr>
        <p:grpSpPr>
          <a:xfrm>
            <a:off x="-122867" y="1382194"/>
            <a:ext cx="12417429" cy="5686075"/>
            <a:chOff x="-236675" y="1305429"/>
            <a:chExt cx="12520821" cy="5686075"/>
          </a:xfrm>
        </p:grpSpPr>
        <p:sp>
          <p:nvSpPr>
            <p:cNvPr id="118" name="Téglalap 1"/>
            <p:cNvSpPr/>
            <p:nvPr/>
          </p:nvSpPr>
          <p:spPr>
            <a:xfrm>
              <a:off x="-24064" y="1666506"/>
              <a:ext cx="12216063" cy="5191494"/>
            </a:xfrm>
            <a:custGeom>
              <a:avLst/>
              <a:gdLst>
                <a:gd name="connsiteX0" fmla="*/ 0 w 12192000"/>
                <a:gd name="connsiteY0" fmla="*/ 0 h 4355528"/>
                <a:gd name="connsiteX1" fmla="*/ 12192000 w 12192000"/>
                <a:gd name="connsiteY1" fmla="*/ 0 h 4355528"/>
                <a:gd name="connsiteX2" fmla="*/ 12192000 w 12192000"/>
                <a:gd name="connsiteY2" fmla="*/ 4355528 h 4355528"/>
                <a:gd name="connsiteX3" fmla="*/ 0 w 12192000"/>
                <a:gd name="connsiteY3" fmla="*/ 4355528 h 4355528"/>
                <a:gd name="connsiteX4" fmla="*/ 0 w 12192000"/>
                <a:gd name="connsiteY4" fmla="*/ 0 h 4355528"/>
                <a:gd name="connsiteX0" fmla="*/ 0 w 12192000"/>
                <a:gd name="connsiteY0" fmla="*/ 752501 h 5108029"/>
                <a:gd name="connsiteX1" fmla="*/ 4319752 w 12192000"/>
                <a:gd name="connsiteY1" fmla="*/ 1 h 5108029"/>
                <a:gd name="connsiteX2" fmla="*/ 12192000 w 12192000"/>
                <a:gd name="connsiteY2" fmla="*/ 752501 h 5108029"/>
                <a:gd name="connsiteX3" fmla="*/ 12192000 w 12192000"/>
                <a:gd name="connsiteY3" fmla="*/ 5108029 h 5108029"/>
                <a:gd name="connsiteX4" fmla="*/ 0 w 12192000"/>
                <a:gd name="connsiteY4" fmla="*/ 5108029 h 5108029"/>
                <a:gd name="connsiteX5" fmla="*/ 0 w 12192000"/>
                <a:gd name="connsiteY5" fmla="*/ 752501 h 51080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35966 h 5191494"/>
                <a:gd name="connsiteX1" fmla="*/ 4319752 w 12192000"/>
                <a:gd name="connsiteY1" fmla="*/ 83466 h 5191494"/>
                <a:gd name="connsiteX2" fmla="*/ 12192000 w 12192000"/>
                <a:gd name="connsiteY2" fmla="*/ 835966 h 5191494"/>
                <a:gd name="connsiteX3" fmla="*/ 12192000 w 12192000"/>
                <a:gd name="connsiteY3" fmla="*/ 5191494 h 5191494"/>
                <a:gd name="connsiteX4" fmla="*/ 0 w 12192000"/>
                <a:gd name="connsiteY4" fmla="*/ 5191494 h 5191494"/>
                <a:gd name="connsiteX5" fmla="*/ 0 w 12192000"/>
                <a:gd name="connsiteY5" fmla="*/ 835966 h 5191494"/>
                <a:gd name="connsiteX0" fmla="*/ 0 w 12216063"/>
                <a:gd name="connsiteY0" fmla="*/ 1485671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485671 h 5191494"/>
                <a:gd name="connsiteX0" fmla="*/ 0 w 12216063"/>
                <a:gd name="connsiteY0" fmla="*/ 1148787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148787 h 519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6063" h="5191494">
                  <a:moveTo>
                    <a:pt x="0" y="1148787"/>
                  </a:moveTo>
                  <a:cubicBezTo>
                    <a:pt x="672662" y="1150202"/>
                    <a:pt x="3262079" y="274556"/>
                    <a:pt x="4343815" y="83466"/>
                  </a:cubicBezTo>
                  <a:cubicBezTo>
                    <a:pt x="6173813" y="-267280"/>
                    <a:pt x="9591980" y="585133"/>
                    <a:pt x="12216063" y="835966"/>
                  </a:cubicBezTo>
                  <a:lnTo>
                    <a:pt x="12216063" y="5191494"/>
                  </a:lnTo>
                  <a:lnTo>
                    <a:pt x="24063" y="5191494"/>
                  </a:lnTo>
                  <a:lnTo>
                    <a:pt x="0" y="1148787"/>
                  </a:lnTo>
                  <a:close/>
                </a:path>
              </a:pathLst>
            </a:custGeom>
            <a:solidFill>
              <a:srgbClr val="241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"/>
            <p:cNvSpPr/>
            <p:nvPr/>
          </p:nvSpPr>
          <p:spPr>
            <a:xfrm flipH="1">
              <a:off x="-39955" y="3031578"/>
              <a:ext cx="12216063" cy="3833243"/>
            </a:xfrm>
            <a:custGeom>
              <a:avLst/>
              <a:gdLst>
                <a:gd name="connsiteX0" fmla="*/ 0 w 12192000"/>
                <a:gd name="connsiteY0" fmla="*/ 0 h 4355528"/>
                <a:gd name="connsiteX1" fmla="*/ 12192000 w 12192000"/>
                <a:gd name="connsiteY1" fmla="*/ 0 h 4355528"/>
                <a:gd name="connsiteX2" fmla="*/ 12192000 w 12192000"/>
                <a:gd name="connsiteY2" fmla="*/ 4355528 h 4355528"/>
                <a:gd name="connsiteX3" fmla="*/ 0 w 12192000"/>
                <a:gd name="connsiteY3" fmla="*/ 4355528 h 4355528"/>
                <a:gd name="connsiteX4" fmla="*/ 0 w 12192000"/>
                <a:gd name="connsiteY4" fmla="*/ 0 h 4355528"/>
                <a:gd name="connsiteX0" fmla="*/ 0 w 12192000"/>
                <a:gd name="connsiteY0" fmla="*/ 752501 h 5108029"/>
                <a:gd name="connsiteX1" fmla="*/ 4319752 w 12192000"/>
                <a:gd name="connsiteY1" fmla="*/ 1 h 5108029"/>
                <a:gd name="connsiteX2" fmla="*/ 12192000 w 12192000"/>
                <a:gd name="connsiteY2" fmla="*/ 752501 h 5108029"/>
                <a:gd name="connsiteX3" fmla="*/ 12192000 w 12192000"/>
                <a:gd name="connsiteY3" fmla="*/ 5108029 h 5108029"/>
                <a:gd name="connsiteX4" fmla="*/ 0 w 12192000"/>
                <a:gd name="connsiteY4" fmla="*/ 5108029 h 5108029"/>
                <a:gd name="connsiteX5" fmla="*/ 0 w 12192000"/>
                <a:gd name="connsiteY5" fmla="*/ 752501 h 51080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35966 h 5191494"/>
                <a:gd name="connsiteX1" fmla="*/ 4319752 w 12192000"/>
                <a:gd name="connsiteY1" fmla="*/ 83466 h 5191494"/>
                <a:gd name="connsiteX2" fmla="*/ 12192000 w 12192000"/>
                <a:gd name="connsiteY2" fmla="*/ 835966 h 5191494"/>
                <a:gd name="connsiteX3" fmla="*/ 12192000 w 12192000"/>
                <a:gd name="connsiteY3" fmla="*/ 5191494 h 5191494"/>
                <a:gd name="connsiteX4" fmla="*/ 0 w 12192000"/>
                <a:gd name="connsiteY4" fmla="*/ 5191494 h 5191494"/>
                <a:gd name="connsiteX5" fmla="*/ 0 w 12192000"/>
                <a:gd name="connsiteY5" fmla="*/ 835966 h 5191494"/>
                <a:gd name="connsiteX0" fmla="*/ 0 w 12216063"/>
                <a:gd name="connsiteY0" fmla="*/ 1485671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485671 h 5191494"/>
                <a:gd name="connsiteX0" fmla="*/ 0 w 12216063"/>
                <a:gd name="connsiteY0" fmla="*/ 1148787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148787 h 519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6063" h="5191494">
                  <a:moveTo>
                    <a:pt x="0" y="1148787"/>
                  </a:moveTo>
                  <a:cubicBezTo>
                    <a:pt x="672662" y="1150202"/>
                    <a:pt x="3262079" y="274556"/>
                    <a:pt x="4343815" y="83466"/>
                  </a:cubicBezTo>
                  <a:cubicBezTo>
                    <a:pt x="6173813" y="-267280"/>
                    <a:pt x="9591980" y="585133"/>
                    <a:pt x="12216063" y="835966"/>
                  </a:cubicBezTo>
                  <a:lnTo>
                    <a:pt x="12216063" y="5191494"/>
                  </a:lnTo>
                  <a:lnTo>
                    <a:pt x="24063" y="5191494"/>
                  </a:lnTo>
                  <a:lnTo>
                    <a:pt x="0" y="1148787"/>
                  </a:lnTo>
                  <a:close/>
                </a:path>
              </a:pathLst>
            </a:custGeom>
            <a:solidFill>
              <a:srgbClr val="382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4" name="Csoportba foglalás 143"/>
            <p:cNvGrpSpPr/>
            <p:nvPr/>
          </p:nvGrpSpPr>
          <p:grpSpPr>
            <a:xfrm>
              <a:off x="7230882" y="2013114"/>
              <a:ext cx="5053264" cy="4910790"/>
              <a:chOff x="7201807" y="2071722"/>
              <a:chExt cx="5053264" cy="4910790"/>
            </a:xfrm>
          </p:grpSpPr>
          <p:sp>
            <p:nvSpPr>
              <p:cNvPr id="186" name="Téglalap 5"/>
              <p:cNvSpPr/>
              <p:nvPr/>
            </p:nvSpPr>
            <p:spPr>
              <a:xfrm>
                <a:off x="7201807" y="2071722"/>
                <a:ext cx="5053264" cy="48985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7690390"/>
                  <a:gd name="connsiteY0" fmla="*/ 199046 h 5361596"/>
                  <a:gd name="connsiteX1" fmla="*/ 7576090 w 7690390"/>
                  <a:gd name="connsiteY1" fmla="*/ 122846 h 5361596"/>
                  <a:gd name="connsiteX2" fmla="*/ 7690390 w 7690390"/>
                  <a:gd name="connsiteY2" fmla="*/ 5285396 h 5361596"/>
                  <a:gd name="connsiteX3" fmla="*/ 241840 w 7690390"/>
                  <a:gd name="connsiteY3" fmla="*/ 5361596 h 5361596"/>
                  <a:gd name="connsiteX4" fmla="*/ 241840 w 7690390"/>
                  <a:gd name="connsiteY4" fmla="*/ 199046 h 5361596"/>
                  <a:gd name="connsiteX0" fmla="*/ 255368 w 7654451"/>
                  <a:gd name="connsiteY0" fmla="*/ 526895 h 5238750"/>
                  <a:gd name="connsiteX1" fmla="*/ 7540151 w 7654451"/>
                  <a:gd name="connsiteY1" fmla="*/ 0 h 5238750"/>
                  <a:gd name="connsiteX2" fmla="*/ 7654451 w 7654451"/>
                  <a:gd name="connsiteY2" fmla="*/ 5162550 h 5238750"/>
                  <a:gd name="connsiteX3" fmla="*/ 205901 w 7654451"/>
                  <a:gd name="connsiteY3" fmla="*/ 5238750 h 5238750"/>
                  <a:gd name="connsiteX4" fmla="*/ 255368 w 7654451"/>
                  <a:gd name="connsiteY4" fmla="*/ 526895 h 523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451" h="5238750">
                    <a:moveTo>
                      <a:pt x="255368" y="526895"/>
                    </a:moveTo>
                    <a:cubicBezTo>
                      <a:pt x="919286" y="113698"/>
                      <a:pt x="5095401" y="25400"/>
                      <a:pt x="7540151" y="0"/>
                    </a:cubicBezTo>
                    <a:lnTo>
                      <a:pt x="7654451" y="5162550"/>
                    </a:lnTo>
                    <a:lnTo>
                      <a:pt x="205901" y="5238750"/>
                    </a:lnTo>
                    <a:cubicBezTo>
                      <a:pt x="205901" y="3517900"/>
                      <a:pt x="-288774" y="2707285"/>
                      <a:pt x="255368" y="526895"/>
                    </a:cubicBezTo>
                    <a:close/>
                  </a:path>
                </a:pathLst>
              </a:custGeom>
              <a:solidFill>
                <a:srgbClr val="535484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5"/>
              <p:cNvSpPr/>
              <p:nvPr/>
            </p:nvSpPr>
            <p:spPr>
              <a:xfrm>
                <a:off x="7689699" y="2724205"/>
                <a:ext cx="4478804" cy="42127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0390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lnTo>
                      <a:pt x="7690390" y="5209473"/>
                    </a:ln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313867"/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Téglalap 5"/>
              <p:cNvSpPr/>
              <p:nvPr/>
            </p:nvSpPr>
            <p:spPr>
              <a:xfrm>
                <a:off x="9163388" y="4214994"/>
                <a:ext cx="1615158" cy="2767517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Téglalap 5"/>
              <p:cNvSpPr/>
              <p:nvPr/>
            </p:nvSpPr>
            <p:spPr>
              <a:xfrm>
                <a:off x="9518535" y="4604554"/>
                <a:ext cx="1206922" cy="2377958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Téglalap 5"/>
              <p:cNvSpPr/>
              <p:nvPr/>
            </p:nvSpPr>
            <p:spPr>
              <a:xfrm>
                <a:off x="10778546" y="3212911"/>
                <a:ext cx="1138368" cy="1257359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Téglalap 5"/>
              <p:cNvSpPr/>
              <p:nvPr/>
            </p:nvSpPr>
            <p:spPr>
              <a:xfrm>
                <a:off x="10965200" y="3396992"/>
                <a:ext cx="913980" cy="1051906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6" name="Csoportba foglalás 145"/>
            <p:cNvGrpSpPr/>
            <p:nvPr/>
          </p:nvGrpSpPr>
          <p:grpSpPr>
            <a:xfrm>
              <a:off x="-236675" y="2092933"/>
              <a:ext cx="5053264" cy="4898571"/>
              <a:chOff x="-193059" y="1992085"/>
              <a:chExt cx="5053264" cy="4898571"/>
            </a:xfrm>
          </p:grpSpPr>
          <p:grpSp>
            <p:nvGrpSpPr>
              <p:cNvPr id="176" name="Csoportba foglalás 175"/>
              <p:cNvGrpSpPr/>
              <p:nvPr/>
            </p:nvGrpSpPr>
            <p:grpSpPr>
              <a:xfrm flipH="1">
                <a:off x="-193059" y="1992085"/>
                <a:ext cx="5053264" cy="4898571"/>
                <a:chOff x="-8792730" y="2322737"/>
                <a:chExt cx="5053264" cy="4898571"/>
              </a:xfrm>
            </p:grpSpPr>
            <p:sp>
              <p:nvSpPr>
                <p:cNvPr id="184" name="Téglalap 5"/>
                <p:cNvSpPr/>
                <p:nvPr/>
              </p:nvSpPr>
              <p:spPr>
                <a:xfrm>
                  <a:off x="-8792730" y="2322737"/>
                  <a:ext cx="5053264" cy="48985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23123 h 5285673"/>
                    <a:gd name="connsiteX1" fmla="*/ 7334250 w 7448550"/>
                    <a:gd name="connsiteY1" fmla="*/ 46923 h 5285673"/>
                    <a:gd name="connsiteX2" fmla="*/ 7448550 w 7448550"/>
                    <a:gd name="connsiteY2" fmla="*/ 5209473 h 5285673"/>
                    <a:gd name="connsiteX3" fmla="*/ 0 w 7448550"/>
                    <a:gd name="connsiteY3" fmla="*/ 5285673 h 5285673"/>
                    <a:gd name="connsiteX4" fmla="*/ 0 w 7448550"/>
                    <a:gd name="connsiteY4" fmla="*/ 123123 h 5285673"/>
                    <a:gd name="connsiteX0" fmla="*/ 241840 w 7690390"/>
                    <a:gd name="connsiteY0" fmla="*/ 123123 h 5285673"/>
                    <a:gd name="connsiteX1" fmla="*/ 7576090 w 7690390"/>
                    <a:gd name="connsiteY1" fmla="*/ 46923 h 5285673"/>
                    <a:gd name="connsiteX2" fmla="*/ 7690390 w 7690390"/>
                    <a:gd name="connsiteY2" fmla="*/ 5209473 h 5285673"/>
                    <a:gd name="connsiteX3" fmla="*/ 241840 w 7690390"/>
                    <a:gd name="connsiteY3" fmla="*/ 5285673 h 5285673"/>
                    <a:gd name="connsiteX4" fmla="*/ 241840 w 7690390"/>
                    <a:gd name="connsiteY4" fmla="*/ 123123 h 5285673"/>
                    <a:gd name="connsiteX0" fmla="*/ 241840 w 7690390"/>
                    <a:gd name="connsiteY0" fmla="*/ 199046 h 5361596"/>
                    <a:gd name="connsiteX1" fmla="*/ 7576090 w 7690390"/>
                    <a:gd name="connsiteY1" fmla="*/ 122846 h 5361596"/>
                    <a:gd name="connsiteX2" fmla="*/ 7690390 w 7690390"/>
                    <a:gd name="connsiteY2" fmla="*/ 5285396 h 5361596"/>
                    <a:gd name="connsiteX3" fmla="*/ 241840 w 7690390"/>
                    <a:gd name="connsiteY3" fmla="*/ 5361596 h 5361596"/>
                    <a:gd name="connsiteX4" fmla="*/ 241840 w 7690390"/>
                    <a:gd name="connsiteY4" fmla="*/ 199046 h 5361596"/>
                    <a:gd name="connsiteX0" fmla="*/ 255368 w 7654451"/>
                    <a:gd name="connsiteY0" fmla="*/ 526895 h 5238750"/>
                    <a:gd name="connsiteX1" fmla="*/ 7540151 w 7654451"/>
                    <a:gd name="connsiteY1" fmla="*/ 0 h 5238750"/>
                    <a:gd name="connsiteX2" fmla="*/ 7654451 w 7654451"/>
                    <a:gd name="connsiteY2" fmla="*/ 5162550 h 5238750"/>
                    <a:gd name="connsiteX3" fmla="*/ 205901 w 7654451"/>
                    <a:gd name="connsiteY3" fmla="*/ 5238750 h 5238750"/>
                    <a:gd name="connsiteX4" fmla="*/ 255368 w 7654451"/>
                    <a:gd name="connsiteY4" fmla="*/ 526895 h 523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4451" h="5238750">
                      <a:moveTo>
                        <a:pt x="255368" y="526895"/>
                      </a:moveTo>
                      <a:cubicBezTo>
                        <a:pt x="919286" y="113698"/>
                        <a:pt x="5095401" y="25400"/>
                        <a:pt x="7540151" y="0"/>
                      </a:cubicBezTo>
                      <a:lnTo>
                        <a:pt x="7654451" y="5162550"/>
                      </a:lnTo>
                      <a:lnTo>
                        <a:pt x="205901" y="5238750"/>
                      </a:lnTo>
                      <a:cubicBezTo>
                        <a:pt x="205901" y="3517900"/>
                        <a:pt x="-288774" y="2707285"/>
                        <a:pt x="255368" y="526895"/>
                      </a:cubicBezTo>
                      <a:close/>
                    </a:path>
                  </a:pathLst>
                </a:custGeom>
                <a:solidFill>
                  <a:srgbClr val="535484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5" name="Téglalap 5"/>
                <p:cNvSpPr/>
                <p:nvPr/>
              </p:nvSpPr>
              <p:spPr>
                <a:xfrm>
                  <a:off x="-8232128" y="3008537"/>
                  <a:ext cx="4478804" cy="42127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23123 h 5285673"/>
                    <a:gd name="connsiteX1" fmla="*/ 7334250 w 7448550"/>
                    <a:gd name="connsiteY1" fmla="*/ 46923 h 5285673"/>
                    <a:gd name="connsiteX2" fmla="*/ 7448550 w 7448550"/>
                    <a:gd name="connsiteY2" fmla="*/ 5209473 h 5285673"/>
                    <a:gd name="connsiteX3" fmla="*/ 0 w 7448550"/>
                    <a:gd name="connsiteY3" fmla="*/ 5285673 h 5285673"/>
                    <a:gd name="connsiteX4" fmla="*/ 0 w 7448550"/>
                    <a:gd name="connsiteY4" fmla="*/ 123123 h 5285673"/>
                    <a:gd name="connsiteX0" fmla="*/ 241840 w 7690390"/>
                    <a:gd name="connsiteY0" fmla="*/ 123123 h 5285673"/>
                    <a:gd name="connsiteX1" fmla="*/ 7576090 w 7690390"/>
                    <a:gd name="connsiteY1" fmla="*/ 46923 h 5285673"/>
                    <a:gd name="connsiteX2" fmla="*/ 7690390 w 7690390"/>
                    <a:gd name="connsiteY2" fmla="*/ 5209473 h 5285673"/>
                    <a:gd name="connsiteX3" fmla="*/ 241840 w 7690390"/>
                    <a:gd name="connsiteY3" fmla="*/ 5285673 h 5285673"/>
                    <a:gd name="connsiteX4" fmla="*/ 241840 w 7690390"/>
                    <a:gd name="connsiteY4" fmla="*/ 123123 h 5285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0390" h="5285673">
                      <a:moveTo>
                        <a:pt x="241840" y="123123"/>
                      </a:moveTo>
                      <a:cubicBezTo>
                        <a:pt x="1994045" y="-116729"/>
                        <a:pt x="5131340" y="72323"/>
                        <a:pt x="7576090" y="46923"/>
                      </a:cubicBezTo>
                      <a:lnTo>
                        <a:pt x="7690390" y="5209473"/>
                      </a:lnTo>
                      <a:lnTo>
                        <a:pt x="241840" y="5285673"/>
                      </a:lnTo>
                      <a:cubicBezTo>
                        <a:pt x="241840" y="3564823"/>
                        <a:pt x="-302302" y="2303513"/>
                        <a:pt x="241840" y="123123"/>
                      </a:cubicBezTo>
                      <a:close/>
                    </a:path>
                  </a:pathLst>
                </a:custGeom>
                <a:solidFill>
                  <a:srgbClr val="242C5E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7" name="Csoportba foglalás 176"/>
              <p:cNvGrpSpPr/>
              <p:nvPr/>
            </p:nvGrpSpPr>
            <p:grpSpPr>
              <a:xfrm>
                <a:off x="2121198" y="3149278"/>
                <a:ext cx="1240754" cy="1235717"/>
                <a:chOff x="7592706" y="9028409"/>
                <a:chExt cx="1781946" cy="2817195"/>
              </a:xfrm>
            </p:grpSpPr>
            <p:sp>
              <p:nvSpPr>
                <p:cNvPr id="182" name="Téglalap 5"/>
                <p:cNvSpPr/>
                <p:nvPr/>
              </p:nvSpPr>
              <p:spPr>
                <a:xfrm>
                  <a:off x="7592706" y="9028409"/>
                  <a:ext cx="1781945" cy="2817195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3" name="Téglalap 5"/>
                <p:cNvSpPr/>
                <p:nvPr/>
              </p:nvSpPr>
              <p:spPr>
                <a:xfrm>
                  <a:off x="7903030" y="9339943"/>
                  <a:ext cx="1471622" cy="250566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9" name="Csoportba foglalás 178"/>
              <p:cNvGrpSpPr/>
              <p:nvPr/>
            </p:nvGrpSpPr>
            <p:grpSpPr>
              <a:xfrm>
                <a:off x="312576" y="3763489"/>
                <a:ext cx="1646424" cy="3080823"/>
                <a:chOff x="5207804" y="7400356"/>
                <a:chExt cx="2364562" cy="4589396"/>
              </a:xfrm>
            </p:grpSpPr>
            <p:sp>
              <p:nvSpPr>
                <p:cNvPr id="180" name="Téglalap 5"/>
                <p:cNvSpPr/>
                <p:nvPr/>
              </p:nvSpPr>
              <p:spPr>
                <a:xfrm>
                  <a:off x="5207804" y="7400356"/>
                  <a:ext cx="2364562" cy="4536616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1" name="Téglalap 5"/>
                <p:cNvSpPr/>
                <p:nvPr/>
              </p:nvSpPr>
              <p:spPr>
                <a:xfrm>
                  <a:off x="5690299" y="7871881"/>
                  <a:ext cx="1801966" cy="41178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47" name="Csoportba foglalás 146"/>
            <p:cNvGrpSpPr/>
            <p:nvPr/>
          </p:nvGrpSpPr>
          <p:grpSpPr>
            <a:xfrm>
              <a:off x="4043202" y="1305429"/>
              <a:ext cx="5317711" cy="5650431"/>
              <a:chOff x="4376966" y="1223610"/>
              <a:chExt cx="5317711" cy="5650431"/>
            </a:xfrm>
          </p:grpSpPr>
          <p:sp>
            <p:nvSpPr>
              <p:cNvPr id="150" name="Ellipszis 149"/>
              <p:cNvSpPr>
                <a:spLocks noChangeAspect="1"/>
              </p:cNvSpPr>
              <p:nvPr/>
            </p:nvSpPr>
            <p:spPr>
              <a:xfrm>
                <a:off x="7491995" y="2831781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Ellipszis 150"/>
              <p:cNvSpPr>
                <a:spLocks noChangeAspect="1"/>
              </p:cNvSpPr>
              <p:nvPr/>
            </p:nvSpPr>
            <p:spPr>
              <a:xfrm>
                <a:off x="7155347" y="2788565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2" name="Csoportba foglalás 151"/>
              <p:cNvGrpSpPr/>
              <p:nvPr/>
            </p:nvGrpSpPr>
            <p:grpSpPr>
              <a:xfrm>
                <a:off x="5925078" y="2094125"/>
                <a:ext cx="354648" cy="61216"/>
                <a:chOff x="4808718" y="1674387"/>
                <a:chExt cx="354648" cy="61216"/>
              </a:xfrm>
            </p:grpSpPr>
            <p:sp>
              <p:nvSpPr>
                <p:cNvPr id="166" name="Ellipszis 165"/>
                <p:cNvSpPr>
                  <a:spLocks noChangeAspect="1"/>
                </p:cNvSpPr>
                <p:nvPr/>
              </p:nvSpPr>
              <p:spPr>
                <a:xfrm>
                  <a:off x="5145366" y="1717603"/>
                  <a:ext cx="18000" cy="1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Ellipszis 174"/>
                <p:cNvSpPr>
                  <a:spLocks noChangeAspect="1"/>
                </p:cNvSpPr>
                <p:nvPr/>
              </p:nvSpPr>
              <p:spPr>
                <a:xfrm>
                  <a:off x="4808718" y="1674387"/>
                  <a:ext cx="18000" cy="1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3" name="Téglalap 5"/>
              <p:cNvSpPr/>
              <p:nvPr/>
            </p:nvSpPr>
            <p:spPr>
              <a:xfrm>
                <a:off x="4376966" y="1223610"/>
                <a:ext cx="5317711" cy="5634390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8055023"/>
                  <a:gd name="connsiteY0" fmla="*/ 123123 h 5285673"/>
                  <a:gd name="connsiteX1" fmla="*/ 7576090 w 8055023"/>
                  <a:gd name="connsiteY1" fmla="*/ 46923 h 5285673"/>
                  <a:gd name="connsiteX2" fmla="*/ 7690390 w 8055023"/>
                  <a:gd name="connsiteY2" fmla="*/ 5209473 h 5285673"/>
                  <a:gd name="connsiteX3" fmla="*/ 241840 w 8055023"/>
                  <a:gd name="connsiteY3" fmla="*/ 5285673 h 5285673"/>
                  <a:gd name="connsiteX4" fmla="*/ 241840 w 8055023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5023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cubicBezTo>
                      <a:pt x="8603540" y="2012861"/>
                      <a:pt x="7652290" y="3488623"/>
                      <a:pt x="7690390" y="5209473"/>
                    </a:cubicBez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57628F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Téglalap 5"/>
              <p:cNvSpPr/>
              <p:nvPr/>
            </p:nvSpPr>
            <p:spPr>
              <a:xfrm>
                <a:off x="4868766" y="1596347"/>
                <a:ext cx="4504788" cy="5277694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8332508"/>
                  <a:gd name="connsiteY0" fmla="*/ 123123 h 5285673"/>
                  <a:gd name="connsiteX1" fmla="*/ 7576090 w 8332508"/>
                  <a:gd name="connsiteY1" fmla="*/ 46923 h 5285673"/>
                  <a:gd name="connsiteX2" fmla="*/ 7690390 w 8332508"/>
                  <a:gd name="connsiteY2" fmla="*/ 5209473 h 5285673"/>
                  <a:gd name="connsiteX3" fmla="*/ 241840 w 8332508"/>
                  <a:gd name="connsiteY3" fmla="*/ 5285673 h 5285673"/>
                  <a:gd name="connsiteX4" fmla="*/ 241840 w 8332508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2508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cubicBezTo>
                      <a:pt x="9228872" y="2192958"/>
                      <a:pt x="7652290" y="3488623"/>
                      <a:pt x="7690390" y="5209473"/>
                    </a:cubicBez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101227">
                  <a:alpha val="87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5" name="Csoportba foglalás 154"/>
              <p:cNvGrpSpPr/>
              <p:nvPr/>
            </p:nvGrpSpPr>
            <p:grpSpPr>
              <a:xfrm>
                <a:off x="5258387" y="3285927"/>
                <a:ext cx="1049838" cy="1187714"/>
                <a:chOff x="7592706" y="9028409"/>
                <a:chExt cx="1781946" cy="2817195"/>
              </a:xfrm>
            </p:grpSpPr>
            <p:sp>
              <p:nvSpPr>
                <p:cNvPr id="159" name="Téglalap 5"/>
                <p:cNvSpPr/>
                <p:nvPr/>
              </p:nvSpPr>
              <p:spPr>
                <a:xfrm>
                  <a:off x="7592706" y="9028409"/>
                  <a:ext cx="1781945" cy="2817195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Téglalap 5"/>
                <p:cNvSpPr/>
                <p:nvPr/>
              </p:nvSpPr>
              <p:spPr>
                <a:xfrm>
                  <a:off x="7903030" y="9339943"/>
                  <a:ext cx="1471622" cy="250566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56" name="Csoportba foglalás 155"/>
              <p:cNvGrpSpPr/>
              <p:nvPr/>
            </p:nvGrpSpPr>
            <p:grpSpPr>
              <a:xfrm>
                <a:off x="6870865" y="3471392"/>
                <a:ext cx="1810036" cy="3334718"/>
                <a:chOff x="9872232" y="6154829"/>
                <a:chExt cx="3215425" cy="5893374"/>
              </a:xfrm>
            </p:grpSpPr>
            <p:sp>
              <p:nvSpPr>
                <p:cNvPr id="157" name="Téglalap 5"/>
                <p:cNvSpPr/>
                <p:nvPr/>
              </p:nvSpPr>
              <p:spPr>
                <a:xfrm>
                  <a:off x="9872232" y="6154829"/>
                  <a:ext cx="3194898" cy="5690776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Téglalap 5"/>
                <p:cNvSpPr/>
                <p:nvPr/>
              </p:nvSpPr>
              <p:spPr>
                <a:xfrm>
                  <a:off x="10252423" y="6704675"/>
                  <a:ext cx="2835234" cy="5343528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106" name="Szövegdoboz 105"/>
          <p:cNvSpPr txBox="1"/>
          <p:nvPr/>
        </p:nvSpPr>
        <p:spPr>
          <a:xfrm>
            <a:off x="3515415" y="2874180"/>
            <a:ext cx="5161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Mária is alhat már.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Isten kiválasztotta, hogy ő legyen a Fiának az édesanyja.</a:t>
            </a:r>
          </a:p>
          <a:p>
            <a:r>
              <a:rPr lang="hu-HU" sz="2800" dirty="0">
                <a:solidFill>
                  <a:schemeClr val="bg1"/>
                </a:solidFill>
              </a:rPr>
              <a:t>Mostantól az élete nagyon meg fog változni! </a:t>
            </a:r>
          </a:p>
        </p:txBody>
      </p:sp>
    </p:spTree>
    <p:extLst>
      <p:ext uri="{BB962C8B-B14F-4D97-AF65-F5344CB8AC3E}">
        <p14:creationId xmlns:p14="http://schemas.microsoft.com/office/powerpoint/2010/main" val="12795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2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4A75">
                <a:alpha val="74000"/>
              </a:srgbClr>
            </a:gs>
            <a:gs pos="38000">
              <a:schemeClr val="accent6">
                <a:lumMod val="89000"/>
                <a:alpha val="83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/>
          <p:cNvSpPr txBox="1"/>
          <p:nvPr/>
        </p:nvSpPr>
        <p:spPr>
          <a:xfrm>
            <a:off x="675528" y="358340"/>
            <a:ext cx="4140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chemeClr val="bg1"/>
                </a:solidFill>
              </a:rPr>
              <a:t>Tudod-e?</a:t>
            </a:r>
            <a:endParaRPr lang="hu-HU" sz="60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569159" y="4937723"/>
            <a:ext cx="7910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smtClean="0">
                <a:solidFill>
                  <a:schemeClr val="bg1"/>
                </a:solidFill>
              </a:rPr>
              <a:t>A </a:t>
            </a:r>
            <a:r>
              <a:rPr lang="hu-HU" sz="3200" smtClean="0">
                <a:solidFill>
                  <a:schemeClr val="bg1"/>
                </a:solidFill>
              </a:rPr>
              <a:t>karácsony </a:t>
            </a:r>
            <a:r>
              <a:rPr lang="hu-HU" sz="3200" dirty="0" smtClean="0">
                <a:solidFill>
                  <a:schemeClr val="bg1"/>
                </a:solidFill>
              </a:rPr>
              <a:t>előtti 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4 hetet adventnek nevezzük.</a:t>
            </a:r>
          </a:p>
          <a:p>
            <a:r>
              <a:rPr lang="hu-HU" sz="3200" dirty="0" smtClean="0">
                <a:solidFill>
                  <a:schemeClr val="bg1"/>
                </a:solidFill>
              </a:rPr>
              <a:t>Ezért van 4 gyertya az adventi koszorún.</a:t>
            </a:r>
            <a:endParaRPr lang="hu-HU" sz="3200" dirty="0">
              <a:solidFill>
                <a:schemeClr val="bg1"/>
              </a:solidFill>
            </a:endParaRPr>
          </a:p>
        </p:txBody>
      </p:sp>
      <p:grpSp>
        <p:nvGrpSpPr>
          <p:cNvPr id="135" name="Csoportba foglalás 134"/>
          <p:cNvGrpSpPr/>
          <p:nvPr/>
        </p:nvGrpSpPr>
        <p:grpSpPr>
          <a:xfrm>
            <a:off x="804727" y="2891071"/>
            <a:ext cx="3581929" cy="3498456"/>
            <a:chOff x="2219087" y="1450306"/>
            <a:chExt cx="4043095" cy="4044423"/>
          </a:xfrm>
        </p:grpSpPr>
        <p:sp>
          <p:nvSpPr>
            <p:cNvPr id="136" name="Fánk 135"/>
            <p:cNvSpPr/>
            <p:nvPr/>
          </p:nvSpPr>
          <p:spPr>
            <a:xfrm>
              <a:off x="2261004" y="1450306"/>
              <a:ext cx="4001178" cy="3933239"/>
            </a:xfrm>
            <a:prstGeom prst="donut">
              <a:avLst>
                <a:gd name="adj" fmla="val 16414"/>
              </a:avLst>
            </a:prstGeom>
            <a:solidFill>
              <a:srgbClr val="85961E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7" name="Ellipszis 7"/>
            <p:cNvSpPr/>
            <p:nvPr/>
          </p:nvSpPr>
          <p:spPr>
            <a:xfrm rot="19888918">
              <a:off x="2497706" y="1761027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123825">
              <a:solidFill>
                <a:srgbClr val="C6D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Ellipszis 7"/>
            <p:cNvSpPr/>
            <p:nvPr/>
          </p:nvSpPr>
          <p:spPr>
            <a:xfrm rot="2231623">
              <a:off x="2650106" y="1713945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117475">
              <a:solidFill>
                <a:srgbClr val="C6DB45">
                  <a:alpha val="7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Ellipszis 7"/>
            <p:cNvSpPr/>
            <p:nvPr/>
          </p:nvSpPr>
          <p:spPr>
            <a:xfrm rot="16491783">
              <a:off x="2497706" y="1713946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123825">
              <a:solidFill>
                <a:srgbClr val="E5E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0" name="Ellipszis 7"/>
            <p:cNvSpPr/>
            <p:nvPr/>
          </p:nvSpPr>
          <p:spPr>
            <a:xfrm rot="16491783">
              <a:off x="2650105" y="1810785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152400">
              <a:solidFill>
                <a:srgbClr val="E5EE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1" name="Ellipszis 7"/>
            <p:cNvSpPr/>
            <p:nvPr/>
          </p:nvSpPr>
          <p:spPr>
            <a:xfrm rot="8811357">
              <a:off x="2747004" y="1713944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47625">
              <a:solidFill>
                <a:srgbClr val="C6D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2" name="Ellipszis 7"/>
            <p:cNvSpPr/>
            <p:nvPr/>
          </p:nvSpPr>
          <p:spPr>
            <a:xfrm rot="11163908">
              <a:off x="2584818" y="1639848"/>
              <a:ext cx="3348996" cy="3334801"/>
            </a:xfrm>
            <a:custGeom>
              <a:avLst/>
              <a:gdLst>
                <a:gd name="connsiteX0" fmla="*/ 0 w 3180068"/>
                <a:gd name="connsiteY0" fmla="*/ 1493551 h 2987102"/>
                <a:gd name="connsiteX1" fmla="*/ 1590034 w 3180068"/>
                <a:gd name="connsiteY1" fmla="*/ 0 h 2987102"/>
                <a:gd name="connsiteX2" fmla="*/ 3180068 w 3180068"/>
                <a:gd name="connsiteY2" fmla="*/ 1493551 h 2987102"/>
                <a:gd name="connsiteX3" fmla="*/ 1590034 w 3180068"/>
                <a:gd name="connsiteY3" fmla="*/ 2987102 h 2987102"/>
                <a:gd name="connsiteX4" fmla="*/ 0 w 3180068"/>
                <a:gd name="connsiteY4" fmla="*/ 1493551 h 2987102"/>
                <a:gd name="connsiteX0" fmla="*/ 0 w 3202619"/>
                <a:gd name="connsiteY0" fmla="*/ 1570899 h 3064450"/>
                <a:gd name="connsiteX1" fmla="*/ 1590034 w 3202619"/>
                <a:gd name="connsiteY1" fmla="*/ 77348 h 3064450"/>
                <a:gd name="connsiteX2" fmla="*/ 2454608 w 3202619"/>
                <a:gd name="connsiteY2" fmla="*/ 355316 h 3064450"/>
                <a:gd name="connsiteX3" fmla="*/ 3180068 w 3202619"/>
                <a:gd name="connsiteY3" fmla="*/ 1570899 h 3064450"/>
                <a:gd name="connsiteX4" fmla="*/ 1590034 w 3202619"/>
                <a:gd name="connsiteY4" fmla="*/ 3064450 h 3064450"/>
                <a:gd name="connsiteX5" fmla="*/ 0 w 3202619"/>
                <a:gd name="connsiteY5" fmla="*/ 1570899 h 3064450"/>
                <a:gd name="connsiteX0" fmla="*/ 23471 w 3226090"/>
                <a:gd name="connsiteY0" fmla="*/ 1503232 h 2996783"/>
                <a:gd name="connsiteX1" fmla="*/ 727617 w 3226090"/>
                <a:gd name="connsiteY1" fmla="*/ 209350 h 2996783"/>
                <a:gd name="connsiteX2" fmla="*/ 1613505 w 3226090"/>
                <a:gd name="connsiteY2" fmla="*/ 9681 h 2996783"/>
                <a:gd name="connsiteX3" fmla="*/ 2478079 w 3226090"/>
                <a:gd name="connsiteY3" fmla="*/ 287649 h 2996783"/>
                <a:gd name="connsiteX4" fmla="*/ 3203539 w 3226090"/>
                <a:gd name="connsiteY4" fmla="*/ 1503232 h 2996783"/>
                <a:gd name="connsiteX5" fmla="*/ 1613505 w 3226090"/>
                <a:gd name="connsiteY5" fmla="*/ 2996783 h 2996783"/>
                <a:gd name="connsiteX6" fmla="*/ 23471 w 3226090"/>
                <a:gd name="connsiteY6" fmla="*/ 1503232 h 2996783"/>
                <a:gd name="connsiteX0" fmla="*/ 23471 w 3226090"/>
                <a:gd name="connsiteY0" fmla="*/ 1714919 h 3208470"/>
                <a:gd name="connsiteX1" fmla="*/ 727617 w 3226090"/>
                <a:gd name="connsiteY1" fmla="*/ 421037 h 3208470"/>
                <a:gd name="connsiteX2" fmla="*/ 1692333 w 3226090"/>
                <a:gd name="connsiteY2" fmla="*/ 651 h 3208470"/>
                <a:gd name="connsiteX3" fmla="*/ 2478079 w 3226090"/>
                <a:gd name="connsiteY3" fmla="*/ 499336 h 3208470"/>
                <a:gd name="connsiteX4" fmla="*/ 3203539 w 3226090"/>
                <a:gd name="connsiteY4" fmla="*/ 1714919 h 3208470"/>
                <a:gd name="connsiteX5" fmla="*/ 1613505 w 3226090"/>
                <a:gd name="connsiteY5" fmla="*/ 3208470 h 3208470"/>
                <a:gd name="connsiteX6" fmla="*/ 23471 w 3226090"/>
                <a:gd name="connsiteY6" fmla="*/ 1714919 h 3208470"/>
                <a:gd name="connsiteX0" fmla="*/ 102773 w 3305392"/>
                <a:gd name="connsiteY0" fmla="*/ 1714755 h 3208306"/>
                <a:gd name="connsiteX1" fmla="*/ 228157 w 3305392"/>
                <a:gd name="connsiteY1" fmla="*/ 945287 h 3208306"/>
                <a:gd name="connsiteX2" fmla="*/ 806919 w 3305392"/>
                <a:gd name="connsiteY2" fmla="*/ 420873 h 3208306"/>
                <a:gd name="connsiteX3" fmla="*/ 1771635 w 3305392"/>
                <a:gd name="connsiteY3" fmla="*/ 487 h 3208306"/>
                <a:gd name="connsiteX4" fmla="*/ 2557381 w 3305392"/>
                <a:gd name="connsiteY4" fmla="*/ 499172 h 3208306"/>
                <a:gd name="connsiteX5" fmla="*/ 3282841 w 3305392"/>
                <a:gd name="connsiteY5" fmla="*/ 1714755 h 3208306"/>
                <a:gd name="connsiteX6" fmla="*/ 1692807 w 3305392"/>
                <a:gd name="connsiteY6" fmla="*/ 3208306 h 3208306"/>
                <a:gd name="connsiteX7" fmla="*/ 102773 w 3305392"/>
                <a:gd name="connsiteY7" fmla="*/ 1714755 h 3208306"/>
                <a:gd name="connsiteX0" fmla="*/ 5634 w 3208253"/>
                <a:gd name="connsiteY0" fmla="*/ 1714755 h 3233424"/>
                <a:gd name="connsiteX1" fmla="*/ 131018 w 3208253"/>
                <a:gd name="connsiteY1" fmla="*/ 945287 h 3233424"/>
                <a:gd name="connsiteX2" fmla="*/ 709780 w 3208253"/>
                <a:gd name="connsiteY2" fmla="*/ 420873 h 3233424"/>
                <a:gd name="connsiteX3" fmla="*/ 1674496 w 3208253"/>
                <a:gd name="connsiteY3" fmla="*/ 487 h 3233424"/>
                <a:gd name="connsiteX4" fmla="*/ 2460242 w 3208253"/>
                <a:gd name="connsiteY4" fmla="*/ 499172 h 3233424"/>
                <a:gd name="connsiteX5" fmla="*/ 3185702 w 3208253"/>
                <a:gd name="connsiteY5" fmla="*/ 1714755 h 3233424"/>
                <a:gd name="connsiteX6" fmla="*/ 1595668 w 3208253"/>
                <a:gd name="connsiteY6" fmla="*/ 3208306 h 3233424"/>
                <a:gd name="connsiteX7" fmla="*/ 194080 w 3208253"/>
                <a:gd name="connsiteY7" fmla="*/ 2584901 h 3233424"/>
                <a:gd name="connsiteX8" fmla="*/ 5634 w 3208253"/>
                <a:gd name="connsiteY8" fmla="*/ 1714755 h 3233424"/>
                <a:gd name="connsiteX0" fmla="*/ 541 w 3329284"/>
                <a:gd name="connsiteY0" fmla="*/ 1746286 h 3233424"/>
                <a:gd name="connsiteX1" fmla="*/ 252049 w 3329284"/>
                <a:gd name="connsiteY1" fmla="*/ 945287 h 3233424"/>
                <a:gd name="connsiteX2" fmla="*/ 830811 w 3329284"/>
                <a:gd name="connsiteY2" fmla="*/ 420873 h 3233424"/>
                <a:gd name="connsiteX3" fmla="*/ 1795527 w 3329284"/>
                <a:gd name="connsiteY3" fmla="*/ 487 h 3233424"/>
                <a:gd name="connsiteX4" fmla="*/ 2581273 w 3329284"/>
                <a:gd name="connsiteY4" fmla="*/ 499172 h 3233424"/>
                <a:gd name="connsiteX5" fmla="*/ 3306733 w 3329284"/>
                <a:gd name="connsiteY5" fmla="*/ 1714755 h 3233424"/>
                <a:gd name="connsiteX6" fmla="*/ 1716699 w 3329284"/>
                <a:gd name="connsiteY6" fmla="*/ 3208306 h 3233424"/>
                <a:gd name="connsiteX7" fmla="*/ 315111 w 3329284"/>
                <a:gd name="connsiteY7" fmla="*/ 2584901 h 3233424"/>
                <a:gd name="connsiteX8" fmla="*/ 541 w 3329284"/>
                <a:gd name="connsiteY8" fmla="*/ 1746286 h 3233424"/>
                <a:gd name="connsiteX0" fmla="*/ 541 w 3306974"/>
                <a:gd name="connsiteY0" fmla="*/ 1746286 h 3213793"/>
                <a:gd name="connsiteX1" fmla="*/ 252049 w 3306974"/>
                <a:gd name="connsiteY1" fmla="*/ 945287 h 3213793"/>
                <a:gd name="connsiteX2" fmla="*/ 830811 w 3306974"/>
                <a:gd name="connsiteY2" fmla="*/ 420873 h 3213793"/>
                <a:gd name="connsiteX3" fmla="*/ 1795527 w 3306974"/>
                <a:gd name="connsiteY3" fmla="*/ 487 h 3213793"/>
                <a:gd name="connsiteX4" fmla="*/ 2581273 w 3306974"/>
                <a:gd name="connsiteY4" fmla="*/ 499172 h 3213793"/>
                <a:gd name="connsiteX5" fmla="*/ 3306733 w 3306974"/>
                <a:gd name="connsiteY5" fmla="*/ 1714755 h 3213793"/>
                <a:gd name="connsiteX6" fmla="*/ 2837594 w 3306974"/>
                <a:gd name="connsiteY6" fmla="*/ 2821384 h 3213793"/>
                <a:gd name="connsiteX7" fmla="*/ 1716699 w 3306974"/>
                <a:gd name="connsiteY7" fmla="*/ 3208306 h 3213793"/>
                <a:gd name="connsiteX8" fmla="*/ 315111 w 3306974"/>
                <a:gd name="connsiteY8" fmla="*/ 2584901 h 3213793"/>
                <a:gd name="connsiteX9" fmla="*/ 541 w 3306974"/>
                <a:gd name="connsiteY9" fmla="*/ 1746286 h 3213793"/>
                <a:gd name="connsiteX0" fmla="*/ 541 w 3348996"/>
                <a:gd name="connsiteY0" fmla="*/ 1746286 h 3213793"/>
                <a:gd name="connsiteX1" fmla="*/ 252049 w 3348996"/>
                <a:gd name="connsiteY1" fmla="*/ 945287 h 3213793"/>
                <a:gd name="connsiteX2" fmla="*/ 830811 w 3348996"/>
                <a:gd name="connsiteY2" fmla="*/ 420873 h 3213793"/>
                <a:gd name="connsiteX3" fmla="*/ 1795527 w 3348996"/>
                <a:gd name="connsiteY3" fmla="*/ 487 h 3213793"/>
                <a:gd name="connsiteX4" fmla="*/ 2581273 w 3348996"/>
                <a:gd name="connsiteY4" fmla="*/ 499172 h 3213793"/>
                <a:gd name="connsiteX5" fmla="*/ 3279029 w 3348996"/>
                <a:gd name="connsiteY5" fmla="*/ 913757 h 3213793"/>
                <a:gd name="connsiteX6" fmla="*/ 3306733 w 3348996"/>
                <a:gd name="connsiteY6" fmla="*/ 1714755 h 3213793"/>
                <a:gd name="connsiteX7" fmla="*/ 2837594 w 3348996"/>
                <a:gd name="connsiteY7" fmla="*/ 2821384 h 3213793"/>
                <a:gd name="connsiteX8" fmla="*/ 1716699 w 3348996"/>
                <a:gd name="connsiteY8" fmla="*/ 3208306 h 3213793"/>
                <a:gd name="connsiteX9" fmla="*/ 315111 w 3348996"/>
                <a:gd name="connsiteY9" fmla="*/ 2584901 h 3213793"/>
                <a:gd name="connsiteX10" fmla="*/ 541 w 3348996"/>
                <a:gd name="connsiteY10" fmla="*/ 1746286 h 3213793"/>
                <a:gd name="connsiteX0" fmla="*/ 541 w 3348996"/>
                <a:gd name="connsiteY0" fmla="*/ 1788605 h 3256112"/>
                <a:gd name="connsiteX1" fmla="*/ 252049 w 3348996"/>
                <a:gd name="connsiteY1" fmla="*/ 987606 h 3256112"/>
                <a:gd name="connsiteX2" fmla="*/ 830811 w 3348996"/>
                <a:gd name="connsiteY2" fmla="*/ 463192 h 3256112"/>
                <a:gd name="connsiteX3" fmla="*/ 1795527 w 3348996"/>
                <a:gd name="connsiteY3" fmla="*/ 42806 h 3256112"/>
                <a:gd name="connsiteX4" fmla="*/ 2770459 w 3348996"/>
                <a:gd name="connsiteY4" fmla="*/ 131588 h 3256112"/>
                <a:gd name="connsiteX5" fmla="*/ 3279029 w 3348996"/>
                <a:gd name="connsiteY5" fmla="*/ 956076 h 3256112"/>
                <a:gd name="connsiteX6" fmla="*/ 3306733 w 3348996"/>
                <a:gd name="connsiteY6" fmla="*/ 1757074 h 3256112"/>
                <a:gd name="connsiteX7" fmla="*/ 2837594 w 3348996"/>
                <a:gd name="connsiteY7" fmla="*/ 2863703 h 3256112"/>
                <a:gd name="connsiteX8" fmla="*/ 1716699 w 3348996"/>
                <a:gd name="connsiteY8" fmla="*/ 3250625 h 3256112"/>
                <a:gd name="connsiteX9" fmla="*/ 315111 w 3348996"/>
                <a:gd name="connsiteY9" fmla="*/ 2627220 h 3256112"/>
                <a:gd name="connsiteX10" fmla="*/ 541 w 3348996"/>
                <a:gd name="connsiteY10" fmla="*/ 1788605 h 3256112"/>
                <a:gd name="connsiteX0" fmla="*/ 541 w 3348996"/>
                <a:gd name="connsiteY0" fmla="*/ 1873335 h 3340842"/>
                <a:gd name="connsiteX1" fmla="*/ 252049 w 3348996"/>
                <a:gd name="connsiteY1" fmla="*/ 1072336 h 3340842"/>
                <a:gd name="connsiteX2" fmla="*/ 830811 w 3348996"/>
                <a:gd name="connsiteY2" fmla="*/ 547922 h 3340842"/>
                <a:gd name="connsiteX3" fmla="*/ 1527513 w 3348996"/>
                <a:gd name="connsiteY3" fmla="*/ 17177 h 3340842"/>
                <a:gd name="connsiteX4" fmla="*/ 2770459 w 3348996"/>
                <a:gd name="connsiteY4" fmla="*/ 216318 h 3340842"/>
                <a:gd name="connsiteX5" fmla="*/ 3279029 w 3348996"/>
                <a:gd name="connsiteY5" fmla="*/ 1040806 h 3340842"/>
                <a:gd name="connsiteX6" fmla="*/ 3306733 w 3348996"/>
                <a:gd name="connsiteY6" fmla="*/ 1841804 h 3340842"/>
                <a:gd name="connsiteX7" fmla="*/ 2837594 w 3348996"/>
                <a:gd name="connsiteY7" fmla="*/ 2948433 h 3340842"/>
                <a:gd name="connsiteX8" fmla="*/ 1716699 w 3348996"/>
                <a:gd name="connsiteY8" fmla="*/ 3335355 h 3340842"/>
                <a:gd name="connsiteX9" fmla="*/ 315111 w 3348996"/>
                <a:gd name="connsiteY9" fmla="*/ 2711950 h 3340842"/>
                <a:gd name="connsiteX10" fmla="*/ 541 w 3348996"/>
                <a:gd name="connsiteY10" fmla="*/ 1873335 h 3340842"/>
                <a:gd name="connsiteX0" fmla="*/ 541 w 3348996"/>
                <a:gd name="connsiteY0" fmla="*/ 1867294 h 3334801"/>
                <a:gd name="connsiteX1" fmla="*/ 252049 w 3348996"/>
                <a:gd name="connsiteY1" fmla="*/ 1066295 h 3334801"/>
                <a:gd name="connsiteX2" fmla="*/ 610093 w 3348996"/>
                <a:gd name="connsiteY2" fmla="*/ 447288 h 3334801"/>
                <a:gd name="connsiteX3" fmla="*/ 1527513 w 3348996"/>
                <a:gd name="connsiteY3" fmla="*/ 11136 h 3334801"/>
                <a:gd name="connsiteX4" fmla="*/ 2770459 w 3348996"/>
                <a:gd name="connsiteY4" fmla="*/ 210277 h 3334801"/>
                <a:gd name="connsiteX5" fmla="*/ 3279029 w 3348996"/>
                <a:gd name="connsiteY5" fmla="*/ 1034765 h 3334801"/>
                <a:gd name="connsiteX6" fmla="*/ 3306733 w 3348996"/>
                <a:gd name="connsiteY6" fmla="*/ 1835763 h 3334801"/>
                <a:gd name="connsiteX7" fmla="*/ 2837594 w 3348996"/>
                <a:gd name="connsiteY7" fmla="*/ 2942392 h 3334801"/>
                <a:gd name="connsiteX8" fmla="*/ 1716699 w 3348996"/>
                <a:gd name="connsiteY8" fmla="*/ 3329314 h 3334801"/>
                <a:gd name="connsiteX9" fmla="*/ 315111 w 3348996"/>
                <a:gd name="connsiteY9" fmla="*/ 2705909 h 3334801"/>
                <a:gd name="connsiteX10" fmla="*/ 541 w 3348996"/>
                <a:gd name="connsiteY10" fmla="*/ 1867294 h 333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48996" h="3334801">
                  <a:moveTo>
                    <a:pt x="541" y="1867294"/>
                  </a:moveTo>
                  <a:cubicBezTo>
                    <a:pt x="-9969" y="1594025"/>
                    <a:pt x="134691" y="1281942"/>
                    <a:pt x="252049" y="1066295"/>
                  </a:cubicBezTo>
                  <a:cubicBezTo>
                    <a:pt x="369407" y="850648"/>
                    <a:pt x="352847" y="628403"/>
                    <a:pt x="610093" y="447288"/>
                  </a:cubicBezTo>
                  <a:cubicBezTo>
                    <a:pt x="867339" y="266173"/>
                    <a:pt x="1167452" y="50638"/>
                    <a:pt x="1527513" y="11136"/>
                  </a:cubicBezTo>
                  <a:cubicBezTo>
                    <a:pt x="1887574" y="-28366"/>
                    <a:pt x="2570505" y="37045"/>
                    <a:pt x="2770459" y="210277"/>
                  </a:cubicBezTo>
                  <a:cubicBezTo>
                    <a:pt x="2970413" y="383509"/>
                    <a:pt x="3158119" y="832168"/>
                    <a:pt x="3279029" y="1034765"/>
                  </a:cubicBezTo>
                  <a:cubicBezTo>
                    <a:pt x="3399939" y="1237362"/>
                    <a:pt x="3333009" y="1538846"/>
                    <a:pt x="3306733" y="1835763"/>
                  </a:cubicBezTo>
                  <a:cubicBezTo>
                    <a:pt x="3280457" y="2132680"/>
                    <a:pt x="3102600" y="2693467"/>
                    <a:pt x="2837594" y="2942392"/>
                  </a:cubicBezTo>
                  <a:cubicBezTo>
                    <a:pt x="2572588" y="3191317"/>
                    <a:pt x="2137113" y="3368728"/>
                    <a:pt x="1716699" y="3329314"/>
                  </a:cubicBezTo>
                  <a:cubicBezTo>
                    <a:pt x="1296285" y="3289900"/>
                    <a:pt x="580117" y="2954834"/>
                    <a:pt x="315111" y="2705909"/>
                  </a:cubicBezTo>
                  <a:cubicBezTo>
                    <a:pt x="50105" y="2456984"/>
                    <a:pt x="11051" y="2140563"/>
                    <a:pt x="541" y="1867294"/>
                  </a:cubicBezTo>
                  <a:close/>
                </a:path>
              </a:pathLst>
            </a:custGeom>
            <a:noFill/>
            <a:ln w="47625">
              <a:solidFill>
                <a:srgbClr val="C6DB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3" name="Szabadkézi sokszög 142"/>
            <p:cNvSpPr/>
            <p:nvPr/>
          </p:nvSpPr>
          <p:spPr>
            <a:xfrm rot="3768596">
              <a:off x="3853090" y="4435337"/>
              <a:ext cx="791881" cy="1326904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C6DB45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4" name="Szabadkézi sokszög 143"/>
            <p:cNvSpPr/>
            <p:nvPr/>
          </p:nvSpPr>
          <p:spPr>
            <a:xfrm rot="15645873" flipV="1">
              <a:off x="3211820" y="1256234"/>
              <a:ext cx="791881" cy="1326904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C6DB45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5" name="Szabadkézi sokszög 144"/>
            <p:cNvSpPr/>
            <p:nvPr/>
          </p:nvSpPr>
          <p:spPr>
            <a:xfrm rot="20472925" flipV="1">
              <a:off x="5465181" y="2643797"/>
              <a:ext cx="791881" cy="1326904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C6DB45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6" name="Szabadkézi sokszög 145"/>
            <p:cNvSpPr/>
            <p:nvPr/>
          </p:nvSpPr>
          <p:spPr>
            <a:xfrm rot="1901978" flipV="1">
              <a:off x="2360673" y="2283694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Szabadkézi sokszög 146"/>
            <p:cNvSpPr/>
            <p:nvPr/>
          </p:nvSpPr>
          <p:spPr>
            <a:xfrm rot="1901978" flipV="1">
              <a:off x="5117711" y="4104054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Szabadkézi sokszög 147"/>
            <p:cNvSpPr/>
            <p:nvPr/>
          </p:nvSpPr>
          <p:spPr>
            <a:xfrm rot="18240105" flipV="1">
              <a:off x="4579460" y="1458590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Szabadkézi sokszög 148"/>
            <p:cNvSpPr/>
            <p:nvPr/>
          </p:nvSpPr>
          <p:spPr>
            <a:xfrm rot="18240105" flipV="1">
              <a:off x="3077604" y="4421005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Szabadkézi sokszög 149"/>
            <p:cNvSpPr/>
            <p:nvPr/>
          </p:nvSpPr>
          <p:spPr>
            <a:xfrm rot="286603" flipV="1">
              <a:off x="5571524" y="3693426"/>
              <a:ext cx="502367" cy="662822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1" name="Szabadkézi sokszög 150"/>
            <p:cNvSpPr/>
            <p:nvPr/>
          </p:nvSpPr>
          <p:spPr>
            <a:xfrm rot="19638994" flipV="1">
              <a:off x="5233094" y="1838039"/>
              <a:ext cx="685228" cy="922709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ADC327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2" name="Szabadkézi sokszög 151"/>
            <p:cNvSpPr/>
            <p:nvPr/>
          </p:nvSpPr>
          <p:spPr>
            <a:xfrm rot="2635536" flipV="1">
              <a:off x="2656583" y="1759712"/>
              <a:ext cx="685228" cy="922709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ADC327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3" name="Szabadkézi sokszög 152"/>
            <p:cNvSpPr/>
            <p:nvPr/>
          </p:nvSpPr>
          <p:spPr>
            <a:xfrm rot="157174" flipV="1">
              <a:off x="2219087" y="2812743"/>
              <a:ext cx="685228" cy="922709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ADC327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4" name="Szabadkézi sokszög 153"/>
            <p:cNvSpPr/>
            <p:nvPr/>
          </p:nvSpPr>
          <p:spPr>
            <a:xfrm rot="18240105" flipV="1">
              <a:off x="2676554" y="3996707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5" name="Szabadkézi sokszög 154"/>
            <p:cNvSpPr/>
            <p:nvPr/>
          </p:nvSpPr>
          <p:spPr>
            <a:xfrm rot="803899" flipV="1">
              <a:off x="2383221" y="3517305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7" name="Szabadkézi sokszög 186"/>
            <p:cNvSpPr/>
            <p:nvPr/>
          </p:nvSpPr>
          <p:spPr>
            <a:xfrm rot="1901978" flipV="1">
              <a:off x="4577469" y="4571407"/>
              <a:ext cx="631658" cy="893467"/>
            </a:xfrm>
            <a:custGeom>
              <a:avLst/>
              <a:gdLst>
                <a:gd name="connsiteX0" fmla="*/ 681297 w 1356144"/>
                <a:gd name="connsiteY0" fmla="*/ 0 h 2397232"/>
                <a:gd name="connsiteX1" fmla="*/ 701212 w 1356144"/>
                <a:gd name="connsiteY1" fmla="*/ 3337 h 2397232"/>
                <a:gd name="connsiteX2" fmla="*/ 700130 w 1356144"/>
                <a:gd name="connsiteY2" fmla="*/ 26496 h 2397232"/>
                <a:gd name="connsiteX3" fmla="*/ 790405 w 1356144"/>
                <a:gd name="connsiteY3" fmla="*/ 362790 h 2397232"/>
                <a:gd name="connsiteX4" fmla="*/ 1272558 w 1356144"/>
                <a:gd name="connsiteY4" fmla="*/ 747990 h 2397232"/>
                <a:gd name="connsiteX5" fmla="*/ 1348116 w 1356144"/>
                <a:gd name="connsiteY5" fmla="*/ 744587 h 2397232"/>
                <a:gd name="connsiteX6" fmla="*/ 1352504 w 1356144"/>
                <a:gd name="connsiteY6" fmla="*/ 768080 h 2397232"/>
                <a:gd name="connsiteX7" fmla="*/ 1273223 w 1356144"/>
                <a:gd name="connsiteY7" fmla="*/ 802909 h 2397232"/>
                <a:gd name="connsiteX8" fmla="*/ 1042903 w 1356144"/>
                <a:gd name="connsiteY8" fmla="*/ 1108198 h 2397232"/>
                <a:gd name="connsiteX9" fmla="*/ 1339854 w 1356144"/>
                <a:gd name="connsiteY9" fmla="*/ 1602778 h 2397232"/>
                <a:gd name="connsiteX10" fmla="*/ 1356144 w 1356144"/>
                <a:gd name="connsiteY10" fmla="*/ 1609659 h 2397232"/>
                <a:gd name="connsiteX11" fmla="*/ 1345776 w 1356144"/>
                <a:gd name="connsiteY11" fmla="*/ 1665171 h 2397232"/>
                <a:gd name="connsiteX12" fmla="*/ 1344500 w 1356144"/>
                <a:gd name="connsiteY12" fmla="*/ 1669315 h 2397232"/>
                <a:gd name="connsiteX13" fmla="*/ 1270838 w 1356144"/>
                <a:gd name="connsiteY13" fmla="*/ 1673900 h 2397232"/>
                <a:gd name="connsiteX14" fmla="*/ 968460 w 1356144"/>
                <a:gd name="connsiteY14" fmla="*/ 1914883 h 2397232"/>
                <a:gd name="connsiteX15" fmla="*/ 1056365 w 1356144"/>
                <a:gd name="connsiteY15" fmla="*/ 2151669 h 2397232"/>
                <a:gd name="connsiteX16" fmla="*/ 1092409 w 1356144"/>
                <a:gd name="connsiteY16" fmla="*/ 2182198 h 2397232"/>
                <a:gd name="connsiteX17" fmla="*/ 1084500 w 1356144"/>
                <a:gd name="connsiteY17" fmla="*/ 2192527 h 2397232"/>
                <a:gd name="connsiteX18" fmla="*/ 681297 w 1356144"/>
                <a:gd name="connsiteY18" fmla="*/ 2397232 h 2397232"/>
                <a:gd name="connsiteX19" fmla="*/ 368648 w 1356144"/>
                <a:gd name="connsiteY19" fmla="*/ 2279036 h 2397232"/>
                <a:gd name="connsiteX20" fmla="*/ 296619 w 1356144"/>
                <a:gd name="connsiteY20" fmla="*/ 2210225 h 2397232"/>
                <a:gd name="connsiteX21" fmla="*/ 325224 w 1356144"/>
                <a:gd name="connsiteY21" fmla="*/ 2185996 h 2397232"/>
                <a:gd name="connsiteX22" fmla="*/ 413129 w 1356144"/>
                <a:gd name="connsiteY22" fmla="*/ 1949210 h 2397232"/>
                <a:gd name="connsiteX23" fmla="*/ 28996 w 1356144"/>
                <a:gd name="connsiteY23" fmla="*/ 1703138 h 2397232"/>
                <a:gd name="connsiteX24" fmla="*/ 28525 w 1356144"/>
                <a:gd name="connsiteY24" fmla="*/ 1703179 h 2397232"/>
                <a:gd name="connsiteX25" fmla="*/ 16818 w 1356144"/>
                <a:gd name="connsiteY25" fmla="*/ 1665171 h 2397232"/>
                <a:gd name="connsiteX26" fmla="*/ 12386 w 1356144"/>
                <a:gd name="connsiteY26" fmla="*/ 1641440 h 2397232"/>
                <a:gd name="connsiteX27" fmla="*/ 93287 w 1356144"/>
                <a:gd name="connsiteY27" fmla="*/ 1590342 h 2397232"/>
                <a:gd name="connsiteX28" fmla="*/ 295096 w 1356144"/>
                <a:gd name="connsiteY28" fmla="*/ 1155854 h 2397232"/>
                <a:gd name="connsiteX29" fmla="*/ 64776 w 1356144"/>
                <a:gd name="connsiteY29" fmla="*/ 850565 h 2397232"/>
                <a:gd name="connsiteX30" fmla="*/ 0 w 1356144"/>
                <a:gd name="connsiteY30" fmla="*/ 822108 h 2397232"/>
                <a:gd name="connsiteX31" fmla="*/ 4566 w 1356144"/>
                <a:gd name="connsiteY31" fmla="*/ 797663 h 2397232"/>
                <a:gd name="connsiteX32" fmla="*/ 65440 w 1356144"/>
                <a:gd name="connsiteY32" fmla="*/ 800405 h 2397232"/>
                <a:gd name="connsiteX33" fmla="*/ 547593 w 1356144"/>
                <a:gd name="connsiteY33" fmla="*/ 415205 h 2397232"/>
                <a:gd name="connsiteX34" fmla="*/ 637868 w 1356144"/>
                <a:gd name="connsiteY34" fmla="*/ 78911 h 2397232"/>
                <a:gd name="connsiteX35" fmla="*/ 634365 w 1356144"/>
                <a:gd name="connsiteY35" fmla="*/ 3939 h 2397232"/>
                <a:gd name="connsiteX0" fmla="*/ 681297 w 1356144"/>
                <a:gd name="connsiteY0" fmla="*/ 0 h 2791370"/>
                <a:gd name="connsiteX1" fmla="*/ 701212 w 1356144"/>
                <a:gd name="connsiteY1" fmla="*/ 3337 h 2791370"/>
                <a:gd name="connsiteX2" fmla="*/ 700130 w 1356144"/>
                <a:gd name="connsiteY2" fmla="*/ 26496 h 2791370"/>
                <a:gd name="connsiteX3" fmla="*/ 790405 w 1356144"/>
                <a:gd name="connsiteY3" fmla="*/ 362790 h 2791370"/>
                <a:gd name="connsiteX4" fmla="*/ 1272558 w 1356144"/>
                <a:gd name="connsiteY4" fmla="*/ 747990 h 2791370"/>
                <a:gd name="connsiteX5" fmla="*/ 1348116 w 1356144"/>
                <a:gd name="connsiteY5" fmla="*/ 744587 h 2791370"/>
                <a:gd name="connsiteX6" fmla="*/ 1352504 w 1356144"/>
                <a:gd name="connsiteY6" fmla="*/ 768080 h 2791370"/>
                <a:gd name="connsiteX7" fmla="*/ 1273223 w 1356144"/>
                <a:gd name="connsiteY7" fmla="*/ 802909 h 2791370"/>
                <a:gd name="connsiteX8" fmla="*/ 1042903 w 1356144"/>
                <a:gd name="connsiteY8" fmla="*/ 1108198 h 2791370"/>
                <a:gd name="connsiteX9" fmla="*/ 1339854 w 1356144"/>
                <a:gd name="connsiteY9" fmla="*/ 1602778 h 2791370"/>
                <a:gd name="connsiteX10" fmla="*/ 1356144 w 1356144"/>
                <a:gd name="connsiteY10" fmla="*/ 1609659 h 2791370"/>
                <a:gd name="connsiteX11" fmla="*/ 1345776 w 1356144"/>
                <a:gd name="connsiteY11" fmla="*/ 1665171 h 2791370"/>
                <a:gd name="connsiteX12" fmla="*/ 1344500 w 1356144"/>
                <a:gd name="connsiteY12" fmla="*/ 1669315 h 2791370"/>
                <a:gd name="connsiteX13" fmla="*/ 1270838 w 1356144"/>
                <a:gd name="connsiteY13" fmla="*/ 1673900 h 2791370"/>
                <a:gd name="connsiteX14" fmla="*/ 968460 w 1356144"/>
                <a:gd name="connsiteY14" fmla="*/ 1914883 h 2791370"/>
                <a:gd name="connsiteX15" fmla="*/ 1056365 w 1356144"/>
                <a:gd name="connsiteY15" fmla="*/ 2151669 h 2791370"/>
                <a:gd name="connsiteX16" fmla="*/ 1092409 w 1356144"/>
                <a:gd name="connsiteY16" fmla="*/ 2182198 h 2791370"/>
                <a:gd name="connsiteX17" fmla="*/ 1084500 w 1356144"/>
                <a:gd name="connsiteY17" fmla="*/ 2192527 h 2791370"/>
                <a:gd name="connsiteX18" fmla="*/ 760124 w 1356144"/>
                <a:gd name="connsiteY18" fmla="*/ 2791370 h 2791370"/>
                <a:gd name="connsiteX19" fmla="*/ 368648 w 1356144"/>
                <a:gd name="connsiteY19" fmla="*/ 2279036 h 2791370"/>
                <a:gd name="connsiteX20" fmla="*/ 296619 w 1356144"/>
                <a:gd name="connsiteY20" fmla="*/ 2210225 h 2791370"/>
                <a:gd name="connsiteX21" fmla="*/ 325224 w 1356144"/>
                <a:gd name="connsiteY21" fmla="*/ 2185996 h 2791370"/>
                <a:gd name="connsiteX22" fmla="*/ 413129 w 1356144"/>
                <a:gd name="connsiteY22" fmla="*/ 1949210 h 2791370"/>
                <a:gd name="connsiteX23" fmla="*/ 28996 w 1356144"/>
                <a:gd name="connsiteY23" fmla="*/ 1703138 h 2791370"/>
                <a:gd name="connsiteX24" fmla="*/ 28525 w 1356144"/>
                <a:gd name="connsiteY24" fmla="*/ 1703179 h 2791370"/>
                <a:gd name="connsiteX25" fmla="*/ 16818 w 1356144"/>
                <a:gd name="connsiteY25" fmla="*/ 1665171 h 2791370"/>
                <a:gd name="connsiteX26" fmla="*/ 12386 w 1356144"/>
                <a:gd name="connsiteY26" fmla="*/ 1641440 h 2791370"/>
                <a:gd name="connsiteX27" fmla="*/ 93287 w 1356144"/>
                <a:gd name="connsiteY27" fmla="*/ 1590342 h 2791370"/>
                <a:gd name="connsiteX28" fmla="*/ 295096 w 1356144"/>
                <a:gd name="connsiteY28" fmla="*/ 1155854 h 2791370"/>
                <a:gd name="connsiteX29" fmla="*/ 64776 w 1356144"/>
                <a:gd name="connsiteY29" fmla="*/ 850565 h 2791370"/>
                <a:gd name="connsiteX30" fmla="*/ 0 w 1356144"/>
                <a:gd name="connsiteY30" fmla="*/ 822108 h 2791370"/>
                <a:gd name="connsiteX31" fmla="*/ 4566 w 1356144"/>
                <a:gd name="connsiteY31" fmla="*/ 797663 h 2791370"/>
                <a:gd name="connsiteX32" fmla="*/ 65440 w 1356144"/>
                <a:gd name="connsiteY32" fmla="*/ 800405 h 2791370"/>
                <a:gd name="connsiteX33" fmla="*/ 547593 w 1356144"/>
                <a:gd name="connsiteY33" fmla="*/ 415205 h 2791370"/>
                <a:gd name="connsiteX34" fmla="*/ 637868 w 1356144"/>
                <a:gd name="connsiteY34" fmla="*/ 78911 h 2791370"/>
                <a:gd name="connsiteX35" fmla="*/ 634365 w 1356144"/>
                <a:gd name="connsiteY35" fmla="*/ 3939 h 2791370"/>
                <a:gd name="connsiteX36" fmla="*/ 681297 w 1356144"/>
                <a:gd name="connsiteY36" fmla="*/ 0 h 2791370"/>
                <a:gd name="connsiteX0" fmla="*/ 681297 w 1356144"/>
                <a:gd name="connsiteY0" fmla="*/ 0 h 2814256"/>
                <a:gd name="connsiteX1" fmla="*/ 701212 w 1356144"/>
                <a:gd name="connsiteY1" fmla="*/ 3337 h 2814256"/>
                <a:gd name="connsiteX2" fmla="*/ 700130 w 1356144"/>
                <a:gd name="connsiteY2" fmla="*/ 26496 h 2814256"/>
                <a:gd name="connsiteX3" fmla="*/ 790405 w 1356144"/>
                <a:gd name="connsiteY3" fmla="*/ 362790 h 2814256"/>
                <a:gd name="connsiteX4" fmla="*/ 1272558 w 1356144"/>
                <a:gd name="connsiteY4" fmla="*/ 747990 h 2814256"/>
                <a:gd name="connsiteX5" fmla="*/ 1348116 w 1356144"/>
                <a:gd name="connsiteY5" fmla="*/ 744587 h 2814256"/>
                <a:gd name="connsiteX6" fmla="*/ 1352504 w 1356144"/>
                <a:gd name="connsiteY6" fmla="*/ 768080 h 2814256"/>
                <a:gd name="connsiteX7" fmla="*/ 1273223 w 1356144"/>
                <a:gd name="connsiteY7" fmla="*/ 802909 h 2814256"/>
                <a:gd name="connsiteX8" fmla="*/ 1042903 w 1356144"/>
                <a:gd name="connsiteY8" fmla="*/ 1108198 h 2814256"/>
                <a:gd name="connsiteX9" fmla="*/ 1339854 w 1356144"/>
                <a:gd name="connsiteY9" fmla="*/ 1602778 h 2814256"/>
                <a:gd name="connsiteX10" fmla="*/ 1356144 w 1356144"/>
                <a:gd name="connsiteY10" fmla="*/ 1609659 h 2814256"/>
                <a:gd name="connsiteX11" fmla="*/ 1345776 w 1356144"/>
                <a:gd name="connsiteY11" fmla="*/ 1665171 h 2814256"/>
                <a:gd name="connsiteX12" fmla="*/ 1344500 w 1356144"/>
                <a:gd name="connsiteY12" fmla="*/ 1669315 h 2814256"/>
                <a:gd name="connsiteX13" fmla="*/ 1270838 w 1356144"/>
                <a:gd name="connsiteY13" fmla="*/ 1673900 h 2814256"/>
                <a:gd name="connsiteX14" fmla="*/ 968460 w 1356144"/>
                <a:gd name="connsiteY14" fmla="*/ 1914883 h 2814256"/>
                <a:gd name="connsiteX15" fmla="*/ 1056365 w 1356144"/>
                <a:gd name="connsiteY15" fmla="*/ 2151669 h 2814256"/>
                <a:gd name="connsiteX16" fmla="*/ 1092409 w 1356144"/>
                <a:gd name="connsiteY16" fmla="*/ 2182198 h 2814256"/>
                <a:gd name="connsiteX17" fmla="*/ 1084500 w 1356144"/>
                <a:gd name="connsiteY17" fmla="*/ 2192527 h 2814256"/>
                <a:gd name="connsiteX18" fmla="*/ 760124 w 1356144"/>
                <a:gd name="connsiteY18" fmla="*/ 2791370 h 2814256"/>
                <a:gd name="connsiteX19" fmla="*/ 368648 w 1356144"/>
                <a:gd name="connsiteY19" fmla="*/ 2279036 h 2814256"/>
                <a:gd name="connsiteX20" fmla="*/ 296619 w 1356144"/>
                <a:gd name="connsiteY20" fmla="*/ 2210225 h 2814256"/>
                <a:gd name="connsiteX21" fmla="*/ 325224 w 1356144"/>
                <a:gd name="connsiteY21" fmla="*/ 2185996 h 2814256"/>
                <a:gd name="connsiteX22" fmla="*/ 413129 w 1356144"/>
                <a:gd name="connsiteY22" fmla="*/ 1949210 h 2814256"/>
                <a:gd name="connsiteX23" fmla="*/ 28996 w 1356144"/>
                <a:gd name="connsiteY23" fmla="*/ 1703138 h 2814256"/>
                <a:gd name="connsiteX24" fmla="*/ 28525 w 1356144"/>
                <a:gd name="connsiteY24" fmla="*/ 1703179 h 2814256"/>
                <a:gd name="connsiteX25" fmla="*/ 16818 w 1356144"/>
                <a:gd name="connsiteY25" fmla="*/ 1665171 h 2814256"/>
                <a:gd name="connsiteX26" fmla="*/ 12386 w 1356144"/>
                <a:gd name="connsiteY26" fmla="*/ 1641440 h 2814256"/>
                <a:gd name="connsiteX27" fmla="*/ 93287 w 1356144"/>
                <a:gd name="connsiteY27" fmla="*/ 1590342 h 2814256"/>
                <a:gd name="connsiteX28" fmla="*/ 295096 w 1356144"/>
                <a:gd name="connsiteY28" fmla="*/ 1155854 h 2814256"/>
                <a:gd name="connsiteX29" fmla="*/ 64776 w 1356144"/>
                <a:gd name="connsiteY29" fmla="*/ 850565 h 2814256"/>
                <a:gd name="connsiteX30" fmla="*/ 0 w 1356144"/>
                <a:gd name="connsiteY30" fmla="*/ 822108 h 2814256"/>
                <a:gd name="connsiteX31" fmla="*/ 4566 w 1356144"/>
                <a:gd name="connsiteY31" fmla="*/ 797663 h 2814256"/>
                <a:gd name="connsiteX32" fmla="*/ 65440 w 1356144"/>
                <a:gd name="connsiteY32" fmla="*/ 800405 h 2814256"/>
                <a:gd name="connsiteX33" fmla="*/ 547593 w 1356144"/>
                <a:gd name="connsiteY33" fmla="*/ 415205 h 2814256"/>
                <a:gd name="connsiteX34" fmla="*/ 637868 w 1356144"/>
                <a:gd name="connsiteY34" fmla="*/ 78911 h 2814256"/>
                <a:gd name="connsiteX35" fmla="*/ 634365 w 1356144"/>
                <a:gd name="connsiteY35" fmla="*/ 3939 h 2814256"/>
                <a:gd name="connsiteX36" fmla="*/ 681297 w 1356144"/>
                <a:gd name="connsiteY36" fmla="*/ 0 h 2814256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344500 w 1356144"/>
                <a:gd name="connsiteY12" fmla="*/ 1669315 h 2791438"/>
                <a:gd name="connsiteX13" fmla="*/ 1270838 w 1356144"/>
                <a:gd name="connsiteY13" fmla="*/ 1673900 h 2791438"/>
                <a:gd name="connsiteX14" fmla="*/ 968460 w 1356144"/>
                <a:gd name="connsiteY14" fmla="*/ 1914883 h 2791438"/>
                <a:gd name="connsiteX15" fmla="*/ 1056365 w 1356144"/>
                <a:gd name="connsiteY15" fmla="*/ 2151669 h 2791438"/>
                <a:gd name="connsiteX16" fmla="*/ 1092409 w 1356144"/>
                <a:gd name="connsiteY16" fmla="*/ 2182198 h 2791438"/>
                <a:gd name="connsiteX17" fmla="*/ 1084500 w 1356144"/>
                <a:gd name="connsiteY17" fmla="*/ 2192527 h 2791438"/>
                <a:gd name="connsiteX18" fmla="*/ 760124 w 1356144"/>
                <a:gd name="connsiteY18" fmla="*/ 2791370 h 2791438"/>
                <a:gd name="connsiteX19" fmla="*/ 368648 w 1356144"/>
                <a:gd name="connsiteY19" fmla="*/ 2279036 h 2791438"/>
                <a:gd name="connsiteX20" fmla="*/ 296619 w 1356144"/>
                <a:gd name="connsiteY20" fmla="*/ 2210225 h 2791438"/>
                <a:gd name="connsiteX21" fmla="*/ 325224 w 1356144"/>
                <a:gd name="connsiteY21" fmla="*/ 2185996 h 2791438"/>
                <a:gd name="connsiteX22" fmla="*/ 413129 w 1356144"/>
                <a:gd name="connsiteY22" fmla="*/ 1949210 h 2791438"/>
                <a:gd name="connsiteX23" fmla="*/ 28996 w 1356144"/>
                <a:gd name="connsiteY23" fmla="*/ 1703138 h 2791438"/>
                <a:gd name="connsiteX24" fmla="*/ 28525 w 1356144"/>
                <a:gd name="connsiteY24" fmla="*/ 1703179 h 2791438"/>
                <a:gd name="connsiteX25" fmla="*/ 16818 w 1356144"/>
                <a:gd name="connsiteY25" fmla="*/ 1665171 h 2791438"/>
                <a:gd name="connsiteX26" fmla="*/ 12386 w 1356144"/>
                <a:gd name="connsiteY26" fmla="*/ 1641440 h 2791438"/>
                <a:gd name="connsiteX27" fmla="*/ 93287 w 1356144"/>
                <a:gd name="connsiteY27" fmla="*/ 1590342 h 2791438"/>
                <a:gd name="connsiteX28" fmla="*/ 295096 w 1356144"/>
                <a:gd name="connsiteY28" fmla="*/ 1155854 h 2791438"/>
                <a:gd name="connsiteX29" fmla="*/ 64776 w 1356144"/>
                <a:gd name="connsiteY29" fmla="*/ 850565 h 2791438"/>
                <a:gd name="connsiteX30" fmla="*/ 0 w 1356144"/>
                <a:gd name="connsiteY30" fmla="*/ 822108 h 2791438"/>
                <a:gd name="connsiteX31" fmla="*/ 4566 w 1356144"/>
                <a:gd name="connsiteY31" fmla="*/ 797663 h 2791438"/>
                <a:gd name="connsiteX32" fmla="*/ 65440 w 1356144"/>
                <a:gd name="connsiteY32" fmla="*/ 800405 h 2791438"/>
                <a:gd name="connsiteX33" fmla="*/ 547593 w 1356144"/>
                <a:gd name="connsiteY33" fmla="*/ 415205 h 2791438"/>
                <a:gd name="connsiteX34" fmla="*/ 637868 w 1356144"/>
                <a:gd name="connsiteY34" fmla="*/ 78911 h 2791438"/>
                <a:gd name="connsiteX35" fmla="*/ 634365 w 1356144"/>
                <a:gd name="connsiteY35" fmla="*/ 3939 h 2791438"/>
                <a:gd name="connsiteX36" fmla="*/ 681297 w 1356144"/>
                <a:gd name="connsiteY36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345776 w 1356144"/>
                <a:gd name="connsiteY11" fmla="*/ 1665171 h 2791438"/>
                <a:gd name="connsiteX12" fmla="*/ 1270838 w 1356144"/>
                <a:gd name="connsiteY12" fmla="*/ 1673900 h 2791438"/>
                <a:gd name="connsiteX13" fmla="*/ 968460 w 1356144"/>
                <a:gd name="connsiteY13" fmla="*/ 1914883 h 2791438"/>
                <a:gd name="connsiteX14" fmla="*/ 1056365 w 1356144"/>
                <a:gd name="connsiteY14" fmla="*/ 2151669 h 2791438"/>
                <a:gd name="connsiteX15" fmla="*/ 1092409 w 1356144"/>
                <a:gd name="connsiteY15" fmla="*/ 2182198 h 2791438"/>
                <a:gd name="connsiteX16" fmla="*/ 1084500 w 1356144"/>
                <a:gd name="connsiteY16" fmla="*/ 2192527 h 2791438"/>
                <a:gd name="connsiteX17" fmla="*/ 760124 w 1356144"/>
                <a:gd name="connsiteY17" fmla="*/ 2791370 h 2791438"/>
                <a:gd name="connsiteX18" fmla="*/ 368648 w 1356144"/>
                <a:gd name="connsiteY18" fmla="*/ 2279036 h 2791438"/>
                <a:gd name="connsiteX19" fmla="*/ 296619 w 1356144"/>
                <a:gd name="connsiteY19" fmla="*/ 2210225 h 2791438"/>
                <a:gd name="connsiteX20" fmla="*/ 325224 w 1356144"/>
                <a:gd name="connsiteY20" fmla="*/ 2185996 h 2791438"/>
                <a:gd name="connsiteX21" fmla="*/ 413129 w 1356144"/>
                <a:gd name="connsiteY21" fmla="*/ 1949210 h 2791438"/>
                <a:gd name="connsiteX22" fmla="*/ 28996 w 1356144"/>
                <a:gd name="connsiteY22" fmla="*/ 1703138 h 2791438"/>
                <a:gd name="connsiteX23" fmla="*/ 28525 w 1356144"/>
                <a:gd name="connsiteY23" fmla="*/ 1703179 h 2791438"/>
                <a:gd name="connsiteX24" fmla="*/ 16818 w 1356144"/>
                <a:gd name="connsiteY24" fmla="*/ 1665171 h 2791438"/>
                <a:gd name="connsiteX25" fmla="*/ 12386 w 1356144"/>
                <a:gd name="connsiteY25" fmla="*/ 1641440 h 2791438"/>
                <a:gd name="connsiteX26" fmla="*/ 93287 w 1356144"/>
                <a:gd name="connsiteY26" fmla="*/ 1590342 h 2791438"/>
                <a:gd name="connsiteX27" fmla="*/ 295096 w 1356144"/>
                <a:gd name="connsiteY27" fmla="*/ 1155854 h 2791438"/>
                <a:gd name="connsiteX28" fmla="*/ 64776 w 1356144"/>
                <a:gd name="connsiteY28" fmla="*/ 850565 h 2791438"/>
                <a:gd name="connsiteX29" fmla="*/ 0 w 1356144"/>
                <a:gd name="connsiteY29" fmla="*/ 822108 h 2791438"/>
                <a:gd name="connsiteX30" fmla="*/ 4566 w 1356144"/>
                <a:gd name="connsiteY30" fmla="*/ 797663 h 2791438"/>
                <a:gd name="connsiteX31" fmla="*/ 65440 w 1356144"/>
                <a:gd name="connsiteY31" fmla="*/ 800405 h 2791438"/>
                <a:gd name="connsiteX32" fmla="*/ 547593 w 1356144"/>
                <a:gd name="connsiteY32" fmla="*/ 415205 h 2791438"/>
                <a:gd name="connsiteX33" fmla="*/ 637868 w 1356144"/>
                <a:gd name="connsiteY33" fmla="*/ 78911 h 2791438"/>
                <a:gd name="connsiteX34" fmla="*/ 634365 w 1356144"/>
                <a:gd name="connsiteY34" fmla="*/ 3939 h 2791438"/>
                <a:gd name="connsiteX35" fmla="*/ 681297 w 1356144"/>
                <a:gd name="connsiteY35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1270838 w 1356144"/>
                <a:gd name="connsiteY11" fmla="*/ 1673900 h 2791438"/>
                <a:gd name="connsiteX12" fmla="*/ 968460 w 1356144"/>
                <a:gd name="connsiteY12" fmla="*/ 1914883 h 2791438"/>
                <a:gd name="connsiteX13" fmla="*/ 1056365 w 1356144"/>
                <a:gd name="connsiteY13" fmla="*/ 2151669 h 2791438"/>
                <a:gd name="connsiteX14" fmla="*/ 1092409 w 1356144"/>
                <a:gd name="connsiteY14" fmla="*/ 2182198 h 2791438"/>
                <a:gd name="connsiteX15" fmla="*/ 1084500 w 1356144"/>
                <a:gd name="connsiteY15" fmla="*/ 2192527 h 2791438"/>
                <a:gd name="connsiteX16" fmla="*/ 760124 w 1356144"/>
                <a:gd name="connsiteY16" fmla="*/ 2791370 h 2791438"/>
                <a:gd name="connsiteX17" fmla="*/ 368648 w 1356144"/>
                <a:gd name="connsiteY17" fmla="*/ 2279036 h 2791438"/>
                <a:gd name="connsiteX18" fmla="*/ 296619 w 1356144"/>
                <a:gd name="connsiteY18" fmla="*/ 2210225 h 2791438"/>
                <a:gd name="connsiteX19" fmla="*/ 325224 w 1356144"/>
                <a:gd name="connsiteY19" fmla="*/ 2185996 h 2791438"/>
                <a:gd name="connsiteX20" fmla="*/ 413129 w 1356144"/>
                <a:gd name="connsiteY20" fmla="*/ 1949210 h 2791438"/>
                <a:gd name="connsiteX21" fmla="*/ 28996 w 1356144"/>
                <a:gd name="connsiteY21" fmla="*/ 1703138 h 2791438"/>
                <a:gd name="connsiteX22" fmla="*/ 28525 w 1356144"/>
                <a:gd name="connsiteY22" fmla="*/ 1703179 h 2791438"/>
                <a:gd name="connsiteX23" fmla="*/ 16818 w 1356144"/>
                <a:gd name="connsiteY23" fmla="*/ 1665171 h 2791438"/>
                <a:gd name="connsiteX24" fmla="*/ 12386 w 1356144"/>
                <a:gd name="connsiteY24" fmla="*/ 1641440 h 2791438"/>
                <a:gd name="connsiteX25" fmla="*/ 93287 w 1356144"/>
                <a:gd name="connsiteY25" fmla="*/ 1590342 h 2791438"/>
                <a:gd name="connsiteX26" fmla="*/ 295096 w 1356144"/>
                <a:gd name="connsiteY26" fmla="*/ 1155854 h 2791438"/>
                <a:gd name="connsiteX27" fmla="*/ 64776 w 1356144"/>
                <a:gd name="connsiteY27" fmla="*/ 850565 h 2791438"/>
                <a:gd name="connsiteX28" fmla="*/ 0 w 1356144"/>
                <a:gd name="connsiteY28" fmla="*/ 822108 h 2791438"/>
                <a:gd name="connsiteX29" fmla="*/ 4566 w 1356144"/>
                <a:gd name="connsiteY29" fmla="*/ 797663 h 2791438"/>
                <a:gd name="connsiteX30" fmla="*/ 65440 w 1356144"/>
                <a:gd name="connsiteY30" fmla="*/ 800405 h 2791438"/>
                <a:gd name="connsiteX31" fmla="*/ 547593 w 1356144"/>
                <a:gd name="connsiteY31" fmla="*/ 415205 h 2791438"/>
                <a:gd name="connsiteX32" fmla="*/ 637868 w 1356144"/>
                <a:gd name="connsiteY32" fmla="*/ 78911 h 2791438"/>
                <a:gd name="connsiteX33" fmla="*/ 634365 w 1356144"/>
                <a:gd name="connsiteY33" fmla="*/ 3939 h 2791438"/>
                <a:gd name="connsiteX34" fmla="*/ 681297 w 1356144"/>
                <a:gd name="connsiteY34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68080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352504 w 1356144"/>
                <a:gd name="connsiteY6" fmla="*/ 737744 h 2791438"/>
                <a:gd name="connsiteX7" fmla="*/ 1273223 w 1356144"/>
                <a:gd name="connsiteY7" fmla="*/ 802909 h 2791438"/>
                <a:gd name="connsiteX8" fmla="*/ 1042903 w 1356144"/>
                <a:gd name="connsiteY8" fmla="*/ 1108198 h 2791438"/>
                <a:gd name="connsiteX9" fmla="*/ 1339854 w 1356144"/>
                <a:gd name="connsiteY9" fmla="*/ 1602778 h 2791438"/>
                <a:gd name="connsiteX10" fmla="*/ 1356144 w 1356144"/>
                <a:gd name="connsiteY10" fmla="*/ 1609659 h 2791438"/>
                <a:gd name="connsiteX11" fmla="*/ 968460 w 1356144"/>
                <a:gd name="connsiteY11" fmla="*/ 1914883 h 2791438"/>
                <a:gd name="connsiteX12" fmla="*/ 1056365 w 1356144"/>
                <a:gd name="connsiteY12" fmla="*/ 2151669 h 2791438"/>
                <a:gd name="connsiteX13" fmla="*/ 1092409 w 1356144"/>
                <a:gd name="connsiteY13" fmla="*/ 2182198 h 2791438"/>
                <a:gd name="connsiteX14" fmla="*/ 1084500 w 1356144"/>
                <a:gd name="connsiteY14" fmla="*/ 2192527 h 2791438"/>
                <a:gd name="connsiteX15" fmla="*/ 760124 w 1356144"/>
                <a:gd name="connsiteY15" fmla="*/ 2791370 h 2791438"/>
                <a:gd name="connsiteX16" fmla="*/ 368648 w 1356144"/>
                <a:gd name="connsiteY16" fmla="*/ 2279036 h 2791438"/>
                <a:gd name="connsiteX17" fmla="*/ 296619 w 1356144"/>
                <a:gd name="connsiteY17" fmla="*/ 2210225 h 2791438"/>
                <a:gd name="connsiteX18" fmla="*/ 325224 w 1356144"/>
                <a:gd name="connsiteY18" fmla="*/ 2185996 h 2791438"/>
                <a:gd name="connsiteX19" fmla="*/ 413129 w 1356144"/>
                <a:gd name="connsiteY19" fmla="*/ 1949210 h 2791438"/>
                <a:gd name="connsiteX20" fmla="*/ 28996 w 1356144"/>
                <a:gd name="connsiteY20" fmla="*/ 1703138 h 2791438"/>
                <a:gd name="connsiteX21" fmla="*/ 28525 w 1356144"/>
                <a:gd name="connsiteY21" fmla="*/ 1703179 h 2791438"/>
                <a:gd name="connsiteX22" fmla="*/ 16818 w 1356144"/>
                <a:gd name="connsiteY22" fmla="*/ 1665171 h 2791438"/>
                <a:gd name="connsiteX23" fmla="*/ 12386 w 1356144"/>
                <a:gd name="connsiteY23" fmla="*/ 1641440 h 2791438"/>
                <a:gd name="connsiteX24" fmla="*/ 93287 w 1356144"/>
                <a:gd name="connsiteY24" fmla="*/ 1590342 h 2791438"/>
                <a:gd name="connsiteX25" fmla="*/ 295096 w 1356144"/>
                <a:gd name="connsiteY25" fmla="*/ 1155854 h 2791438"/>
                <a:gd name="connsiteX26" fmla="*/ 64776 w 1356144"/>
                <a:gd name="connsiteY26" fmla="*/ 850565 h 2791438"/>
                <a:gd name="connsiteX27" fmla="*/ 0 w 1356144"/>
                <a:gd name="connsiteY27" fmla="*/ 822108 h 2791438"/>
                <a:gd name="connsiteX28" fmla="*/ 4566 w 1356144"/>
                <a:gd name="connsiteY28" fmla="*/ 797663 h 2791438"/>
                <a:gd name="connsiteX29" fmla="*/ 65440 w 1356144"/>
                <a:gd name="connsiteY29" fmla="*/ 800405 h 2791438"/>
                <a:gd name="connsiteX30" fmla="*/ 547593 w 1356144"/>
                <a:gd name="connsiteY30" fmla="*/ 415205 h 2791438"/>
                <a:gd name="connsiteX31" fmla="*/ 637868 w 1356144"/>
                <a:gd name="connsiteY31" fmla="*/ 78911 h 2791438"/>
                <a:gd name="connsiteX32" fmla="*/ 634365 w 1356144"/>
                <a:gd name="connsiteY32" fmla="*/ 3939 h 2791438"/>
                <a:gd name="connsiteX33" fmla="*/ 681297 w 1356144"/>
                <a:gd name="connsiteY33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4566 w 1356144"/>
                <a:gd name="connsiteY27" fmla="*/ 797663 h 2791438"/>
                <a:gd name="connsiteX28" fmla="*/ 65440 w 1356144"/>
                <a:gd name="connsiteY28" fmla="*/ 800405 h 2791438"/>
                <a:gd name="connsiteX29" fmla="*/ 547593 w 1356144"/>
                <a:gd name="connsiteY29" fmla="*/ 415205 h 2791438"/>
                <a:gd name="connsiteX30" fmla="*/ 637868 w 1356144"/>
                <a:gd name="connsiteY30" fmla="*/ 78911 h 2791438"/>
                <a:gd name="connsiteX31" fmla="*/ 634365 w 1356144"/>
                <a:gd name="connsiteY31" fmla="*/ 3939 h 2791438"/>
                <a:gd name="connsiteX32" fmla="*/ 681297 w 1356144"/>
                <a:gd name="connsiteY32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6818 w 1356144"/>
                <a:gd name="connsiteY21" fmla="*/ 1665171 h 2791438"/>
                <a:gd name="connsiteX22" fmla="*/ 12386 w 1356144"/>
                <a:gd name="connsiteY22" fmla="*/ 1641440 h 2791438"/>
                <a:gd name="connsiteX23" fmla="*/ 93287 w 1356144"/>
                <a:gd name="connsiteY23" fmla="*/ 1590342 h 2791438"/>
                <a:gd name="connsiteX24" fmla="*/ 295096 w 1356144"/>
                <a:gd name="connsiteY24" fmla="*/ 1155854 h 2791438"/>
                <a:gd name="connsiteX25" fmla="*/ 64776 w 1356144"/>
                <a:gd name="connsiteY25" fmla="*/ 850565 h 2791438"/>
                <a:gd name="connsiteX26" fmla="*/ 0 w 1356144"/>
                <a:gd name="connsiteY26" fmla="*/ 822108 h 2791438"/>
                <a:gd name="connsiteX27" fmla="*/ 65440 w 1356144"/>
                <a:gd name="connsiteY27" fmla="*/ 800405 h 2791438"/>
                <a:gd name="connsiteX28" fmla="*/ 547593 w 1356144"/>
                <a:gd name="connsiteY28" fmla="*/ 415205 h 2791438"/>
                <a:gd name="connsiteX29" fmla="*/ 637868 w 1356144"/>
                <a:gd name="connsiteY29" fmla="*/ 78911 h 2791438"/>
                <a:gd name="connsiteX30" fmla="*/ 634365 w 1356144"/>
                <a:gd name="connsiteY30" fmla="*/ 3939 h 2791438"/>
                <a:gd name="connsiteX31" fmla="*/ 681297 w 1356144"/>
                <a:gd name="connsiteY31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12386 w 1356144"/>
                <a:gd name="connsiteY21" fmla="*/ 1641440 h 2791438"/>
                <a:gd name="connsiteX22" fmla="*/ 93287 w 1356144"/>
                <a:gd name="connsiteY22" fmla="*/ 1590342 h 2791438"/>
                <a:gd name="connsiteX23" fmla="*/ 295096 w 1356144"/>
                <a:gd name="connsiteY23" fmla="*/ 1155854 h 2791438"/>
                <a:gd name="connsiteX24" fmla="*/ 64776 w 1356144"/>
                <a:gd name="connsiteY24" fmla="*/ 850565 h 2791438"/>
                <a:gd name="connsiteX25" fmla="*/ 0 w 1356144"/>
                <a:gd name="connsiteY25" fmla="*/ 822108 h 2791438"/>
                <a:gd name="connsiteX26" fmla="*/ 65440 w 1356144"/>
                <a:gd name="connsiteY26" fmla="*/ 800405 h 2791438"/>
                <a:gd name="connsiteX27" fmla="*/ 547593 w 1356144"/>
                <a:gd name="connsiteY27" fmla="*/ 415205 h 2791438"/>
                <a:gd name="connsiteX28" fmla="*/ 637868 w 1356144"/>
                <a:gd name="connsiteY28" fmla="*/ 78911 h 2791438"/>
                <a:gd name="connsiteX29" fmla="*/ 634365 w 1356144"/>
                <a:gd name="connsiteY29" fmla="*/ 3939 h 2791438"/>
                <a:gd name="connsiteX30" fmla="*/ 681297 w 1356144"/>
                <a:gd name="connsiteY30" fmla="*/ 0 h 2791438"/>
                <a:gd name="connsiteX0" fmla="*/ 681297 w 1356144"/>
                <a:gd name="connsiteY0" fmla="*/ 0 h 2791438"/>
                <a:gd name="connsiteX1" fmla="*/ 701212 w 1356144"/>
                <a:gd name="connsiteY1" fmla="*/ 3337 h 2791438"/>
                <a:gd name="connsiteX2" fmla="*/ 700130 w 1356144"/>
                <a:gd name="connsiteY2" fmla="*/ 26496 h 2791438"/>
                <a:gd name="connsiteX3" fmla="*/ 790405 w 1356144"/>
                <a:gd name="connsiteY3" fmla="*/ 362790 h 2791438"/>
                <a:gd name="connsiteX4" fmla="*/ 1272558 w 1356144"/>
                <a:gd name="connsiteY4" fmla="*/ 747990 h 2791438"/>
                <a:gd name="connsiteX5" fmla="*/ 1348116 w 1356144"/>
                <a:gd name="connsiteY5" fmla="*/ 744587 h 2791438"/>
                <a:gd name="connsiteX6" fmla="*/ 1273223 w 1356144"/>
                <a:gd name="connsiteY6" fmla="*/ 802909 h 2791438"/>
                <a:gd name="connsiteX7" fmla="*/ 1042903 w 1356144"/>
                <a:gd name="connsiteY7" fmla="*/ 1108198 h 2791438"/>
                <a:gd name="connsiteX8" fmla="*/ 1339854 w 1356144"/>
                <a:gd name="connsiteY8" fmla="*/ 1602778 h 2791438"/>
                <a:gd name="connsiteX9" fmla="*/ 1356144 w 1356144"/>
                <a:gd name="connsiteY9" fmla="*/ 1609659 h 2791438"/>
                <a:gd name="connsiteX10" fmla="*/ 968460 w 1356144"/>
                <a:gd name="connsiteY10" fmla="*/ 1914883 h 2791438"/>
                <a:gd name="connsiteX11" fmla="*/ 1056365 w 1356144"/>
                <a:gd name="connsiteY11" fmla="*/ 2151669 h 2791438"/>
                <a:gd name="connsiteX12" fmla="*/ 1092409 w 1356144"/>
                <a:gd name="connsiteY12" fmla="*/ 2182198 h 2791438"/>
                <a:gd name="connsiteX13" fmla="*/ 1084500 w 1356144"/>
                <a:gd name="connsiteY13" fmla="*/ 2192527 h 2791438"/>
                <a:gd name="connsiteX14" fmla="*/ 760124 w 1356144"/>
                <a:gd name="connsiteY14" fmla="*/ 2791370 h 2791438"/>
                <a:gd name="connsiteX15" fmla="*/ 368648 w 1356144"/>
                <a:gd name="connsiteY15" fmla="*/ 2279036 h 2791438"/>
                <a:gd name="connsiteX16" fmla="*/ 296619 w 1356144"/>
                <a:gd name="connsiteY16" fmla="*/ 2210225 h 2791438"/>
                <a:gd name="connsiteX17" fmla="*/ 325224 w 1356144"/>
                <a:gd name="connsiteY17" fmla="*/ 2185996 h 2791438"/>
                <a:gd name="connsiteX18" fmla="*/ 413129 w 1356144"/>
                <a:gd name="connsiteY18" fmla="*/ 1949210 h 2791438"/>
                <a:gd name="connsiteX19" fmla="*/ 28996 w 1356144"/>
                <a:gd name="connsiteY19" fmla="*/ 1703138 h 2791438"/>
                <a:gd name="connsiteX20" fmla="*/ 28525 w 1356144"/>
                <a:gd name="connsiteY20" fmla="*/ 1703179 h 2791438"/>
                <a:gd name="connsiteX21" fmla="*/ 93287 w 1356144"/>
                <a:gd name="connsiteY21" fmla="*/ 1590342 h 2791438"/>
                <a:gd name="connsiteX22" fmla="*/ 295096 w 1356144"/>
                <a:gd name="connsiteY22" fmla="*/ 1155854 h 2791438"/>
                <a:gd name="connsiteX23" fmla="*/ 64776 w 1356144"/>
                <a:gd name="connsiteY23" fmla="*/ 850565 h 2791438"/>
                <a:gd name="connsiteX24" fmla="*/ 0 w 1356144"/>
                <a:gd name="connsiteY24" fmla="*/ 822108 h 2791438"/>
                <a:gd name="connsiteX25" fmla="*/ 65440 w 1356144"/>
                <a:gd name="connsiteY25" fmla="*/ 800405 h 2791438"/>
                <a:gd name="connsiteX26" fmla="*/ 547593 w 1356144"/>
                <a:gd name="connsiteY26" fmla="*/ 415205 h 2791438"/>
                <a:gd name="connsiteX27" fmla="*/ 637868 w 1356144"/>
                <a:gd name="connsiteY27" fmla="*/ 78911 h 2791438"/>
                <a:gd name="connsiteX28" fmla="*/ 634365 w 1356144"/>
                <a:gd name="connsiteY28" fmla="*/ 3939 h 2791438"/>
                <a:gd name="connsiteX29" fmla="*/ 681297 w 1356144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43808 w 1370956"/>
                <a:gd name="connsiteY19" fmla="*/ 1703138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94921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70956"/>
                <a:gd name="connsiteY0" fmla="*/ 0 h 2791438"/>
                <a:gd name="connsiteX1" fmla="*/ 716024 w 1370956"/>
                <a:gd name="connsiteY1" fmla="*/ 3337 h 2791438"/>
                <a:gd name="connsiteX2" fmla="*/ 714942 w 1370956"/>
                <a:gd name="connsiteY2" fmla="*/ 26496 h 2791438"/>
                <a:gd name="connsiteX3" fmla="*/ 805217 w 1370956"/>
                <a:gd name="connsiteY3" fmla="*/ 362790 h 2791438"/>
                <a:gd name="connsiteX4" fmla="*/ 1287370 w 1370956"/>
                <a:gd name="connsiteY4" fmla="*/ 747990 h 2791438"/>
                <a:gd name="connsiteX5" fmla="*/ 1362928 w 1370956"/>
                <a:gd name="connsiteY5" fmla="*/ 744587 h 2791438"/>
                <a:gd name="connsiteX6" fmla="*/ 1288035 w 1370956"/>
                <a:gd name="connsiteY6" fmla="*/ 802909 h 2791438"/>
                <a:gd name="connsiteX7" fmla="*/ 1057715 w 1370956"/>
                <a:gd name="connsiteY7" fmla="*/ 1108198 h 2791438"/>
                <a:gd name="connsiteX8" fmla="*/ 1354666 w 1370956"/>
                <a:gd name="connsiteY8" fmla="*/ 1602778 h 2791438"/>
                <a:gd name="connsiteX9" fmla="*/ 1370956 w 1370956"/>
                <a:gd name="connsiteY9" fmla="*/ 1609659 h 2791438"/>
                <a:gd name="connsiteX10" fmla="*/ 983272 w 1370956"/>
                <a:gd name="connsiteY10" fmla="*/ 1914883 h 2791438"/>
                <a:gd name="connsiteX11" fmla="*/ 1071177 w 1370956"/>
                <a:gd name="connsiteY11" fmla="*/ 2151669 h 2791438"/>
                <a:gd name="connsiteX12" fmla="*/ 1107221 w 1370956"/>
                <a:gd name="connsiteY12" fmla="*/ 2182198 h 2791438"/>
                <a:gd name="connsiteX13" fmla="*/ 1099312 w 1370956"/>
                <a:gd name="connsiteY13" fmla="*/ 2192527 h 2791438"/>
                <a:gd name="connsiteX14" fmla="*/ 774936 w 1370956"/>
                <a:gd name="connsiteY14" fmla="*/ 2791370 h 2791438"/>
                <a:gd name="connsiteX15" fmla="*/ 383460 w 1370956"/>
                <a:gd name="connsiteY15" fmla="*/ 2279036 h 2791438"/>
                <a:gd name="connsiteX16" fmla="*/ 311431 w 1370956"/>
                <a:gd name="connsiteY16" fmla="*/ 2210225 h 2791438"/>
                <a:gd name="connsiteX17" fmla="*/ 340036 w 1370956"/>
                <a:gd name="connsiteY17" fmla="*/ 2185996 h 2791438"/>
                <a:gd name="connsiteX18" fmla="*/ 427941 w 1370956"/>
                <a:gd name="connsiteY18" fmla="*/ 1853870 h 2791438"/>
                <a:gd name="connsiteX19" fmla="*/ 13472 w 1370956"/>
                <a:gd name="connsiteY19" fmla="*/ 1659801 h 2791438"/>
                <a:gd name="connsiteX20" fmla="*/ 0 w 1370956"/>
                <a:gd name="connsiteY20" fmla="*/ 1659842 h 2791438"/>
                <a:gd name="connsiteX21" fmla="*/ 108099 w 1370956"/>
                <a:gd name="connsiteY21" fmla="*/ 1590342 h 2791438"/>
                <a:gd name="connsiteX22" fmla="*/ 309908 w 1370956"/>
                <a:gd name="connsiteY22" fmla="*/ 1155854 h 2791438"/>
                <a:gd name="connsiteX23" fmla="*/ 79588 w 1370956"/>
                <a:gd name="connsiteY23" fmla="*/ 850565 h 2791438"/>
                <a:gd name="connsiteX24" fmla="*/ 14812 w 1370956"/>
                <a:gd name="connsiteY24" fmla="*/ 822108 h 2791438"/>
                <a:gd name="connsiteX25" fmla="*/ 80252 w 1370956"/>
                <a:gd name="connsiteY25" fmla="*/ 800405 h 2791438"/>
                <a:gd name="connsiteX26" fmla="*/ 562405 w 1370956"/>
                <a:gd name="connsiteY26" fmla="*/ 415205 h 2791438"/>
                <a:gd name="connsiteX27" fmla="*/ 652680 w 1370956"/>
                <a:gd name="connsiteY27" fmla="*/ 78911 h 2791438"/>
                <a:gd name="connsiteX28" fmla="*/ 649177 w 1370956"/>
                <a:gd name="connsiteY28" fmla="*/ 3939 h 2791438"/>
                <a:gd name="connsiteX29" fmla="*/ 696109 w 1370956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392624"/>
                <a:gd name="connsiteY0" fmla="*/ 0 h 2791438"/>
                <a:gd name="connsiteX1" fmla="*/ 716024 w 1392624"/>
                <a:gd name="connsiteY1" fmla="*/ 3337 h 2791438"/>
                <a:gd name="connsiteX2" fmla="*/ 714942 w 1392624"/>
                <a:gd name="connsiteY2" fmla="*/ 26496 h 2791438"/>
                <a:gd name="connsiteX3" fmla="*/ 805217 w 1392624"/>
                <a:gd name="connsiteY3" fmla="*/ 362790 h 2791438"/>
                <a:gd name="connsiteX4" fmla="*/ 1287370 w 1392624"/>
                <a:gd name="connsiteY4" fmla="*/ 747990 h 2791438"/>
                <a:gd name="connsiteX5" fmla="*/ 1362928 w 1392624"/>
                <a:gd name="connsiteY5" fmla="*/ 744587 h 2791438"/>
                <a:gd name="connsiteX6" fmla="*/ 1288035 w 1392624"/>
                <a:gd name="connsiteY6" fmla="*/ 802909 h 2791438"/>
                <a:gd name="connsiteX7" fmla="*/ 1057715 w 1392624"/>
                <a:gd name="connsiteY7" fmla="*/ 1108198 h 2791438"/>
                <a:gd name="connsiteX8" fmla="*/ 1354666 w 1392624"/>
                <a:gd name="connsiteY8" fmla="*/ 1602778 h 2791438"/>
                <a:gd name="connsiteX9" fmla="*/ 1392624 w 1392624"/>
                <a:gd name="connsiteY9" fmla="*/ 1726668 h 2791438"/>
                <a:gd name="connsiteX10" fmla="*/ 983272 w 1392624"/>
                <a:gd name="connsiteY10" fmla="*/ 1914883 h 2791438"/>
                <a:gd name="connsiteX11" fmla="*/ 1071177 w 1392624"/>
                <a:gd name="connsiteY11" fmla="*/ 2151669 h 2791438"/>
                <a:gd name="connsiteX12" fmla="*/ 1107221 w 1392624"/>
                <a:gd name="connsiteY12" fmla="*/ 2182198 h 2791438"/>
                <a:gd name="connsiteX13" fmla="*/ 1099312 w 1392624"/>
                <a:gd name="connsiteY13" fmla="*/ 2192527 h 2791438"/>
                <a:gd name="connsiteX14" fmla="*/ 774936 w 1392624"/>
                <a:gd name="connsiteY14" fmla="*/ 2791370 h 2791438"/>
                <a:gd name="connsiteX15" fmla="*/ 383460 w 1392624"/>
                <a:gd name="connsiteY15" fmla="*/ 2279036 h 2791438"/>
                <a:gd name="connsiteX16" fmla="*/ 311431 w 1392624"/>
                <a:gd name="connsiteY16" fmla="*/ 2210225 h 2791438"/>
                <a:gd name="connsiteX17" fmla="*/ 340036 w 1392624"/>
                <a:gd name="connsiteY17" fmla="*/ 2185996 h 2791438"/>
                <a:gd name="connsiteX18" fmla="*/ 427941 w 1392624"/>
                <a:gd name="connsiteY18" fmla="*/ 1853870 h 2791438"/>
                <a:gd name="connsiteX19" fmla="*/ 13472 w 1392624"/>
                <a:gd name="connsiteY19" fmla="*/ 1659801 h 2791438"/>
                <a:gd name="connsiteX20" fmla="*/ 0 w 1392624"/>
                <a:gd name="connsiteY20" fmla="*/ 1659842 h 2791438"/>
                <a:gd name="connsiteX21" fmla="*/ 108099 w 1392624"/>
                <a:gd name="connsiteY21" fmla="*/ 1590342 h 2791438"/>
                <a:gd name="connsiteX22" fmla="*/ 309908 w 1392624"/>
                <a:gd name="connsiteY22" fmla="*/ 1155854 h 2791438"/>
                <a:gd name="connsiteX23" fmla="*/ 79588 w 1392624"/>
                <a:gd name="connsiteY23" fmla="*/ 850565 h 2791438"/>
                <a:gd name="connsiteX24" fmla="*/ 14812 w 1392624"/>
                <a:gd name="connsiteY24" fmla="*/ 822108 h 2791438"/>
                <a:gd name="connsiteX25" fmla="*/ 80252 w 1392624"/>
                <a:gd name="connsiteY25" fmla="*/ 800405 h 2791438"/>
                <a:gd name="connsiteX26" fmla="*/ 562405 w 1392624"/>
                <a:gd name="connsiteY26" fmla="*/ 415205 h 2791438"/>
                <a:gd name="connsiteX27" fmla="*/ 652680 w 1392624"/>
                <a:gd name="connsiteY27" fmla="*/ 78911 h 2791438"/>
                <a:gd name="connsiteX28" fmla="*/ 649177 w 1392624"/>
                <a:gd name="connsiteY28" fmla="*/ 3939 h 2791438"/>
                <a:gd name="connsiteX29" fmla="*/ 696109 w 1392624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354666 w 1409959"/>
                <a:gd name="connsiteY8" fmla="*/ 1602778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10286"/>
                <a:gd name="connsiteY0" fmla="*/ 0 h 2791438"/>
                <a:gd name="connsiteX1" fmla="*/ 716024 w 1410286"/>
                <a:gd name="connsiteY1" fmla="*/ 3337 h 2791438"/>
                <a:gd name="connsiteX2" fmla="*/ 714942 w 1410286"/>
                <a:gd name="connsiteY2" fmla="*/ 26496 h 2791438"/>
                <a:gd name="connsiteX3" fmla="*/ 805217 w 1410286"/>
                <a:gd name="connsiteY3" fmla="*/ 362790 h 2791438"/>
                <a:gd name="connsiteX4" fmla="*/ 1287370 w 1410286"/>
                <a:gd name="connsiteY4" fmla="*/ 747990 h 2791438"/>
                <a:gd name="connsiteX5" fmla="*/ 1362928 w 1410286"/>
                <a:gd name="connsiteY5" fmla="*/ 744587 h 2791438"/>
                <a:gd name="connsiteX6" fmla="*/ 1288035 w 1410286"/>
                <a:gd name="connsiteY6" fmla="*/ 802909 h 2791438"/>
                <a:gd name="connsiteX7" fmla="*/ 1057715 w 1410286"/>
                <a:gd name="connsiteY7" fmla="*/ 1108198 h 2791438"/>
                <a:gd name="connsiteX8" fmla="*/ 1409959 w 1410286"/>
                <a:gd name="connsiteY8" fmla="*/ 1687665 h 2791438"/>
                <a:gd name="connsiteX9" fmla="*/ 983272 w 1410286"/>
                <a:gd name="connsiteY9" fmla="*/ 1914883 h 2791438"/>
                <a:gd name="connsiteX10" fmla="*/ 1071177 w 1410286"/>
                <a:gd name="connsiteY10" fmla="*/ 2151669 h 2791438"/>
                <a:gd name="connsiteX11" fmla="*/ 1107221 w 1410286"/>
                <a:gd name="connsiteY11" fmla="*/ 2182198 h 2791438"/>
                <a:gd name="connsiteX12" fmla="*/ 1099312 w 1410286"/>
                <a:gd name="connsiteY12" fmla="*/ 2192527 h 2791438"/>
                <a:gd name="connsiteX13" fmla="*/ 774936 w 1410286"/>
                <a:gd name="connsiteY13" fmla="*/ 2791370 h 2791438"/>
                <a:gd name="connsiteX14" fmla="*/ 383460 w 1410286"/>
                <a:gd name="connsiteY14" fmla="*/ 2279036 h 2791438"/>
                <a:gd name="connsiteX15" fmla="*/ 311431 w 1410286"/>
                <a:gd name="connsiteY15" fmla="*/ 2210225 h 2791438"/>
                <a:gd name="connsiteX16" fmla="*/ 340036 w 1410286"/>
                <a:gd name="connsiteY16" fmla="*/ 2185996 h 2791438"/>
                <a:gd name="connsiteX17" fmla="*/ 427941 w 1410286"/>
                <a:gd name="connsiteY17" fmla="*/ 1853870 h 2791438"/>
                <a:gd name="connsiteX18" fmla="*/ 13472 w 1410286"/>
                <a:gd name="connsiteY18" fmla="*/ 1659801 h 2791438"/>
                <a:gd name="connsiteX19" fmla="*/ 0 w 1410286"/>
                <a:gd name="connsiteY19" fmla="*/ 1659842 h 2791438"/>
                <a:gd name="connsiteX20" fmla="*/ 108099 w 1410286"/>
                <a:gd name="connsiteY20" fmla="*/ 1590342 h 2791438"/>
                <a:gd name="connsiteX21" fmla="*/ 309908 w 1410286"/>
                <a:gd name="connsiteY21" fmla="*/ 1155854 h 2791438"/>
                <a:gd name="connsiteX22" fmla="*/ 79588 w 1410286"/>
                <a:gd name="connsiteY22" fmla="*/ 850565 h 2791438"/>
                <a:gd name="connsiteX23" fmla="*/ 14812 w 1410286"/>
                <a:gd name="connsiteY23" fmla="*/ 822108 h 2791438"/>
                <a:gd name="connsiteX24" fmla="*/ 80252 w 1410286"/>
                <a:gd name="connsiteY24" fmla="*/ 800405 h 2791438"/>
                <a:gd name="connsiteX25" fmla="*/ 562405 w 1410286"/>
                <a:gd name="connsiteY25" fmla="*/ 415205 h 2791438"/>
                <a:gd name="connsiteX26" fmla="*/ 652680 w 1410286"/>
                <a:gd name="connsiteY26" fmla="*/ 78911 h 2791438"/>
                <a:gd name="connsiteX27" fmla="*/ 649177 w 1410286"/>
                <a:gd name="connsiteY27" fmla="*/ 3939 h 2791438"/>
                <a:gd name="connsiteX28" fmla="*/ 696109 w 1410286"/>
                <a:gd name="connsiteY28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409959 w 1409959"/>
                <a:gd name="connsiteY8" fmla="*/ 1687665 h 2791438"/>
                <a:gd name="connsiteX9" fmla="*/ 983272 w 1409959"/>
                <a:gd name="connsiteY9" fmla="*/ 1914883 h 2791438"/>
                <a:gd name="connsiteX10" fmla="*/ 1071177 w 1409959"/>
                <a:gd name="connsiteY10" fmla="*/ 2151669 h 2791438"/>
                <a:gd name="connsiteX11" fmla="*/ 1107221 w 1409959"/>
                <a:gd name="connsiteY11" fmla="*/ 2182198 h 2791438"/>
                <a:gd name="connsiteX12" fmla="*/ 1099312 w 1409959"/>
                <a:gd name="connsiteY12" fmla="*/ 2192527 h 2791438"/>
                <a:gd name="connsiteX13" fmla="*/ 774936 w 1409959"/>
                <a:gd name="connsiteY13" fmla="*/ 2791370 h 2791438"/>
                <a:gd name="connsiteX14" fmla="*/ 383460 w 1409959"/>
                <a:gd name="connsiteY14" fmla="*/ 2279036 h 2791438"/>
                <a:gd name="connsiteX15" fmla="*/ 311431 w 1409959"/>
                <a:gd name="connsiteY15" fmla="*/ 2210225 h 2791438"/>
                <a:gd name="connsiteX16" fmla="*/ 340036 w 1409959"/>
                <a:gd name="connsiteY16" fmla="*/ 2185996 h 2791438"/>
                <a:gd name="connsiteX17" fmla="*/ 427941 w 1409959"/>
                <a:gd name="connsiteY17" fmla="*/ 1853870 h 2791438"/>
                <a:gd name="connsiteX18" fmla="*/ 13472 w 1409959"/>
                <a:gd name="connsiteY18" fmla="*/ 1659801 h 2791438"/>
                <a:gd name="connsiteX19" fmla="*/ 0 w 1409959"/>
                <a:gd name="connsiteY19" fmla="*/ 1659842 h 2791438"/>
                <a:gd name="connsiteX20" fmla="*/ 108099 w 1409959"/>
                <a:gd name="connsiteY20" fmla="*/ 1590342 h 2791438"/>
                <a:gd name="connsiteX21" fmla="*/ 309908 w 1409959"/>
                <a:gd name="connsiteY21" fmla="*/ 1155854 h 2791438"/>
                <a:gd name="connsiteX22" fmla="*/ 79588 w 1409959"/>
                <a:gd name="connsiteY22" fmla="*/ 850565 h 2791438"/>
                <a:gd name="connsiteX23" fmla="*/ 14812 w 1409959"/>
                <a:gd name="connsiteY23" fmla="*/ 822108 h 2791438"/>
                <a:gd name="connsiteX24" fmla="*/ 80252 w 1409959"/>
                <a:gd name="connsiteY24" fmla="*/ 800405 h 2791438"/>
                <a:gd name="connsiteX25" fmla="*/ 562405 w 1409959"/>
                <a:gd name="connsiteY25" fmla="*/ 415205 h 2791438"/>
                <a:gd name="connsiteX26" fmla="*/ 652680 w 1409959"/>
                <a:gd name="connsiteY26" fmla="*/ 78911 h 2791438"/>
                <a:gd name="connsiteX27" fmla="*/ 649177 w 1409959"/>
                <a:gd name="connsiteY27" fmla="*/ 3939 h 2791438"/>
                <a:gd name="connsiteX28" fmla="*/ 696109 w 1409959"/>
                <a:gd name="connsiteY28" fmla="*/ 0 h 2791438"/>
                <a:gd name="connsiteX0" fmla="*/ 696109 w 1416160"/>
                <a:gd name="connsiteY0" fmla="*/ 0 h 2791438"/>
                <a:gd name="connsiteX1" fmla="*/ 716024 w 1416160"/>
                <a:gd name="connsiteY1" fmla="*/ 3337 h 2791438"/>
                <a:gd name="connsiteX2" fmla="*/ 714942 w 1416160"/>
                <a:gd name="connsiteY2" fmla="*/ 26496 h 2791438"/>
                <a:gd name="connsiteX3" fmla="*/ 805217 w 1416160"/>
                <a:gd name="connsiteY3" fmla="*/ 362790 h 2791438"/>
                <a:gd name="connsiteX4" fmla="*/ 1287370 w 1416160"/>
                <a:gd name="connsiteY4" fmla="*/ 747990 h 2791438"/>
                <a:gd name="connsiteX5" fmla="*/ 1362928 w 1416160"/>
                <a:gd name="connsiteY5" fmla="*/ 744587 h 2791438"/>
                <a:gd name="connsiteX6" fmla="*/ 1288035 w 1416160"/>
                <a:gd name="connsiteY6" fmla="*/ 802909 h 2791438"/>
                <a:gd name="connsiteX7" fmla="*/ 1057715 w 1416160"/>
                <a:gd name="connsiteY7" fmla="*/ 1108198 h 2791438"/>
                <a:gd name="connsiteX8" fmla="*/ 1162514 w 1416160"/>
                <a:gd name="connsiteY8" fmla="*/ 1520961 h 2791438"/>
                <a:gd name="connsiteX9" fmla="*/ 1409959 w 1416160"/>
                <a:gd name="connsiteY9" fmla="*/ 1687665 h 2791438"/>
                <a:gd name="connsiteX10" fmla="*/ 983272 w 1416160"/>
                <a:gd name="connsiteY10" fmla="*/ 1914883 h 2791438"/>
                <a:gd name="connsiteX11" fmla="*/ 1071177 w 1416160"/>
                <a:gd name="connsiteY11" fmla="*/ 2151669 h 2791438"/>
                <a:gd name="connsiteX12" fmla="*/ 1107221 w 1416160"/>
                <a:gd name="connsiteY12" fmla="*/ 2182198 h 2791438"/>
                <a:gd name="connsiteX13" fmla="*/ 1099312 w 1416160"/>
                <a:gd name="connsiteY13" fmla="*/ 2192527 h 2791438"/>
                <a:gd name="connsiteX14" fmla="*/ 774936 w 1416160"/>
                <a:gd name="connsiteY14" fmla="*/ 2791370 h 2791438"/>
                <a:gd name="connsiteX15" fmla="*/ 383460 w 1416160"/>
                <a:gd name="connsiteY15" fmla="*/ 2279036 h 2791438"/>
                <a:gd name="connsiteX16" fmla="*/ 311431 w 1416160"/>
                <a:gd name="connsiteY16" fmla="*/ 2210225 h 2791438"/>
                <a:gd name="connsiteX17" fmla="*/ 340036 w 1416160"/>
                <a:gd name="connsiteY17" fmla="*/ 2185996 h 2791438"/>
                <a:gd name="connsiteX18" fmla="*/ 427941 w 1416160"/>
                <a:gd name="connsiteY18" fmla="*/ 1853870 h 2791438"/>
                <a:gd name="connsiteX19" fmla="*/ 13472 w 1416160"/>
                <a:gd name="connsiteY19" fmla="*/ 1659801 h 2791438"/>
                <a:gd name="connsiteX20" fmla="*/ 0 w 1416160"/>
                <a:gd name="connsiteY20" fmla="*/ 1659842 h 2791438"/>
                <a:gd name="connsiteX21" fmla="*/ 108099 w 1416160"/>
                <a:gd name="connsiteY21" fmla="*/ 1590342 h 2791438"/>
                <a:gd name="connsiteX22" fmla="*/ 309908 w 1416160"/>
                <a:gd name="connsiteY22" fmla="*/ 1155854 h 2791438"/>
                <a:gd name="connsiteX23" fmla="*/ 79588 w 1416160"/>
                <a:gd name="connsiteY23" fmla="*/ 850565 h 2791438"/>
                <a:gd name="connsiteX24" fmla="*/ 14812 w 1416160"/>
                <a:gd name="connsiteY24" fmla="*/ 822108 h 2791438"/>
                <a:gd name="connsiteX25" fmla="*/ 80252 w 1416160"/>
                <a:gd name="connsiteY25" fmla="*/ 800405 h 2791438"/>
                <a:gd name="connsiteX26" fmla="*/ 562405 w 1416160"/>
                <a:gd name="connsiteY26" fmla="*/ 415205 h 2791438"/>
                <a:gd name="connsiteX27" fmla="*/ 652680 w 1416160"/>
                <a:gd name="connsiteY27" fmla="*/ 78911 h 2791438"/>
                <a:gd name="connsiteX28" fmla="*/ 649177 w 1416160"/>
                <a:gd name="connsiteY28" fmla="*/ 3939 h 2791438"/>
                <a:gd name="connsiteX29" fmla="*/ 696109 w 1416160"/>
                <a:gd name="connsiteY29" fmla="*/ 0 h 2791438"/>
                <a:gd name="connsiteX0" fmla="*/ 696109 w 1409959"/>
                <a:gd name="connsiteY0" fmla="*/ 0 h 2791438"/>
                <a:gd name="connsiteX1" fmla="*/ 716024 w 1409959"/>
                <a:gd name="connsiteY1" fmla="*/ 3337 h 2791438"/>
                <a:gd name="connsiteX2" fmla="*/ 714942 w 1409959"/>
                <a:gd name="connsiteY2" fmla="*/ 26496 h 2791438"/>
                <a:gd name="connsiteX3" fmla="*/ 805217 w 1409959"/>
                <a:gd name="connsiteY3" fmla="*/ 362790 h 2791438"/>
                <a:gd name="connsiteX4" fmla="*/ 1287370 w 1409959"/>
                <a:gd name="connsiteY4" fmla="*/ 747990 h 2791438"/>
                <a:gd name="connsiteX5" fmla="*/ 1362928 w 1409959"/>
                <a:gd name="connsiteY5" fmla="*/ 744587 h 2791438"/>
                <a:gd name="connsiteX6" fmla="*/ 1288035 w 1409959"/>
                <a:gd name="connsiteY6" fmla="*/ 802909 h 2791438"/>
                <a:gd name="connsiteX7" fmla="*/ 1057715 w 1409959"/>
                <a:gd name="connsiteY7" fmla="*/ 1108198 h 2791438"/>
                <a:gd name="connsiteX8" fmla="*/ 1162514 w 1409959"/>
                <a:gd name="connsiteY8" fmla="*/ 1520961 h 2791438"/>
                <a:gd name="connsiteX9" fmla="*/ 1409959 w 1409959"/>
                <a:gd name="connsiteY9" fmla="*/ 1687665 h 2791438"/>
                <a:gd name="connsiteX10" fmla="*/ 983272 w 1409959"/>
                <a:gd name="connsiteY10" fmla="*/ 1914883 h 2791438"/>
                <a:gd name="connsiteX11" fmla="*/ 1071177 w 1409959"/>
                <a:gd name="connsiteY11" fmla="*/ 2151669 h 2791438"/>
                <a:gd name="connsiteX12" fmla="*/ 1107221 w 1409959"/>
                <a:gd name="connsiteY12" fmla="*/ 2182198 h 2791438"/>
                <a:gd name="connsiteX13" fmla="*/ 1099312 w 1409959"/>
                <a:gd name="connsiteY13" fmla="*/ 2192527 h 2791438"/>
                <a:gd name="connsiteX14" fmla="*/ 774936 w 1409959"/>
                <a:gd name="connsiteY14" fmla="*/ 2791370 h 2791438"/>
                <a:gd name="connsiteX15" fmla="*/ 383460 w 1409959"/>
                <a:gd name="connsiteY15" fmla="*/ 2279036 h 2791438"/>
                <a:gd name="connsiteX16" fmla="*/ 311431 w 1409959"/>
                <a:gd name="connsiteY16" fmla="*/ 2210225 h 2791438"/>
                <a:gd name="connsiteX17" fmla="*/ 340036 w 1409959"/>
                <a:gd name="connsiteY17" fmla="*/ 2185996 h 2791438"/>
                <a:gd name="connsiteX18" fmla="*/ 427941 w 1409959"/>
                <a:gd name="connsiteY18" fmla="*/ 1853870 h 2791438"/>
                <a:gd name="connsiteX19" fmla="*/ 13472 w 1409959"/>
                <a:gd name="connsiteY19" fmla="*/ 1659801 h 2791438"/>
                <a:gd name="connsiteX20" fmla="*/ 0 w 1409959"/>
                <a:gd name="connsiteY20" fmla="*/ 1659842 h 2791438"/>
                <a:gd name="connsiteX21" fmla="*/ 108099 w 1409959"/>
                <a:gd name="connsiteY21" fmla="*/ 1590342 h 2791438"/>
                <a:gd name="connsiteX22" fmla="*/ 309908 w 1409959"/>
                <a:gd name="connsiteY22" fmla="*/ 1155854 h 2791438"/>
                <a:gd name="connsiteX23" fmla="*/ 79588 w 1409959"/>
                <a:gd name="connsiteY23" fmla="*/ 850565 h 2791438"/>
                <a:gd name="connsiteX24" fmla="*/ 14812 w 1409959"/>
                <a:gd name="connsiteY24" fmla="*/ 822108 h 2791438"/>
                <a:gd name="connsiteX25" fmla="*/ 80252 w 1409959"/>
                <a:gd name="connsiteY25" fmla="*/ 800405 h 2791438"/>
                <a:gd name="connsiteX26" fmla="*/ 562405 w 1409959"/>
                <a:gd name="connsiteY26" fmla="*/ 415205 h 2791438"/>
                <a:gd name="connsiteX27" fmla="*/ 652680 w 1409959"/>
                <a:gd name="connsiteY27" fmla="*/ 78911 h 2791438"/>
                <a:gd name="connsiteX28" fmla="*/ 649177 w 1409959"/>
                <a:gd name="connsiteY28" fmla="*/ 3939 h 2791438"/>
                <a:gd name="connsiteX29" fmla="*/ 696109 w 1409959"/>
                <a:gd name="connsiteY29" fmla="*/ 0 h 2791438"/>
                <a:gd name="connsiteX0" fmla="*/ 649177 w 1409959"/>
                <a:gd name="connsiteY0" fmla="*/ 602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28" fmla="*/ 649177 w 1409959"/>
                <a:gd name="connsiteY28" fmla="*/ 602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714942 w 1409959"/>
                <a:gd name="connsiteY2" fmla="*/ 23159 h 2788101"/>
                <a:gd name="connsiteX3" fmla="*/ 805217 w 1409959"/>
                <a:gd name="connsiteY3" fmla="*/ 359453 h 2788101"/>
                <a:gd name="connsiteX4" fmla="*/ 1287370 w 1409959"/>
                <a:gd name="connsiteY4" fmla="*/ 744653 h 2788101"/>
                <a:gd name="connsiteX5" fmla="*/ 1362928 w 1409959"/>
                <a:gd name="connsiteY5" fmla="*/ 741250 h 2788101"/>
                <a:gd name="connsiteX6" fmla="*/ 1288035 w 1409959"/>
                <a:gd name="connsiteY6" fmla="*/ 799572 h 2788101"/>
                <a:gd name="connsiteX7" fmla="*/ 1057715 w 1409959"/>
                <a:gd name="connsiteY7" fmla="*/ 1104861 h 2788101"/>
                <a:gd name="connsiteX8" fmla="*/ 1162514 w 1409959"/>
                <a:gd name="connsiteY8" fmla="*/ 1517624 h 2788101"/>
                <a:gd name="connsiteX9" fmla="*/ 1409959 w 1409959"/>
                <a:gd name="connsiteY9" fmla="*/ 1684328 h 2788101"/>
                <a:gd name="connsiteX10" fmla="*/ 983272 w 1409959"/>
                <a:gd name="connsiteY10" fmla="*/ 1911546 h 2788101"/>
                <a:gd name="connsiteX11" fmla="*/ 1071177 w 1409959"/>
                <a:gd name="connsiteY11" fmla="*/ 2148332 h 2788101"/>
                <a:gd name="connsiteX12" fmla="*/ 1107221 w 1409959"/>
                <a:gd name="connsiteY12" fmla="*/ 2178861 h 2788101"/>
                <a:gd name="connsiteX13" fmla="*/ 1099312 w 1409959"/>
                <a:gd name="connsiteY13" fmla="*/ 2189190 h 2788101"/>
                <a:gd name="connsiteX14" fmla="*/ 774936 w 1409959"/>
                <a:gd name="connsiteY14" fmla="*/ 2788033 h 2788101"/>
                <a:gd name="connsiteX15" fmla="*/ 383460 w 1409959"/>
                <a:gd name="connsiteY15" fmla="*/ 2275699 h 2788101"/>
                <a:gd name="connsiteX16" fmla="*/ 311431 w 1409959"/>
                <a:gd name="connsiteY16" fmla="*/ 2206888 h 2788101"/>
                <a:gd name="connsiteX17" fmla="*/ 340036 w 1409959"/>
                <a:gd name="connsiteY17" fmla="*/ 2182659 h 2788101"/>
                <a:gd name="connsiteX18" fmla="*/ 427941 w 1409959"/>
                <a:gd name="connsiteY18" fmla="*/ 1850533 h 2788101"/>
                <a:gd name="connsiteX19" fmla="*/ 13472 w 1409959"/>
                <a:gd name="connsiteY19" fmla="*/ 1656464 h 2788101"/>
                <a:gd name="connsiteX20" fmla="*/ 0 w 1409959"/>
                <a:gd name="connsiteY20" fmla="*/ 1656505 h 2788101"/>
                <a:gd name="connsiteX21" fmla="*/ 108099 w 1409959"/>
                <a:gd name="connsiteY21" fmla="*/ 1587005 h 2788101"/>
                <a:gd name="connsiteX22" fmla="*/ 309908 w 1409959"/>
                <a:gd name="connsiteY22" fmla="*/ 1152517 h 2788101"/>
                <a:gd name="connsiteX23" fmla="*/ 79588 w 1409959"/>
                <a:gd name="connsiteY23" fmla="*/ 847228 h 2788101"/>
                <a:gd name="connsiteX24" fmla="*/ 14812 w 1409959"/>
                <a:gd name="connsiteY24" fmla="*/ 818771 h 2788101"/>
                <a:gd name="connsiteX25" fmla="*/ 80252 w 1409959"/>
                <a:gd name="connsiteY25" fmla="*/ 797068 h 2788101"/>
                <a:gd name="connsiteX26" fmla="*/ 562405 w 1409959"/>
                <a:gd name="connsiteY26" fmla="*/ 411868 h 2788101"/>
                <a:gd name="connsiteX27" fmla="*/ 652680 w 1409959"/>
                <a:gd name="connsiteY27" fmla="*/ 75574 h 2788101"/>
                <a:gd name="connsiteX0" fmla="*/ 652680 w 1409959"/>
                <a:gd name="connsiteY0" fmla="*/ 75574 h 2788101"/>
                <a:gd name="connsiteX1" fmla="*/ 716024 w 1409959"/>
                <a:gd name="connsiteY1" fmla="*/ 0 h 2788101"/>
                <a:gd name="connsiteX2" fmla="*/ 805217 w 1409959"/>
                <a:gd name="connsiteY2" fmla="*/ 359453 h 2788101"/>
                <a:gd name="connsiteX3" fmla="*/ 1287370 w 1409959"/>
                <a:gd name="connsiteY3" fmla="*/ 744653 h 2788101"/>
                <a:gd name="connsiteX4" fmla="*/ 1362928 w 1409959"/>
                <a:gd name="connsiteY4" fmla="*/ 741250 h 2788101"/>
                <a:gd name="connsiteX5" fmla="*/ 1288035 w 1409959"/>
                <a:gd name="connsiteY5" fmla="*/ 799572 h 2788101"/>
                <a:gd name="connsiteX6" fmla="*/ 1057715 w 1409959"/>
                <a:gd name="connsiteY6" fmla="*/ 1104861 h 2788101"/>
                <a:gd name="connsiteX7" fmla="*/ 1162514 w 1409959"/>
                <a:gd name="connsiteY7" fmla="*/ 1517624 h 2788101"/>
                <a:gd name="connsiteX8" fmla="*/ 1409959 w 1409959"/>
                <a:gd name="connsiteY8" fmla="*/ 1684328 h 2788101"/>
                <a:gd name="connsiteX9" fmla="*/ 983272 w 1409959"/>
                <a:gd name="connsiteY9" fmla="*/ 1911546 h 2788101"/>
                <a:gd name="connsiteX10" fmla="*/ 1071177 w 1409959"/>
                <a:gd name="connsiteY10" fmla="*/ 2148332 h 2788101"/>
                <a:gd name="connsiteX11" fmla="*/ 1107221 w 1409959"/>
                <a:gd name="connsiteY11" fmla="*/ 2178861 h 2788101"/>
                <a:gd name="connsiteX12" fmla="*/ 1099312 w 1409959"/>
                <a:gd name="connsiteY12" fmla="*/ 2189190 h 2788101"/>
                <a:gd name="connsiteX13" fmla="*/ 774936 w 1409959"/>
                <a:gd name="connsiteY13" fmla="*/ 2788033 h 2788101"/>
                <a:gd name="connsiteX14" fmla="*/ 383460 w 1409959"/>
                <a:gd name="connsiteY14" fmla="*/ 2275699 h 2788101"/>
                <a:gd name="connsiteX15" fmla="*/ 311431 w 1409959"/>
                <a:gd name="connsiteY15" fmla="*/ 2206888 h 2788101"/>
                <a:gd name="connsiteX16" fmla="*/ 340036 w 1409959"/>
                <a:gd name="connsiteY16" fmla="*/ 2182659 h 2788101"/>
                <a:gd name="connsiteX17" fmla="*/ 427941 w 1409959"/>
                <a:gd name="connsiteY17" fmla="*/ 1850533 h 2788101"/>
                <a:gd name="connsiteX18" fmla="*/ 13472 w 1409959"/>
                <a:gd name="connsiteY18" fmla="*/ 1656464 h 2788101"/>
                <a:gd name="connsiteX19" fmla="*/ 0 w 1409959"/>
                <a:gd name="connsiteY19" fmla="*/ 1656505 h 2788101"/>
                <a:gd name="connsiteX20" fmla="*/ 108099 w 1409959"/>
                <a:gd name="connsiteY20" fmla="*/ 1587005 h 2788101"/>
                <a:gd name="connsiteX21" fmla="*/ 309908 w 1409959"/>
                <a:gd name="connsiteY21" fmla="*/ 1152517 h 2788101"/>
                <a:gd name="connsiteX22" fmla="*/ 79588 w 1409959"/>
                <a:gd name="connsiteY22" fmla="*/ 847228 h 2788101"/>
                <a:gd name="connsiteX23" fmla="*/ 14812 w 1409959"/>
                <a:gd name="connsiteY23" fmla="*/ 818771 h 2788101"/>
                <a:gd name="connsiteX24" fmla="*/ 80252 w 1409959"/>
                <a:gd name="connsiteY24" fmla="*/ 797068 h 2788101"/>
                <a:gd name="connsiteX25" fmla="*/ 562405 w 1409959"/>
                <a:gd name="connsiteY25" fmla="*/ 411868 h 2788101"/>
                <a:gd name="connsiteX26" fmla="*/ 652680 w 1409959"/>
                <a:gd name="connsiteY26" fmla="*/ 75574 h 2788101"/>
                <a:gd name="connsiteX0" fmla="*/ 652680 w 1409959"/>
                <a:gd name="connsiteY0" fmla="*/ 183524 h 2896051"/>
                <a:gd name="connsiteX1" fmla="*/ 728724 w 1409959"/>
                <a:gd name="connsiteY1" fmla="*/ 0 h 2896051"/>
                <a:gd name="connsiteX2" fmla="*/ 805217 w 1409959"/>
                <a:gd name="connsiteY2" fmla="*/ 467403 h 2896051"/>
                <a:gd name="connsiteX3" fmla="*/ 1287370 w 1409959"/>
                <a:gd name="connsiteY3" fmla="*/ 852603 h 2896051"/>
                <a:gd name="connsiteX4" fmla="*/ 1362928 w 1409959"/>
                <a:gd name="connsiteY4" fmla="*/ 849200 h 2896051"/>
                <a:gd name="connsiteX5" fmla="*/ 1288035 w 1409959"/>
                <a:gd name="connsiteY5" fmla="*/ 907522 h 2896051"/>
                <a:gd name="connsiteX6" fmla="*/ 1057715 w 1409959"/>
                <a:gd name="connsiteY6" fmla="*/ 1212811 h 2896051"/>
                <a:gd name="connsiteX7" fmla="*/ 1162514 w 1409959"/>
                <a:gd name="connsiteY7" fmla="*/ 1625574 h 2896051"/>
                <a:gd name="connsiteX8" fmla="*/ 1409959 w 1409959"/>
                <a:gd name="connsiteY8" fmla="*/ 1792278 h 2896051"/>
                <a:gd name="connsiteX9" fmla="*/ 983272 w 1409959"/>
                <a:gd name="connsiteY9" fmla="*/ 2019496 h 2896051"/>
                <a:gd name="connsiteX10" fmla="*/ 1071177 w 1409959"/>
                <a:gd name="connsiteY10" fmla="*/ 2256282 h 2896051"/>
                <a:gd name="connsiteX11" fmla="*/ 1107221 w 1409959"/>
                <a:gd name="connsiteY11" fmla="*/ 2286811 h 2896051"/>
                <a:gd name="connsiteX12" fmla="*/ 1099312 w 1409959"/>
                <a:gd name="connsiteY12" fmla="*/ 2297140 h 2896051"/>
                <a:gd name="connsiteX13" fmla="*/ 774936 w 1409959"/>
                <a:gd name="connsiteY13" fmla="*/ 2895983 h 2896051"/>
                <a:gd name="connsiteX14" fmla="*/ 383460 w 1409959"/>
                <a:gd name="connsiteY14" fmla="*/ 2383649 h 2896051"/>
                <a:gd name="connsiteX15" fmla="*/ 311431 w 1409959"/>
                <a:gd name="connsiteY15" fmla="*/ 2314838 h 2896051"/>
                <a:gd name="connsiteX16" fmla="*/ 340036 w 1409959"/>
                <a:gd name="connsiteY16" fmla="*/ 2290609 h 2896051"/>
                <a:gd name="connsiteX17" fmla="*/ 427941 w 1409959"/>
                <a:gd name="connsiteY17" fmla="*/ 1958483 h 2896051"/>
                <a:gd name="connsiteX18" fmla="*/ 13472 w 1409959"/>
                <a:gd name="connsiteY18" fmla="*/ 1764414 h 2896051"/>
                <a:gd name="connsiteX19" fmla="*/ 0 w 1409959"/>
                <a:gd name="connsiteY19" fmla="*/ 1764455 h 2896051"/>
                <a:gd name="connsiteX20" fmla="*/ 108099 w 1409959"/>
                <a:gd name="connsiteY20" fmla="*/ 1694955 h 2896051"/>
                <a:gd name="connsiteX21" fmla="*/ 309908 w 1409959"/>
                <a:gd name="connsiteY21" fmla="*/ 1260467 h 2896051"/>
                <a:gd name="connsiteX22" fmla="*/ 79588 w 1409959"/>
                <a:gd name="connsiteY22" fmla="*/ 955178 h 2896051"/>
                <a:gd name="connsiteX23" fmla="*/ 14812 w 1409959"/>
                <a:gd name="connsiteY23" fmla="*/ 926721 h 2896051"/>
                <a:gd name="connsiteX24" fmla="*/ 80252 w 1409959"/>
                <a:gd name="connsiteY24" fmla="*/ 905018 h 2896051"/>
                <a:gd name="connsiteX25" fmla="*/ 562405 w 1409959"/>
                <a:gd name="connsiteY25" fmla="*/ 519818 h 2896051"/>
                <a:gd name="connsiteX26" fmla="*/ 652680 w 1409959"/>
                <a:gd name="connsiteY26" fmla="*/ 183524 h 2896051"/>
                <a:gd name="connsiteX0" fmla="*/ 652680 w 1409959"/>
                <a:gd name="connsiteY0" fmla="*/ 184664 h 2897191"/>
                <a:gd name="connsiteX1" fmla="*/ 728724 w 1409959"/>
                <a:gd name="connsiteY1" fmla="*/ 1140 h 2897191"/>
                <a:gd name="connsiteX2" fmla="*/ 805217 w 1409959"/>
                <a:gd name="connsiteY2" fmla="*/ 468543 h 2897191"/>
                <a:gd name="connsiteX3" fmla="*/ 1287370 w 1409959"/>
                <a:gd name="connsiteY3" fmla="*/ 853743 h 2897191"/>
                <a:gd name="connsiteX4" fmla="*/ 1362928 w 1409959"/>
                <a:gd name="connsiteY4" fmla="*/ 850340 h 2897191"/>
                <a:gd name="connsiteX5" fmla="*/ 1288035 w 1409959"/>
                <a:gd name="connsiteY5" fmla="*/ 908662 h 2897191"/>
                <a:gd name="connsiteX6" fmla="*/ 1057715 w 1409959"/>
                <a:gd name="connsiteY6" fmla="*/ 1213951 h 2897191"/>
                <a:gd name="connsiteX7" fmla="*/ 1162514 w 1409959"/>
                <a:gd name="connsiteY7" fmla="*/ 1626714 h 2897191"/>
                <a:gd name="connsiteX8" fmla="*/ 1409959 w 1409959"/>
                <a:gd name="connsiteY8" fmla="*/ 1793418 h 2897191"/>
                <a:gd name="connsiteX9" fmla="*/ 983272 w 1409959"/>
                <a:gd name="connsiteY9" fmla="*/ 2020636 h 2897191"/>
                <a:gd name="connsiteX10" fmla="*/ 1071177 w 1409959"/>
                <a:gd name="connsiteY10" fmla="*/ 2257422 h 2897191"/>
                <a:gd name="connsiteX11" fmla="*/ 1107221 w 1409959"/>
                <a:gd name="connsiteY11" fmla="*/ 2287951 h 2897191"/>
                <a:gd name="connsiteX12" fmla="*/ 1099312 w 1409959"/>
                <a:gd name="connsiteY12" fmla="*/ 2298280 h 2897191"/>
                <a:gd name="connsiteX13" fmla="*/ 774936 w 1409959"/>
                <a:gd name="connsiteY13" fmla="*/ 2897123 h 2897191"/>
                <a:gd name="connsiteX14" fmla="*/ 383460 w 1409959"/>
                <a:gd name="connsiteY14" fmla="*/ 2384789 h 2897191"/>
                <a:gd name="connsiteX15" fmla="*/ 311431 w 1409959"/>
                <a:gd name="connsiteY15" fmla="*/ 2315978 h 2897191"/>
                <a:gd name="connsiteX16" fmla="*/ 340036 w 1409959"/>
                <a:gd name="connsiteY16" fmla="*/ 2291749 h 2897191"/>
                <a:gd name="connsiteX17" fmla="*/ 427941 w 1409959"/>
                <a:gd name="connsiteY17" fmla="*/ 1959623 h 2897191"/>
                <a:gd name="connsiteX18" fmla="*/ 13472 w 1409959"/>
                <a:gd name="connsiteY18" fmla="*/ 1765554 h 2897191"/>
                <a:gd name="connsiteX19" fmla="*/ 0 w 1409959"/>
                <a:gd name="connsiteY19" fmla="*/ 1765595 h 2897191"/>
                <a:gd name="connsiteX20" fmla="*/ 108099 w 1409959"/>
                <a:gd name="connsiteY20" fmla="*/ 1696095 h 2897191"/>
                <a:gd name="connsiteX21" fmla="*/ 309908 w 1409959"/>
                <a:gd name="connsiteY21" fmla="*/ 1261607 h 2897191"/>
                <a:gd name="connsiteX22" fmla="*/ 79588 w 1409959"/>
                <a:gd name="connsiteY22" fmla="*/ 956318 h 2897191"/>
                <a:gd name="connsiteX23" fmla="*/ 14812 w 1409959"/>
                <a:gd name="connsiteY23" fmla="*/ 927861 h 2897191"/>
                <a:gd name="connsiteX24" fmla="*/ 80252 w 1409959"/>
                <a:gd name="connsiteY24" fmla="*/ 906158 h 2897191"/>
                <a:gd name="connsiteX25" fmla="*/ 562405 w 1409959"/>
                <a:gd name="connsiteY25" fmla="*/ 520958 h 2897191"/>
                <a:gd name="connsiteX26" fmla="*/ 652680 w 1409959"/>
                <a:gd name="connsiteY26" fmla="*/ 184664 h 2897191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52680 w 1409959"/>
                <a:gd name="connsiteY0" fmla="*/ 1867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52680 w 1409959"/>
                <a:gd name="connsiteY26" fmla="*/ 1867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678080 w 1409959"/>
                <a:gd name="connsiteY0" fmla="*/ 237588 h 2899315"/>
                <a:gd name="connsiteX1" fmla="*/ 728724 w 1409959"/>
                <a:gd name="connsiteY1" fmla="*/ 3264 h 2899315"/>
                <a:gd name="connsiteX2" fmla="*/ 805217 w 1409959"/>
                <a:gd name="connsiteY2" fmla="*/ 470667 h 2899315"/>
                <a:gd name="connsiteX3" fmla="*/ 1287370 w 1409959"/>
                <a:gd name="connsiteY3" fmla="*/ 855867 h 2899315"/>
                <a:gd name="connsiteX4" fmla="*/ 1362928 w 1409959"/>
                <a:gd name="connsiteY4" fmla="*/ 852464 h 2899315"/>
                <a:gd name="connsiteX5" fmla="*/ 1288035 w 1409959"/>
                <a:gd name="connsiteY5" fmla="*/ 910786 h 2899315"/>
                <a:gd name="connsiteX6" fmla="*/ 1057715 w 1409959"/>
                <a:gd name="connsiteY6" fmla="*/ 1216075 h 2899315"/>
                <a:gd name="connsiteX7" fmla="*/ 1162514 w 1409959"/>
                <a:gd name="connsiteY7" fmla="*/ 1628838 h 2899315"/>
                <a:gd name="connsiteX8" fmla="*/ 1409959 w 1409959"/>
                <a:gd name="connsiteY8" fmla="*/ 1795542 h 2899315"/>
                <a:gd name="connsiteX9" fmla="*/ 983272 w 1409959"/>
                <a:gd name="connsiteY9" fmla="*/ 2022760 h 2899315"/>
                <a:gd name="connsiteX10" fmla="*/ 1071177 w 1409959"/>
                <a:gd name="connsiteY10" fmla="*/ 2259546 h 2899315"/>
                <a:gd name="connsiteX11" fmla="*/ 1107221 w 1409959"/>
                <a:gd name="connsiteY11" fmla="*/ 2290075 h 2899315"/>
                <a:gd name="connsiteX12" fmla="*/ 1099312 w 1409959"/>
                <a:gd name="connsiteY12" fmla="*/ 2300404 h 2899315"/>
                <a:gd name="connsiteX13" fmla="*/ 774936 w 1409959"/>
                <a:gd name="connsiteY13" fmla="*/ 2899247 h 2899315"/>
                <a:gd name="connsiteX14" fmla="*/ 383460 w 1409959"/>
                <a:gd name="connsiteY14" fmla="*/ 2386913 h 2899315"/>
                <a:gd name="connsiteX15" fmla="*/ 311431 w 1409959"/>
                <a:gd name="connsiteY15" fmla="*/ 2318102 h 2899315"/>
                <a:gd name="connsiteX16" fmla="*/ 340036 w 1409959"/>
                <a:gd name="connsiteY16" fmla="*/ 2293873 h 2899315"/>
                <a:gd name="connsiteX17" fmla="*/ 427941 w 1409959"/>
                <a:gd name="connsiteY17" fmla="*/ 1961747 h 2899315"/>
                <a:gd name="connsiteX18" fmla="*/ 13472 w 1409959"/>
                <a:gd name="connsiteY18" fmla="*/ 1767678 h 2899315"/>
                <a:gd name="connsiteX19" fmla="*/ 0 w 1409959"/>
                <a:gd name="connsiteY19" fmla="*/ 1767719 h 2899315"/>
                <a:gd name="connsiteX20" fmla="*/ 108099 w 1409959"/>
                <a:gd name="connsiteY20" fmla="*/ 1698219 h 2899315"/>
                <a:gd name="connsiteX21" fmla="*/ 309908 w 1409959"/>
                <a:gd name="connsiteY21" fmla="*/ 1263731 h 2899315"/>
                <a:gd name="connsiteX22" fmla="*/ 79588 w 1409959"/>
                <a:gd name="connsiteY22" fmla="*/ 958442 h 2899315"/>
                <a:gd name="connsiteX23" fmla="*/ 14812 w 1409959"/>
                <a:gd name="connsiteY23" fmla="*/ 929985 h 2899315"/>
                <a:gd name="connsiteX24" fmla="*/ 80252 w 1409959"/>
                <a:gd name="connsiteY24" fmla="*/ 908282 h 2899315"/>
                <a:gd name="connsiteX25" fmla="*/ 562405 w 1409959"/>
                <a:gd name="connsiteY25" fmla="*/ 523082 h 2899315"/>
                <a:gd name="connsiteX26" fmla="*/ 678080 w 1409959"/>
                <a:gd name="connsiteY26" fmla="*/ 237588 h 2899315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  <a:gd name="connsiteX0" fmla="*/ 562405 w 1409959"/>
                <a:gd name="connsiteY0" fmla="*/ 519987 h 2896220"/>
                <a:gd name="connsiteX1" fmla="*/ 728724 w 1409959"/>
                <a:gd name="connsiteY1" fmla="*/ 169 h 2896220"/>
                <a:gd name="connsiteX2" fmla="*/ 805217 w 1409959"/>
                <a:gd name="connsiteY2" fmla="*/ 467572 h 2896220"/>
                <a:gd name="connsiteX3" fmla="*/ 1287370 w 1409959"/>
                <a:gd name="connsiteY3" fmla="*/ 852772 h 2896220"/>
                <a:gd name="connsiteX4" fmla="*/ 1362928 w 1409959"/>
                <a:gd name="connsiteY4" fmla="*/ 849369 h 2896220"/>
                <a:gd name="connsiteX5" fmla="*/ 1288035 w 1409959"/>
                <a:gd name="connsiteY5" fmla="*/ 907691 h 2896220"/>
                <a:gd name="connsiteX6" fmla="*/ 1057715 w 1409959"/>
                <a:gd name="connsiteY6" fmla="*/ 1212980 h 2896220"/>
                <a:gd name="connsiteX7" fmla="*/ 1162514 w 1409959"/>
                <a:gd name="connsiteY7" fmla="*/ 1625743 h 2896220"/>
                <a:gd name="connsiteX8" fmla="*/ 1409959 w 1409959"/>
                <a:gd name="connsiteY8" fmla="*/ 1792447 h 2896220"/>
                <a:gd name="connsiteX9" fmla="*/ 983272 w 1409959"/>
                <a:gd name="connsiteY9" fmla="*/ 2019665 h 2896220"/>
                <a:gd name="connsiteX10" fmla="*/ 1071177 w 1409959"/>
                <a:gd name="connsiteY10" fmla="*/ 2256451 h 2896220"/>
                <a:gd name="connsiteX11" fmla="*/ 1107221 w 1409959"/>
                <a:gd name="connsiteY11" fmla="*/ 2286980 h 2896220"/>
                <a:gd name="connsiteX12" fmla="*/ 1099312 w 1409959"/>
                <a:gd name="connsiteY12" fmla="*/ 2297309 h 2896220"/>
                <a:gd name="connsiteX13" fmla="*/ 774936 w 1409959"/>
                <a:gd name="connsiteY13" fmla="*/ 2896152 h 2896220"/>
                <a:gd name="connsiteX14" fmla="*/ 383460 w 1409959"/>
                <a:gd name="connsiteY14" fmla="*/ 2383818 h 2896220"/>
                <a:gd name="connsiteX15" fmla="*/ 311431 w 1409959"/>
                <a:gd name="connsiteY15" fmla="*/ 2315007 h 2896220"/>
                <a:gd name="connsiteX16" fmla="*/ 340036 w 1409959"/>
                <a:gd name="connsiteY16" fmla="*/ 2290778 h 2896220"/>
                <a:gd name="connsiteX17" fmla="*/ 427941 w 1409959"/>
                <a:gd name="connsiteY17" fmla="*/ 1958652 h 2896220"/>
                <a:gd name="connsiteX18" fmla="*/ 13472 w 1409959"/>
                <a:gd name="connsiteY18" fmla="*/ 1764583 h 2896220"/>
                <a:gd name="connsiteX19" fmla="*/ 0 w 1409959"/>
                <a:gd name="connsiteY19" fmla="*/ 1764624 h 2896220"/>
                <a:gd name="connsiteX20" fmla="*/ 108099 w 1409959"/>
                <a:gd name="connsiteY20" fmla="*/ 1695124 h 2896220"/>
                <a:gd name="connsiteX21" fmla="*/ 309908 w 1409959"/>
                <a:gd name="connsiteY21" fmla="*/ 1260636 h 2896220"/>
                <a:gd name="connsiteX22" fmla="*/ 79588 w 1409959"/>
                <a:gd name="connsiteY22" fmla="*/ 955347 h 2896220"/>
                <a:gd name="connsiteX23" fmla="*/ 14812 w 1409959"/>
                <a:gd name="connsiteY23" fmla="*/ 926890 h 2896220"/>
                <a:gd name="connsiteX24" fmla="*/ 80252 w 1409959"/>
                <a:gd name="connsiteY24" fmla="*/ 905187 h 2896220"/>
                <a:gd name="connsiteX25" fmla="*/ 562405 w 1409959"/>
                <a:gd name="connsiteY25" fmla="*/ 519987 h 289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09959" h="2896220">
                  <a:moveTo>
                    <a:pt x="562405" y="519987"/>
                  </a:moveTo>
                  <a:cubicBezTo>
                    <a:pt x="670484" y="369151"/>
                    <a:pt x="688255" y="8905"/>
                    <a:pt x="728724" y="169"/>
                  </a:cubicBezTo>
                  <a:cubicBezTo>
                    <a:pt x="731093" y="-8567"/>
                    <a:pt x="712109" y="325472"/>
                    <a:pt x="805217" y="467572"/>
                  </a:cubicBezTo>
                  <a:cubicBezTo>
                    <a:pt x="898325" y="609672"/>
                    <a:pt x="1111421" y="838237"/>
                    <a:pt x="1287370" y="852772"/>
                  </a:cubicBezTo>
                  <a:lnTo>
                    <a:pt x="1362928" y="849369"/>
                  </a:lnTo>
                  <a:lnTo>
                    <a:pt x="1288035" y="907691"/>
                  </a:lnTo>
                  <a:cubicBezTo>
                    <a:pt x="1165314" y="975485"/>
                    <a:pt x="1078635" y="1093305"/>
                    <a:pt x="1057715" y="1212980"/>
                  </a:cubicBezTo>
                  <a:cubicBezTo>
                    <a:pt x="1036795" y="1332655"/>
                    <a:pt x="1103807" y="1529165"/>
                    <a:pt x="1162514" y="1625743"/>
                  </a:cubicBezTo>
                  <a:cubicBezTo>
                    <a:pt x="1221221" y="1722321"/>
                    <a:pt x="1318491" y="1756406"/>
                    <a:pt x="1409959" y="1792447"/>
                  </a:cubicBezTo>
                  <a:cubicBezTo>
                    <a:pt x="1397552" y="1796886"/>
                    <a:pt x="1039736" y="1942331"/>
                    <a:pt x="983272" y="2019665"/>
                  </a:cubicBezTo>
                  <a:cubicBezTo>
                    <a:pt x="926808" y="2096999"/>
                    <a:pt x="1004146" y="2188635"/>
                    <a:pt x="1071177" y="2256451"/>
                  </a:cubicBezTo>
                  <a:lnTo>
                    <a:pt x="1107221" y="2286980"/>
                  </a:lnTo>
                  <a:lnTo>
                    <a:pt x="1099312" y="2297309"/>
                  </a:lnTo>
                  <a:cubicBezTo>
                    <a:pt x="984215" y="2426549"/>
                    <a:pt x="822097" y="2902798"/>
                    <a:pt x="774936" y="2896152"/>
                  </a:cubicBezTo>
                  <a:cubicBezTo>
                    <a:pt x="759238" y="2893940"/>
                    <a:pt x="478041" y="2459565"/>
                    <a:pt x="383460" y="2383818"/>
                  </a:cubicBezTo>
                  <a:lnTo>
                    <a:pt x="311431" y="2315007"/>
                  </a:lnTo>
                  <a:lnTo>
                    <a:pt x="340036" y="2290778"/>
                  </a:lnTo>
                  <a:cubicBezTo>
                    <a:pt x="407067" y="2222962"/>
                    <a:pt x="482368" y="2046351"/>
                    <a:pt x="427941" y="1958652"/>
                  </a:cubicBezTo>
                  <a:cubicBezTo>
                    <a:pt x="373514" y="1870953"/>
                    <a:pt x="209544" y="1762154"/>
                    <a:pt x="13472" y="1764583"/>
                  </a:cubicBezTo>
                  <a:lnTo>
                    <a:pt x="0" y="1764624"/>
                  </a:lnTo>
                  <a:lnTo>
                    <a:pt x="108099" y="1695124"/>
                  </a:lnTo>
                  <a:cubicBezTo>
                    <a:pt x="254386" y="1584342"/>
                    <a:pt x="336319" y="1423606"/>
                    <a:pt x="309908" y="1260636"/>
                  </a:cubicBezTo>
                  <a:cubicBezTo>
                    <a:pt x="288779" y="1130261"/>
                    <a:pt x="202310" y="1023141"/>
                    <a:pt x="79588" y="955347"/>
                  </a:cubicBezTo>
                  <a:lnTo>
                    <a:pt x="14812" y="926890"/>
                  </a:lnTo>
                  <a:lnTo>
                    <a:pt x="80252" y="905187"/>
                  </a:lnTo>
                  <a:cubicBezTo>
                    <a:pt x="256201" y="890652"/>
                    <a:pt x="448249" y="745161"/>
                    <a:pt x="562405" y="519987"/>
                  </a:cubicBezTo>
                  <a:close/>
                </a:path>
              </a:pathLst>
            </a:custGeom>
            <a:gradFill flip="none" rotWithShape="1">
              <a:gsLst>
                <a:gs pos="19000">
                  <a:srgbClr val="DCE98B"/>
                </a:gs>
                <a:gs pos="0">
                  <a:srgbClr val="E5EEAA"/>
                </a:gs>
                <a:gs pos="97000">
                  <a:srgbClr val="B9D129"/>
                </a:gs>
              </a:gsLst>
              <a:lin ang="5400000" scaled="1"/>
              <a:tileRect/>
            </a:gradFill>
            <a:ln w="539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Szövegdoboz 16"/>
          <p:cNvSpPr txBox="1"/>
          <p:nvPr/>
        </p:nvSpPr>
        <p:spPr>
          <a:xfrm>
            <a:off x="5508915" y="2640593"/>
            <a:ext cx="6031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bg1"/>
                </a:solidFill>
              </a:rPr>
              <a:t>Advent idején készülünk 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arra az ünnepre, </a:t>
            </a:r>
          </a:p>
          <a:p>
            <a:r>
              <a:rPr lang="hu-HU" sz="3600" dirty="0" smtClean="0">
                <a:solidFill>
                  <a:schemeClr val="bg1"/>
                </a:solidFill>
              </a:rPr>
              <a:t>amikor Jézus </a:t>
            </a:r>
            <a:r>
              <a:rPr lang="hu-HU" sz="3600" b="1" dirty="0" smtClean="0">
                <a:solidFill>
                  <a:schemeClr val="bg1"/>
                </a:solidFill>
              </a:rPr>
              <a:t>eljött</a:t>
            </a:r>
            <a:r>
              <a:rPr lang="hu-HU" sz="3600" dirty="0" smtClean="0">
                <a:solidFill>
                  <a:schemeClr val="bg1"/>
                </a:solidFill>
              </a:rPr>
              <a:t> a földre.</a:t>
            </a:r>
          </a:p>
        </p:txBody>
      </p:sp>
      <p:sp>
        <p:nvSpPr>
          <p:cNvPr id="18" name="Téglalap 17"/>
          <p:cNvSpPr/>
          <p:nvPr/>
        </p:nvSpPr>
        <p:spPr>
          <a:xfrm>
            <a:off x="3751320" y="1416949"/>
            <a:ext cx="7277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Az </a:t>
            </a:r>
            <a:r>
              <a:rPr lang="hu-HU" sz="3600" b="1" dirty="0">
                <a:solidFill>
                  <a:schemeClr val="bg1"/>
                </a:solidFill>
              </a:rPr>
              <a:t>advent</a:t>
            </a:r>
            <a:r>
              <a:rPr lang="hu-HU" sz="3200" dirty="0">
                <a:solidFill>
                  <a:schemeClr val="bg1"/>
                </a:solidFill>
              </a:rPr>
              <a:t> szó azt jelenti: </a:t>
            </a:r>
            <a:r>
              <a:rPr lang="hu-HU" sz="3600" b="1" dirty="0">
                <a:solidFill>
                  <a:schemeClr val="bg1"/>
                </a:solidFill>
              </a:rPr>
              <a:t>eljövetel</a:t>
            </a:r>
            <a:r>
              <a:rPr lang="hu-HU" sz="32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392892" y="204704"/>
            <a:ext cx="129833" cy="1212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3" name="Ellipszis 122"/>
          <p:cNvSpPr/>
          <p:nvPr/>
        </p:nvSpPr>
        <p:spPr>
          <a:xfrm>
            <a:off x="1906764" y="1304616"/>
            <a:ext cx="1364371" cy="1490152"/>
          </a:xfrm>
          <a:prstGeom prst="ellipse">
            <a:avLst/>
          </a:prstGeom>
          <a:solidFill>
            <a:srgbClr val="FFFF99">
              <a:alpha val="7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4" name="Ellipszis 123"/>
          <p:cNvSpPr/>
          <p:nvPr/>
        </p:nvSpPr>
        <p:spPr>
          <a:xfrm>
            <a:off x="3488278" y="2631920"/>
            <a:ext cx="1378242" cy="1486676"/>
          </a:xfrm>
          <a:prstGeom prst="ellipse">
            <a:avLst/>
          </a:prstGeom>
          <a:solidFill>
            <a:srgbClr val="FFFF99">
              <a:alpha val="7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5" name="Ellipszis 124"/>
          <p:cNvSpPr/>
          <p:nvPr/>
        </p:nvSpPr>
        <p:spPr>
          <a:xfrm>
            <a:off x="1899829" y="3879242"/>
            <a:ext cx="1378242" cy="1591566"/>
          </a:xfrm>
          <a:prstGeom prst="ellipse">
            <a:avLst/>
          </a:prstGeom>
          <a:solidFill>
            <a:srgbClr val="FFFF99">
              <a:alpha val="7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2" name="Csoportba foglalás 91"/>
          <p:cNvGrpSpPr/>
          <p:nvPr/>
        </p:nvGrpSpPr>
        <p:grpSpPr>
          <a:xfrm flipH="1">
            <a:off x="2253131" y="4617239"/>
            <a:ext cx="620502" cy="1486370"/>
            <a:chOff x="1815496" y="1250528"/>
            <a:chExt cx="1323208" cy="2984579"/>
          </a:xfrm>
        </p:grpSpPr>
        <p:sp>
          <p:nvSpPr>
            <p:cNvPr id="93" name="Ellipszis 5"/>
            <p:cNvSpPr/>
            <p:nvPr/>
          </p:nvSpPr>
          <p:spPr>
            <a:xfrm rot="302585" flipH="1" flipV="1">
              <a:off x="1917656" y="1860518"/>
              <a:ext cx="1196151" cy="564194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solidFill>
              <a:srgbClr val="F5F9BA"/>
            </a:solidFill>
            <a:ln w="285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Téglalap 19"/>
            <p:cNvSpPr/>
            <p:nvPr/>
          </p:nvSpPr>
          <p:spPr>
            <a:xfrm>
              <a:off x="1896930" y="2203665"/>
              <a:ext cx="1241774" cy="2031442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solidFill>
              <a:srgbClr val="F0F6B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Téglalap 19"/>
            <p:cNvSpPr/>
            <p:nvPr/>
          </p:nvSpPr>
          <p:spPr>
            <a:xfrm>
              <a:off x="1815496" y="1974787"/>
              <a:ext cx="1244928" cy="2210190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6" name="Ellipszis 4"/>
            <p:cNvSpPr/>
            <p:nvPr/>
          </p:nvSpPr>
          <p:spPr>
            <a:xfrm>
              <a:off x="1895175" y="2287722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solidFill>
              <a:srgbClr val="F8FBC0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7" name="Ellipszis 4"/>
            <p:cNvSpPr/>
            <p:nvPr/>
          </p:nvSpPr>
          <p:spPr>
            <a:xfrm>
              <a:off x="1868615" y="2171957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8" name="Ellipszis 5"/>
            <p:cNvSpPr/>
            <p:nvPr/>
          </p:nvSpPr>
          <p:spPr>
            <a:xfrm rot="302585">
              <a:off x="1937493" y="2099529"/>
              <a:ext cx="1000934" cy="339543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9" name="Ellipszis 6"/>
            <p:cNvSpPr/>
            <p:nvPr/>
          </p:nvSpPr>
          <p:spPr>
            <a:xfrm flipH="1">
              <a:off x="2437960" y="1722062"/>
              <a:ext cx="47769" cy="489356"/>
            </a:xfrm>
            <a:custGeom>
              <a:avLst/>
              <a:gdLst>
                <a:gd name="connsiteX0" fmla="*/ 0 w 641445"/>
                <a:gd name="connsiteY0" fmla="*/ 1627933 h 3255866"/>
                <a:gd name="connsiteX1" fmla="*/ 320723 w 641445"/>
                <a:gd name="connsiteY1" fmla="*/ 0 h 3255866"/>
                <a:gd name="connsiteX2" fmla="*/ 641446 w 641445"/>
                <a:gd name="connsiteY2" fmla="*/ 1627933 h 3255866"/>
                <a:gd name="connsiteX3" fmla="*/ 320723 w 641445"/>
                <a:gd name="connsiteY3" fmla="*/ 3255866 h 3255866"/>
                <a:gd name="connsiteX4" fmla="*/ 0 w 641445"/>
                <a:gd name="connsiteY4" fmla="*/ 1627933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4" fmla="*/ 412163 w 641446"/>
                <a:gd name="connsiteY4" fmla="*/ 91440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0" fmla="*/ 0 w 320723"/>
                <a:gd name="connsiteY0" fmla="*/ 0 h 3255866"/>
                <a:gd name="connsiteX1" fmla="*/ 320723 w 320723"/>
                <a:gd name="connsiteY1" fmla="*/ 1627933 h 3255866"/>
                <a:gd name="connsiteX2" fmla="*/ 0 w 320723"/>
                <a:gd name="connsiteY2" fmla="*/ 3255866 h 3255866"/>
                <a:gd name="connsiteX0" fmla="*/ 0 w 326722"/>
                <a:gd name="connsiteY0" fmla="*/ 0 h 3255866"/>
                <a:gd name="connsiteX1" fmla="*/ 75061 w 326722"/>
                <a:gd name="connsiteY1" fmla="*/ 949394 h 3255866"/>
                <a:gd name="connsiteX2" fmla="*/ 320723 w 326722"/>
                <a:gd name="connsiteY2" fmla="*/ 1627933 h 3255866"/>
                <a:gd name="connsiteX3" fmla="*/ 0 w 326722"/>
                <a:gd name="connsiteY3" fmla="*/ 3255866 h 3255866"/>
                <a:gd name="connsiteX0" fmla="*/ 0 w 329639"/>
                <a:gd name="connsiteY0" fmla="*/ 0 h 3255866"/>
                <a:gd name="connsiteX1" fmla="*/ 75061 w 329639"/>
                <a:gd name="connsiteY1" fmla="*/ 949394 h 3255866"/>
                <a:gd name="connsiteX2" fmla="*/ 320723 w 329639"/>
                <a:gd name="connsiteY2" fmla="*/ 1627933 h 3255866"/>
                <a:gd name="connsiteX3" fmla="*/ 197890 w 329639"/>
                <a:gd name="connsiteY3" fmla="*/ 2286875 h 3255866"/>
                <a:gd name="connsiteX4" fmla="*/ 0 w 329639"/>
                <a:gd name="connsiteY4" fmla="*/ 3255866 h 3255866"/>
                <a:gd name="connsiteX0" fmla="*/ 0 w 198944"/>
                <a:gd name="connsiteY0" fmla="*/ 0 h 3255866"/>
                <a:gd name="connsiteX1" fmla="*/ 75061 w 198944"/>
                <a:gd name="connsiteY1" fmla="*/ 949394 h 3255866"/>
                <a:gd name="connsiteX2" fmla="*/ 197890 w 198944"/>
                <a:gd name="connsiteY2" fmla="*/ 2286875 h 3255866"/>
                <a:gd name="connsiteX3" fmla="*/ 0 w 198944"/>
                <a:gd name="connsiteY3" fmla="*/ 3255866 h 325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44" h="3255866">
                  <a:moveTo>
                    <a:pt x="0" y="0"/>
                  </a:moveTo>
                  <a:cubicBezTo>
                    <a:pt x="46630" y="142310"/>
                    <a:pt x="42079" y="568248"/>
                    <a:pt x="75061" y="949394"/>
                  </a:cubicBezTo>
                  <a:cubicBezTo>
                    <a:pt x="108043" y="1330540"/>
                    <a:pt x="210400" y="1902463"/>
                    <a:pt x="197890" y="2286875"/>
                  </a:cubicBezTo>
                  <a:cubicBezTo>
                    <a:pt x="144436" y="2558197"/>
                    <a:pt x="53453" y="3082994"/>
                    <a:pt x="0" y="325586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0" name="Ellipszis 10"/>
            <p:cNvSpPr/>
            <p:nvPr/>
          </p:nvSpPr>
          <p:spPr>
            <a:xfrm>
              <a:off x="2358595" y="1260699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solidFill>
              <a:srgbClr val="FECA0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01" name="Ellipszis 10"/>
            <p:cNvSpPr/>
            <p:nvPr/>
          </p:nvSpPr>
          <p:spPr>
            <a:xfrm>
              <a:off x="2278918" y="1250528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56" name="Csoportba foglalás 155"/>
          <p:cNvGrpSpPr/>
          <p:nvPr/>
        </p:nvGrpSpPr>
        <p:grpSpPr>
          <a:xfrm flipH="1">
            <a:off x="2289839" y="2141281"/>
            <a:ext cx="544337" cy="1097613"/>
            <a:chOff x="1815496" y="1250528"/>
            <a:chExt cx="1323208" cy="2984579"/>
          </a:xfrm>
        </p:grpSpPr>
        <p:sp>
          <p:nvSpPr>
            <p:cNvPr id="157" name="Ellipszis 5"/>
            <p:cNvSpPr/>
            <p:nvPr/>
          </p:nvSpPr>
          <p:spPr>
            <a:xfrm rot="302585" flipH="1" flipV="1">
              <a:off x="1917656" y="1860518"/>
              <a:ext cx="1196151" cy="564194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solidFill>
              <a:srgbClr val="F5F9BA"/>
            </a:solidFill>
            <a:ln w="285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8" name="Téglalap 19"/>
            <p:cNvSpPr/>
            <p:nvPr/>
          </p:nvSpPr>
          <p:spPr>
            <a:xfrm>
              <a:off x="1896930" y="2203665"/>
              <a:ext cx="1241774" cy="2031442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solidFill>
              <a:srgbClr val="F0F6B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Téglalap 19"/>
            <p:cNvSpPr/>
            <p:nvPr/>
          </p:nvSpPr>
          <p:spPr>
            <a:xfrm>
              <a:off x="1815496" y="1974787"/>
              <a:ext cx="1244928" cy="2210190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4"/>
            <p:cNvSpPr/>
            <p:nvPr/>
          </p:nvSpPr>
          <p:spPr>
            <a:xfrm>
              <a:off x="1895175" y="2287722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solidFill>
              <a:srgbClr val="F8FBC0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4"/>
            <p:cNvSpPr/>
            <p:nvPr/>
          </p:nvSpPr>
          <p:spPr>
            <a:xfrm>
              <a:off x="1868615" y="2171957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5"/>
            <p:cNvSpPr/>
            <p:nvPr/>
          </p:nvSpPr>
          <p:spPr>
            <a:xfrm rot="302585">
              <a:off x="1937493" y="2099529"/>
              <a:ext cx="1000934" cy="339543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6"/>
            <p:cNvSpPr/>
            <p:nvPr/>
          </p:nvSpPr>
          <p:spPr>
            <a:xfrm flipH="1">
              <a:off x="2437960" y="1722062"/>
              <a:ext cx="47769" cy="489356"/>
            </a:xfrm>
            <a:custGeom>
              <a:avLst/>
              <a:gdLst>
                <a:gd name="connsiteX0" fmla="*/ 0 w 641445"/>
                <a:gd name="connsiteY0" fmla="*/ 1627933 h 3255866"/>
                <a:gd name="connsiteX1" fmla="*/ 320723 w 641445"/>
                <a:gd name="connsiteY1" fmla="*/ 0 h 3255866"/>
                <a:gd name="connsiteX2" fmla="*/ 641446 w 641445"/>
                <a:gd name="connsiteY2" fmla="*/ 1627933 h 3255866"/>
                <a:gd name="connsiteX3" fmla="*/ 320723 w 641445"/>
                <a:gd name="connsiteY3" fmla="*/ 3255866 h 3255866"/>
                <a:gd name="connsiteX4" fmla="*/ 0 w 641445"/>
                <a:gd name="connsiteY4" fmla="*/ 1627933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4" fmla="*/ 412163 w 641446"/>
                <a:gd name="connsiteY4" fmla="*/ 91440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0" fmla="*/ 0 w 320723"/>
                <a:gd name="connsiteY0" fmla="*/ 0 h 3255866"/>
                <a:gd name="connsiteX1" fmla="*/ 320723 w 320723"/>
                <a:gd name="connsiteY1" fmla="*/ 1627933 h 3255866"/>
                <a:gd name="connsiteX2" fmla="*/ 0 w 320723"/>
                <a:gd name="connsiteY2" fmla="*/ 3255866 h 3255866"/>
                <a:gd name="connsiteX0" fmla="*/ 0 w 326722"/>
                <a:gd name="connsiteY0" fmla="*/ 0 h 3255866"/>
                <a:gd name="connsiteX1" fmla="*/ 75061 w 326722"/>
                <a:gd name="connsiteY1" fmla="*/ 949394 h 3255866"/>
                <a:gd name="connsiteX2" fmla="*/ 320723 w 326722"/>
                <a:gd name="connsiteY2" fmla="*/ 1627933 h 3255866"/>
                <a:gd name="connsiteX3" fmla="*/ 0 w 326722"/>
                <a:gd name="connsiteY3" fmla="*/ 3255866 h 3255866"/>
                <a:gd name="connsiteX0" fmla="*/ 0 w 329639"/>
                <a:gd name="connsiteY0" fmla="*/ 0 h 3255866"/>
                <a:gd name="connsiteX1" fmla="*/ 75061 w 329639"/>
                <a:gd name="connsiteY1" fmla="*/ 949394 h 3255866"/>
                <a:gd name="connsiteX2" fmla="*/ 320723 w 329639"/>
                <a:gd name="connsiteY2" fmla="*/ 1627933 h 3255866"/>
                <a:gd name="connsiteX3" fmla="*/ 197890 w 329639"/>
                <a:gd name="connsiteY3" fmla="*/ 2286875 h 3255866"/>
                <a:gd name="connsiteX4" fmla="*/ 0 w 329639"/>
                <a:gd name="connsiteY4" fmla="*/ 3255866 h 3255866"/>
                <a:gd name="connsiteX0" fmla="*/ 0 w 198944"/>
                <a:gd name="connsiteY0" fmla="*/ 0 h 3255866"/>
                <a:gd name="connsiteX1" fmla="*/ 75061 w 198944"/>
                <a:gd name="connsiteY1" fmla="*/ 949394 h 3255866"/>
                <a:gd name="connsiteX2" fmla="*/ 197890 w 198944"/>
                <a:gd name="connsiteY2" fmla="*/ 2286875 h 3255866"/>
                <a:gd name="connsiteX3" fmla="*/ 0 w 198944"/>
                <a:gd name="connsiteY3" fmla="*/ 3255866 h 325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44" h="3255866">
                  <a:moveTo>
                    <a:pt x="0" y="0"/>
                  </a:moveTo>
                  <a:cubicBezTo>
                    <a:pt x="46630" y="142310"/>
                    <a:pt x="42079" y="568248"/>
                    <a:pt x="75061" y="949394"/>
                  </a:cubicBezTo>
                  <a:cubicBezTo>
                    <a:pt x="108043" y="1330540"/>
                    <a:pt x="210400" y="1902463"/>
                    <a:pt x="197890" y="2286875"/>
                  </a:cubicBezTo>
                  <a:cubicBezTo>
                    <a:pt x="144436" y="2558197"/>
                    <a:pt x="53453" y="3082994"/>
                    <a:pt x="0" y="325586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4" name="Ellipszis 10"/>
            <p:cNvSpPr/>
            <p:nvPr/>
          </p:nvSpPr>
          <p:spPr>
            <a:xfrm>
              <a:off x="2358595" y="1260699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solidFill>
              <a:srgbClr val="FECA0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65" name="Ellipszis 10"/>
            <p:cNvSpPr/>
            <p:nvPr/>
          </p:nvSpPr>
          <p:spPr>
            <a:xfrm>
              <a:off x="2278918" y="1250528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sp>
        <p:nvSpPr>
          <p:cNvPr id="166" name="Ellipszis 165"/>
          <p:cNvSpPr/>
          <p:nvPr/>
        </p:nvSpPr>
        <p:spPr>
          <a:xfrm>
            <a:off x="474092" y="2858971"/>
            <a:ext cx="1378242" cy="1486676"/>
          </a:xfrm>
          <a:prstGeom prst="ellipse">
            <a:avLst/>
          </a:prstGeom>
          <a:solidFill>
            <a:srgbClr val="FFFF99">
              <a:alpha val="75000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7" name="Csoportba foglalás 166"/>
          <p:cNvGrpSpPr/>
          <p:nvPr/>
        </p:nvGrpSpPr>
        <p:grpSpPr>
          <a:xfrm>
            <a:off x="3813649" y="3375258"/>
            <a:ext cx="620502" cy="1486370"/>
            <a:chOff x="1815496" y="1250528"/>
            <a:chExt cx="1323208" cy="2984579"/>
          </a:xfrm>
        </p:grpSpPr>
        <p:sp>
          <p:nvSpPr>
            <p:cNvPr id="168" name="Ellipszis 5"/>
            <p:cNvSpPr/>
            <p:nvPr/>
          </p:nvSpPr>
          <p:spPr>
            <a:xfrm rot="302585" flipH="1" flipV="1">
              <a:off x="1917656" y="1860518"/>
              <a:ext cx="1196151" cy="564194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solidFill>
              <a:srgbClr val="F5F9BA"/>
            </a:solidFill>
            <a:ln w="285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Téglalap 19"/>
            <p:cNvSpPr/>
            <p:nvPr/>
          </p:nvSpPr>
          <p:spPr>
            <a:xfrm>
              <a:off x="1896930" y="2203665"/>
              <a:ext cx="1241774" cy="2031442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solidFill>
              <a:srgbClr val="F0F6B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Téglalap 19"/>
            <p:cNvSpPr/>
            <p:nvPr/>
          </p:nvSpPr>
          <p:spPr>
            <a:xfrm>
              <a:off x="1815496" y="1974787"/>
              <a:ext cx="1244928" cy="2210190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4"/>
            <p:cNvSpPr/>
            <p:nvPr/>
          </p:nvSpPr>
          <p:spPr>
            <a:xfrm>
              <a:off x="1895175" y="2287722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solidFill>
              <a:srgbClr val="F8FBC0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4"/>
            <p:cNvSpPr/>
            <p:nvPr/>
          </p:nvSpPr>
          <p:spPr>
            <a:xfrm>
              <a:off x="1868615" y="2171957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3" name="Ellipszis 5"/>
            <p:cNvSpPr/>
            <p:nvPr/>
          </p:nvSpPr>
          <p:spPr>
            <a:xfrm rot="302585">
              <a:off x="1937493" y="2099529"/>
              <a:ext cx="1000934" cy="339543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4" name="Ellipszis 6"/>
            <p:cNvSpPr/>
            <p:nvPr/>
          </p:nvSpPr>
          <p:spPr>
            <a:xfrm flipH="1">
              <a:off x="2437960" y="1722062"/>
              <a:ext cx="47769" cy="489356"/>
            </a:xfrm>
            <a:custGeom>
              <a:avLst/>
              <a:gdLst>
                <a:gd name="connsiteX0" fmla="*/ 0 w 641445"/>
                <a:gd name="connsiteY0" fmla="*/ 1627933 h 3255866"/>
                <a:gd name="connsiteX1" fmla="*/ 320723 w 641445"/>
                <a:gd name="connsiteY1" fmla="*/ 0 h 3255866"/>
                <a:gd name="connsiteX2" fmla="*/ 641446 w 641445"/>
                <a:gd name="connsiteY2" fmla="*/ 1627933 h 3255866"/>
                <a:gd name="connsiteX3" fmla="*/ 320723 w 641445"/>
                <a:gd name="connsiteY3" fmla="*/ 3255866 h 3255866"/>
                <a:gd name="connsiteX4" fmla="*/ 0 w 641445"/>
                <a:gd name="connsiteY4" fmla="*/ 1627933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4" fmla="*/ 412163 w 641446"/>
                <a:gd name="connsiteY4" fmla="*/ 91440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0" fmla="*/ 0 w 320723"/>
                <a:gd name="connsiteY0" fmla="*/ 0 h 3255866"/>
                <a:gd name="connsiteX1" fmla="*/ 320723 w 320723"/>
                <a:gd name="connsiteY1" fmla="*/ 1627933 h 3255866"/>
                <a:gd name="connsiteX2" fmla="*/ 0 w 320723"/>
                <a:gd name="connsiteY2" fmla="*/ 3255866 h 3255866"/>
                <a:gd name="connsiteX0" fmla="*/ 0 w 326722"/>
                <a:gd name="connsiteY0" fmla="*/ 0 h 3255866"/>
                <a:gd name="connsiteX1" fmla="*/ 75061 w 326722"/>
                <a:gd name="connsiteY1" fmla="*/ 949394 h 3255866"/>
                <a:gd name="connsiteX2" fmla="*/ 320723 w 326722"/>
                <a:gd name="connsiteY2" fmla="*/ 1627933 h 3255866"/>
                <a:gd name="connsiteX3" fmla="*/ 0 w 326722"/>
                <a:gd name="connsiteY3" fmla="*/ 3255866 h 3255866"/>
                <a:gd name="connsiteX0" fmla="*/ 0 w 329639"/>
                <a:gd name="connsiteY0" fmla="*/ 0 h 3255866"/>
                <a:gd name="connsiteX1" fmla="*/ 75061 w 329639"/>
                <a:gd name="connsiteY1" fmla="*/ 949394 h 3255866"/>
                <a:gd name="connsiteX2" fmla="*/ 320723 w 329639"/>
                <a:gd name="connsiteY2" fmla="*/ 1627933 h 3255866"/>
                <a:gd name="connsiteX3" fmla="*/ 197890 w 329639"/>
                <a:gd name="connsiteY3" fmla="*/ 2286875 h 3255866"/>
                <a:gd name="connsiteX4" fmla="*/ 0 w 329639"/>
                <a:gd name="connsiteY4" fmla="*/ 3255866 h 3255866"/>
                <a:gd name="connsiteX0" fmla="*/ 0 w 198944"/>
                <a:gd name="connsiteY0" fmla="*/ 0 h 3255866"/>
                <a:gd name="connsiteX1" fmla="*/ 75061 w 198944"/>
                <a:gd name="connsiteY1" fmla="*/ 949394 h 3255866"/>
                <a:gd name="connsiteX2" fmla="*/ 197890 w 198944"/>
                <a:gd name="connsiteY2" fmla="*/ 2286875 h 3255866"/>
                <a:gd name="connsiteX3" fmla="*/ 0 w 198944"/>
                <a:gd name="connsiteY3" fmla="*/ 3255866 h 325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44" h="3255866">
                  <a:moveTo>
                    <a:pt x="0" y="0"/>
                  </a:moveTo>
                  <a:cubicBezTo>
                    <a:pt x="46630" y="142310"/>
                    <a:pt x="42079" y="568248"/>
                    <a:pt x="75061" y="949394"/>
                  </a:cubicBezTo>
                  <a:cubicBezTo>
                    <a:pt x="108043" y="1330540"/>
                    <a:pt x="210400" y="1902463"/>
                    <a:pt x="197890" y="2286875"/>
                  </a:cubicBezTo>
                  <a:cubicBezTo>
                    <a:pt x="144436" y="2558197"/>
                    <a:pt x="53453" y="3082994"/>
                    <a:pt x="0" y="325586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5" name="Ellipszis 10"/>
            <p:cNvSpPr/>
            <p:nvPr/>
          </p:nvSpPr>
          <p:spPr>
            <a:xfrm>
              <a:off x="2358595" y="1260699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solidFill>
              <a:srgbClr val="FECA0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76" name="Ellipszis 10"/>
            <p:cNvSpPr/>
            <p:nvPr/>
          </p:nvSpPr>
          <p:spPr>
            <a:xfrm>
              <a:off x="2278918" y="1250528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  <p:grpSp>
        <p:nvGrpSpPr>
          <p:cNvPr id="177" name="Csoportba foglalás 176"/>
          <p:cNvGrpSpPr/>
          <p:nvPr/>
        </p:nvGrpSpPr>
        <p:grpSpPr>
          <a:xfrm>
            <a:off x="838774" y="3483871"/>
            <a:ext cx="620502" cy="1486370"/>
            <a:chOff x="1815496" y="1250528"/>
            <a:chExt cx="1323208" cy="2984579"/>
          </a:xfrm>
        </p:grpSpPr>
        <p:sp>
          <p:nvSpPr>
            <p:cNvPr id="178" name="Ellipszis 5"/>
            <p:cNvSpPr/>
            <p:nvPr/>
          </p:nvSpPr>
          <p:spPr>
            <a:xfrm rot="302585" flipH="1" flipV="1">
              <a:off x="1917656" y="1860518"/>
              <a:ext cx="1196151" cy="564194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solidFill>
              <a:srgbClr val="F5F9BA"/>
            </a:solidFill>
            <a:ln w="285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9" name="Téglalap 19"/>
            <p:cNvSpPr/>
            <p:nvPr/>
          </p:nvSpPr>
          <p:spPr>
            <a:xfrm>
              <a:off x="1896930" y="2203665"/>
              <a:ext cx="1241774" cy="2031442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solidFill>
              <a:srgbClr val="F0F6B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Téglalap 19"/>
            <p:cNvSpPr/>
            <p:nvPr/>
          </p:nvSpPr>
          <p:spPr>
            <a:xfrm>
              <a:off x="1815496" y="1974787"/>
              <a:ext cx="1244928" cy="2210190"/>
            </a:xfrm>
            <a:custGeom>
              <a:avLst/>
              <a:gdLst>
                <a:gd name="connsiteX0" fmla="*/ 0 w 1104900"/>
                <a:gd name="connsiteY0" fmla="*/ 0 h 2063280"/>
                <a:gd name="connsiteX1" fmla="*/ 1104900 w 1104900"/>
                <a:gd name="connsiteY1" fmla="*/ 0 h 2063280"/>
                <a:gd name="connsiteX2" fmla="*/ 1104900 w 1104900"/>
                <a:gd name="connsiteY2" fmla="*/ 2063280 h 2063280"/>
                <a:gd name="connsiteX3" fmla="*/ 0 w 1104900"/>
                <a:gd name="connsiteY3" fmla="*/ 2063280 h 2063280"/>
                <a:gd name="connsiteX4" fmla="*/ 0 w 1104900"/>
                <a:gd name="connsiteY4" fmla="*/ 0 h 2063280"/>
                <a:gd name="connsiteX0" fmla="*/ 0 w 1104900"/>
                <a:gd name="connsiteY0" fmla="*/ 0 h 2164880"/>
                <a:gd name="connsiteX1" fmla="*/ 1104900 w 1104900"/>
                <a:gd name="connsiteY1" fmla="*/ 0 h 2164880"/>
                <a:gd name="connsiteX2" fmla="*/ 1104900 w 1104900"/>
                <a:gd name="connsiteY2" fmla="*/ 2063280 h 2164880"/>
                <a:gd name="connsiteX3" fmla="*/ 0 w 1104900"/>
                <a:gd name="connsiteY3" fmla="*/ 2063280 h 2164880"/>
                <a:gd name="connsiteX4" fmla="*/ 0 w 1104900"/>
                <a:gd name="connsiteY4" fmla="*/ 0 h 2164880"/>
                <a:gd name="connsiteX0" fmla="*/ 0 w 1104900"/>
                <a:gd name="connsiteY0" fmla="*/ 0 h 2220765"/>
                <a:gd name="connsiteX1" fmla="*/ 1104900 w 1104900"/>
                <a:gd name="connsiteY1" fmla="*/ 0 h 2220765"/>
                <a:gd name="connsiteX2" fmla="*/ 1104900 w 1104900"/>
                <a:gd name="connsiteY2" fmla="*/ 2063280 h 2220765"/>
                <a:gd name="connsiteX3" fmla="*/ 0 w 1104900"/>
                <a:gd name="connsiteY3" fmla="*/ 2063280 h 2220765"/>
                <a:gd name="connsiteX4" fmla="*/ 0 w 1104900"/>
                <a:gd name="connsiteY4" fmla="*/ 0 h 2220765"/>
                <a:gd name="connsiteX0" fmla="*/ 0 w 1104900"/>
                <a:gd name="connsiteY0" fmla="*/ 89785 h 2310550"/>
                <a:gd name="connsiteX1" fmla="*/ 1104900 w 1104900"/>
                <a:gd name="connsiteY1" fmla="*/ 89785 h 2310550"/>
                <a:gd name="connsiteX2" fmla="*/ 1104900 w 1104900"/>
                <a:gd name="connsiteY2" fmla="*/ 2153065 h 2310550"/>
                <a:gd name="connsiteX3" fmla="*/ 0 w 1104900"/>
                <a:gd name="connsiteY3" fmla="*/ 2153065 h 2310550"/>
                <a:gd name="connsiteX4" fmla="*/ 0 w 1104900"/>
                <a:gd name="connsiteY4" fmla="*/ 89785 h 2310550"/>
                <a:gd name="connsiteX0" fmla="*/ 0 w 1104900"/>
                <a:gd name="connsiteY0" fmla="*/ 167840 h 2388605"/>
                <a:gd name="connsiteX1" fmla="*/ 1104900 w 1104900"/>
                <a:gd name="connsiteY1" fmla="*/ 167840 h 2388605"/>
                <a:gd name="connsiteX2" fmla="*/ 1104900 w 1104900"/>
                <a:gd name="connsiteY2" fmla="*/ 2231120 h 2388605"/>
                <a:gd name="connsiteX3" fmla="*/ 0 w 1104900"/>
                <a:gd name="connsiteY3" fmla="*/ 2231120 h 2388605"/>
                <a:gd name="connsiteX4" fmla="*/ 0 w 1104900"/>
                <a:gd name="connsiteY4" fmla="*/ 167840 h 2388605"/>
                <a:gd name="connsiteX0" fmla="*/ 0 w 1189960"/>
                <a:gd name="connsiteY0" fmla="*/ 167840 h 2331447"/>
                <a:gd name="connsiteX1" fmla="*/ 1104900 w 1189960"/>
                <a:gd name="connsiteY1" fmla="*/ 167840 h 2331447"/>
                <a:gd name="connsiteX2" fmla="*/ 1189960 w 1189960"/>
                <a:gd name="connsiteY2" fmla="*/ 2092897 h 2331447"/>
                <a:gd name="connsiteX3" fmla="*/ 0 w 1189960"/>
                <a:gd name="connsiteY3" fmla="*/ 2231120 h 2331447"/>
                <a:gd name="connsiteX4" fmla="*/ 0 w 1189960"/>
                <a:gd name="connsiteY4" fmla="*/ 167840 h 2331447"/>
                <a:gd name="connsiteX0" fmla="*/ 0 w 1189960"/>
                <a:gd name="connsiteY0" fmla="*/ 167840 h 2266156"/>
                <a:gd name="connsiteX1" fmla="*/ 1104900 w 1189960"/>
                <a:gd name="connsiteY1" fmla="*/ 167840 h 2266156"/>
                <a:gd name="connsiteX2" fmla="*/ 1189960 w 1189960"/>
                <a:gd name="connsiteY2" fmla="*/ 2092897 h 2266156"/>
                <a:gd name="connsiteX3" fmla="*/ 0 w 1189960"/>
                <a:gd name="connsiteY3" fmla="*/ 2124795 h 2266156"/>
                <a:gd name="connsiteX4" fmla="*/ 0 w 1189960"/>
                <a:gd name="connsiteY4" fmla="*/ 167840 h 2266156"/>
                <a:gd name="connsiteX0" fmla="*/ 0 w 1189960"/>
                <a:gd name="connsiteY0" fmla="*/ 139556 h 2237872"/>
                <a:gd name="connsiteX1" fmla="*/ 1104900 w 1189960"/>
                <a:gd name="connsiteY1" fmla="*/ 139556 h 2237872"/>
                <a:gd name="connsiteX2" fmla="*/ 1189960 w 1189960"/>
                <a:gd name="connsiteY2" fmla="*/ 2064613 h 2237872"/>
                <a:gd name="connsiteX3" fmla="*/ 0 w 1189960"/>
                <a:gd name="connsiteY3" fmla="*/ 2096511 h 2237872"/>
                <a:gd name="connsiteX4" fmla="*/ 0 w 1189960"/>
                <a:gd name="connsiteY4" fmla="*/ 139556 h 2237872"/>
                <a:gd name="connsiteX0" fmla="*/ 0 w 1189960"/>
                <a:gd name="connsiteY0" fmla="*/ 1956955 h 2098316"/>
                <a:gd name="connsiteX1" fmla="*/ 1104900 w 1189960"/>
                <a:gd name="connsiteY1" fmla="*/ 0 h 2098316"/>
                <a:gd name="connsiteX2" fmla="*/ 1189960 w 1189960"/>
                <a:gd name="connsiteY2" fmla="*/ 1925057 h 2098316"/>
                <a:gd name="connsiteX3" fmla="*/ 0 w 1189960"/>
                <a:gd name="connsiteY3" fmla="*/ 1956955 h 2098316"/>
                <a:gd name="connsiteX0" fmla="*/ 0 w 1189960"/>
                <a:gd name="connsiteY0" fmla="*/ 1956955 h 2098316"/>
                <a:gd name="connsiteX1" fmla="*/ 92533 w 1189960"/>
                <a:gd name="connsiteY1" fmla="*/ 60691 h 2098316"/>
                <a:gd name="connsiteX2" fmla="*/ 1104900 w 1189960"/>
                <a:gd name="connsiteY2" fmla="*/ 0 h 2098316"/>
                <a:gd name="connsiteX3" fmla="*/ 1189960 w 1189960"/>
                <a:gd name="connsiteY3" fmla="*/ 1925057 h 2098316"/>
                <a:gd name="connsiteX4" fmla="*/ 0 w 1189960"/>
                <a:gd name="connsiteY4" fmla="*/ 1956955 h 2098316"/>
                <a:gd name="connsiteX0" fmla="*/ 77823 w 1267783"/>
                <a:gd name="connsiteY0" fmla="*/ 1956955 h 2098316"/>
                <a:gd name="connsiteX1" fmla="*/ 170356 w 1267783"/>
                <a:gd name="connsiteY1" fmla="*/ 60691 h 2098316"/>
                <a:gd name="connsiteX2" fmla="*/ 1182723 w 1267783"/>
                <a:gd name="connsiteY2" fmla="*/ 0 h 2098316"/>
                <a:gd name="connsiteX3" fmla="*/ 1267783 w 1267783"/>
                <a:gd name="connsiteY3" fmla="*/ 1925057 h 2098316"/>
                <a:gd name="connsiteX4" fmla="*/ 77823 w 1267783"/>
                <a:gd name="connsiteY4" fmla="*/ 1956955 h 2098316"/>
                <a:gd name="connsiteX0" fmla="*/ 77823 w 1267783"/>
                <a:gd name="connsiteY0" fmla="*/ 2007886 h 2149247"/>
                <a:gd name="connsiteX1" fmla="*/ 170356 w 1267783"/>
                <a:gd name="connsiteY1" fmla="*/ 111622 h 2149247"/>
                <a:gd name="connsiteX2" fmla="*/ 1182723 w 1267783"/>
                <a:gd name="connsiteY2" fmla="*/ 50931 h 2149247"/>
                <a:gd name="connsiteX3" fmla="*/ 1267783 w 1267783"/>
                <a:gd name="connsiteY3" fmla="*/ 1975988 h 2149247"/>
                <a:gd name="connsiteX4" fmla="*/ 77823 w 1267783"/>
                <a:gd name="connsiteY4" fmla="*/ 2007886 h 2149247"/>
                <a:gd name="connsiteX0" fmla="*/ 77823 w 1267783"/>
                <a:gd name="connsiteY0" fmla="*/ 2110649 h 2252010"/>
                <a:gd name="connsiteX1" fmla="*/ 170356 w 1267783"/>
                <a:gd name="connsiteY1" fmla="*/ 214385 h 2252010"/>
                <a:gd name="connsiteX2" fmla="*/ 1182723 w 1267783"/>
                <a:gd name="connsiteY2" fmla="*/ 153694 h 2252010"/>
                <a:gd name="connsiteX3" fmla="*/ 1267783 w 1267783"/>
                <a:gd name="connsiteY3" fmla="*/ 2078751 h 2252010"/>
                <a:gd name="connsiteX4" fmla="*/ 77823 w 1267783"/>
                <a:gd name="connsiteY4" fmla="*/ 2110649 h 2252010"/>
                <a:gd name="connsiteX0" fmla="*/ 77823 w 1287546"/>
                <a:gd name="connsiteY0" fmla="*/ 2110649 h 2252010"/>
                <a:gd name="connsiteX1" fmla="*/ 170356 w 1287546"/>
                <a:gd name="connsiteY1" fmla="*/ 214385 h 2252010"/>
                <a:gd name="connsiteX2" fmla="*/ 1182723 w 1287546"/>
                <a:gd name="connsiteY2" fmla="*/ 153694 h 2252010"/>
                <a:gd name="connsiteX3" fmla="*/ 1267783 w 1287546"/>
                <a:gd name="connsiteY3" fmla="*/ 2078751 h 2252010"/>
                <a:gd name="connsiteX4" fmla="*/ 77823 w 1287546"/>
                <a:gd name="connsiteY4" fmla="*/ 2110649 h 2252010"/>
                <a:gd name="connsiteX0" fmla="*/ 77823 w 1343130"/>
                <a:gd name="connsiteY0" fmla="*/ 2091711 h 2233072"/>
                <a:gd name="connsiteX1" fmla="*/ 170356 w 1343130"/>
                <a:gd name="connsiteY1" fmla="*/ 195447 h 2233072"/>
                <a:gd name="connsiteX2" fmla="*/ 1331579 w 1343130"/>
                <a:gd name="connsiteY2" fmla="*/ 166654 h 2233072"/>
                <a:gd name="connsiteX3" fmla="*/ 1267783 w 1343130"/>
                <a:gd name="connsiteY3" fmla="*/ 2059813 h 2233072"/>
                <a:gd name="connsiteX4" fmla="*/ 77823 w 1343130"/>
                <a:gd name="connsiteY4" fmla="*/ 2091711 h 2233072"/>
                <a:gd name="connsiteX0" fmla="*/ 77823 w 1314313"/>
                <a:gd name="connsiteY0" fmla="*/ 2068829 h 2210190"/>
                <a:gd name="connsiteX1" fmla="*/ 170356 w 1314313"/>
                <a:gd name="connsiteY1" fmla="*/ 172565 h 2210190"/>
                <a:gd name="connsiteX2" fmla="*/ 1289049 w 1314313"/>
                <a:gd name="connsiteY2" fmla="*/ 186302 h 2210190"/>
                <a:gd name="connsiteX3" fmla="*/ 1267783 w 1314313"/>
                <a:gd name="connsiteY3" fmla="*/ 2036931 h 2210190"/>
                <a:gd name="connsiteX4" fmla="*/ 77823 w 1314313"/>
                <a:gd name="connsiteY4" fmla="*/ 2068829 h 2210190"/>
                <a:gd name="connsiteX0" fmla="*/ 8438 w 1244928"/>
                <a:gd name="connsiteY0" fmla="*/ 2068829 h 2210190"/>
                <a:gd name="connsiteX1" fmla="*/ 100971 w 1244928"/>
                <a:gd name="connsiteY1" fmla="*/ 172565 h 2210190"/>
                <a:gd name="connsiteX2" fmla="*/ 1219664 w 1244928"/>
                <a:gd name="connsiteY2" fmla="*/ 186302 h 2210190"/>
                <a:gd name="connsiteX3" fmla="*/ 1198398 w 1244928"/>
                <a:gd name="connsiteY3" fmla="*/ 2036931 h 2210190"/>
                <a:gd name="connsiteX4" fmla="*/ 8438 w 1244928"/>
                <a:gd name="connsiteY4" fmla="*/ 2068829 h 22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928" h="2210190">
                  <a:moveTo>
                    <a:pt x="8438" y="2068829"/>
                  </a:moveTo>
                  <a:cubicBezTo>
                    <a:pt x="57216" y="1785658"/>
                    <a:pt x="-89362" y="510486"/>
                    <a:pt x="100971" y="172565"/>
                  </a:cubicBezTo>
                  <a:cubicBezTo>
                    <a:pt x="449060" y="-49684"/>
                    <a:pt x="829046" y="-69915"/>
                    <a:pt x="1219664" y="186302"/>
                  </a:cubicBezTo>
                  <a:cubicBezTo>
                    <a:pt x="1248017" y="827988"/>
                    <a:pt x="1265738" y="1161329"/>
                    <a:pt x="1198398" y="2036931"/>
                  </a:cubicBezTo>
                  <a:cubicBezTo>
                    <a:pt x="753898" y="2265531"/>
                    <a:pt x="357688" y="2259329"/>
                    <a:pt x="8438" y="2068829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4"/>
            <p:cNvSpPr/>
            <p:nvPr/>
          </p:nvSpPr>
          <p:spPr>
            <a:xfrm>
              <a:off x="1895175" y="2287722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solidFill>
              <a:srgbClr val="F8FBC0"/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4"/>
            <p:cNvSpPr/>
            <p:nvPr/>
          </p:nvSpPr>
          <p:spPr>
            <a:xfrm>
              <a:off x="1868615" y="2171957"/>
              <a:ext cx="1138690" cy="975826"/>
            </a:xfrm>
            <a:custGeom>
              <a:avLst/>
              <a:gdLst>
                <a:gd name="connsiteX0" fmla="*/ 0 w 1125830"/>
                <a:gd name="connsiteY0" fmla="*/ 257249 h 514497"/>
                <a:gd name="connsiteX1" fmla="*/ 562915 w 1125830"/>
                <a:gd name="connsiteY1" fmla="*/ 0 h 514497"/>
                <a:gd name="connsiteX2" fmla="*/ 1125830 w 1125830"/>
                <a:gd name="connsiteY2" fmla="*/ 257249 h 514497"/>
                <a:gd name="connsiteX3" fmla="*/ 562915 w 1125830"/>
                <a:gd name="connsiteY3" fmla="*/ 514498 h 514497"/>
                <a:gd name="connsiteX4" fmla="*/ 0 w 1125830"/>
                <a:gd name="connsiteY4" fmla="*/ 257249 h 514497"/>
                <a:gd name="connsiteX0" fmla="*/ 36 w 1125866"/>
                <a:gd name="connsiteY0" fmla="*/ 257249 h 1311940"/>
                <a:gd name="connsiteX1" fmla="*/ 562951 w 1125866"/>
                <a:gd name="connsiteY1" fmla="*/ 0 h 1311940"/>
                <a:gd name="connsiteX2" fmla="*/ 1125866 w 1125866"/>
                <a:gd name="connsiteY2" fmla="*/ 257249 h 1311940"/>
                <a:gd name="connsiteX3" fmla="*/ 584216 w 1125866"/>
                <a:gd name="connsiteY3" fmla="*/ 1311940 h 1311940"/>
                <a:gd name="connsiteX4" fmla="*/ 36 w 1125866"/>
                <a:gd name="connsiteY4" fmla="*/ 257249 h 1311940"/>
                <a:gd name="connsiteX0" fmla="*/ 36 w 1125866"/>
                <a:gd name="connsiteY0" fmla="*/ 257249 h 1385800"/>
                <a:gd name="connsiteX1" fmla="*/ 562951 w 1125866"/>
                <a:gd name="connsiteY1" fmla="*/ 0 h 1385800"/>
                <a:gd name="connsiteX2" fmla="*/ 1125866 w 1125866"/>
                <a:gd name="connsiteY2" fmla="*/ 257249 h 1385800"/>
                <a:gd name="connsiteX3" fmla="*/ 584216 w 1125866"/>
                <a:gd name="connsiteY3" fmla="*/ 1311940 h 1385800"/>
                <a:gd name="connsiteX4" fmla="*/ 36 w 1125866"/>
                <a:gd name="connsiteY4" fmla="*/ 257249 h 1385800"/>
                <a:gd name="connsiteX0" fmla="*/ 36 w 1130046"/>
                <a:gd name="connsiteY0" fmla="*/ 257249 h 1314616"/>
                <a:gd name="connsiteX1" fmla="*/ 562951 w 1130046"/>
                <a:gd name="connsiteY1" fmla="*/ 0 h 1314616"/>
                <a:gd name="connsiteX2" fmla="*/ 1125866 w 1130046"/>
                <a:gd name="connsiteY2" fmla="*/ 257249 h 1314616"/>
                <a:gd name="connsiteX3" fmla="*/ 585035 w 1130046"/>
                <a:gd name="connsiteY3" fmla="*/ 550492 h 1314616"/>
                <a:gd name="connsiteX4" fmla="*/ 584216 w 1130046"/>
                <a:gd name="connsiteY4" fmla="*/ 1311940 h 1314616"/>
                <a:gd name="connsiteX5" fmla="*/ 36 w 1130046"/>
                <a:gd name="connsiteY5" fmla="*/ 257249 h 1314616"/>
                <a:gd name="connsiteX0" fmla="*/ 36 w 1136390"/>
                <a:gd name="connsiteY0" fmla="*/ 257249 h 1314531"/>
                <a:gd name="connsiteX1" fmla="*/ 562951 w 1136390"/>
                <a:gd name="connsiteY1" fmla="*/ 0 h 1314531"/>
                <a:gd name="connsiteX2" fmla="*/ 1125866 w 1136390"/>
                <a:gd name="connsiteY2" fmla="*/ 257249 h 1314531"/>
                <a:gd name="connsiteX3" fmla="*/ 957175 w 1136390"/>
                <a:gd name="connsiteY3" fmla="*/ 933265 h 1314531"/>
                <a:gd name="connsiteX4" fmla="*/ 585035 w 1136390"/>
                <a:gd name="connsiteY4" fmla="*/ 550492 h 1314531"/>
                <a:gd name="connsiteX5" fmla="*/ 584216 w 1136390"/>
                <a:gd name="connsiteY5" fmla="*/ 1311940 h 1314531"/>
                <a:gd name="connsiteX6" fmla="*/ 36 w 1136390"/>
                <a:gd name="connsiteY6" fmla="*/ 257249 h 1314531"/>
                <a:gd name="connsiteX0" fmla="*/ 50449 w 1186803"/>
                <a:gd name="connsiteY0" fmla="*/ 257249 h 1318355"/>
                <a:gd name="connsiteX1" fmla="*/ 613364 w 1186803"/>
                <a:gd name="connsiteY1" fmla="*/ 0 h 1318355"/>
                <a:gd name="connsiteX2" fmla="*/ 1176279 w 1186803"/>
                <a:gd name="connsiteY2" fmla="*/ 257249 h 1318355"/>
                <a:gd name="connsiteX3" fmla="*/ 1007588 w 1186803"/>
                <a:gd name="connsiteY3" fmla="*/ 933265 h 1318355"/>
                <a:gd name="connsiteX4" fmla="*/ 635448 w 1186803"/>
                <a:gd name="connsiteY4" fmla="*/ 550492 h 1318355"/>
                <a:gd name="connsiteX5" fmla="*/ 634629 w 1186803"/>
                <a:gd name="connsiteY5" fmla="*/ 1311940 h 1318355"/>
                <a:gd name="connsiteX6" fmla="*/ 93188 w 1186803"/>
                <a:gd name="connsiteY6" fmla="*/ 880103 h 1318355"/>
                <a:gd name="connsiteX7" fmla="*/ 50449 w 1186803"/>
                <a:gd name="connsiteY7" fmla="*/ 257249 h 1318355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311940"/>
                <a:gd name="connsiteX1" fmla="*/ 613364 w 1186803"/>
                <a:gd name="connsiteY1" fmla="*/ 0 h 1311940"/>
                <a:gd name="connsiteX2" fmla="*/ 1176279 w 1186803"/>
                <a:gd name="connsiteY2" fmla="*/ 257249 h 1311940"/>
                <a:gd name="connsiteX3" fmla="*/ 1007588 w 1186803"/>
                <a:gd name="connsiteY3" fmla="*/ 933265 h 1311940"/>
                <a:gd name="connsiteX4" fmla="*/ 635448 w 1186803"/>
                <a:gd name="connsiteY4" fmla="*/ 550492 h 1311940"/>
                <a:gd name="connsiteX5" fmla="*/ 634629 w 1186803"/>
                <a:gd name="connsiteY5" fmla="*/ 1311940 h 1311940"/>
                <a:gd name="connsiteX6" fmla="*/ 305840 w 1186803"/>
                <a:gd name="connsiteY6" fmla="*/ 550493 h 1311940"/>
                <a:gd name="connsiteX7" fmla="*/ 93188 w 1186803"/>
                <a:gd name="connsiteY7" fmla="*/ 880103 h 1311940"/>
                <a:gd name="connsiteX8" fmla="*/ 50449 w 1186803"/>
                <a:gd name="connsiteY8" fmla="*/ 257249 h 1311940"/>
                <a:gd name="connsiteX0" fmla="*/ 50449 w 1186803"/>
                <a:gd name="connsiteY0" fmla="*/ 257249 h 1216247"/>
                <a:gd name="connsiteX1" fmla="*/ 613364 w 1186803"/>
                <a:gd name="connsiteY1" fmla="*/ 0 h 1216247"/>
                <a:gd name="connsiteX2" fmla="*/ 1176279 w 1186803"/>
                <a:gd name="connsiteY2" fmla="*/ 257249 h 1216247"/>
                <a:gd name="connsiteX3" fmla="*/ 1007588 w 1186803"/>
                <a:gd name="connsiteY3" fmla="*/ 933265 h 1216247"/>
                <a:gd name="connsiteX4" fmla="*/ 635448 w 1186803"/>
                <a:gd name="connsiteY4" fmla="*/ 550492 h 1216247"/>
                <a:gd name="connsiteX5" fmla="*/ 453876 w 1186803"/>
                <a:gd name="connsiteY5" fmla="*/ 1216247 h 1216247"/>
                <a:gd name="connsiteX6" fmla="*/ 305840 w 1186803"/>
                <a:gd name="connsiteY6" fmla="*/ 550493 h 1216247"/>
                <a:gd name="connsiteX7" fmla="*/ 93188 w 1186803"/>
                <a:gd name="connsiteY7" fmla="*/ 880103 h 1216247"/>
                <a:gd name="connsiteX8" fmla="*/ 50449 w 1186803"/>
                <a:gd name="connsiteY8" fmla="*/ 257249 h 1216247"/>
                <a:gd name="connsiteX0" fmla="*/ 50449 w 1186803"/>
                <a:gd name="connsiteY0" fmla="*/ 257249 h 1216251"/>
                <a:gd name="connsiteX1" fmla="*/ 613364 w 1186803"/>
                <a:gd name="connsiteY1" fmla="*/ 0 h 1216251"/>
                <a:gd name="connsiteX2" fmla="*/ 1176279 w 1186803"/>
                <a:gd name="connsiteY2" fmla="*/ 257249 h 1216251"/>
                <a:gd name="connsiteX3" fmla="*/ 1007588 w 1186803"/>
                <a:gd name="connsiteY3" fmla="*/ 933265 h 1216251"/>
                <a:gd name="connsiteX4" fmla="*/ 646080 w 1186803"/>
                <a:gd name="connsiteY4" fmla="*/ 561124 h 1216251"/>
                <a:gd name="connsiteX5" fmla="*/ 453876 w 1186803"/>
                <a:gd name="connsiteY5" fmla="*/ 1216247 h 1216251"/>
                <a:gd name="connsiteX6" fmla="*/ 305840 w 1186803"/>
                <a:gd name="connsiteY6" fmla="*/ 550493 h 1216251"/>
                <a:gd name="connsiteX7" fmla="*/ 93188 w 1186803"/>
                <a:gd name="connsiteY7" fmla="*/ 880103 h 1216251"/>
                <a:gd name="connsiteX8" fmla="*/ 50449 w 1186803"/>
                <a:gd name="connsiteY8" fmla="*/ 257249 h 121625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646080 w 1186803"/>
                <a:gd name="connsiteY4" fmla="*/ 561124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701"/>
                <a:gd name="connsiteX1" fmla="*/ 613364 w 1186803"/>
                <a:gd name="connsiteY1" fmla="*/ 0 h 1216701"/>
                <a:gd name="connsiteX2" fmla="*/ 1176279 w 1186803"/>
                <a:gd name="connsiteY2" fmla="*/ 257249 h 1216701"/>
                <a:gd name="connsiteX3" fmla="*/ 1007588 w 1186803"/>
                <a:gd name="connsiteY3" fmla="*/ 933265 h 1216701"/>
                <a:gd name="connsiteX4" fmla="*/ 879997 w 1186803"/>
                <a:gd name="connsiteY4" fmla="*/ 348473 h 1216701"/>
                <a:gd name="connsiteX5" fmla="*/ 486594 w 1186803"/>
                <a:gd name="connsiteY5" fmla="*/ 433536 h 1216701"/>
                <a:gd name="connsiteX6" fmla="*/ 453876 w 1186803"/>
                <a:gd name="connsiteY6" fmla="*/ 1216247 h 1216701"/>
                <a:gd name="connsiteX7" fmla="*/ 305840 w 1186803"/>
                <a:gd name="connsiteY7" fmla="*/ 550493 h 1216701"/>
                <a:gd name="connsiteX8" fmla="*/ 93188 w 1186803"/>
                <a:gd name="connsiteY8" fmla="*/ 880103 h 1216701"/>
                <a:gd name="connsiteX9" fmla="*/ 50449 w 1186803"/>
                <a:gd name="connsiteY9" fmla="*/ 257249 h 1216701"/>
                <a:gd name="connsiteX0" fmla="*/ 50449 w 1186803"/>
                <a:gd name="connsiteY0" fmla="*/ 257249 h 1216264"/>
                <a:gd name="connsiteX1" fmla="*/ 613364 w 1186803"/>
                <a:gd name="connsiteY1" fmla="*/ 0 h 1216264"/>
                <a:gd name="connsiteX2" fmla="*/ 1176279 w 1186803"/>
                <a:gd name="connsiteY2" fmla="*/ 257249 h 1216264"/>
                <a:gd name="connsiteX3" fmla="*/ 1007588 w 1186803"/>
                <a:gd name="connsiteY3" fmla="*/ 933265 h 1216264"/>
                <a:gd name="connsiteX4" fmla="*/ 879997 w 1186803"/>
                <a:gd name="connsiteY4" fmla="*/ 348473 h 1216264"/>
                <a:gd name="connsiteX5" fmla="*/ 656715 w 1186803"/>
                <a:gd name="connsiteY5" fmla="*/ 571760 h 1216264"/>
                <a:gd name="connsiteX6" fmla="*/ 453876 w 1186803"/>
                <a:gd name="connsiteY6" fmla="*/ 1216247 h 1216264"/>
                <a:gd name="connsiteX7" fmla="*/ 305840 w 1186803"/>
                <a:gd name="connsiteY7" fmla="*/ 550493 h 1216264"/>
                <a:gd name="connsiteX8" fmla="*/ 93188 w 1186803"/>
                <a:gd name="connsiteY8" fmla="*/ 880103 h 1216264"/>
                <a:gd name="connsiteX9" fmla="*/ 50449 w 1186803"/>
                <a:gd name="connsiteY9" fmla="*/ 257249 h 1216264"/>
                <a:gd name="connsiteX0" fmla="*/ 50449 w 1186803"/>
                <a:gd name="connsiteY0" fmla="*/ 257249 h 1237528"/>
                <a:gd name="connsiteX1" fmla="*/ 613364 w 1186803"/>
                <a:gd name="connsiteY1" fmla="*/ 0 h 1237528"/>
                <a:gd name="connsiteX2" fmla="*/ 1176279 w 1186803"/>
                <a:gd name="connsiteY2" fmla="*/ 257249 h 1237528"/>
                <a:gd name="connsiteX3" fmla="*/ 1007588 w 1186803"/>
                <a:gd name="connsiteY3" fmla="*/ 933265 h 1237528"/>
                <a:gd name="connsiteX4" fmla="*/ 879997 w 1186803"/>
                <a:gd name="connsiteY4" fmla="*/ 348473 h 1237528"/>
                <a:gd name="connsiteX5" fmla="*/ 656715 w 1186803"/>
                <a:gd name="connsiteY5" fmla="*/ 571760 h 1237528"/>
                <a:gd name="connsiteX6" fmla="*/ 453876 w 1186803"/>
                <a:gd name="connsiteY6" fmla="*/ 1237512 h 1237528"/>
                <a:gd name="connsiteX7" fmla="*/ 305840 w 1186803"/>
                <a:gd name="connsiteY7" fmla="*/ 550493 h 1237528"/>
                <a:gd name="connsiteX8" fmla="*/ 93188 w 1186803"/>
                <a:gd name="connsiteY8" fmla="*/ 880103 h 1237528"/>
                <a:gd name="connsiteX9" fmla="*/ 50449 w 1186803"/>
                <a:gd name="connsiteY9" fmla="*/ 257249 h 1237528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79997 w 1186803"/>
                <a:gd name="connsiteY4" fmla="*/ 348473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803"/>
                <a:gd name="connsiteY0" fmla="*/ 257249 h 1238283"/>
                <a:gd name="connsiteX1" fmla="*/ 613364 w 1186803"/>
                <a:gd name="connsiteY1" fmla="*/ 0 h 1238283"/>
                <a:gd name="connsiteX2" fmla="*/ 1176279 w 1186803"/>
                <a:gd name="connsiteY2" fmla="*/ 257249 h 1238283"/>
                <a:gd name="connsiteX3" fmla="*/ 1007588 w 1186803"/>
                <a:gd name="connsiteY3" fmla="*/ 933265 h 1238283"/>
                <a:gd name="connsiteX4" fmla="*/ 816201 w 1186803"/>
                <a:gd name="connsiteY4" fmla="*/ 486697 h 1238283"/>
                <a:gd name="connsiteX5" fmla="*/ 656715 w 1186803"/>
                <a:gd name="connsiteY5" fmla="*/ 571760 h 1238283"/>
                <a:gd name="connsiteX6" fmla="*/ 453876 w 1186803"/>
                <a:gd name="connsiteY6" fmla="*/ 1237512 h 1238283"/>
                <a:gd name="connsiteX7" fmla="*/ 305840 w 1186803"/>
                <a:gd name="connsiteY7" fmla="*/ 550493 h 1238283"/>
                <a:gd name="connsiteX8" fmla="*/ 93188 w 1186803"/>
                <a:gd name="connsiteY8" fmla="*/ 880103 h 1238283"/>
                <a:gd name="connsiteX9" fmla="*/ 50449 w 1186803"/>
                <a:gd name="connsiteY9" fmla="*/ 257249 h 1238283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6600"/>
                <a:gd name="connsiteY0" fmla="*/ 257249 h 1238214"/>
                <a:gd name="connsiteX1" fmla="*/ 613364 w 1186600"/>
                <a:gd name="connsiteY1" fmla="*/ 0 h 1238214"/>
                <a:gd name="connsiteX2" fmla="*/ 1176279 w 1186600"/>
                <a:gd name="connsiteY2" fmla="*/ 257249 h 1238214"/>
                <a:gd name="connsiteX3" fmla="*/ 1007588 w 1186600"/>
                <a:gd name="connsiteY3" fmla="*/ 933265 h 1238214"/>
                <a:gd name="connsiteX4" fmla="*/ 656715 w 1186600"/>
                <a:gd name="connsiteY4" fmla="*/ 571760 h 1238214"/>
                <a:gd name="connsiteX5" fmla="*/ 453876 w 1186600"/>
                <a:gd name="connsiteY5" fmla="*/ 1237512 h 1238214"/>
                <a:gd name="connsiteX6" fmla="*/ 305840 w 1186600"/>
                <a:gd name="connsiteY6" fmla="*/ 550493 h 1238214"/>
                <a:gd name="connsiteX7" fmla="*/ 93188 w 1186600"/>
                <a:gd name="connsiteY7" fmla="*/ 880103 h 1238214"/>
                <a:gd name="connsiteX8" fmla="*/ 50449 w 118660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880103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8214"/>
                <a:gd name="connsiteX1" fmla="*/ 613364 w 1183560"/>
                <a:gd name="connsiteY1" fmla="*/ 0 h 1238214"/>
                <a:gd name="connsiteX2" fmla="*/ 1176279 w 1183560"/>
                <a:gd name="connsiteY2" fmla="*/ 257249 h 1238214"/>
                <a:gd name="connsiteX3" fmla="*/ 936027 w 1183560"/>
                <a:gd name="connsiteY3" fmla="*/ 718580 h 1238214"/>
                <a:gd name="connsiteX4" fmla="*/ 656715 w 1183560"/>
                <a:gd name="connsiteY4" fmla="*/ 571760 h 1238214"/>
                <a:gd name="connsiteX5" fmla="*/ 453876 w 1183560"/>
                <a:gd name="connsiteY5" fmla="*/ 1237512 h 1238214"/>
                <a:gd name="connsiteX6" fmla="*/ 305840 w 1183560"/>
                <a:gd name="connsiteY6" fmla="*/ 550493 h 1238214"/>
                <a:gd name="connsiteX7" fmla="*/ 93188 w 1183560"/>
                <a:gd name="connsiteY7" fmla="*/ 705174 h 1238214"/>
                <a:gd name="connsiteX8" fmla="*/ 50449 w 1183560"/>
                <a:gd name="connsiteY8" fmla="*/ 257249 h 1238214"/>
                <a:gd name="connsiteX0" fmla="*/ 50449 w 1183560"/>
                <a:gd name="connsiteY0" fmla="*/ 257249 h 1237527"/>
                <a:gd name="connsiteX1" fmla="*/ 613364 w 1183560"/>
                <a:gd name="connsiteY1" fmla="*/ 0 h 1237527"/>
                <a:gd name="connsiteX2" fmla="*/ 1176279 w 1183560"/>
                <a:gd name="connsiteY2" fmla="*/ 257249 h 1237527"/>
                <a:gd name="connsiteX3" fmla="*/ 936027 w 1183560"/>
                <a:gd name="connsiteY3" fmla="*/ 718580 h 1237527"/>
                <a:gd name="connsiteX4" fmla="*/ 760082 w 1183560"/>
                <a:gd name="connsiteY4" fmla="*/ 571760 h 1237527"/>
                <a:gd name="connsiteX5" fmla="*/ 453876 w 1183560"/>
                <a:gd name="connsiteY5" fmla="*/ 1237512 h 1237527"/>
                <a:gd name="connsiteX6" fmla="*/ 305840 w 1183560"/>
                <a:gd name="connsiteY6" fmla="*/ 550493 h 1237527"/>
                <a:gd name="connsiteX7" fmla="*/ 93188 w 1183560"/>
                <a:gd name="connsiteY7" fmla="*/ 705174 h 1237527"/>
                <a:gd name="connsiteX8" fmla="*/ 50449 w 1183560"/>
                <a:gd name="connsiteY8" fmla="*/ 257249 h 1237527"/>
                <a:gd name="connsiteX0" fmla="*/ 50449 w 1183560"/>
                <a:gd name="connsiteY0" fmla="*/ 257249 h 1251074"/>
                <a:gd name="connsiteX1" fmla="*/ 613364 w 1183560"/>
                <a:gd name="connsiteY1" fmla="*/ 0 h 1251074"/>
                <a:gd name="connsiteX2" fmla="*/ 1176279 w 1183560"/>
                <a:gd name="connsiteY2" fmla="*/ 257249 h 1251074"/>
                <a:gd name="connsiteX3" fmla="*/ 936027 w 1183560"/>
                <a:gd name="connsiteY3" fmla="*/ 718580 h 1251074"/>
                <a:gd name="connsiteX4" fmla="*/ 760082 w 1183560"/>
                <a:gd name="connsiteY4" fmla="*/ 571760 h 1251074"/>
                <a:gd name="connsiteX5" fmla="*/ 734656 w 1183560"/>
                <a:gd name="connsiteY5" fmla="*/ 974318 h 1251074"/>
                <a:gd name="connsiteX6" fmla="*/ 453876 w 1183560"/>
                <a:gd name="connsiteY6" fmla="*/ 1237512 h 1251074"/>
                <a:gd name="connsiteX7" fmla="*/ 305840 w 1183560"/>
                <a:gd name="connsiteY7" fmla="*/ 550493 h 1251074"/>
                <a:gd name="connsiteX8" fmla="*/ 93188 w 1183560"/>
                <a:gd name="connsiteY8" fmla="*/ 705174 h 1251074"/>
                <a:gd name="connsiteX9" fmla="*/ 50449 w 1183560"/>
                <a:gd name="connsiteY9" fmla="*/ 257249 h 1251074"/>
                <a:gd name="connsiteX0" fmla="*/ 50449 w 1183560"/>
                <a:gd name="connsiteY0" fmla="*/ 257249 h 1296001"/>
                <a:gd name="connsiteX1" fmla="*/ 613364 w 1183560"/>
                <a:gd name="connsiteY1" fmla="*/ 0 h 1296001"/>
                <a:gd name="connsiteX2" fmla="*/ 1176279 w 1183560"/>
                <a:gd name="connsiteY2" fmla="*/ 257249 h 1296001"/>
                <a:gd name="connsiteX3" fmla="*/ 936027 w 1183560"/>
                <a:gd name="connsiteY3" fmla="*/ 718580 h 1296001"/>
                <a:gd name="connsiteX4" fmla="*/ 760082 w 1183560"/>
                <a:gd name="connsiteY4" fmla="*/ 571760 h 1296001"/>
                <a:gd name="connsiteX5" fmla="*/ 734656 w 1183560"/>
                <a:gd name="connsiteY5" fmla="*/ 974318 h 1296001"/>
                <a:gd name="connsiteX6" fmla="*/ 718753 w 1183560"/>
                <a:gd name="connsiteY6" fmla="*/ 1228759 h 1296001"/>
                <a:gd name="connsiteX7" fmla="*/ 453876 w 1183560"/>
                <a:gd name="connsiteY7" fmla="*/ 1237512 h 1296001"/>
                <a:gd name="connsiteX8" fmla="*/ 305840 w 1183560"/>
                <a:gd name="connsiteY8" fmla="*/ 550493 h 1296001"/>
                <a:gd name="connsiteX9" fmla="*/ 93188 w 1183560"/>
                <a:gd name="connsiteY9" fmla="*/ 705174 h 1296001"/>
                <a:gd name="connsiteX10" fmla="*/ 50449 w 1183560"/>
                <a:gd name="connsiteY10" fmla="*/ 257249 h 1296001"/>
                <a:gd name="connsiteX0" fmla="*/ 50449 w 1183560"/>
                <a:gd name="connsiteY0" fmla="*/ 257249 h 1238962"/>
                <a:gd name="connsiteX1" fmla="*/ 613364 w 1183560"/>
                <a:gd name="connsiteY1" fmla="*/ 0 h 1238962"/>
                <a:gd name="connsiteX2" fmla="*/ 1176279 w 1183560"/>
                <a:gd name="connsiteY2" fmla="*/ 257249 h 1238962"/>
                <a:gd name="connsiteX3" fmla="*/ 936027 w 1183560"/>
                <a:gd name="connsiteY3" fmla="*/ 718580 h 1238962"/>
                <a:gd name="connsiteX4" fmla="*/ 760082 w 1183560"/>
                <a:gd name="connsiteY4" fmla="*/ 571760 h 1238962"/>
                <a:gd name="connsiteX5" fmla="*/ 734656 w 1183560"/>
                <a:gd name="connsiteY5" fmla="*/ 974318 h 1238962"/>
                <a:gd name="connsiteX6" fmla="*/ 718753 w 1183560"/>
                <a:gd name="connsiteY6" fmla="*/ 1228759 h 1238962"/>
                <a:gd name="connsiteX7" fmla="*/ 406168 w 1183560"/>
                <a:gd name="connsiteY7" fmla="*/ 1054632 h 1238962"/>
                <a:gd name="connsiteX8" fmla="*/ 305840 w 1183560"/>
                <a:gd name="connsiteY8" fmla="*/ 550493 h 1238962"/>
                <a:gd name="connsiteX9" fmla="*/ 93188 w 1183560"/>
                <a:gd name="connsiteY9" fmla="*/ 705174 h 1238962"/>
                <a:gd name="connsiteX10" fmla="*/ 50449 w 1183560"/>
                <a:gd name="connsiteY10" fmla="*/ 257249 h 1238962"/>
                <a:gd name="connsiteX0" fmla="*/ 50449 w 1183560"/>
                <a:gd name="connsiteY0" fmla="*/ 257249 h 1233075"/>
                <a:gd name="connsiteX1" fmla="*/ 613364 w 1183560"/>
                <a:gd name="connsiteY1" fmla="*/ 0 h 1233075"/>
                <a:gd name="connsiteX2" fmla="*/ 1176279 w 1183560"/>
                <a:gd name="connsiteY2" fmla="*/ 257249 h 1233075"/>
                <a:gd name="connsiteX3" fmla="*/ 936027 w 1183560"/>
                <a:gd name="connsiteY3" fmla="*/ 718580 h 1233075"/>
                <a:gd name="connsiteX4" fmla="*/ 760082 w 1183560"/>
                <a:gd name="connsiteY4" fmla="*/ 571760 h 1233075"/>
                <a:gd name="connsiteX5" fmla="*/ 734656 w 1183560"/>
                <a:gd name="connsiteY5" fmla="*/ 974318 h 1233075"/>
                <a:gd name="connsiteX6" fmla="*/ 718753 w 1183560"/>
                <a:gd name="connsiteY6" fmla="*/ 1228759 h 1233075"/>
                <a:gd name="connsiteX7" fmla="*/ 551776 w 1183560"/>
                <a:gd name="connsiteY7" fmla="*/ 1037928 h 1233075"/>
                <a:gd name="connsiteX8" fmla="*/ 406168 w 1183560"/>
                <a:gd name="connsiteY8" fmla="*/ 1054632 h 1233075"/>
                <a:gd name="connsiteX9" fmla="*/ 305840 w 1183560"/>
                <a:gd name="connsiteY9" fmla="*/ 550493 h 1233075"/>
                <a:gd name="connsiteX10" fmla="*/ 93188 w 1183560"/>
                <a:gd name="connsiteY10" fmla="*/ 705174 h 1233075"/>
                <a:gd name="connsiteX11" fmla="*/ 50449 w 1183560"/>
                <a:gd name="connsiteY11" fmla="*/ 257249 h 1233075"/>
                <a:gd name="connsiteX0" fmla="*/ 6944 w 1140055"/>
                <a:gd name="connsiteY0" fmla="*/ 257249 h 1233075"/>
                <a:gd name="connsiteX1" fmla="*/ 569859 w 1140055"/>
                <a:gd name="connsiteY1" fmla="*/ 0 h 1233075"/>
                <a:gd name="connsiteX2" fmla="*/ 1132774 w 1140055"/>
                <a:gd name="connsiteY2" fmla="*/ 257249 h 1233075"/>
                <a:gd name="connsiteX3" fmla="*/ 892522 w 1140055"/>
                <a:gd name="connsiteY3" fmla="*/ 718580 h 1233075"/>
                <a:gd name="connsiteX4" fmla="*/ 716577 w 1140055"/>
                <a:gd name="connsiteY4" fmla="*/ 571760 h 1233075"/>
                <a:gd name="connsiteX5" fmla="*/ 691151 w 1140055"/>
                <a:gd name="connsiteY5" fmla="*/ 974318 h 1233075"/>
                <a:gd name="connsiteX6" fmla="*/ 675248 w 1140055"/>
                <a:gd name="connsiteY6" fmla="*/ 1228759 h 1233075"/>
                <a:gd name="connsiteX7" fmla="*/ 508271 w 1140055"/>
                <a:gd name="connsiteY7" fmla="*/ 1037928 h 1233075"/>
                <a:gd name="connsiteX8" fmla="*/ 362663 w 1140055"/>
                <a:gd name="connsiteY8" fmla="*/ 1054632 h 1233075"/>
                <a:gd name="connsiteX9" fmla="*/ 262335 w 1140055"/>
                <a:gd name="connsiteY9" fmla="*/ 550493 h 1233075"/>
                <a:gd name="connsiteX10" fmla="*/ 6944 w 1140055"/>
                <a:gd name="connsiteY10" fmla="*/ 257249 h 1233075"/>
                <a:gd name="connsiteX0" fmla="*/ 8571 w 1141682"/>
                <a:gd name="connsiteY0" fmla="*/ 257249 h 1233075"/>
                <a:gd name="connsiteX1" fmla="*/ 571486 w 1141682"/>
                <a:gd name="connsiteY1" fmla="*/ 0 h 1233075"/>
                <a:gd name="connsiteX2" fmla="*/ 1134401 w 1141682"/>
                <a:gd name="connsiteY2" fmla="*/ 257249 h 1233075"/>
                <a:gd name="connsiteX3" fmla="*/ 894149 w 1141682"/>
                <a:gd name="connsiteY3" fmla="*/ 718580 h 1233075"/>
                <a:gd name="connsiteX4" fmla="*/ 718204 w 1141682"/>
                <a:gd name="connsiteY4" fmla="*/ 571760 h 1233075"/>
                <a:gd name="connsiteX5" fmla="*/ 692778 w 1141682"/>
                <a:gd name="connsiteY5" fmla="*/ 974318 h 1233075"/>
                <a:gd name="connsiteX6" fmla="*/ 676875 w 1141682"/>
                <a:gd name="connsiteY6" fmla="*/ 1228759 h 1233075"/>
                <a:gd name="connsiteX7" fmla="*/ 509898 w 1141682"/>
                <a:gd name="connsiteY7" fmla="*/ 1037928 h 1233075"/>
                <a:gd name="connsiteX8" fmla="*/ 364290 w 1141682"/>
                <a:gd name="connsiteY8" fmla="*/ 1054632 h 1233075"/>
                <a:gd name="connsiteX9" fmla="*/ 240108 w 1141682"/>
                <a:gd name="connsiteY9" fmla="*/ 725422 h 1233075"/>
                <a:gd name="connsiteX10" fmla="*/ 8571 w 1141682"/>
                <a:gd name="connsiteY10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86304 w 1163696"/>
                <a:gd name="connsiteY8" fmla="*/ 1054632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30585 w 1163696"/>
                <a:gd name="connsiteY0" fmla="*/ 257249 h 1233075"/>
                <a:gd name="connsiteX1" fmla="*/ 593500 w 1163696"/>
                <a:gd name="connsiteY1" fmla="*/ 0 h 1233075"/>
                <a:gd name="connsiteX2" fmla="*/ 1156415 w 1163696"/>
                <a:gd name="connsiteY2" fmla="*/ 257249 h 1233075"/>
                <a:gd name="connsiteX3" fmla="*/ 916163 w 1163696"/>
                <a:gd name="connsiteY3" fmla="*/ 718580 h 1233075"/>
                <a:gd name="connsiteX4" fmla="*/ 740218 w 1163696"/>
                <a:gd name="connsiteY4" fmla="*/ 571760 h 1233075"/>
                <a:gd name="connsiteX5" fmla="*/ 714792 w 1163696"/>
                <a:gd name="connsiteY5" fmla="*/ 974318 h 1233075"/>
                <a:gd name="connsiteX6" fmla="*/ 698889 w 1163696"/>
                <a:gd name="connsiteY6" fmla="*/ 1228759 h 1233075"/>
                <a:gd name="connsiteX7" fmla="*/ 531912 w 1163696"/>
                <a:gd name="connsiteY7" fmla="*/ 1037928 h 1233075"/>
                <a:gd name="connsiteX8" fmla="*/ 330645 w 1163696"/>
                <a:gd name="connsiteY8" fmla="*/ 998973 h 1233075"/>
                <a:gd name="connsiteX9" fmla="*/ 262122 w 1163696"/>
                <a:gd name="connsiteY9" fmla="*/ 725422 h 1233075"/>
                <a:gd name="connsiteX10" fmla="*/ 94590 w 1163696"/>
                <a:gd name="connsiteY10" fmla="*/ 552899 h 1233075"/>
                <a:gd name="connsiteX11" fmla="*/ 30585 w 1163696"/>
                <a:gd name="connsiteY11" fmla="*/ 257249 h 1233075"/>
                <a:gd name="connsiteX0" fmla="*/ 1156415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247855"/>
                <a:gd name="connsiteY0" fmla="*/ 257249 h 1233075"/>
                <a:gd name="connsiteX1" fmla="*/ 916163 w 1247855"/>
                <a:gd name="connsiteY1" fmla="*/ 718580 h 1233075"/>
                <a:gd name="connsiteX2" fmla="*/ 740218 w 1247855"/>
                <a:gd name="connsiteY2" fmla="*/ 571760 h 1233075"/>
                <a:gd name="connsiteX3" fmla="*/ 714792 w 1247855"/>
                <a:gd name="connsiteY3" fmla="*/ 974318 h 1233075"/>
                <a:gd name="connsiteX4" fmla="*/ 698889 w 1247855"/>
                <a:gd name="connsiteY4" fmla="*/ 1228759 h 1233075"/>
                <a:gd name="connsiteX5" fmla="*/ 531912 w 1247855"/>
                <a:gd name="connsiteY5" fmla="*/ 1037928 h 1233075"/>
                <a:gd name="connsiteX6" fmla="*/ 330645 w 1247855"/>
                <a:gd name="connsiteY6" fmla="*/ 998973 h 1233075"/>
                <a:gd name="connsiteX7" fmla="*/ 262122 w 1247855"/>
                <a:gd name="connsiteY7" fmla="*/ 725422 h 1233075"/>
                <a:gd name="connsiteX8" fmla="*/ 94590 w 1247855"/>
                <a:gd name="connsiteY8" fmla="*/ 552899 h 1233075"/>
                <a:gd name="connsiteX9" fmla="*/ 30585 w 1247855"/>
                <a:gd name="connsiteY9" fmla="*/ 257249 h 1233075"/>
                <a:gd name="connsiteX10" fmla="*/ 593500 w 1247855"/>
                <a:gd name="connsiteY10" fmla="*/ 0 h 1233075"/>
                <a:gd name="connsiteX11" fmla="*/ 1247855 w 1247855"/>
                <a:gd name="connsiteY11" fmla="*/ 348689 h 1233075"/>
                <a:gd name="connsiteX0" fmla="*/ 1130536 w 1187470"/>
                <a:gd name="connsiteY0" fmla="*/ 258673 h 1234499"/>
                <a:gd name="connsiteX1" fmla="*/ 916163 w 1187470"/>
                <a:gd name="connsiteY1" fmla="*/ 720004 h 1234499"/>
                <a:gd name="connsiteX2" fmla="*/ 740218 w 1187470"/>
                <a:gd name="connsiteY2" fmla="*/ 573184 h 1234499"/>
                <a:gd name="connsiteX3" fmla="*/ 714792 w 1187470"/>
                <a:gd name="connsiteY3" fmla="*/ 975742 h 1234499"/>
                <a:gd name="connsiteX4" fmla="*/ 698889 w 1187470"/>
                <a:gd name="connsiteY4" fmla="*/ 1230183 h 1234499"/>
                <a:gd name="connsiteX5" fmla="*/ 531912 w 1187470"/>
                <a:gd name="connsiteY5" fmla="*/ 1039352 h 1234499"/>
                <a:gd name="connsiteX6" fmla="*/ 330645 w 1187470"/>
                <a:gd name="connsiteY6" fmla="*/ 1000397 h 1234499"/>
                <a:gd name="connsiteX7" fmla="*/ 262122 w 1187470"/>
                <a:gd name="connsiteY7" fmla="*/ 726846 h 1234499"/>
                <a:gd name="connsiteX8" fmla="*/ 94590 w 1187470"/>
                <a:gd name="connsiteY8" fmla="*/ 554323 h 1234499"/>
                <a:gd name="connsiteX9" fmla="*/ 30585 w 1187470"/>
                <a:gd name="connsiteY9" fmla="*/ 258673 h 1234499"/>
                <a:gd name="connsiteX10" fmla="*/ 593500 w 1187470"/>
                <a:gd name="connsiteY10" fmla="*/ 1424 h 1234499"/>
                <a:gd name="connsiteX11" fmla="*/ 1187470 w 1187470"/>
                <a:gd name="connsiteY11" fmla="*/ 194838 h 1234499"/>
                <a:gd name="connsiteX0" fmla="*/ 1130536 w 1138690"/>
                <a:gd name="connsiteY0" fmla="*/ 257249 h 1233075"/>
                <a:gd name="connsiteX1" fmla="*/ 916163 w 1138690"/>
                <a:gd name="connsiteY1" fmla="*/ 718580 h 1233075"/>
                <a:gd name="connsiteX2" fmla="*/ 740218 w 1138690"/>
                <a:gd name="connsiteY2" fmla="*/ 571760 h 1233075"/>
                <a:gd name="connsiteX3" fmla="*/ 714792 w 1138690"/>
                <a:gd name="connsiteY3" fmla="*/ 974318 h 1233075"/>
                <a:gd name="connsiteX4" fmla="*/ 698889 w 1138690"/>
                <a:gd name="connsiteY4" fmla="*/ 1228759 h 1233075"/>
                <a:gd name="connsiteX5" fmla="*/ 531912 w 1138690"/>
                <a:gd name="connsiteY5" fmla="*/ 1037928 h 1233075"/>
                <a:gd name="connsiteX6" fmla="*/ 330645 w 1138690"/>
                <a:gd name="connsiteY6" fmla="*/ 998973 h 1233075"/>
                <a:gd name="connsiteX7" fmla="*/ 262122 w 1138690"/>
                <a:gd name="connsiteY7" fmla="*/ 725422 h 1233075"/>
                <a:gd name="connsiteX8" fmla="*/ 94590 w 1138690"/>
                <a:gd name="connsiteY8" fmla="*/ 552899 h 1233075"/>
                <a:gd name="connsiteX9" fmla="*/ 30585 w 1138690"/>
                <a:gd name="connsiteY9" fmla="*/ 257249 h 1233075"/>
                <a:gd name="connsiteX10" fmla="*/ 593500 w 1138690"/>
                <a:gd name="connsiteY10" fmla="*/ 0 h 1233075"/>
                <a:gd name="connsiteX0" fmla="*/ 1130536 w 1138690"/>
                <a:gd name="connsiteY0" fmla="*/ 0 h 975826"/>
                <a:gd name="connsiteX1" fmla="*/ 916163 w 1138690"/>
                <a:gd name="connsiteY1" fmla="*/ 461331 h 975826"/>
                <a:gd name="connsiteX2" fmla="*/ 740218 w 1138690"/>
                <a:gd name="connsiteY2" fmla="*/ 314511 h 975826"/>
                <a:gd name="connsiteX3" fmla="*/ 714792 w 1138690"/>
                <a:gd name="connsiteY3" fmla="*/ 717069 h 975826"/>
                <a:gd name="connsiteX4" fmla="*/ 698889 w 1138690"/>
                <a:gd name="connsiteY4" fmla="*/ 971510 h 975826"/>
                <a:gd name="connsiteX5" fmla="*/ 531912 w 1138690"/>
                <a:gd name="connsiteY5" fmla="*/ 780679 h 975826"/>
                <a:gd name="connsiteX6" fmla="*/ 330645 w 1138690"/>
                <a:gd name="connsiteY6" fmla="*/ 741724 h 975826"/>
                <a:gd name="connsiteX7" fmla="*/ 262122 w 1138690"/>
                <a:gd name="connsiteY7" fmla="*/ 468173 h 975826"/>
                <a:gd name="connsiteX8" fmla="*/ 94590 w 1138690"/>
                <a:gd name="connsiteY8" fmla="*/ 295650 h 975826"/>
                <a:gd name="connsiteX9" fmla="*/ 30585 w 1138690"/>
                <a:gd name="connsiteY9" fmla="*/ 0 h 97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90" h="975826">
                  <a:moveTo>
                    <a:pt x="1130536" y="0"/>
                  </a:moveTo>
                  <a:cubicBezTo>
                    <a:pt x="1178519" y="65167"/>
                    <a:pt x="1002757" y="408912"/>
                    <a:pt x="916163" y="461331"/>
                  </a:cubicBezTo>
                  <a:cubicBezTo>
                    <a:pt x="829569" y="513750"/>
                    <a:pt x="791008" y="302368"/>
                    <a:pt x="740218" y="314511"/>
                  </a:cubicBezTo>
                  <a:cubicBezTo>
                    <a:pt x="689428" y="326654"/>
                    <a:pt x="741558" y="615521"/>
                    <a:pt x="714792" y="717069"/>
                  </a:cubicBezTo>
                  <a:cubicBezTo>
                    <a:pt x="688026" y="818617"/>
                    <a:pt x="733345" y="935729"/>
                    <a:pt x="698889" y="971510"/>
                  </a:cubicBezTo>
                  <a:cubicBezTo>
                    <a:pt x="664433" y="1007291"/>
                    <a:pt x="584009" y="809700"/>
                    <a:pt x="531912" y="780679"/>
                  </a:cubicBezTo>
                  <a:cubicBezTo>
                    <a:pt x="479815" y="751658"/>
                    <a:pt x="375610" y="793808"/>
                    <a:pt x="330645" y="741724"/>
                  </a:cubicBezTo>
                  <a:cubicBezTo>
                    <a:pt x="285680" y="689640"/>
                    <a:pt x="312066" y="570348"/>
                    <a:pt x="262122" y="468173"/>
                  </a:cubicBezTo>
                  <a:cubicBezTo>
                    <a:pt x="212178" y="365998"/>
                    <a:pt x="133180" y="373679"/>
                    <a:pt x="94590" y="295650"/>
                  </a:cubicBezTo>
                  <a:cubicBezTo>
                    <a:pt x="56001" y="217621"/>
                    <a:pt x="-52567" y="92150"/>
                    <a:pt x="30585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5"/>
            <p:cNvSpPr/>
            <p:nvPr/>
          </p:nvSpPr>
          <p:spPr>
            <a:xfrm rot="302585">
              <a:off x="1937493" y="2099529"/>
              <a:ext cx="1000934" cy="339543"/>
            </a:xfrm>
            <a:custGeom>
              <a:avLst/>
              <a:gdLst>
                <a:gd name="connsiteX0" fmla="*/ 0 w 986252"/>
                <a:gd name="connsiteY0" fmla="*/ 185468 h 370936"/>
                <a:gd name="connsiteX1" fmla="*/ 493126 w 986252"/>
                <a:gd name="connsiteY1" fmla="*/ 0 h 370936"/>
                <a:gd name="connsiteX2" fmla="*/ 986252 w 986252"/>
                <a:gd name="connsiteY2" fmla="*/ 185468 h 370936"/>
                <a:gd name="connsiteX3" fmla="*/ 493126 w 986252"/>
                <a:gd name="connsiteY3" fmla="*/ 370936 h 370936"/>
                <a:gd name="connsiteX4" fmla="*/ 0 w 986252"/>
                <a:gd name="connsiteY4" fmla="*/ 185468 h 370936"/>
                <a:gd name="connsiteX0" fmla="*/ 0 w 999641"/>
                <a:gd name="connsiteY0" fmla="*/ 195075 h 380543"/>
                <a:gd name="connsiteX1" fmla="*/ 493126 w 999641"/>
                <a:gd name="connsiteY1" fmla="*/ 9607 h 380543"/>
                <a:gd name="connsiteX2" fmla="*/ 853693 w 999641"/>
                <a:gd name="connsiteY2" fmla="*/ 44113 h 380543"/>
                <a:gd name="connsiteX3" fmla="*/ 986252 w 999641"/>
                <a:gd name="connsiteY3" fmla="*/ 195075 h 380543"/>
                <a:gd name="connsiteX4" fmla="*/ 493126 w 999641"/>
                <a:gd name="connsiteY4" fmla="*/ 380543 h 380543"/>
                <a:gd name="connsiteX5" fmla="*/ 0 w 999641"/>
                <a:gd name="connsiteY5" fmla="*/ 195075 h 380543"/>
                <a:gd name="connsiteX0" fmla="*/ 6863 w 1006504"/>
                <a:gd name="connsiteY0" fmla="*/ 186383 h 371851"/>
                <a:gd name="connsiteX1" fmla="*/ 230827 w 1006504"/>
                <a:gd name="connsiteY1" fmla="*/ 26796 h 371851"/>
                <a:gd name="connsiteX2" fmla="*/ 499989 w 1006504"/>
                <a:gd name="connsiteY2" fmla="*/ 915 h 371851"/>
                <a:gd name="connsiteX3" fmla="*/ 860556 w 1006504"/>
                <a:gd name="connsiteY3" fmla="*/ 35421 h 371851"/>
                <a:gd name="connsiteX4" fmla="*/ 993115 w 1006504"/>
                <a:gd name="connsiteY4" fmla="*/ 186383 h 371851"/>
                <a:gd name="connsiteX5" fmla="*/ 499989 w 1006504"/>
                <a:gd name="connsiteY5" fmla="*/ 371851 h 371851"/>
                <a:gd name="connsiteX6" fmla="*/ 6863 w 1006504"/>
                <a:gd name="connsiteY6" fmla="*/ 186383 h 371851"/>
                <a:gd name="connsiteX0" fmla="*/ 230726 w 1006403"/>
                <a:gd name="connsiteY0" fmla="*/ 26796 h 371851"/>
                <a:gd name="connsiteX1" fmla="*/ 499888 w 1006403"/>
                <a:gd name="connsiteY1" fmla="*/ 915 h 371851"/>
                <a:gd name="connsiteX2" fmla="*/ 860455 w 1006403"/>
                <a:gd name="connsiteY2" fmla="*/ 35421 h 371851"/>
                <a:gd name="connsiteX3" fmla="*/ 993014 w 1006403"/>
                <a:gd name="connsiteY3" fmla="*/ 186383 h 371851"/>
                <a:gd name="connsiteX4" fmla="*/ 499888 w 1006403"/>
                <a:gd name="connsiteY4" fmla="*/ 371851 h 371851"/>
                <a:gd name="connsiteX5" fmla="*/ 6762 w 1006403"/>
                <a:gd name="connsiteY5" fmla="*/ 186383 h 371851"/>
                <a:gd name="connsiteX6" fmla="*/ 322166 w 1006403"/>
                <a:gd name="connsiteY6" fmla="*/ 118236 h 371851"/>
                <a:gd name="connsiteX0" fmla="*/ 230726 w 1011277"/>
                <a:gd name="connsiteY0" fmla="*/ 5390 h 350445"/>
                <a:gd name="connsiteX1" fmla="*/ 860455 w 1011277"/>
                <a:gd name="connsiteY1" fmla="*/ 14015 h 350445"/>
                <a:gd name="connsiteX2" fmla="*/ 993014 w 1011277"/>
                <a:gd name="connsiteY2" fmla="*/ 164977 h 350445"/>
                <a:gd name="connsiteX3" fmla="*/ 499888 w 1011277"/>
                <a:gd name="connsiteY3" fmla="*/ 350445 h 350445"/>
                <a:gd name="connsiteX4" fmla="*/ 6762 w 1011277"/>
                <a:gd name="connsiteY4" fmla="*/ 164977 h 350445"/>
                <a:gd name="connsiteX5" fmla="*/ 322166 w 1011277"/>
                <a:gd name="connsiteY5" fmla="*/ 96830 h 350445"/>
                <a:gd name="connsiteX0" fmla="*/ 860455 w 1011277"/>
                <a:gd name="connsiteY0" fmla="*/ 0 h 336430"/>
                <a:gd name="connsiteX1" fmla="*/ 993014 w 1011277"/>
                <a:gd name="connsiteY1" fmla="*/ 150962 h 336430"/>
                <a:gd name="connsiteX2" fmla="*/ 499888 w 1011277"/>
                <a:gd name="connsiteY2" fmla="*/ 336430 h 336430"/>
                <a:gd name="connsiteX3" fmla="*/ 6762 w 1011277"/>
                <a:gd name="connsiteY3" fmla="*/ 150962 h 336430"/>
                <a:gd name="connsiteX4" fmla="*/ 322166 w 1011277"/>
                <a:gd name="connsiteY4" fmla="*/ 82815 h 336430"/>
                <a:gd name="connsiteX0" fmla="*/ 857051 w 1007873"/>
                <a:gd name="connsiteY0" fmla="*/ 8885 h 345315"/>
                <a:gd name="connsiteX1" fmla="*/ 989610 w 1007873"/>
                <a:gd name="connsiteY1" fmla="*/ 159847 h 345315"/>
                <a:gd name="connsiteX2" fmla="*/ 496484 w 1007873"/>
                <a:gd name="connsiteY2" fmla="*/ 345315 h 345315"/>
                <a:gd name="connsiteX3" fmla="*/ 3358 w 1007873"/>
                <a:gd name="connsiteY3" fmla="*/ 159847 h 345315"/>
                <a:gd name="connsiteX4" fmla="*/ 318762 w 1007873"/>
                <a:gd name="connsiteY4" fmla="*/ 14062 h 345315"/>
                <a:gd name="connsiteX0" fmla="*/ 874557 w 1025379"/>
                <a:gd name="connsiteY0" fmla="*/ 55789 h 392219"/>
                <a:gd name="connsiteX1" fmla="*/ 1007116 w 1025379"/>
                <a:gd name="connsiteY1" fmla="*/ 206751 h 392219"/>
                <a:gd name="connsiteX2" fmla="*/ 513990 w 1025379"/>
                <a:gd name="connsiteY2" fmla="*/ 392219 h 392219"/>
                <a:gd name="connsiteX3" fmla="*/ 20864 w 1025379"/>
                <a:gd name="connsiteY3" fmla="*/ 206751 h 392219"/>
                <a:gd name="connsiteX4" fmla="*/ 189619 w 1025379"/>
                <a:gd name="connsiteY4" fmla="*/ 11636 h 392219"/>
                <a:gd name="connsiteX0" fmla="*/ 960821 w 1050502"/>
                <a:gd name="connsiteY0" fmla="*/ 6459 h 392219"/>
                <a:gd name="connsiteX1" fmla="*/ 1007116 w 1050502"/>
                <a:gd name="connsiteY1" fmla="*/ 206751 h 392219"/>
                <a:gd name="connsiteX2" fmla="*/ 513990 w 1050502"/>
                <a:gd name="connsiteY2" fmla="*/ 392219 h 392219"/>
                <a:gd name="connsiteX3" fmla="*/ 20864 w 1050502"/>
                <a:gd name="connsiteY3" fmla="*/ 206751 h 392219"/>
                <a:gd name="connsiteX4" fmla="*/ 189619 w 1050502"/>
                <a:gd name="connsiteY4" fmla="*/ 11636 h 392219"/>
                <a:gd name="connsiteX0" fmla="*/ 946658 w 1036339"/>
                <a:gd name="connsiteY0" fmla="*/ 0 h 385760"/>
                <a:gd name="connsiteX1" fmla="*/ 992953 w 1036339"/>
                <a:gd name="connsiteY1" fmla="*/ 200292 h 385760"/>
                <a:gd name="connsiteX2" fmla="*/ 499827 w 1036339"/>
                <a:gd name="connsiteY2" fmla="*/ 385760 h 385760"/>
                <a:gd name="connsiteX3" fmla="*/ 6701 w 1036339"/>
                <a:gd name="connsiteY3" fmla="*/ 200292 h 385760"/>
                <a:gd name="connsiteX4" fmla="*/ 271326 w 1036339"/>
                <a:gd name="connsiteY4" fmla="*/ 24787 h 385760"/>
                <a:gd name="connsiteX0" fmla="*/ 947256 w 1036937"/>
                <a:gd name="connsiteY0" fmla="*/ 0 h 385760"/>
                <a:gd name="connsiteX1" fmla="*/ 993551 w 1036937"/>
                <a:gd name="connsiteY1" fmla="*/ 200292 h 385760"/>
                <a:gd name="connsiteX2" fmla="*/ 500425 w 1036937"/>
                <a:gd name="connsiteY2" fmla="*/ 385760 h 385760"/>
                <a:gd name="connsiteX3" fmla="*/ 7299 w 1036937"/>
                <a:gd name="connsiteY3" fmla="*/ 200292 h 385760"/>
                <a:gd name="connsiteX4" fmla="*/ 271924 w 1036937"/>
                <a:gd name="connsiteY4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5" fmla="*/ 283199 w 1048212"/>
                <a:gd name="connsiteY5" fmla="*/ 24787 h 385760"/>
                <a:gd name="connsiteX0" fmla="*/ 958531 w 1048212"/>
                <a:gd name="connsiteY0" fmla="*/ 0 h 385760"/>
                <a:gd name="connsiteX1" fmla="*/ 1004826 w 1048212"/>
                <a:gd name="connsiteY1" fmla="*/ 200292 h 385760"/>
                <a:gd name="connsiteX2" fmla="*/ 511700 w 1048212"/>
                <a:gd name="connsiteY2" fmla="*/ 385760 h 385760"/>
                <a:gd name="connsiteX3" fmla="*/ 18574 w 1048212"/>
                <a:gd name="connsiteY3" fmla="*/ 200292 h 385760"/>
                <a:gd name="connsiteX4" fmla="*/ 121075 w 1048212"/>
                <a:gd name="connsiteY4" fmla="*/ 75430 h 385760"/>
                <a:gd name="connsiteX0" fmla="*/ 921592 w 1011273"/>
                <a:gd name="connsiteY0" fmla="*/ 0 h 385953"/>
                <a:gd name="connsiteX1" fmla="*/ 967887 w 1011273"/>
                <a:gd name="connsiteY1" fmla="*/ 200292 h 385953"/>
                <a:gd name="connsiteX2" fmla="*/ 474761 w 1011273"/>
                <a:gd name="connsiteY2" fmla="*/ 385760 h 385953"/>
                <a:gd name="connsiteX3" fmla="*/ 24439 w 1011273"/>
                <a:gd name="connsiteY3" fmla="*/ 232396 h 385953"/>
                <a:gd name="connsiteX4" fmla="*/ 84136 w 1011273"/>
                <a:gd name="connsiteY4" fmla="*/ 75430 h 38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1273" h="385953">
                  <a:moveTo>
                    <a:pt x="921592" y="0"/>
                  </a:moveTo>
                  <a:cubicBezTo>
                    <a:pt x="1048640" y="26598"/>
                    <a:pt x="1017917" y="145658"/>
                    <a:pt x="967887" y="200292"/>
                  </a:cubicBezTo>
                  <a:cubicBezTo>
                    <a:pt x="917857" y="254926"/>
                    <a:pt x="632002" y="380409"/>
                    <a:pt x="474761" y="385760"/>
                  </a:cubicBezTo>
                  <a:cubicBezTo>
                    <a:pt x="317520" y="391111"/>
                    <a:pt x="89543" y="284118"/>
                    <a:pt x="24439" y="232396"/>
                  </a:cubicBezTo>
                  <a:cubicBezTo>
                    <a:pt x="-40665" y="180674"/>
                    <a:pt x="40032" y="104681"/>
                    <a:pt x="84136" y="7543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4" name="Ellipszis 6"/>
            <p:cNvSpPr/>
            <p:nvPr/>
          </p:nvSpPr>
          <p:spPr>
            <a:xfrm flipH="1">
              <a:off x="2437960" y="1722062"/>
              <a:ext cx="47769" cy="489356"/>
            </a:xfrm>
            <a:custGeom>
              <a:avLst/>
              <a:gdLst>
                <a:gd name="connsiteX0" fmla="*/ 0 w 641445"/>
                <a:gd name="connsiteY0" fmla="*/ 1627933 h 3255866"/>
                <a:gd name="connsiteX1" fmla="*/ 320723 w 641445"/>
                <a:gd name="connsiteY1" fmla="*/ 0 h 3255866"/>
                <a:gd name="connsiteX2" fmla="*/ 641446 w 641445"/>
                <a:gd name="connsiteY2" fmla="*/ 1627933 h 3255866"/>
                <a:gd name="connsiteX3" fmla="*/ 320723 w 641445"/>
                <a:gd name="connsiteY3" fmla="*/ 3255866 h 3255866"/>
                <a:gd name="connsiteX4" fmla="*/ 0 w 641445"/>
                <a:gd name="connsiteY4" fmla="*/ 1627933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4" fmla="*/ 412163 w 641446"/>
                <a:gd name="connsiteY4" fmla="*/ 91440 h 3255866"/>
                <a:gd name="connsiteX0" fmla="*/ 320723 w 641446"/>
                <a:gd name="connsiteY0" fmla="*/ 0 h 3255866"/>
                <a:gd name="connsiteX1" fmla="*/ 641446 w 641446"/>
                <a:gd name="connsiteY1" fmla="*/ 1627933 h 3255866"/>
                <a:gd name="connsiteX2" fmla="*/ 320723 w 641446"/>
                <a:gd name="connsiteY2" fmla="*/ 3255866 h 3255866"/>
                <a:gd name="connsiteX3" fmla="*/ 0 w 641446"/>
                <a:gd name="connsiteY3" fmla="*/ 1627933 h 3255866"/>
                <a:gd name="connsiteX0" fmla="*/ 0 w 320723"/>
                <a:gd name="connsiteY0" fmla="*/ 0 h 3255866"/>
                <a:gd name="connsiteX1" fmla="*/ 320723 w 320723"/>
                <a:gd name="connsiteY1" fmla="*/ 1627933 h 3255866"/>
                <a:gd name="connsiteX2" fmla="*/ 0 w 320723"/>
                <a:gd name="connsiteY2" fmla="*/ 3255866 h 3255866"/>
                <a:gd name="connsiteX0" fmla="*/ 0 w 326722"/>
                <a:gd name="connsiteY0" fmla="*/ 0 h 3255866"/>
                <a:gd name="connsiteX1" fmla="*/ 75061 w 326722"/>
                <a:gd name="connsiteY1" fmla="*/ 949394 h 3255866"/>
                <a:gd name="connsiteX2" fmla="*/ 320723 w 326722"/>
                <a:gd name="connsiteY2" fmla="*/ 1627933 h 3255866"/>
                <a:gd name="connsiteX3" fmla="*/ 0 w 326722"/>
                <a:gd name="connsiteY3" fmla="*/ 3255866 h 3255866"/>
                <a:gd name="connsiteX0" fmla="*/ 0 w 329639"/>
                <a:gd name="connsiteY0" fmla="*/ 0 h 3255866"/>
                <a:gd name="connsiteX1" fmla="*/ 75061 w 329639"/>
                <a:gd name="connsiteY1" fmla="*/ 949394 h 3255866"/>
                <a:gd name="connsiteX2" fmla="*/ 320723 w 329639"/>
                <a:gd name="connsiteY2" fmla="*/ 1627933 h 3255866"/>
                <a:gd name="connsiteX3" fmla="*/ 197890 w 329639"/>
                <a:gd name="connsiteY3" fmla="*/ 2286875 h 3255866"/>
                <a:gd name="connsiteX4" fmla="*/ 0 w 329639"/>
                <a:gd name="connsiteY4" fmla="*/ 3255866 h 3255866"/>
                <a:gd name="connsiteX0" fmla="*/ 0 w 198944"/>
                <a:gd name="connsiteY0" fmla="*/ 0 h 3255866"/>
                <a:gd name="connsiteX1" fmla="*/ 75061 w 198944"/>
                <a:gd name="connsiteY1" fmla="*/ 949394 h 3255866"/>
                <a:gd name="connsiteX2" fmla="*/ 197890 w 198944"/>
                <a:gd name="connsiteY2" fmla="*/ 2286875 h 3255866"/>
                <a:gd name="connsiteX3" fmla="*/ 0 w 198944"/>
                <a:gd name="connsiteY3" fmla="*/ 3255866 h 325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44" h="3255866">
                  <a:moveTo>
                    <a:pt x="0" y="0"/>
                  </a:moveTo>
                  <a:cubicBezTo>
                    <a:pt x="46630" y="142310"/>
                    <a:pt x="42079" y="568248"/>
                    <a:pt x="75061" y="949394"/>
                  </a:cubicBezTo>
                  <a:cubicBezTo>
                    <a:pt x="108043" y="1330540"/>
                    <a:pt x="210400" y="1902463"/>
                    <a:pt x="197890" y="2286875"/>
                  </a:cubicBezTo>
                  <a:cubicBezTo>
                    <a:pt x="144436" y="2558197"/>
                    <a:pt x="53453" y="3082994"/>
                    <a:pt x="0" y="325586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5" name="Ellipszis 10"/>
            <p:cNvSpPr/>
            <p:nvPr/>
          </p:nvSpPr>
          <p:spPr>
            <a:xfrm>
              <a:off x="2358595" y="1260699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solidFill>
              <a:srgbClr val="FECA0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86" name="Ellipszis 10"/>
            <p:cNvSpPr/>
            <p:nvPr/>
          </p:nvSpPr>
          <p:spPr>
            <a:xfrm>
              <a:off x="2278918" y="1250528"/>
              <a:ext cx="413621" cy="655309"/>
            </a:xfrm>
            <a:custGeom>
              <a:avLst/>
              <a:gdLst>
                <a:gd name="connsiteX0" fmla="*/ 0 w 914400"/>
                <a:gd name="connsiteY0" fmla="*/ 1027036 h 2054072"/>
                <a:gd name="connsiteX1" fmla="*/ 457200 w 914400"/>
                <a:gd name="connsiteY1" fmla="*/ 0 h 2054072"/>
                <a:gd name="connsiteX2" fmla="*/ 914400 w 914400"/>
                <a:gd name="connsiteY2" fmla="*/ 1027036 h 2054072"/>
                <a:gd name="connsiteX3" fmla="*/ 457200 w 914400"/>
                <a:gd name="connsiteY3" fmla="*/ 2054072 h 2054072"/>
                <a:gd name="connsiteX4" fmla="*/ 0 w 914400"/>
                <a:gd name="connsiteY4" fmla="*/ 1027036 h 2054072"/>
                <a:gd name="connsiteX0" fmla="*/ 756 w 533018"/>
                <a:gd name="connsiteY0" fmla="*/ 1109210 h 2054704"/>
                <a:gd name="connsiteX1" fmla="*/ 75818 w 533018"/>
                <a:gd name="connsiteY1" fmla="*/ 287 h 2054704"/>
                <a:gd name="connsiteX2" fmla="*/ 533018 w 533018"/>
                <a:gd name="connsiteY2" fmla="*/ 1027323 h 2054704"/>
                <a:gd name="connsiteX3" fmla="*/ 75818 w 533018"/>
                <a:gd name="connsiteY3" fmla="*/ 2054359 h 2054704"/>
                <a:gd name="connsiteX4" fmla="*/ 756 w 533018"/>
                <a:gd name="connsiteY4" fmla="*/ 1109210 h 2054704"/>
                <a:gd name="connsiteX0" fmla="*/ 224702 w 756964"/>
                <a:gd name="connsiteY0" fmla="*/ 1109210 h 2054631"/>
                <a:gd name="connsiteX1" fmla="*/ 299764 w 756964"/>
                <a:gd name="connsiteY1" fmla="*/ 287 h 2054631"/>
                <a:gd name="connsiteX2" fmla="*/ 756964 w 756964"/>
                <a:gd name="connsiteY2" fmla="*/ 1027323 h 2054631"/>
                <a:gd name="connsiteX3" fmla="*/ 299764 w 756964"/>
                <a:gd name="connsiteY3" fmla="*/ 2054359 h 2054631"/>
                <a:gd name="connsiteX4" fmla="*/ 224702 w 756964"/>
                <a:gd name="connsiteY4" fmla="*/ 1109210 h 205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964" h="2054631">
                  <a:moveTo>
                    <a:pt x="224702" y="1109210"/>
                  </a:moveTo>
                  <a:cubicBezTo>
                    <a:pt x="729669" y="651176"/>
                    <a:pt x="211054" y="13935"/>
                    <a:pt x="299764" y="287"/>
                  </a:cubicBezTo>
                  <a:cubicBezTo>
                    <a:pt x="388474" y="-13361"/>
                    <a:pt x="756964" y="460107"/>
                    <a:pt x="756964" y="1027323"/>
                  </a:cubicBezTo>
                  <a:cubicBezTo>
                    <a:pt x="756964" y="1594539"/>
                    <a:pt x="388474" y="2040711"/>
                    <a:pt x="299764" y="2054359"/>
                  </a:cubicBezTo>
                  <a:cubicBezTo>
                    <a:pt x="211054" y="2068007"/>
                    <a:pt x="-280265" y="1567244"/>
                    <a:pt x="224702" y="1109210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28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"/>
                            </p:stCondLst>
                            <p:childTnLst>
                              <p:par>
                                <p:cTn id="49" presetID="0" presetClass="path" presetSubtype="0" repeatCount="indefinite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0278 L 4.16667E-6 -4.81481E-6 L 4.16667E-6 -4.81481E-6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00" y="-13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autoRev="1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494 -0.00625 C -0.00429 -0.01018 -0.0095 -0.01296 -0.00546 -0.0162 C -0.00234 -0.01713 0.00092 -0.01898 0.00196 -0.0162 C 0.00118 -0.01296 0.00065 -0.00023 -3.75E-6 -0.00023 L -3.75E-6 -3.33333E-6 " pathEditMode="relative" rAng="0" ptsTypes="AAAAA">
                                      <p:cBhvr>
                                        <p:cTn id="5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-25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autoRev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1003 0.00255 C -0.00924 -0.00139 -0.00951 -0.01296 -0.00547 -0.0162 C -0.00234 -0.01713 0.00716 -0.00509 0.00807 -0.00231 C 0.00742 0.00093 0.00065 -0.00023 2.08333E-7 -0.00023 L 2.08333E-7 -2.96296E-6 " pathEditMode="relative" rAng="0" ptsTypes="AAAAA">
                                      <p:cBhvr>
                                        <p:cTn id="5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00" y="-949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002 0.00255 C -0.00924 -0.00139 -0.0095 -0.01296 -0.00547 -0.0162 C -0.00234 -0.01713 0.00716 -0.00509 0.00808 -0.00231 C 0.00742 0.00093 0.00065 -0.00023 -2.70833E-6 -0.00023 L -2.70833E-6 -1.48148E-6 " pathEditMode="relative" rAng="0" ptsTypes="AAAAA">
                                      <p:cBhvr>
                                        <p:cTn id="5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00" y="-9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66" grpId="0" animBg="1"/>
      <p:bldP spid="1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zis 13"/>
          <p:cNvSpPr/>
          <p:nvPr/>
        </p:nvSpPr>
        <p:spPr>
          <a:xfrm>
            <a:off x="469092" y="1631707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603442" y="1621653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391163" y="1912138"/>
            <a:ext cx="1619248" cy="36195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 flipH="1">
            <a:off x="9253459" y="1893088"/>
            <a:ext cx="2778104" cy="3889047"/>
            <a:chOff x="7333744" y="-82703"/>
            <a:chExt cx="3545620" cy="5762915"/>
          </a:xfrm>
        </p:grpSpPr>
        <p:sp>
          <p:nvSpPr>
            <p:cNvPr id="12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3744" y="-82703"/>
              <a:ext cx="3545620" cy="5762915"/>
            </a:xfrm>
            <a:prstGeom prst="rect">
              <a:avLst/>
            </a:prstGeom>
          </p:spPr>
        </p:pic>
      </p:grpSp>
      <p:sp>
        <p:nvSpPr>
          <p:cNvPr id="36" name="Szövegdoboz 35"/>
          <p:cNvSpPr txBox="1"/>
          <p:nvPr/>
        </p:nvSpPr>
        <p:spPr>
          <a:xfrm>
            <a:off x="3981414" y="3068170"/>
            <a:ext cx="4229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solidFill>
                  <a:schemeClr val="bg1"/>
                </a:solidFill>
              </a:rPr>
              <a:t>Isten küldötte.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238722" y="4942486"/>
            <a:ext cx="577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Gábriel angyal volt Isten küldötte!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3238722" y="1773186"/>
            <a:ext cx="57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Nem ez a helyes!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1018341" y="341562"/>
            <a:ext cx="10155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Kire igaz az állítás? Kattints a képre!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Ha megoldottad, kattints ide!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3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zis 13"/>
          <p:cNvSpPr/>
          <p:nvPr/>
        </p:nvSpPr>
        <p:spPr>
          <a:xfrm>
            <a:off x="469092" y="1631707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603442" y="1621653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391163" y="1912138"/>
            <a:ext cx="1619248" cy="36195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 flipH="1">
            <a:off x="9253459" y="1893088"/>
            <a:ext cx="2778104" cy="3889047"/>
            <a:chOff x="7333744" y="-82703"/>
            <a:chExt cx="3545620" cy="5762915"/>
          </a:xfrm>
        </p:grpSpPr>
        <p:sp>
          <p:nvSpPr>
            <p:cNvPr id="12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3744" y="-82703"/>
              <a:ext cx="3545620" cy="5762915"/>
            </a:xfrm>
            <a:prstGeom prst="rect">
              <a:avLst/>
            </a:prstGeom>
          </p:spPr>
        </p:pic>
      </p:grpSp>
      <p:sp>
        <p:nvSpPr>
          <p:cNvPr id="15" name="Szövegdoboz 14"/>
          <p:cNvSpPr txBox="1"/>
          <p:nvPr/>
        </p:nvSpPr>
        <p:spPr>
          <a:xfrm>
            <a:off x="1018341" y="357438"/>
            <a:ext cx="10155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Kire igaz az állítás? Kattints a képre!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Ha megoldottad, kattints ide!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3669579" y="3990964"/>
            <a:ext cx="4796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Lakhelye: Názáret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208421" y="5458969"/>
            <a:ext cx="57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Mária Názáretben lakott.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180205" y="2401999"/>
            <a:ext cx="5775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Gábriel nem Názáretben lakott.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zis 13"/>
          <p:cNvSpPr/>
          <p:nvPr/>
        </p:nvSpPr>
        <p:spPr>
          <a:xfrm>
            <a:off x="469092" y="1631707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603442" y="1621653"/>
            <a:ext cx="3180068" cy="2987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 flipH="1">
            <a:off x="391163" y="1912138"/>
            <a:ext cx="1619248" cy="36195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 flipH="1">
            <a:off x="9253459" y="1893088"/>
            <a:ext cx="2778104" cy="3889047"/>
            <a:chOff x="7333744" y="-82703"/>
            <a:chExt cx="3545620" cy="5762915"/>
          </a:xfrm>
        </p:grpSpPr>
        <p:sp>
          <p:nvSpPr>
            <p:cNvPr id="12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33744" y="-82703"/>
              <a:ext cx="3545620" cy="5762915"/>
            </a:xfrm>
            <a:prstGeom prst="rect">
              <a:avLst/>
            </a:prstGeom>
          </p:spPr>
        </p:pic>
      </p:grpSp>
      <p:sp>
        <p:nvSpPr>
          <p:cNvPr id="15" name="Szövegdoboz 14"/>
          <p:cNvSpPr txBox="1"/>
          <p:nvPr/>
        </p:nvSpPr>
        <p:spPr>
          <a:xfrm>
            <a:off x="1018341" y="379480"/>
            <a:ext cx="10155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Kire igaz az állítás? Kattints a képre!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Ha megoldottad kattints!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000924" y="3968235"/>
            <a:ext cx="4190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Bízott Istenben. </a:t>
            </a:r>
            <a:endParaRPr lang="hu-HU" sz="4400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398490" y="5458969"/>
            <a:ext cx="539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Mária is bízott Istenben.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180205" y="2401999"/>
            <a:ext cx="57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Gábriel is bízott Istenben.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9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Kép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251" y="485949"/>
            <a:ext cx="4990380" cy="581517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441" y="-70923"/>
            <a:ext cx="6768662" cy="6928923"/>
          </a:xfrm>
          <a:prstGeom prst="rect">
            <a:avLst/>
          </a:prstGeom>
        </p:spPr>
      </p:pic>
      <p:pic>
        <p:nvPicPr>
          <p:cNvPr id="36" name="Adventi hírnök - zenés -ú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85961E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025595" y="333375"/>
            <a:ext cx="1816696" cy="1816696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4710"/>
            <a:ext cx="1714044" cy="1699250"/>
          </a:xfrm>
          <a:prstGeom prst="rect">
            <a:avLst/>
          </a:prstGeom>
        </p:spPr>
      </p:pic>
      <p:sp>
        <p:nvSpPr>
          <p:cNvPr id="111" name="Szövegdoboz 110"/>
          <p:cNvSpPr txBox="1"/>
          <p:nvPr/>
        </p:nvSpPr>
        <p:spPr>
          <a:xfrm>
            <a:off x="278769" y="2430482"/>
            <a:ext cx="3300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Kattints a hangszóróra, és énekeld el ezt az adventi éneket.</a:t>
            </a:r>
          </a:p>
          <a:p>
            <a:r>
              <a:rPr lang="hu-HU" sz="2800" dirty="0"/>
              <a:t>Ha megtanultad, akkor minden adventi vasárnapon elénekelhetsz egy újabb versszakot.</a:t>
            </a:r>
          </a:p>
        </p:txBody>
      </p:sp>
    </p:spTree>
    <p:extLst>
      <p:ext uri="{BB962C8B-B14F-4D97-AF65-F5344CB8AC3E}">
        <p14:creationId xmlns:p14="http://schemas.microsoft.com/office/powerpoint/2010/main" val="22182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73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digitális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tanévben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0E6C8"/>
          </a:solidFill>
          <a:ln>
            <a:noFill/>
          </a:ln>
          <a:effectLst>
            <a:innerShdw blurRad="8001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91ACF1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0370785" y="377010"/>
            <a:ext cx="1208177" cy="1245236"/>
            <a:chOff x="9380082" y="266466"/>
            <a:chExt cx="1661599" cy="2040374"/>
          </a:xfrm>
        </p:grpSpPr>
        <p:sp>
          <p:nvSpPr>
            <p:cNvPr id="73" name="Ellipszis 72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2" name="Ellipszis 111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88" name="Csoportba foglalás 187"/>
          <p:cNvGrpSpPr/>
          <p:nvPr/>
        </p:nvGrpSpPr>
        <p:grpSpPr>
          <a:xfrm>
            <a:off x="743440" y="16671"/>
            <a:ext cx="1266468" cy="1559810"/>
            <a:chOff x="9380082" y="266466"/>
            <a:chExt cx="1661599" cy="2040374"/>
          </a:xfrm>
        </p:grpSpPr>
        <p:sp>
          <p:nvSpPr>
            <p:cNvPr id="189" name="Ellipszis 188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0" name="Ellipszis 189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1" name="Ellipszis 190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2" name="Ellipszis 191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3" name="Ellipszis 192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4" name="Ellipszis 193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5" name="Ellipszis 194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6" name="Ellipszis 195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7" name="Ellipszis 196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8" name="Ellipszis 197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Csoportba foglalás 198"/>
          <p:cNvGrpSpPr/>
          <p:nvPr/>
        </p:nvGrpSpPr>
        <p:grpSpPr>
          <a:xfrm rot="4410101">
            <a:off x="3020466" y="333243"/>
            <a:ext cx="1255010" cy="1506244"/>
            <a:chOff x="9380082" y="266466"/>
            <a:chExt cx="1661599" cy="2040374"/>
          </a:xfrm>
        </p:grpSpPr>
        <p:sp>
          <p:nvSpPr>
            <p:cNvPr id="200" name="Ellipszis 1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1" name="Ellipszis 2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2" name="Ellipszis 2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3" name="Ellipszis 2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4" name="Ellipszis 2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5" name="Ellipszis 2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6" name="Ellipszis 205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7" name="Ellipszis 206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8" name="Ellipszis 207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9" name="Ellipszis 208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210" name="Csoportba foglalás 209"/>
          <p:cNvGrpSpPr/>
          <p:nvPr/>
        </p:nvGrpSpPr>
        <p:grpSpPr>
          <a:xfrm>
            <a:off x="6742688" y="-280126"/>
            <a:ext cx="966548" cy="1300404"/>
            <a:chOff x="9380082" y="266466"/>
            <a:chExt cx="1661599" cy="2040374"/>
          </a:xfrm>
        </p:grpSpPr>
        <p:sp>
          <p:nvSpPr>
            <p:cNvPr id="211" name="Ellipszis 210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2" name="Ellipszis 211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3" name="Ellipszis 212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4" name="Ellipszis 213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5" name="Ellipszis 214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6" name="Ellipszis 215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7" name="Ellipszis 216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8" name="Ellipszis 217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9" name="Ellipszis 218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20" name="Ellipszis 219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Csoportba foglalás 98"/>
          <p:cNvGrpSpPr/>
          <p:nvPr/>
        </p:nvGrpSpPr>
        <p:grpSpPr>
          <a:xfrm>
            <a:off x="8503534" y="571699"/>
            <a:ext cx="1208177" cy="1245236"/>
            <a:chOff x="9380082" y="266466"/>
            <a:chExt cx="1661599" cy="2040374"/>
          </a:xfrm>
        </p:grpSpPr>
        <p:sp>
          <p:nvSpPr>
            <p:cNvPr id="100" name="Ellipszis 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1" name="Ellipszis 1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2" name="Ellipszis 1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3" name="Ellipszis 1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4" name="Ellipszis 1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5" name="Ellipszis 1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0" name="Ellipszis 139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1" name="Ellipszis 140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2" name="Ellipszis 141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3" name="Ellipszis 142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-24064" y="1666506"/>
            <a:ext cx="12216063" cy="5191494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2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Téglalap 1"/>
          <p:cNvSpPr/>
          <p:nvPr/>
        </p:nvSpPr>
        <p:spPr>
          <a:xfrm flipH="1">
            <a:off x="-39955" y="3031578"/>
            <a:ext cx="12216063" cy="3833243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38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779534" y="1655802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08" name="Csoportba foglalás 107"/>
          <p:cNvGrpSpPr/>
          <p:nvPr/>
        </p:nvGrpSpPr>
        <p:grpSpPr>
          <a:xfrm>
            <a:off x="7230882" y="2013114"/>
            <a:ext cx="5053264" cy="4910790"/>
            <a:chOff x="7201807" y="2071722"/>
            <a:chExt cx="5053264" cy="4910790"/>
          </a:xfrm>
        </p:grpSpPr>
        <p:sp>
          <p:nvSpPr>
            <p:cNvPr id="109" name="Téglalap 5"/>
            <p:cNvSpPr/>
            <p:nvPr/>
          </p:nvSpPr>
          <p:spPr>
            <a:xfrm>
              <a:off x="7201807" y="2071722"/>
              <a:ext cx="5053264" cy="4898571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23123 h 5285673"/>
                <a:gd name="connsiteX1" fmla="*/ 7334250 w 7448550"/>
                <a:gd name="connsiteY1" fmla="*/ 46923 h 5285673"/>
                <a:gd name="connsiteX2" fmla="*/ 7448550 w 7448550"/>
                <a:gd name="connsiteY2" fmla="*/ 5209473 h 5285673"/>
                <a:gd name="connsiteX3" fmla="*/ 0 w 7448550"/>
                <a:gd name="connsiteY3" fmla="*/ 5285673 h 5285673"/>
                <a:gd name="connsiteX4" fmla="*/ 0 w 7448550"/>
                <a:gd name="connsiteY4" fmla="*/ 123123 h 5285673"/>
                <a:gd name="connsiteX0" fmla="*/ 241840 w 7690390"/>
                <a:gd name="connsiteY0" fmla="*/ 123123 h 5285673"/>
                <a:gd name="connsiteX1" fmla="*/ 7576090 w 7690390"/>
                <a:gd name="connsiteY1" fmla="*/ 46923 h 5285673"/>
                <a:gd name="connsiteX2" fmla="*/ 7690390 w 7690390"/>
                <a:gd name="connsiteY2" fmla="*/ 5209473 h 5285673"/>
                <a:gd name="connsiteX3" fmla="*/ 241840 w 7690390"/>
                <a:gd name="connsiteY3" fmla="*/ 5285673 h 5285673"/>
                <a:gd name="connsiteX4" fmla="*/ 241840 w 7690390"/>
                <a:gd name="connsiteY4" fmla="*/ 123123 h 5285673"/>
                <a:gd name="connsiteX0" fmla="*/ 241840 w 7690390"/>
                <a:gd name="connsiteY0" fmla="*/ 199046 h 5361596"/>
                <a:gd name="connsiteX1" fmla="*/ 7576090 w 7690390"/>
                <a:gd name="connsiteY1" fmla="*/ 122846 h 5361596"/>
                <a:gd name="connsiteX2" fmla="*/ 7690390 w 7690390"/>
                <a:gd name="connsiteY2" fmla="*/ 5285396 h 5361596"/>
                <a:gd name="connsiteX3" fmla="*/ 241840 w 7690390"/>
                <a:gd name="connsiteY3" fmla="*/ 5361596 h 5361596"/>
                <a:gd name="connsiteX4" fmla="*/ 241840 w 7690390"/>
                <a:gd name="connsiteY4" fmla="*/ 199046 h 5361596"/>
                <a:gd name="connsiteX0" fmla="*/ 255368 w 7654451"/>
                <a:gd name="connsiteY0" fmla="*/ 526895 h 5238750"/>
                <a:gd name="connsiteX1" fmla="*/ 7540151 w 7654451"/>
                <a:gd name="connsiteY1" fmla="*/ 0 h 5238750"/>
                <a:gd name="connsiteX2" fmla="*/ 7654451 w 7654451"/>
                <a:gd name="connsiteY2" fmla="*/ 5162550 h 5238750"/>
                <a:gd name="connsiteX3" fmla="*/ 205901 w 7654451"/>
                <a:gd name="connsiteY3" fmla="*/ 5238750 h 5238750"/>
                <a:gd name="connsiteX4" fmla="*/ 255368 w 7654451"/>
                <a:gd name="connsiteY4" fmla="*/ 526895 h 523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4451" h="5238750">
                  <a:moveTo>
                    <a:pt x="255368" y="526895"/>
                  </a:moveTo>
                  <a:cubicBezTo>
                    <a:pt x="919286" y="113698"/>
                    <a:pt x="5095401" y="25400"/>
                    <a:pt x="7540151" y="0"/>
                  </a:cubicBezTo>
                  <a:lnTo>
                    <a:pt x="7654451" y="5162550"/>
                  </a:lnTo>
                  <a:lnTo>
                    <a:pt x="205901" y="5238750"/>
                  </a:lnTo>
                  <a:cubicBezTo>
                    <a:pt x="205901" y="3517900"/>
                    <a:pt x="-288774" y="2707285"/>
                    <a:pt x="255368" y="526895"/>
                  </a:cubicBezTo>
                  <a:close/>
                </a:path>
              </a:pathLst>
            </a:custGeom>
            <a:solidFill>
              <a:srgbClr val="535484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0" name="Téglalap 5"/>
            <p:cNvSpPr/>
            <p:nvPr/>
          </p:nvSpPr>
          <p:spPr>
            <a:xfrm>
              <a:off x="7689699" y="2724205"/>
              <a:ext cx="4478804" cy="4212771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23123 h 5285673"/>
                <a:gd name="connsiteX1" fmla="*/ 7334250 w 7448550"/>
                <a:gd name="connsiteY1" fmla="*/ 46923 h 5285673"/>
                <a:gd name="connsiteX2" fmla="*/ 7448550 w 7448550"/>
                <a:gd name="connsiteY2" fmla="*/ 5209473 h 5285673"/>
                <a:gd name="connsiteX3" fmla="*/ 0 w 7448550"/>
                <a:gd name="connsiteY3" fmla="*/ 5285673 h 5285673"/>
                <a:gd name="connsiteX4" fmla="*/ 0 w 7448550"/>
                <a:gd name="connsiteY4" fmla="*/ 123123 h 5285673"/>
                <a:gd name="connsiteX0" fmla="*/ 241840 w 7690390"/>
                <a:gd name="connsiteY0" fmla="*/ 123123 h 5285673"/>
                <a:gd name="connsiteX1" fmla="*/ 7576090 w 7690390"/>
                <a:gd name="connsiteY1" fmla="*/ 46923 h 5285673"/>
                <a:gd name="connsiteX2" fmla="*/ 7690390 w 7690390"/>
                <a:gd name="connsiteY2" fmla="*/ 5209473 h 5285673"/>
                <a:gd name="connsiteX3" fmla="*/ 241840 w 7690390"/>
                <a:gd name="connsiteY3" fmla="*/ 5285673 h 5285673"/>
                <a:gd name="connsiteX4" fmla="*/ 241840 w 7690390"/>
                <a:gd name="connsiteY4" fmla="*/ 123123 h 52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0390" h="5285673">
                  <a:moveTo>
                    <a:pt x="241840" y="123123"/>
                  </a:moveTo>
                  <a:cubicBezTo>
                    <a:pt x="1994045" y="-116729"/>
                    <a:pt x="5131340" y="72323"/>
                    <a:pt x="7576090" y="46923"/>
                  </a:cubicBezTo>
                  <a:lnTo>
                    <a:pt x="7690390" y="5209473"/>
                  </a:lnTo>
                  <a:lnTo>
                    <a:pt x="241840" y="5285673"/>
                  </a:lnTo>
                  <a:cubicBezTo>
                    <a:pt x="241840" y="3564823"/>
                    <a:pt x="-302302" y="2303513"/>
                    <a:pt x="241840" y="123123"/>
                  </a:cubicBezTo>
                  <a:close/>
                </a:path>
              </a:pathLst>
            </a:custGeom>
            <a:solidFill>
              <a:srgbClr val="313867"/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1" name="Téglalap 5"/>
            <p:cNvSpPr/>
            <p:nvPr/>
          </p:nvSpPr>
          <p:spPr>
            <a:xfrm>
              <a:off x="9163388" y="4214994"/>
              <a:ext cx="1615158" cy="2767517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15144 h 5277694"/>
                <a:gd name="connsiteX1" fmla="*/ 7334250 w 7448550"/>
                <a:gd name="connsiteY1" fmla="*/ 38944 h 5277694"/>
                <a:gd name="connsiteX2" fmla="*/ 7448550 w 7448550"/>
                <a:gd name="connsiteY2" fmla="*/ 5201494 h 5277694"/>
                <a:gd name="connsiteX3" fmla="*/ 0 w 7448550"/>
                <a:gd name="connsiteY3" fmla="*/ 5277694 h 5277694"/>
                <a:gd name="connsiteX4" fmla="*/ 0 w 7448550"/>
                <a:gd name="connsiteY4" fmla="*/ 115144 h 5277694"/>
                <a:gd name="connsiteX0" fmla="*/ 0 w 7448550"/>
                <a:gd name="connsiteY0" fmla="*/ 606344 h 5768894"/>
                <a:gd name="connsiteX1" fmla="*/ 7334250 w 7448550"/>
                <a:gd name="connsiteY1" fmla="*/ 530144 h 5768894"/>
                <a:gd name="connsiteX2" fmla="*/ 7448550 w 7448550"/>
                <a:gd name="connsiteY2" fmla="*/ 5692694 h 5768894"/>
                <a:gd name="connsiteX3" fmla="*/ 0 w 7448550"/>
                <a:gd name="connsiteY3" fmla="*/ 5768894 h 5768894"/>
                <a:gd name="connsiteX4" fmla="*/ 0 w 7448550"/>
                <a:gd name="connsiteY4" fmla="*/ 606344 h 5768894"/>
                <a:gd name="connsiteX0" fmla="*/ 0 w 7448550"/>
                <a:gd name="connsiteY0" fmla="*/ 818736 h 5981286"/>
                <a:gd name="connsiteX1" fmla="*/ 7334250 w 7448550"/>
                <a:gd name="connsiteY1" fmla="*/ 742536 h 5981286"/>
                <a:gd name="connsiteX2" fmla="*/ 7448550 w 7448550"/>
                <a:gd name="connsiteY2" fmla="*/ 5905086 h 5981286"/>
                <a:gd name="connsiteX3" fmla="*/ 0 w 7448550"/>
                <a:gd name="connsiteY3" fmla="*/ 5981286 h 5981286"/>
                <a:gd name="connsiteX4" fmla="*/ 0 w 7448550"/>
                <a:gd name="connsiteY4" fmla="*/ 818736 h 59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8550" h="5981286">
                  <a:moveTo>
                    <a:pt x="0" y="818736"/>
                  </a:moveTo>
                  <a:cubicBezTo>
                    <a:pt x="2467901" y="-512948"/>
                    <a:pt x="6460740" y="16822"/>
                    <a:pt x="7334250" y="742536"/>
                  </a:cubicBezTo>
                  <a:lnTo>
                    <a:pt x="7448550" y="5905086"/>
                  </a:lnTo>
                  <a:lnTo>
                    <a:pt x="0" y="5981286"/>
                  </a:lnTo>
                  <a:lnTo>
                    <a:pt x="0" y="818736"/>
                  </a:lnTo>
                  <a:close/>
                </a:path>
              </a:pathLst>
            </a:custGeom>
            <a:solidFill>
              <a:srgbClr val="1D2248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3" name="Téglalap 5"/>
            <p:cNvSpPr/>
            <p:nvPr/>
          </p:nvSpPr>
          <p:spPr>
            <a:xfrm>
              <a:off x="9518535" y="4604554"/>
              <a:ext cx="1206922" cy="2377958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15144 h 5277694"/>
                <a:gd name="connsiteX1" fmla="*/ 7334250 w 7448550"/>
                <a:gd name="connsiteY1" fmla="*/ 38944 h 5277694"/>
                <a:gd name="connsiteX2" fmla="*/ 7448550 w 7448550"/>
                <a:gd name="connsiteY2" fmla="*/ 5201494 h 5277694"/>
                <a:gd name="connsiteX3" fmla="*/ 0 w 7448550"/>
                <a:gd name="connsiteY3" fmla="*/ 5277694 h 5277694"/>
                <a:gd name="connsiteX4" fmla="*/ 0 w 7448550"/>
                <a:gd name="connsiteY4" fmla="*/ 115144 h 5277694"/>
                <a:gd name="connsiteX0" fmla="*/ 0 w 7448550"/>
                <a:gd name="connsiteY0" fmla="*/ 606344 h 5768894"/>
                <a:gd name="connsiteX1" fmla="*/ 7334250 w 7448550"/>
                <a:gd name="connsiteY1" fmla="*/ 530144 h 5768894"/>
                <a:gd name="connsiteX2" fmla="*/ 7448550 w 7448550"/>
                <a:gd name="connsiteY2" fmla="*/ 5692694 h 5768894"/>
                <a:gd name="connsiteX3" fmla="*/ 0 w 7448550"/>
                <a:gd name="connsiteY3" fmla="*/ 5768894 h 5768894"/>
                <a:gd name="connsiteX4" fmla="*/ 0 w 7448550"/>
                <a:gd name="connsiteY4" fmla="*/ 606344 h 5768894"/>
                <a:gd name="connsiteX0" fmla="*/ 0 w 7448550"/>
                <a:gd name="connsiteY0" fmla="*/ 818736 h 5981286"/>
                <a:gd name="connsiteX1" fmla="*/ 7334250 w 7448550"/>
                <a:gd name="connsiteY1" fmla="*/ 742536 h 5981286"/>
                <a:gd name="connsiteX2" fmla="*/ 7448550 w 7448550"/>
                <a:gd name="connsiteY2" fmla="*/ 5905086 h 5981286"/>
                <a:gd name="connsiteX3" fmla="*/ 0 w 7448550"/>
                <a:gd name="connsiteY3" fmla="*/ 5981286 h 5981286"/>
                <a:gd name="connsiteX4" fmla="*/ 0 w 7448550"/>
                <a:gd name="connsiteY4" fmla="*/ 818736 h 59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8550" h="5981286">
                  <a:moveTo>
                    <a:pt x="0" y="818736"/>
                  </a:moveTo>
                  <a:cubicBezTo>
                    <a:pt x="2467901" y="-512948"/>
                    <a:pt x="6460740" y="16822"/>
                    <a:pt x="7334250" y="742536"/>
                  </a:cubicBezTo>
                  <a:lnTo>
                    <a:pt x="7448550" y="5905086"/>
                  </a:lnTo>
                  <a:lnTo>
                    <a:pt x="0" y="5981286"/>
                  </a:lnTo>
                  <a:lnTo>
                    <a:pt x="0" y="818736"/>
                  </a:lnTo>
                  <a:close/>
                </a:path>
              </a:pathLst>
            </a:custGeom>
            <a:solidFill>
              <a:srgbClr val="131525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Téglalap 5"/>
            <p:cNvSpPr/>
            <p:nvPr/>
          </p:nvSpPr>
          <p:spPr>
            <a:xfrm>
              <a:off x="10778546" y="3212911"/>
              <a:ext cx="1138368" cy="1257359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15144 h 5277694"/>
                <a:gd name="connsiteX1" fmla="*/ 7334250 w 7448550"/>
                <a:gd name="connsiteY1" fmla="*/ 38944 h 5277694"/>
                <a:gd name="connsiteX2" fmla="*/ 7448550 w 7448550"/>
                <a:gd name="connsiteY2" fmla="*/ 5201494 h 5277694"/>
                <a:gd name="connsiteX3" fmla="*/ 0 w 7448550"/>
                <a:gd name="connsiteY3" fmla="*/ 5277694 h 5277694"/>
                <a:gd name="connsiteX4" fmla="*/ 0 w 7448550"/>
                <a:gd name="connsiteY4" fmla="*/ 115144 h 5277694"/>
                <a:gd name="connsiteX0" fmla="*/ 0 w 7448550"/>
                <a:gd name="connsiteY0" fmla="*/ 606344 h 5768894"/>
                <a:gd name="connsiteX1" fmla="*/ 7334250 w 7448550"/>
                <a:gd name="connsiteY1" fmla="*/ 530144 h 5768894"/>
                <a:gd name="connsiteX2" fmla="*/ 7448550 w 7448550"/>
                <a:gd name="connsiteY2" fmla="*/ 5692694 h 5768894"/>
                <a:gd name="connsiteX3" fmla="*/ 0 w 7448550"/>
                <a:gd name="connsiteY3" fmla="*/ 5768894 h 5768894"/>
                <a:gd name="connsiteX4" fmla="*/ 0 w 7448550"/>
                <a:gd name="connsiteY4" fmla="*/ 606344 h 5768894"/>
                <a:gd name="connsiteX0" fmla="*/ 0 w 7448550"/>
                <a:gd name="connsiteY0" fmla="*/ 818736 h 5981286"/>
                <a:gd name="connsiteX1" fmla="*/ 7334250 w 7448550"/>
                <a:gd name="connsiteY1" fmla="*/ 742536 h 5981286"/>
                <a:gd name="connsiteX2" fmla="*/ 7448550 w 7448550"/>
                <a:gd name="connsiteY2" fmla="*/ 5905086 h 5981286"/>
                <a:gd name="connsiteX3" fmla="*/ 0 w 7448550"/>
                <a:gd name="connsiteY3" fmla="*/ 5981286 h 5981286"/>
                <a:gd name="connsiteX4" fmla="*/ 0 w 7448550"/>
                <a:gd name="connsiteY4" fmla="*/ 818736 h 59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8550" h="5981286">
                  <a:moveTo>
                    <a:pt x="0" y="818736"/>
                  </a:moveTo>
                  <a:cubicBezTo>
                    <a:pt x="2467901" y="-512948"/>
                    <a:pt x="6460740" y="16822"/>
                    <a:pt x="7334250" y="742536"/>
                  </a:cubicBezTo>
                  <a:lnTo>
                    <a:pt x="7448550" y="5905086"/>
                  </a:lnTo>
                  <a:lnTo>
                    <a:pt x="0" y="5981286"/>
                  </a:lnTo>
                  <a:lnTo>
                    <a:pt x="0" y="818736"/>
                  </a:lnTo>
                  <a:close/>
                </a:path>
              </a:pathLst>
            </a:custGeom>
            <a:solidFill>
              <a:srgbClr val="1D2248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Téglalap 5"/>
            <p:cNvSpPr/>
            <p:nvPr/>
          </p:nvSpPr>
          <p:spPr>
            <a:xfrm>
              <a:off x="10965200" y="3396992"/>
              <a:ext cx="913980" cy="1051906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15144 h 5277694"/>
                <a:gd name="connsiteX1" fmla="*/ 7334250 w 7448550"/>
                <a:gd name="connsiteY1" fmla="*/ 38944 h 5277694"/>
                <a:gd name="connsiteX2" fmla="*/ 7448550 w 7448550"/>
                <a:gd name="connsiteY2" fmla="*/ 5201494 h 5277694"/>
                <a:gd name="connsiteX3" fmla="*/ 0 w 7448550"/>
                <a:gd name="connsiteY3" fmla="*/ 5277694 h 5277694"/>
                <a:gd name="connsiteX4" fmla="*/ 0 w 7448550"/>
                <a:gd name="connsiteY4" fmla="*/ 115144 h 5277694"/>
                <a:gd name="connsiteX0" fmla="*/ 0 w 7448550"/>
                <a:gd name="connsiteY0" fmla="*/ 606344 h 5768894"/>
                <a:gd name="connsiteX1" fmla="*/ 7334250 w 7448550"/>
                <a:gd name="connsiteY1" fmla="*/ 530144 h 5768894"/>
                <a:gd name="connsiteX2" fmla="*/ 7448550 w 7448550"/>
                <a:gd name="connsiteY2" fmla="*/ 5692694 h 5768894"/>
                <a:gd name="connsiteX3" fmla="*/ 0 w 7448550"/>
                <a:gd name="connsiteY3" fmla="*/ 5768894 h 5768894"/>
                <a:gd name="connsiteX4" fmla="*/ 0 w 7448550"/>
                <a:gd name="connsiteY4" fmla="*/ 606344 h 5768894"/>
                <a:gd name="connsiteX0" fmla="*/ 0 w 7448550"/>
                <a:gd name="connsiteY0" fmla="*/ 818736 h 5981286"/>
                <a:gd name="connsiteX1" fmla="*/ 7334250 w 7448550"/>
                <a:gd name="connsiteY1" fmla="*/ 742536 h 5981286"/>
                <a:gd name="connsiteX2" fmla="*/ 7448550 w 7448550"/>
                <a:gd name="connsiteY2" fmla="*/ 5905086 h 5981286"/>
                <a:gd name="connsiteX3" fmla="*/ 0 w 7448550"/>
                <a:gd name="connsiteY3" fmla="*/ 5981286 h 5981286"/>
                <a:gd name="connsiteX4" fmla="*/ 0 w 7448550"/>
                <a:gd name="connsiteY4" fmla="*/ 818736 h 598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8550" h="5981286">
                  <a:moveTo>
                    <a:pt x="0" y="818736"/>
                  </a:moveTo>
                  <a:cubicBezTo>
                    <a:pt x="2467901" y="-512948"/>
                    <a:pt x="6460740" y="16822"/>
                    <a:pt x="7334250" y="742536"/>
                  </a:cubicBezTo>
                  <a:lnTo>
                    <a:pt x="7448550" y="5905086"/>
                  </a:lnTo>
                  <a:lnTo>
                    <a:pt x="0" y="5981286"/>
                  </a:lnTo>
                  <a:lnTo>
                    <a:pt x="0" y="818736"/>
                  </a:lnTo>
                  <a:close/>
                </a:path>
              </a:pathLst>
            </a:custGeom>
            <a:solidFill>
              <a:srgbClr val="131525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0" name="Csoportba foglalás 159"/>
          <p:cNvGrpSpPr/>
          <p:nvPr/>
        </p:nvGrpSpPr>
        <p:grpSpPr>
          <a:xfrm>
            <a:off x="-137046" y="2092933"/>
            <a:ext cx="5082299" cy="4898571"/>
            <a:chOff x="-93430" y="1992085"/>
            <a:chExt cx="5082299" cy="4898571"/>
          </a:xfrm>
        </p:grpSpPr>
        <p:grpSp>
          <p:nvGrpSpPr>
            <p:cNvPr id="161" name="Csoportba foglalás 160"/>
            <p:cNvGrpSpPr/>
            <p:nvPr/>
          </p:nvGrpSpPr>
          <p:grpSpPr>
            <a:xfrm flipH="1">
              <a:off x="-93430" y="1992085"/>
              <a:ext cx="5082299" cy="4898571"/>
              <a:chOff x="-8921394" y="2322737"/>
              <a:chExt cx="5082299" cy="4898571"/>
            </a:xfrm>
          </p:grpSpPr>
          <p:sp>
            <p:nvSpPr>
              <p:cNvPr id="173" name="Téglalap 5"/>
              <p:cNvSpPr/>
              <p:nvPr/>
            </p:nvSpPr>
            <p:spPr>
              <a:xfrm>
                <a:off x="-8921394" y="2322737"/>
                <a:ext cx="5053264" cy="48985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7690390"/>
                  <a:gd name="connsiteY0" fmla="*/ 199046 h 5361596"/>
                  <a:gd name="connsiteX1" fmla="*/ 7576090 w 7690390"/>
                  <a:gd name="connsiteY1" fmla="*/ 122846 h 5361596"/>
                  <a:gd name="connsiteX2" fmla="*/ 7690390 w 7690390"/>
                  <a:gd name="connsiteY2" fmla="*/ 5285396 h 5361596"/>
                  <a:gd name="connsiteX3" fmla="*/ 241840 w 7690390"/>
                  <a:gd name="connsiteY3" fmla="*/ 5361596 h 5361596"/>
                  <a:gd name="connsiteX4" fmla="*/ 241840 w 7690390"/>
                  <a:gd name="connsiteY4" fmla="*/ 199046 h 5361596"/>
                  <a:gd name="connsiteX0" fmla="*/ 255368 w 7654451"/>
                  <a:gd name="connsiteY0" fmla="*/ 526895 h 5238750"/>
                  <a:gd name="connsiteX1" fmla="*/ 7540151 w 7654451"/>
                  <a:gd name="connsiteY1" fmla="*/ 0 h 5238750"/>
                  <a:gd name="connsiteX2" fmla="*/ 7654451 w 7654451"/>
                  <a:gd name="connsiteY2" fmla="*/ 5162550 h 5238750"/>
                  <a:gd name="connsiteX3" fmla="*/ 205901 w 7654451"/>
                  <a:gd name="connsiteY3" fmla="*/ 5238750 h 5238750"/>
                  <a:gd name="connsiteX4" fmla="*/ 255368 w 7654451"/>
                  <a:gd name="connsiteY4" fmla="*/ 526895 h 523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451" h="5238750">
                    <a:moveTo>
                      <a:pt x="255368" y="526895"/>
                    </a:moveTo>
                    <a:cubicBezTo>
                      <a:pt x="919286" y="113698"/>
                      <a:pt x="5095401" y="25400"/>
                      <a:pt x="7540151" y="0"/>
                    </a:cubicBezTo>
                    <a:lnTo>
                      <a:pt x="7654451" y="5162550"/>
                    </a:lnTo>
                    <a:lnTo>
                      <a:pt x="205901" y="5238750"/>
                    </a:lnTo>
                    <a:cubicBezTo>
                      <a:pt x="205901" y="3517900"/>
                      <a:pt x="-288774" y="2707285"/>
                      <a:pt x="255368" y="526895"/>
                    </a:cubicBezTo>
                    <a:close/>
                  </a:path>
                </a:pathLst>
              </a:custGeom>
              <a:solidFill>
                <a:srgbClr val="535484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4" name="Téglalap 5"/>
              <p:cNvSpPr/>
              <p:nvPr/>
            </p:nvSpPr>
            <p:spPr>
              <a:xfrm>
                <a:off x="-8317899" y="3008537"/>
                <a:ext cx="4478804" cy="42127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0390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lnTo>
                      <a:pt x="7690390" y="5209473"/>
                    </a:ln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242C5E"/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4" name="Csoportba foglalás 163"/>
            <p:cNvGrpSpPr/>
            <p:nvPr/>
          </p:nvGrpSpPr>
          <p:grpSpPr>
            <a:xfrm>
              <a:off x="2121198" y="3149278"/>
              <a:ext cx="1240754" cy="1235717"/>
              <a:chOff x="7592706" y="9028409"/>
              <a:chExt cx="1781946" cy="2817195"/>
            </a:xfrm>
          </p:grpSpPr>
          <p:sp>
            <p:nvSpPr>
              <p:cNvPr id="169" name="Téglalap 5"/>
              <p:cNvSpPr/>
              <p:nvPr/>
            </p:nvSpPr>
            <p:spPr>
              <a:xfrm>
                <a:off x="7592706" y="9028409"/>
                <a:ext cx="1781945" cy="2817195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Téglalap 5"/>
              <p:cNvSpPr/>
              <p:nvPr/>
            </p:nvSpPr>
            <p:spPr>
              <a:xfrm>
                <a:off x="7903030" y="9339943"/>
                <a:ext cx="1471622" cy="250566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5" name="Csoportba foglalás 164"/>
            <p:cNvGrpSpPr/>
            <p:nvPr/>
          </p:nvGrpSpPr>
          <p:grpSpPr>
            <a:xfrm>
              <a:off x="312576" y="3763489"/>
              <a:ext cx="1646424" cy="3080823"/>
              <a:chOff x="5207804" y="7400356"/>
              <a:chExt cx="2364562" cy="4589396"/>
            </a:xfrm>
          </p:grpSpPr>
          <p:sp>
            <p:nvSpPr>
              <p:cNvPr id="167" name="Téglalap 5"/>
              <p:cNvSpPr/>
              <p:nvPr/>
            </p:nvSpPr>
            <p:spPr>
              <a:xfrm>
                <a:off x="5207804" y="7400356"/>
                <a:ext cx="2364562" cy="4536616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8" name="Téglalap 5"/>
              <p:cNvSpPr/>
              <p:nvPr/>
            </p:nvSpPr>
            <p:spPr>
              <a:xfrm>
                <a:off x="5690299" y="7871881"/>
                <a:ext cx="1801966" cy="41178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0" name="Csoportba foglalás 119"/>
          <p:cNvGrpSpPr/>
          <p:nvPr/>
        </p:nvGrpSpPr>
        <p:grpSpPr>
          <a:xfrm>
            <a:off x="4043202" y="1305429"/>
            <a:ext cx="5317711" cy="5650431"/>
            <a:chOff x="4376966" y="1223610"/>
            <a:chExt cx="5317711" cy="5650431"/>
          </a:xfrm>
        </p:grpSpPr>
        <p:sp>
          <p:nvSpPr>
            <p:cNvPr id="121" name="Ellipszis 120"/>
            <p:cNvSpPr>
              <a:spLocks noChangeAspect="1"/>
            </p:cNvSpPr>
            <p:nvPr/>
          </p:nvSpPr>
          <p:spPr>
            <a:xfrm>
              <a:off x="7491995" y="2831781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22" name="Ellipszis 121"/>
            <p:cNvSpPr>
              <a:spLocks noChangeAspect="1"/>
            </p:cNvSpPr>
            <p:nvPr/>
          </p:nvSpPr>
          <p:spPr>
            <a:xfrm>
              <a:off x="7155347" y="2788565"/>
              <a:ext cx="18000" cy="1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grpSp>
          <p:nvGrpSpPr>
            <p:cNvPr id="123" name="Csoportba foglalás 122"/>
            <p:cNvGrpSpPr/>
            <p:nvPr/>
          </p:nvGrpSpPr>
          <p:grpSpPr>
            <a:xfrm>
              <a:off x="5925078" y="2094125"/>
              <a:ext cx="354648" cy="61216"/>
              <a:chOff x="4808718" y="1674387"/>
              <a:chExt cx="354648" cy="61216"/>
            </a:xfrm>
          </p:grpSpPr>
          <p:sp>
            <p:nvSpPr>
              <p:cNvPr id="139" name="Ellipszis 138"/>
              <p:cNvSpPr>
                <a:spLocks noChangeAspect="1"/>
              </p:cNvSpPr>
              <p:nvPr/>
            </p:nvSpPr>
            <p:spPr>
              <a:xfrm>
                <a:off x="5145366" y="1717603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Ellipszis 177"/>
              <p:cNvSpPr>
                <a:spLocks noChangeAspect="1"/>
              </p:cNvSpPr>
              <p:nvPr/>
            </p:nvSpPr>
            <p:spPr>
              <a:xfrm>
                <a:off x="4808718" y="1674387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4" name="Téglalap 5"/>
            <p:cNvSpPr/>
            <p:nvPr/>
          </p:nvSpPr>
          <p:spPr>
            <a:xfrm>
              <a:off x="4376966" y="1223610"/>
              <a:ext cx="5317711" cy="5634390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23123 h 5285673"/>
                <a:gd name="connsiteX1" fmla="*/ 7334250 w 7448550"/>
                <a:gd name="connsiteY1" fmla="*/ 46923 h 5285673"/>
                <a:gd name="connsiteX2" fmla="*/ 7448550 w 7448550"/>
                <a:gd name="connsiteY2" fmla="*/ 5209473 h 5285673"/>
                <a:gd name="connsiteX3" fmla="*/ 0 w 7448550"/>
                <a:gd name="connsiteY3" fmla="*/ 5285673 h 5285673"/>
                <a:gd name="connsiteX4" fmla="*/ 0 w 7448550"/>
                <a:gd name="connsiteY4" fmla="*/ 123123 h 5285673"/>
                <a:gd name="connsiteX0" fmla="*/ 241840 w 7690390"/>
                <a:gd name="connsiteY0" fmla="*/ 123123 h 5285673"/>
                <a:gd name="connsiteX1" fmla="*/ 7576090 w 7690390"/>
                <a:gd name="connsiteY1" fmla="*/ 46923 h 5285673"/>
                <a:gd name="connsiteX2" fmla="*/ 7690390 w 7690390"/>
                <a:gd name="connsiteY2" fmla="*/ 5209473 h 5285673"/>
                <a:gd name="connsiteX3" fmla="*/ 241840 w 7690390"/>
                <a:gd name="connsiteY3" fmla="*/ 5285673 h 5285673"/>
                <a:gd name="connsiteX4" fmla="*/ 241840 w 7690390"/>
                <a:gd name="connsiteY4" fmla="*/ 123123 h 5285673"/>
                <a:gd name="connsiteX0" fmla="*/ 241840 w 8055023"/>
                <a:gd name="connsiteY0" fmla="*/ 123123 h 5285673"/>
                <a:gd name="connsiteX1" fmla="*/ 7576090 w 8055023"/>
                <a:gd name="connsiteY1" fmla="*/ 46923 h 5285673"/>
                <a:gd name="connsiteX2" fmla="*/ 7690390 w 8055023"/>
                <a:gd name="connsiteY2" fmla="*/ 5209473 h 5285673"/>
                <a:gd name="connsiteX3" fmla="*/ 241840 w 8055023"/>
                <a:gd name="connsiteY3" fmla="*/ 5285673 h 5285673"/>
                <a:gd name="connsiteX4" fmla="*/ 241840 w 8055023"/>
                <a:gd name="connsiteY4" fmla="*/ 123123 h 52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5023" h="5285673">
                  <a:moveTo>
                    <a:pt x="241840" y="123123"/>
                  </a:moveTo>
                  <a:cubicBezTo>
                    <a:pt x="1994045" y="-116729"/>
                    <a:pt x="5131340" y="72323"/>
                    <a:pt x="7576090" y="46923"/>
                  </a:cubicBezTo>
                  <a:cubicBezTo>
                    <a:pt x="8603540" y="2012861"/>
                    <a:pt x="7652290" y="3488623"/>
                    <a:pt x="7690390" y="5209473"/>
                  </a:cubicBezTo>
                  <a:lnTo>
                    <a:pt x="241840" y="5285673"/>
                  </a:lnTo>
                  <a:cubicBezTo>
                    <a:pt x="241840" y="3564823"/>
                    <a:pt x="-302302" y="2303513"/>
                    <a:pt x="241840" y="123123"/>
                  </a:cubicBezTo>
                  <a:close/>
                </a:path>
              </a:pathLst>
            </a:custGeom>
            <a:solidFill>
              <a:srgbClr val="57628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Téglalap 5"/>
            <p:cNvSpPr/>
            <p:nvPr/>
          </p:nvSpPr>
          <p:spPr>
            <a:xfrm>
              <a:off x="4868766" y="1596347"/>
              <a:ext cx="4504788" cy="5277694"/>
            </a:xfrm>
            <a:custGeom>
              <a:avLst/>
              <a:gdLst>
                <a:gd name="connsiteX0" fmla="*/ 0 w 6991350"/>
                <a:gd name="connsiteY0" fmla="*/ 0 h 5162550"/>
                <a:gd name="connsiteX1" fmla="*/ 6991350 w 6991350"/>
                <a:gd name="connsiteY1" fmla="*/ 0 h 5162550"/>
                <a:gd name="connsiteX2" fmla="*/ 6991350 w 6991350"/>
                <a:gd name="connsiteY2" fmla="*/ 5162550 h 5162550"/>
                <a:gd name="connsiteX3" fmla="*/ 0 w 6991350"/>
                <a:gd name="connsiteY3" fmla="*/ 5162550 h 5162550"/>
                <a:gd name="connsiteX4" fmla="*/ 0 w 6991350"/>
                <a:gd name="connsiteY4" fmla="*/ 0 h 5162550"/>
                <a:gd name="connsiteX0" fmla="*/ 0 w 7448550"/>
                <a:gd name="connsiteY0" fmla="*/ 0 h 5162550"/>
                <a:gd name="connsiteX1" fmla="*/ 6991350 w 7448550"/>
                <a:gd name="connsiteY1" fmla="*/ 0 h 5162550"/>
                <a:gd name="connsiteX2" fmla="*/ 7448550 w 7448550"/>
                <a:gd name="connsiteY2" fmla="*/ 5086350 h 5162550"/>
                <a:gd name="connsiteX3" fmla="*/ 0 w 7448550"/>
                <a:gd name="connsiteY3" fmla="*/ 5162550 h 5162550"/>
                <a:gd name="connsiteX4" fmla="*/ 0 w 7448550"/>
                <a:gd name="connsiteY4" fmla="*/ 0 h 5162550"/>
                <a:gd name="connsiteX0" fmla="*/ 0 w 7448550"/>
                <a:gd name="connsiteY0" fmla="*/ 76200 h 5238750"/>
                <a:gd name="connsiteX1" fmla="*/ 7334250 w 7448550"/>
                <a:gd name="connsiteY1" fmla="*/ 0 h 5238750"/>
                <a:gd name="connsiteX2" fmla="*/ 7448550 w 7448550"/>
                <a:gd name="connsiteY2" fmla="*/ 5162550 h 5238750"/>
                <a:gd name="connsiteX3" fmla="*/ 0 w 7448550"/>
                <a:gd name="connsiteY3" fmla="*/ 5238750 h 5238750"/>
                <a:gd name="connsiteX4" fmla="*/ 0 w 7448550"/>
                <a:gd name="connsiteY4" fmla="*/ 76200 h 5238750"/>
                <a:gd name="connsiteX0" fmla="*/ 0 w 7448550"/>
                <a:gd name="connsiteY0" fmla="*/ 123123 h 5285673"/>
                <a:gd name="connsiteX1" fmla="*/ 7334250 w 7448550"/>
                <a:gd name="connsiteY1" fmla="*/ 46923 h 5285673"/>
                <a:gd name="connsiteX2" fmla="*/ 7448550 w 7448550"/>
                <a:gd name="connsiteY2" fmla="*/ 5209473 h 5285673"/>
                <a:gd name="connsiteX3" fmla="*/ 0 w 7448550"/>
                <a:gd name="connsiteY3" fmla="*/ 5285673 h 5285673"/>
                <a:gd name="connsiteX4" fmla="*/ 0 w 7448550"/>
                <a:gd name="connsiteY4" fmla="*/ 123123 h 5285673"/>
                <a:gd name="connsiteX0" fmla="*/ 241840 w 7690390"/>
                <a:gd name="connsiteY0" fmla="*/ 123123 h 5285673"/>
                <a:gd name="connsiteX1" fmla="*/ 7576090 w 7690390"/>
                <a:gd name="connsiteY1" fmla="*/ 46923 h 5285673"/>
                <a:gd name="connsiteX2" fmla="*/ 7690390 w 7690390"/>
                <a:gd name="connsiteY2" fmla="*/ 5209473 h 5285673"/>
                <a:gd name="connsiteX3" fmla="*/ 241840 w 7690390"/>
                <a:gd name="connsiteY3" fmla="*/ 5285673 h 5285673"/>
                <a:gd name="connsiteX4" fmla="*/ 241840 w 7690390"/>
                <a:gd name="connsiteY4" fmla="*/ 123123 h 5285673"/>
                <a:gd name="connsiteX0" fmla="*/ 241840 w 8332508"/>
                <a:gd name="connsiteY0" fmla="*/ 123123 h 5285673"/>
                <a:gd name="connsiteX1" fmla="*/ 7576090 w 8332508"/>
                <a:gd name="connsiteY1" fmla="*/ 46923 h 5285673"/>
                <a:gd name="connsiteX2" fmla="*/ 7690390 w 8332508"/>
                <a:gd name="connsiteY2" fmla="*/ 5209473 h 5285673"/>
                <a:gd name="connsiteX3" fmla="*/ 241840 w 8332508"/>
                <a:gd name="connsiteY3" fmla="*/ 5285673 h 5285673"/>
                <a:gd name="connsiteX4" fmla="*/ 241840 w 8332508"/>
                <a:gd name="connsiteY4" fmla="*/ 123123 h 528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508" h="5285673">
                  <a:moveTo>
                    <a:pt x="241840" y="123123"/>
                  </a:moveTo>
                  <a:cubicBezTo>
                    <a:pt x="1994045" y="-116729"/>
                    <a:pt x="5131340" y="72323"/>
                    <a:pt x="7576090" y="46923"/>
                  </a:cubicBezTo>
                  <a:cubicBezTo>
                    <a:pt x="9228872" y="2192958"/>
                    <a:pt x="7652290" y="3488623"/>
                    <a:pt x="7690390" y="5209473"/>
                  </a:cubicBezTo>
                  <a:lnTo>
                    <a:pt x="241840" y="5285673"/>
                  </a:lnTo>
                  <a:cubicBezTo>
                    <a:pt x="241840" y="3564823"/>
                    <a:pt x="-302302" y="2303513"/>
                    <a:pt x="241840" y="123123"/>
                  </a:cubicBezTo>
                  <a:close/>
                </a:path>
              </a:pathLst>
            </a:custGeom>
            <a:solidFill>
              <a:srgbClr val="101227">
                <a:alpha val="87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28" name="Csoportba foglalás 127"/>
            <p:cNvGrpSpPr/>
            <p:nvPr/>
          </p:nvGrpSpPr>
          <p:grpSpPr>
            <a:xfrm>
              <a:off x="5258387" y="3285927"/>
              <a:ext cx="1049838" cy="1187714"/>
              <a:chOff x="7592706" y="9028409"/>
              <a:chExt cx="1781946" cy="2817195"/>
            </a:xfrm>
          </p:grpSpPr>
          <p:sp>
            <p:nvSpPr>
              <p:cNvPr id="133" name="Téglalap 5"/>
              <p:cNvSpPr/>
              <p:nvPr/>
            </p:nvSpPr>
            <p:spPr>
              <a:xfrm>
                <a:off x="7592706" y="9028409"/>
                <a:ext cx="1781945" cy="2817195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4" name="Téglalap 5"/>
              <p:cNvSpPr/>
              <p:nvPr/>
            </p:nvSpPr>
            <p:spPr>
              <a:xfrm>
                <a:off x="7903030" y="9339943"/>
                <a:ext cx="1471622" cy="250566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9" name="Csoportba foglalás 128"/>
            <p:cNvGrpSpPr/>
            <p:nvPr/>
          </p:nvGrpSpPr>
          <p:grpSpPr>
            <a:xfrm>
              <a:off x="6870865" y="3471392"/>
              <a:ext cx="1810035" cy="3334718"/>
              <a:chOff x="9872232" y="6154829"/>
              <a:chExt cx="3215423" cy="5893374"/>
            </a:xfrm>
          </p:grpSpPr>
          <p:sp>
            <p:nvSpPr>
              <p:cNvPr id="131" name="Téglalap 5"/>
              <p:cNvSpPr/>
              <p:nvPr/>
            </p:nvSpPr>
            <p:spPr>
              <a:xfrm>
                <a:off x="9872232" y="6154829"/>
                <a:ext cx="3194898" cy="5690776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Téglalap 5"/>
              <p:cNvSpPr/>
              <p:nvPr/>
            </p:nvSpPr>
            <p:spPr>
              <a:xfrm>
                <a:off x="10669872" y="6880530"/>
                <a:ext cx="2417783" cy="5167673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6" name="Szövegdoboz 5"/>
          <p:cNvSpPr txBox="1"/>
          <p:nvPr/>
        </p:nvSpPr>
        <p:spPr>
          <a:xfrm>
            <a:off x="2539630" y="1329200"/>
            <a:ext cx="71127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Utazzunk ma nagyon messzire!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Oda, ahol fényesek a csillagok.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Hold világít az utazóknak.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hegyek-völgyek közé kicsi házak nőttek.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 kis házakban olajmécsesek égnek.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152" name="Téglalap 6"/>
          <p:cNvSpPr/>
          <p:nvPr/>
        </p:nvSpPr>
        <p:spPr>
          <a:xfrm>
            <a:off x="2728160" y="3429893"/>
            <a:ext cx="806251" cy="1163214"/>
          </a:xfrm>
          <a:custGeom>
            <a:avLst/>
            <a:gdLst>
              <a:gd name="connsiteX0" fmla="*/ 0 w 1219200"/>
              <a:gd name="connsiteY0" fmla="*/ 0 h 1905000"/>
              <a:gd name="connsiteX1" fmla="*/ 1219200 w 1219200"/>
              <a:gd name="connsiteY1" fmla="*/ 0 h 1905000"/>
              <a:gd name="connsiteX2" fmla="*/ 1219200 w 1219200"/>
              <a:gd name="connsiteY2" fmla="*/ 1905000 h 1905000"/>
              <a:gd name="connsiteX3" fmla="*/ 0 w 1219200"/>
              <a:gd name="connsiteY3" fmla="*/ 1905000 h 1905000"/>
              <a:gd name="connsiteX4" fmla="*/ 0 w 1219200"/>
              <a:gd name="connsiteY4" fmla="*/ 0 h 1905000"/>
              <a:gd name="connsiteX0" fmla="*/ 0 w 1428750"/>
              <a:gd name="connsiteY0" fmla="*/ 0 h 1924050"/>
              <a:gd name="connsiteX1" fmla="*/ 1219200 w 1428750"/>
              <a:gd name="connsiteY1" fmla="*/ 0 h 1924050"/>
              <a:gd name="connsiteX2" fmla="*/ 1428750 w 1428750"/>
              <a:gd name="connsiteY2" fmla="*/ 1924050 h 1924050"/>
              <a:gd name="connsiteX3" fmla="*/ 0 w 1428750"/>
              <a:gd name="connsiteY3" fmla="*/ 1905000 h 1924050"/>
              <a:gd name="connsiteX4" fmla="*/ 0 w 14287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0" h="1924050">
                <a:moveTo>
                  <a:pt x="0" y="0"/>
                </a:moveTo>
                <a:lnTo>
                  <a:pt x="1219200" y="0"/>
                </a:lnTo>
                <a:lnTo>
                  <a:pt x="1428750" y="192405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EFEABE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6" name="Téglalap 6"/>
          <p:cNvSpPr/>
          <p:nvPr/>
        </p:nvSpPr>
        <p:spPr>
          <a:xfrm>
            <a:off x="11123557" y="3367746"/>
            <a:ext cx="1045969" cy="1133941"/>
          </a:xfrm>
          <a:custGeom>
            <a:avLst/>
            <a:gdLst>
              <a:gd name="connsiteX0" fmla="*/ 0 w 1219200"/>
              <a:gd name="connsiteY0" fmla="*/ 0 h 1905000"/>
              <a:gd name="connsiteX1" fmla="*/ 1219200 w 1219200"/>
              <a:gd name="connsiteY1" fmla="*/ 0 h 1905000"/>
              <a:gd name="connsiteX2" fmla="*/ 1219200 w 1219200"/>
              <a:gd name="connsiteY2" fmla="*/ 1905000 h 1905000"/>
              <a:gd name="connsiteX3" fmla="*/ 0 w 1219200"/>
              <a:gd name="connsiteY3" fmla="*/ 1905000 h 1905000"/>
              <a:gd name="connsiteX4" fmla="*/ 0 w 1219200"/>
              <a:gd name="connsiteY4" fmla="*/ 0 h 1905000"/>
              <a:gd name="connsiteX0" fmla="*/ 0 w 1428750"/>
              <a:gd name="connsiteY0" fmla="*/ 0 h 1924050"/>
              <a:gd name="connsiteX1" fmla="*/ 1219200 w 1428750"/>
              <a:gd name="connsiteY1" fmla="*/ 0 h 1924050"/>
              <a:gd name="connsiteX2" fmla="*/ 1428750 w 1428750"/>
              <a:gd name="connsiteY2" fmla="*/ 1924050 h 1924050"/>
              <a:gd name="connsiteX3" fmla="*/ 0 w 1428750"/>
              <a:gd name="connsiteY3" fmla="*/ 1905000 h 1924050"/>
              <a:gd name="connsiteX4" fmla="*/ 0 w 14287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0" h="1924050">
                <a:moveTo>
                  <a:pt x="0" y="0"/>
                </a:moveTo>
                <a:lnTo>
                  <a:pt x="1219200" y="0"/>
                </a:lnTo>
                <a:lnTo>
                  <a:pt x="1428750" y="192405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EFEABE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4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C 0.12109 -0.10115 0.24219 -0.20207 0.38125 -0.23356 C 0.52031 -0.26504 0.67721 -0.22707 0.83438 -0.18911 " pathEditMode="relative" ptsTypes="AAA">
                                      <p:cBhvr>
                                        <p:cTn id="6" dur="7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8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8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8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8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52" grpId="0" animBg="1"/>
      <p:bldP spid="152" grpId="1" animBg="1"/>
      <p:bldP spid="136" grpId="0" animBg="1"/>
      <p:bldP spid="1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0370785" y="377010"/>
            <a:ext cx="1208177" cy="1245236"/>
            <a:chOff x="9380082" y="266466"/>
            <a:chExt cx="1661599" cy="2040374"/>
          </a:xfrm>
        </p:grpSpPr>
        <p:sp>
          <p:nvSpPr>
            <p:cNvPr id="73" name="Ellipszis 72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4" name="Ellipszis 73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Ellipszis 74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Ellipszis 75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Ellipszis 76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Ellipszis 77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2" name="Ellipszis 81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Ellipszis 82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4" name="Ellipszis 83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12" name="Ellipszis 111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88" name="Csoportba foglalás 187"/>
          <p:cNvGrpSpPr/>
          <p:nvPr/>
        </p:nvGrpSpPr>
        <p:grpSpPr>
          <a:xfrm>
            <a:off x="743440" y="16671"/>
            <a:ext cx="1266468" cy="1559810"/>
            <a:chOff x="9380082" y="266466"/>
            <a:chExt cx="1661599" cy="2040374"/>
          </a:xfrm>
        </p:grpSpPr>
        <p:sp>
          <p:nvSpPr>
            <p:cNvPr id="189" name="Ellipszis 188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0" name="Ellipszis 189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1" name="Ellipszis 190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2" name="Ellipszis 191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3" name="Ellipszis 192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4" name="Ellipszis 193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5" name="Ellipszis 194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6" name="Ellipszis 195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7" name="Ellipszis 196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8" name="Ellipszis 197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199" name="Csoportba foglalás 198"/>
          <p:cNvGrpSpPr/>
          <p:nvPr/>
        </p:nvGrpSpPr>
        <p:grpSpPr>
          <a:xfrm rot="4410101">
            <a:off x="3020466" y="333243"/>
            <a:ext cx="1255010" cy="1506244"/>
            <a:chOff x="9380082" y="266466"/>
            <a:chExt cx="1661599" cy="2040374"/>
          </a:xfrm>
        </p:grpSpPr>
        <p:sp>
          <p:nvSpPr>
            <p:cNvPr id="200" name="Ellipszis 1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1" name="Ellipszis 2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2" name="Ellipszis 2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3" name="Ellipszis 2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4" name="Ellipszis 2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5" name="Ellipszis 2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6" name="Ellipszis 205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7" name="Ellipszis 206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8" name="Ellipszis 207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9" name="Ellipszis 208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210" name="Csoportba foglalás 209"/>
          <p:cNvGrpSpPr/>
          <p:nvPr/>
        </p:nvGrpSpPr>
        <p:grpSpPr>
          <a:xfrm>
            <a:off x="6742688" y="-280126"/>
            <a:ext cx="966548" cy="1300404"/>
            <a:chOff x="9380082" y="266466"/>
            <a:chExt cx="1661599" cy="2040374"/>
          </a:xfrm>
        </p:grpSpPr>
        <p:sp>
          <p:nvSpPr>
            <p:cNvPr id="211" name="Ellipszis 210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2" name="Ellipszis 211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3" name="Ellipszis 212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4" name="Ellipszis 213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5" name="Ellipszis 214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6" name="Ellipszis 215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7" name="Ellipszis 216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8" name="Ellipszis 217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9" name="Ellipszis 218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20" name="Ellipszis 219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99" name="Csoportba foglalás 98"/>
          <p:cNvGrpSpPr/>
          <p:nvPr/>
        </p:nvGrpSpPr>
        <p:grpSpPr>
          <a:xfrm>
            <a:off x="8503534" y="571699"/>
            <a:ext cx="1208177" cy="1245236"/>
            <a:chOff x="9380082" y="266466"/>
            <a:chExt cx="1661599" cy="2040374"/>
          </a:xfrm>
        </p:grpSpPr>
        <p:sp>
          <p:nvSpPr>
            <p:cNvPr id="100" name="Ellipszis 99"/>
            <p:cNvSpPr>
              <a:spLocks noChangeAspect="1"/>
            </p:cNvSpPr>
            <p:nvPr/>
          </p:nvSpPr>
          <p:spPr>
            <a:xfrm>
              <a:off x="10349085" y="171927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1" name="Ellipszis 100"/>
            <p:cNvSpPr>
              <a:spLocks noChangeAspect="1"/>
            </p:cNvSpPr>
            <p:nvPr/>
          </p:nvSpPr>
          <p:spPr>
            <a:xfrm>
              <a:off x="11009281" y="132842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2" name="Ellipszis 101"/>
            <p:cNvSpPr>
              <a:spLocks noChangeAspect="1"/>
            </p:cNvSpPr>
            <p:nvPr/>
          </p:nvSpPr>
          <p:spPr>
            <a:xfrm>
              <a:off x="109993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3" name="Ellipszis 102"/>
            <p:cNvSpPr>
              <a:spLocks noChangeAspect="1"/>
            </p:cNvSpPr>
            <p:nvPr/>
          </p:nvSpPr>
          <p:spPr>
            <a:xfrm>
              <a:off x="10006758" y="12951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4" name="Ellipszis 103"/>
            <p:cNvSpPr>
              <a:spLocks noChangeAspect="1"/>
            </p:cNvSpPr>
            <p:nvPr/>
          </p:nvSpPr>
          <p:spPr>
            <a:xfrm>
              <a:off x="9799182" y="20839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05" name="Ellipszis 104"/>
            <p:cNvSpPr>
              <a:spLocks noChangeAspect="1"/>
            </p:cNvSpPr>
            <p:nvPr/>
          </p:nvSpPr>
          <p:spPr>
            <a:xfrm>
              <a:off x="9682908" y="66651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0" name="Ellipszis 139"/>
            <p:cNvSpPr>
              <a:spLocks noChangeAspect="1"/>
            </p:cNvSpPr>
            <p:nvPr/>
          </p:nvSpPr>
          <p:spPr>
            <a:xfrm>
              <a:off x="10787808" y="266466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1" name="Ellipszis 140"/>
            <p:cNvSpPr>
              <a:spLocks noChangeAspect="1"/>
            </p:cNvSpPr>
            <p:nvPr/>
          </p:nvSpPr>
          <p:spPr>
            <a:xfrm>
              <a:off x="10580232" y="21220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2" name="Ellipszis 141"/>
            <p:cNvSpPr>
              <a:spLocks noChangeAspect="1"/>
            </p:cNvSpPr>
            <p:nvPr/>
          </p:nvSpPr>
          <p:spPr>
            <a:xfrm>
              <a:off x="9380082" y="227444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43" name="Ellipszis 142"/>
            <p:cNvSpPr>
              <a:spLocks noChangeAspect="1"/>
            </p:cNvSpPr>
            <p:nvPr/>
          </p:nvSpPr>
          <p:spPr>
            <a:xfrm>
              <a:off x="10159158" y="1589460"/>
              <a:ext cx="32400" cy="32400"/>
            </a:xfrm>
            <a:prstGeom prst="ellipse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2" name="Téglalap 1"/>
          <p:cNvSpPr/>
          <p:nvPr/>
        </p:nvSpPr>
        <p:spPr>
          <a:xfrm>
            <a:off x="-24064" y="1666506"/>
            <a:ext cx="12216063" cy="5191494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241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5" name="Téglalap 1"/>
          <p:cNvSpPr/>
          <p:nvPr/>
        </p:nvSpPr>
        <p:spPr>
          <a:xfrm flipH="1">
            <a:off x="-39955" y="3031578"/>
            <a:ext cx="12216063" cy="3833243"/>
          </a:xfrm>
          <a:custGeom>
            <a:avLst/>
            <a:gdLst>
              <a:gd name="connsiteX0" fmla="*/ 0 w 12192000"/>
              <a:gd name="connsiteY0" fmla="*/ 0 h 4355528"/>
              <a:gd name="connsiteX1" fmla="*/ 12192000 w 12192000"/>
              <a:gd name="connsiteY1" fmla="*/ 0 h 4355528"/>
              <a:gd name="connsiteX2" fmla="*/ 12192000 w 12192000"/>
              <a:gd name="connsiteY2" fmla="*/ 4355528 h 4355528"/>
              <a:gd name="connsiteX3" fmla="*/ 0 w 12192000"/>
              <a:gd name="connsiteY3" fmla="*/ 4355528 h 4355528"/>
              <a:gd name="connsiteX4" fmla="*/ 0 w 12192000"/>
              <a:gd name="connsiteY4" fmla="*/ 0 h 4355528"/>
              <a:gd name="connsiteX0" fmla="*/ 0 w 12192000"/>
              <a:gd name="connsiteY0" fmla="*/ 752501 h 5108029"/>
              <a:gd name="connsiteX1" fmla="*/ 4319752 w 12192000"/>
              <a:gd name="connsiteY1" fmla="*/ 1 h 5108029"/>
              <a:gd name="connsiteX2" fmla="*/ 12192000 w 12192000"/>
              <a:gd name="connsiteY2" fmla="*/ 752501 h 5108029"/>
              <a:gd name="connsiteX3" fmla="*/ 12192000 w 12192000"/>
              <a:gd name="connsiteY3" fmla="*/ 5108029 h 5108029"/>
              <a:gd name="connsiteX4" fmla="*/ 0 w 12192000"/>
              <a:gd name="connsiteY4" fmla="*/ 5108029 h 5108029"/>
              <a:gd name="connsiteX5" fmla="*/ 0 w 12192000"/>
              <a:gd name="connsiteY5" fmla="*/ 752501 h 51080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97701 h 5253229"/>
              <a:gd name="connsiteX1" fmla="*/ 4319752 w 12192000"/>
              <a:gd name="connsiteY1" fmla="*/ 145201 h 5253229"/>
              <a:gd name="connsiteX2" fmla="*/ 12192000 w 12192000"/>
              <a:gd name="connsiteY2" fmla="*/ 897701 h 5253229"/>
              <a:gd name="connsiteX3" fmla="*/ 12192000 w 12192000"/>
              <a:gd name="connsiteY3" fmla="*/ 5253229 h 5253229"/>
              <a:gd name="connsiteX4" fmla="*/ 0 w 12192000"/>
              <a:gd name="connsiteY4" fmla="*/ 5253229 h 5253229"/>
              <a:gd name="connsiteX5" fmla="*/ 0 w 12192000"/>
              <a:gd name="connsiteY5" fmla="*/ 897701 h 5253229"/>
              <a:gd name="connsiteX0" fmla="*/ 0 w 12192000"/>
              <a:gd name="connsiteY0" fmla="*/ 835966 h 5191494"/>
              <a:gd name="connsiteX1" fmla="*/ 4319752 w 12192000"/>
              <a:gd name="connsiteY1" fmla="*/ 83466 h 5191494"/>
              <a:gd name="connsiteX2" fmla="*/ 12192000 w 12192000"/>
              <a:gd name="connsiteY2" fmla="*/ 835966 h 5191494"/>
              <a:gd name="connsiteX3" fmla="*/ 12192000 w 12192000"/>
              <a:gd name="connsiteY3" fmla="*/ 5191494 h 5191494"/>
              <a:gd name="connsiteX4" fmla="*/ 0 w 12192000"/>
              <a:gd name="connsiteY4" fmla="*/ 5191494 h 5191494"/>
              <a:gd name="connsiteX5" fmla="*/ 0 w 12192000"/>
              <a:gd name="connsiteY5" fmla="*/ 835966 h 5191494"/>
              <a:gd name="connsiteX0" fmla="*/ 0 w 12216063"/>
              <a:gd name="connsiteY0" fmla="*/ 1485671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485671 h 5191494"/>
              <a:gd name="connsiteX0" fmla="*/ 0 w 12216063"/>
              <a:gd name="connsiteY0" fmla="*/ 1148787 h 5191494"/>
              <a:gd name="connsiteX1" fmla="*/ 4343815 w 12216063"/>
              <a:gd name="connsiteY1" fmla="*/ 83466 h 5191494"/>
              <a:gd name="connsiteX2" fmla="*/ 12216063 w 12216063"/>
              <a:gd name="connsiteY2" fmla="*/ 835966 h 5191494"/>
              <a:gd name="connsiteX3" fmla="*/ 12216063 w 12216063"/>
              <a:gd name="connsiteY3" fmla="*/ 5191494 h 5191494"/>
              <a:gd name="connsiteX4" fmla="*/ 24063 w 12216063"/>
              <a:gd name="connsiteY4" fmla="*/ 5191494 h 5191494"/>
              <a:gd name="connsiteX5" fmla="*/ 0 w 12216063"/>
              <a:gd name="connsiteY5" fmla="*/ 1148787 h 5191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16063" h="5191494">
                <a:moveTo>
                  <a:pt x="0" y="1148787"/>
                </a:moveTo>
                <a:cubicBezTo>
                  <a:pt x="672662" y="1150202"/>
                  <a:pt x="3262079" y="274556"/>
                  <a:pt x="4343815" y="83466"/>
                </a:cubicBezTo>
                <a:cubicBezTo>
                  <a:pt x="6173813" y="-267280"/>
                  <a:pt x="9591980" y="585133"/>
                  <a:pt x="12216063" y="835966"/>
                </a:cubicBezTo>
                <a:lnTo>
                  <a:pt x="12216063" y="5191494"/>
                </a:lnTo>
                <a:lnTo>
                  <a:pt x="24063" y="5191494"/>
                </a:lnTo>
                <a:lnTo>
                  <a:pt x="0" y="1148787"/>
                </a:lnTo>
                <a:close/>
              </a:path>
            </a:pathLst>
          </a:custGeom>
          <a:solidFill>
            <a:srgbClr val="382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/>
          <p:cNvSpPr/>
          <p:nvPr/>
        </p:nvSpPr>
        <p:spPr>
          <a:xfrm>
            <a:off x="10190757" y="647448"/>
            <a:ext cx="932503" cy="900000"/>
          </a:xfrm>
          <a:prstGeom prst="ellipse">
            <a:avLst/>
          </a:prstGeom>
          <a:solidFill>
            <a:srgbClr val="FAFCBC"/>
          </a:solidFill>
          <a:ln>
            <a:noFill/>
          </a:ln>
          <a:effectLst>
            <a:glow rad="1866900">
              <a:srgbClr val="FFFF99">
                <a:alpha val="22000"/>
              </a:srgbClr>
            </a:glow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07" name="Csoportba foglalás 106"/>
          <p:cNvGrpSpPr/>
          <p:nvPr/>
        </p:nvGrpSpPr>
        <p:grpSpPr>
          <a:xfrm>
            <a:off x="-126629" y="1297130"/>
            <a:ext cx="12421192" cy="5686075"/>
            <a:chOff x="-137046" y="1305429"/>
            <a:chExt cx="12421192" cy="5686075"/>
          </a:xfrm>
        </p:grpSpPr>
        <p:sp>
          <p:nvSpPr>
            <p:cNvPr id="118" name="Téglalap 1"/>
            <p:cNvSpPr/>
            <p:nvPr/>
          </p:nvSpPr>
          <p:spPr>
            <a:xfrm>
              <a:off x="-24064" y="1666506"/>
              <a:ext cx="12216063" cy="5191494"/>
            </a:xfrm>
            <a:custGeom>
              <a:avLst/>
              <a:gdLst>
                <a:gd name="connsiteX0" fmla="*/ 0 w 12192000"/>
                <a:gd name="connsiteY0" fmla="*/ 0 h 4355528"/>
                <a:gd name="connsiteX1" fmla="*/ 12192000 w 12192000"/>
                <a:gd name="connsiteY1" fmla="*/ 0 h 4355528"/>
                <a:gd name="connsiteX2" fmla="*/ 12192000 w 12192000"/>
                <a:gd name="connsiteY2" fmla="*/ 4355528 h 4355528"/>
                <a:gd name="connsiteX3" fmla="*/ 0 w 12192000"/>
                <a:gd name="connsiteY3" fmla="*/ 4355528 h 4355528"/>
                <a:gd name="connsiteX4" fmla="*/ 0 w 12192000"/>
                <a:gd name="connsiteY4" fmla="*/ 0 h 4355528"/>
                <a:gd name="connsiteX0" fmla="*/ 0 w 12192000"/>
                <a:gd name="connsiteY0" fmla="*/ 752501 h 5108029"/>
                <a:gd name="connsiteX1" fmla="*/ 4319752 w 12192000"/>
                <a:gd name="connsiteY1" fmla="*/ 1 h 5108029"/>
                <a:gd name="connsiteX2" fmla="*/ 12192000 w 12192000"/>
                <a:gd name="connsiteY2" fmla="*/ 752501 h 5108029"/>
                <a:gd name="connsiteX3" fmla="*/ 12192000 w 12192000"/>
                <a:gd name="connsiteY3" fmla="*/ 5108029 h 5108029"/>
                <a:gd name="connsiteX4" fmla="*/ 0 w 12192000"/>
                <a:gd name="connsiteY4" fmla="*/ 5108029 h 5108029"/>
                <a:gd name="connsiteX5" fmla="*/ 0 w 12192000"/>
                <a:gd name="connsiteY5" fmla="*/ 752501 h 51080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35966 h 5191494"/>
                <a:gd name="connsiteX1" fmla="*/ 4319752 w 12192000"/>
                <a:gd name="connsiteY1" fmla="*/ 83466 h 5191494"/>
                <a:gd name="connsiteX2" fmla="*/ 12192000 w 12192000"/>
                <a:gd name="connsiteY2" fmla="*/ 835966 h 5191494"/>
                <a:gd name="connsiteX3" fmla="*/ 12192000 w 12192000"/>
                <a:gd name="connsiteY3" fmla="*/ 5191494 h 5191494"/>
                <a:gd name="connsiteX4" fmla="*/ 0 w 12192000"/>
                <a:gd name="connsiteY4" fmla="*/ 5191494 h 5191494"/>
                <a:gd name="connsiteX5" fmla="*/ 0 w 12192000"/>
                <a:gd name="connsiteY5" fmla="*/ 835966 h 5191494"/>
                <a:gd name="connsiteX0" fmla="*/ 0 w 12216063"/>
                <a:gd name="connsiteY0" fmla="*/ 1485671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485671 h 5191494"/>
                <a:gd name="connsiteX0" fmla="*/ 0 w 12216063"/>
                <a:gd name="connsiteY0" fmla="*/ 1148787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148787 h 519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6063" h="5191494">
                  <a:moveTo>
                    <a:pt x="0" y="1148787"/>
                  </a:moveTo>
                  <a:cubicBezTo>
                    <a:pt x="672662" y="1150202"/>
                    <a:pt x="3262079" y="274556"/>
                    <a:pt x="4343815" y="83466"/>
                  </a:cubicBezTo>
                  <a:cubicBezTo>
                    <a:pt x="6173813" y="-267280"/>
                    <a:pt x="9591980" y="585133"/>
                    <a:pt x="12216063" y="835966"/>
                  </a:cubicBezTo>
                  <a:lnTo>
                    <a:pt x="12216063" y="5191494"/>
                  </a:lnTo>
                  <a:lnTo>
                    <a:pt x="24063" y="5191494"/>
                  </a:lnTo>
                  <a:lnTo>
                    <a:pt x="0" y="1148787"/>
                  </a:lnTo>
                  <a:close/>
                </a:path>
              </a:pathLst>
            </a:custGeom>
            <a:solidFill>
              <a:srgbClr val="241F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9" name="Téglalap 1"/>
            <p:cNvSpPr/>
            <p:nvPr/>
          </p:nvSpPr>
          <p:spPr>
            <a:xfrm flipH="1">
              <a:off x="-39955" y="3031578"/>
              <a:ext cx="12216063" cy="3833243"/>
            </a:xfrm>
            <a:custGeom>
              <a:avLst/>
              <a:gdLst>
                <a:gd name="connsiteX0" fmla="*/ 0 w 12192000"/>
                <a:gd name="connsiteY0" fmla="*/ 0 h 4355528"/>
                <a:gd name="connsiteX1" fmla="*/ 12192000 w 12192000"/>
                <a:gd name="connsiteY1" fmla="*/ 0 h 4355528"/>
                <a:gd name="connsiteX2" fmla="*/ 12192000 w 12192000"/>
                <a:gd name="connsiteY2" fmla="*/ 4355528 h 4355528"/>
                <a:gd name="connsiteX3" fmla="*/ 0 w 12192000"/>
                <a:gd name="connsiteY3" fmla="*/ 4355528 h 4355528"/>
                <a:gd name="connsiteX4" fmla="*/ 0 w 12192000"/>
                <a:gd name="connsiteY4" fmla="*/ 0 h 4355528"/>
                <a:gd name="connsiteX0" fmla="*/ 0 w 12192000"/>
                <a:gd name="connsiteY0" fmla="*/ 752501 h 5108029"/>
                <a:gd name="connsiteX1" fmla="*/ 4319752 w 12192000"/>
                <a:gd name="connsiteY1" fmla="*/ 1 h 5108029"/>
                <a:gd name="connsiteX2" fmla="*/ 12192000 w 12192000"/>
                <a:gd name="connsiteY2" fmla="*/ 752501 h 5108029"/>
                <a:gd name="connsiteX3" fmla="*/ 12192000 w 12192000"/>
                <a:gd name="connsiteY3" fmla="*/ 5108029 h 5108029"/>
                <a:gd name="connsiteX4" fmla="*/ 0 w 12192000"/>
                <a:gd name="connsiteY4" fmla="*/ 5108029 h 5108029"/>
                <a:gd name="connsiteX5" fmla="*/ 0 w 12192000"/>
                <a:gd name="connsiteY5" fmla="*/ 752501 h 51080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97701 h 5253229"/>
                <a:gd name="connsiteX1" fmla="*/ 4319752 w 12192000"/>
                <a:gd name="connsiteY1" fmla="*/ 145201 h 5253229"/>
                <a:gd name="connsiteX2" fmla="*/ 12192000 w 12192000"/>
                <a:gd name="connsiteY2" fmla="*/ 897701 h 5253229"/>
                <a:gd name="connsiteX3" fmla="*/ 12192000 w 12192000"/>
                <a:gd name="connsiteY3" fmla="*/ 5253229 h 5253229"/>
                <a:gd name="connsiteX4" fmla="*/ 0 w 12192000"/>
                <a:gd name="connsiteY4" fmla="*/ 5253229 h 5253229"/>
                <a:gd name="connsiteX5" fmla="*/ 0 w 12192000"/>
                <a:gd name="connsiteY5" fmla="*/ 897701 h 5253229"/>
                <a:gd name="connsiteX0" fmla="*/ 0 w 12192000"/>
                <a:gd name="connsiteY0" fmla="*/ 835966 h 5191494"/>
                <a:gd name="connsiteX1" fmla="*/ 4319752 w 12192000"/>
                <a:gd name="connsiteY1" fmla="*/ 83466 h 5191494"/>
                <a:gd name="connsiteX2" fmla="*/ 12192000 w 12192000"/>
                <a:gd name="connsiteY2" fmla="*/ 835966 h 5191494"/>
                <a:gd name="connsiteX3" fmla="*/ 12192000 w 12192000"/>
                <a:gd name="connsiteY3" fmla="*/ 5191494 h 5191494"/>
                <a:gd name="connsiteX4" fmla="*/ 0 w 12192000"/>
                <a:gd name="connsiteY4" fmla="*/ 5191494 h 5191494"/>
                <a:gd name="connsiteX5" fmla="*/ 0 w 12192000"/>
                <a:gd name="connsiteY5" fmla="*/ 835966 h 5191494"/>
                <a:gd name="connsiteX0" fmla="*/ 0 w 12216063"/>
                <a:gd name="connsiteY0" fmla="*/ 1485671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485671 h 5191494"/>
                <a:gd name="connsiteX0" fmla="*/ 0 w 12216063"/>
                <a:gd name="connsiteY0" fmla="*/ 1148787 h 5191494"/>
                <a:gd name="connsiteX1" fmla="*/ 4343815 w 12216063"/>
                <a:gd name="connsiteY1" fmla="*/ 83466 h 5191494"/>
                <a:gd name="connsiteX2" fmla="*/ 12216063 w 12216063"/>
                <a:gd name="connsiteY2" fmla="*/ 835966 h 5191494"/>
                <a:gd name="connsiteX3" fmla="*/ 12216063 w 12216063"/>
                <a:gd name="connsiteY3" fmla="*/ 5191494 h 5191494"/>
                <a:gd name="connsiteX4" fmla="*/ 24063 w 12216063"/>
                <a:gd name="connsiteY4" fmla="*/ 5191494 h 5191494"/>
                <a:gd name="connsiteX5" fmla="*/ 0 w 12216063"/>
                <a:gd name="connsiteY5" fmla="*/ 1148787 h 519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16063" h="5191494">
                  <a:moveTo>
                    <a:pt x="0" y="1148787"/>
                  </a:moveTo>
                  <a:cubicBezTo>
                    <a:pt x="672662" y="1150202"/>
                    <a:pt x="3262079" y="274556"/>
                    <a:pt x="4343815" y="83466"/>
                  </a:cubicBezTo>
                  <a:cubicBezTo>
                    <a:pt x="6173813" y="-267280"/>
                    <a:pt x="9591980" y="585133"/>
                    <a:pt x="12216063" y="835966"/>
                  </a:cubicBezTo>
                  <a:lnTo>
                    <a:pt x="12216063" y="5191494"/>
                  </a:lnTo>
                  <a:lnTo>
                    <a:pt x="24063" y="5191494"/>
                  </a:lnTo>
                  <a:lnTo>
                    <a:pt x="0" y="1148787"/>
                  </a:lnTo>
                  <a:close/>
                </a:path>
              </a:pathLst>
            </a:custGeom>
            <a:solidFill>
              <a:srgbClr val="382C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4" name="Csoportba foglalás 143"/>
            <p:cNvGrpSpPr/>
            <p:nvPr/>
          </p:nvGrpSpPr>
          <p:grpSpPr>
            <a:xfrm>
              <a:off x="7230882" y="2013114"/>
              <a:ext cx="5053264" cy="4910790"/>
              <a:chOff x="7201807" y="2071722"/>
              <a:chExt cx="5053264" cy="4910790"/>
            </a:xfrm>
          </p:grpSpPr>
          <p:sp>
            <p:nvSpPr>
              <p:cNvPr id="186" name="Téglalap 5"/>
              <p:cNvSpPr/>
              <p:nvPr/>
            </p:nvSpPr>
            <p:spPr>
              <a:xfrm>
                <a:off x="7201807" y="2071722"/>
                <a:ext cx="5053264" cy="48985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7690390"/>
                  <a:gd name="connsiteY0" fmla="*/ 199046 h 5361596"/>
                  <a:gd name="connsiteX1" fmla="*/ 7576090 w 7690390"/>
                  <a:gd name="connsiteY1" fmla="*/ 122846 h 5361596"/>
                  <a:gd name="connsiteX2" fmla="*/ 7690390 w 7690390"/>
                  <a:gd name="connsiteY2" fmla="*/ 5285396 h 5361596"/>
                  <a:gd name="connsiteX3" fmla="*/ 241840 w 7690390"/>
                  <a:gd name="connsiteY3" fmla="*/ 5361596 h 5361596"/>
                  <a:gd name="connsiteX4" fmla="*/ 241840 w 7690390"/>
                  <a:gd name="connsiteY4" fmla="*/ 199046 h 5361596"/>
                  <a:gd name="connsiteX0" fmla="*/ 255368 w 7654451"/>
                  <a:gd name="connsiteY0" fmla="*/ 526895 h 5238750"/>
                  <a:gd name="connsiteX1" fmla="*/ 7540151 w 7654451"/>
                  <a:gd name="connsiteY1" fmla="*/ 0 h 5238750"/>
                  <a:gd name="connsiteX2" fmla="*/ 7654451 w 7654451"/>
                  <a:gd name="connsiteY2" fmla="*/ 5162550 h 5238750"/>
                  <a:gd name="connsiteX3" fmla="*/ 205901 w 7654451"/>
                  <a:gd name="connsiteY3" fmla="*/ 5238750 h 5238750"/>
                  <a:gd name="connsiteX4" fmla="*/ 255368 w 7654451"/>
                  <a:gd name="connsiteY4" fmla="*/ 526895 h 523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4451" h="5238750">
                    <a:moveTo>
                      <a:pt x="255368" y="526895"/>
                    </a:moveTo>
                    <a:cubicBezTo>
                      <a:pt x="919286" y="113698"/>
                      <a:pt x="5095401" y="25400"/>
                      <a:pt x="7540151" y="0"/>
                    </a:cubicBezTo>
                    <a:lnTo>
                      <a:pt x="7654451" y="5162550"/>
                    </a:lnTo>
                    <a:lnTo>
                      <a:pt x="205901" y="5238750"/>
                    </a:lnTo>
                    <a:cubicBezTo>
                      <a:pt x="205901" y="3517900"/>
                      <a:pt x="-288774" y="2707285"/>
                      <a:pt x="255368" y="526895"/>
                    </a:cubicBezTo>
                    <a:close/>
                  </a:path>
                </a:pathLst>
              </a:custGeom>
              <a:solidFill>
                <a:srgbClr val="535484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Téglalap 5"/>
              <p:cNvSpPr/>
              <p:nvPr/>
            </p:nvSpPr>
            <p:spPr>
              <a:xfrm>
                <a:off x="7689699" y="2724205"/>
                <a:ext cx="4478804" cy="4212771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90390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lnTo>
                      <a:pt x="7690390" y="5209473"/>
                    </a:ln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313867"/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1" name="Téglalap 5"/>
              <p:cNvSpPr/>
              <p:nvPr/>
            </p:nvSpPr>
            <p:spPr>
              <a:xfrm>
                <a:off x="9163388" y="4214994"/>
                <a:ext cx="1615158" cy="2767517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2" name="Téglalap 5"/>
              <p:cNvSpPr/>
              <p:nvPr/>
            </p:nvSpPr>
            <p:spPr>
              <a:xfrm>
                <a:off x="9518535" y="4604554"/>
                <a:ext cx="1206922" cy="2377958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3" name="Téglalap 5"/>
              <p:cNvSpPr/>
              <p:nvPr/>
            </p:nvSpPr>
            <p:spPr>
              <a:xfrm>
                <a:off x="10778546" y="3212911"/>
                <a:ext cx="1138368" cy="1257359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D2248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Téglalap 5"/>
              <p:cNvSpPr/>
              <p:nvPr/>
            </p:nvSpPr>
            <p:spPr>
              <a:xfrm>
                <a:off x="10965200" y="3396992"/>
                <a:ext cx="913980" cy="1051906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15144 h 5277694"/>
                  <a:gd name="connsiteX1" fmla="*/ 7334250 w 7448550"/>
                  <a:gd name="connsiteY1" fmla="*/ 38944 h 5277694"/>
                  <a:gd name="connsiteX2" fmla="*/ 7448550 w 7448550"/>
                  <a:gd name="connsiteY2" fmla="*/ 5201494 h 5277694"/>
                  <a:gd name="connsiteX3" fmla="*/ 0 w 7448550"/>
                  <a:gd name="connsiteY3" fmla="*/ 5277694 h 5277694"/>
                  <a:gd name="connsiteX4" fmla="*/ 0 w 7448550"/>
                  <a:gd name="connsiteY4" fmla="*/ 115144 h 5277694"/>
                  <a:gd name="connsiteX0" fmla="*/ 0 w 7448550"/>
                  <a:gd name="connsiteY0" fmla="*/ 606344 h 5768894"/>
                  <a:gd name="connsiteX1" fmla="*/ 7334250 w 7448550"/>
                  <a:gd name="connsiteY1" fmla="*/ 530144 h 5768894"/>
                  <a:gd name="connsiteX2" fmla="*/ 7448550 w 7448550"/>
                  <a:gd name="connsiteY2" fmla="*/ 5692694 h 5768894"/>
                  <a:gd name="connsiteX3" fmla="*/ 0 w 7448550"/>
                  <a:gd name="connsiteY3" fmla="*/ 5768894 h 5768894"/>
                  <a:gd name="connsiteX4" fmla="*/ 0 w 7448550"/>
                  <a:gd name="connsiteY4" fmla="*/ 606344 h 5768894"/>
                  <a:gd name="connsiteX0" fmla="*/ 0 w 7448550"/>
                  <a:gd name="connsiteY0" fmla="*/ 818736 h 5981286"/>
                  <a:gd name="connsiteX1" fmla="*/ 7334250 w 7448550"/>
                  <a:gd name="connsiteY1" fmla="*/ 742536 h 5981286"/>
                  <a:gd name="connsiteX2" fmla="*/ 7448550 w 7448550"/>
                  <a:gd name="connsiteY2" fmla="*/ 5905086 h 5981286"/>
                  <a:gd name="connsiteX3" fmla="*/ 0 w 7448550"/>
                  <a:gd name="connsiteY3" fmla="*/ 5981286 h 5981286"/>
                  <a:gd name="connsiteX4" fmla="*/ 0 w 7448550"/>
                  <a:gd name="connsiteY4" fmla="*/ 818736 h 598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8550" h="5981286">
                    <a:moveTo>
                      <a:pt x="0" y="818736"/>
                    </a:moveTo>
                    <a:cubicBezTo>
                      <a:pt x="2467901" y="-512948"/>
                      <a:pt x="6460740" y="16822"/>
                      <a:pt x="7334250" y="742536"/>
                    </a:cubicBezTo>
                    <a:lnTo>
                      <a:pt x="7448550" y="5905086"/>
                    </a:lnTo>
                    <a:lnTo>
                      <a:pt x="0" y="5981286"/>
                    </a:lnTo>
                    <a:lnTo>
                      <a:pt x="0" y="818736"/>
                    </a:lnTo>
                    <a:close/>
                  </a:path>
                </a:pathLst>
              </a:custGeom>
              <a:solidFill>
                <a:srgbClr val="131525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46" name="Csoportba foglalás 145"/>
            <p:cNvGrpSpPr/>
            <p:nvPr/>
          </p:nvGrpSpPr>
          <p:grpSpPr>
            <a:xfrm>
              <a:off x="-137046" y="2092933"/>
              <a:ext cx="5082299" cy="4898571"/>
              <a:chOff x="-93430" y="1992085"/>
              <a:chExt cx="5082299" cy="4898571"/>
            </a:xfrm>
          </p:grpSpPr>
          <p:grpSp>
            <p:nvGrpSpPr>
              <p:cNvPr id="176" name="Csoportba foglalás 175"/>
              <p:cNvGrpSpPr/>
              <p:nvPr/>
            </p:nvGrpSpPr>
            <p:grpSpPr>
              <a:xfrm flipH="1">
                <a:off x="-93430" y="1992085"/>
                <a:ext cx="5082299" cy="4898571"/>
                <a:chOff x="-8921394" y="2322737"/>
                <a:chExt cx="5082299" cy="4898571"/>
              </a:xfrm>
            </p:grpSpPr>
            <p:sp>
              <p:nvSpPr>
                <p:cNvPr id="184" name="Téglalap 5"/>
                <p:cNvSpPr/>
                <p:nvPr/>
              </p:nvSpPr>
              <p:spPr>
                <a:xfrm>
                  <a:off x="-8921394" y="2322737"/>
                  <a:ext cx="5053264" cy="48985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23123 h 5285673"/>
                    <a:gd name="connsiteX1" fmla="*/ 7334250 w 7448550"/>
                    <a:gd name="connsiteY1" fmla="*/ 46923 h 5285673"/>
                    <a:gd name="connsiteX2" fmla="*/ 7448550 w 7448550"/>
                    <a:gd name="connsiteY2" fmla="*/ 5209473 h 5285673"/>
                    <a:gd name="connsiteX3" fmla="*/ 0 w 7448550"/>
                    <a:gd name="connsiteY3" fmla="*/ 5285673 h 5285673"/>
                    <a:gd name="connsiteX4" fmla="*/ 0 w 7448550"/>
                    <a:gd name="connsiteY4" fmla="*/ 123123 h 5285673"/>
                    <a:gd name="connsiteX0" fmla="*/ 241840 w 7690390"/>
                    <a:gd name="connsiteY0" fmla="*/ 123123 h 5285673"/>
                    <a:gd name="connsiteX1" fmla="*/ 7576090 w 7690390"/>
                    <a:gd name="connsiteY1" fmla="*/ 46923 h 5285673"/>
                    <a:gd name="connsiteX2" fmla="*/ 7690390 w 7690390"/>
                    <a:gd name="connsiteY2" fmla="*/ 5209473 h 5285673"/>
                    <a:gd name="connsiteX3" fmla="*/ 241840 w 7690390"/>
                    <a:gd name="connsiteY3" fmla="*/ 5285673 h 5285673"/>
                    <a:gd name="connsiteX4" fmla="*/ 241840 w 7690390"/>
                    <a:gd name="connsiteY4" fmla="*/ 123123 h 5285673"/>
                    <a:gd name="connsiteX0" fmla="*/ 241840 w 7690390"/>
                    <a:gd name="connsiteY0" fmla="*/ 199046 h 5361596"/>
                    <a:gd name="connsiteX1" fmla="*/ 7576090 w 7690390"/>
                    <a:gd name="connsiteY1" fmla="*/ 122846 h 5361596"/>
                    <a:gd name="connsiteX2" fmla="*/ 7690390 w 7690390"/>
                    <a:gd name="connsiteY2" fmla="*/ 5285396 h 5361596"/>
                    <a:gd name="connsiteX3" fmla="*/ 241840 w 7690390"/>
                    <a:gd name="connsiteY3" fmla="*/ 5361596 h 5361596"/>
                    <a:gd name="connsiteX4" fmla="*/ 241840 w 7690390"/>
                    <a:gd name="connsiteY4" fmla="*/ 199046 h 5361596"/>
                    <a:gd name="connsiteX0" fmla="*/ 255368 w 7654451"/>
                    <a:gd name="connsiteY0" fmla="*/ 526895 h 5238750"/>
                    <a:gd name="connsiteX1" fmla="*/ 7540151 w 7654451"/>
                    <a:gd name="connsiteY1" fmla="*/ 0 h 5238750"/>
                    <a:gd name="connsiteX2" fmla="*/ 7654451 w 7654451"/>
                    <a:gd name="connsiteY2" fmla="*/ 5162550 h 5238750"/>
                    <a:gd name="connsiteX3" fmla="*/ 205901 w 7654451"/>
                    <a:gd name="connsiteY3" fmla="*/ 5238750 h 5238750"/>
                    <a:gd name="connsiteX4" fmla="*/ 255368 w 7654451"/>
                    <a:gd name="connsiteY4" fmla="*/ 526895 h 523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54451" h="5238750">
                      <a:moveTo>
                        <a:pt x="255368" y="526895"/>
                      </a:moveTo>
                      <a:cubicBezTo>
                        <a:pt x="919286" y="113698"/>
                        <a:pt x="5095401" y="25400"/>
                        <a:pt x="7540151" y="0"/>
                      </a:cubicBezTo>
                      <a:lnTo>
                        <a:pt x="7654451" y="5162550"/>
                      </a:lnTo>
                      <a:lnTo>
                        <a:pt x="205901" y="5238750"/>
                      </a:lnTo>
                      <a:cubicBezTo>
                        <a:pt x="205901" y="3517900"/>
                        <a:pt x="-288774" y="2707285"/>
                        <a:pt x="255368" y="526895"/>
                      </a:cubicBezTo>
                      <a:close/>
                    </a:path>
                  </a:pathLst>
                </a:custGeom>
                <a:solidFill>
                  <a:srgbClr val="535484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5" name="Téglalap 5"/>
                <p:cNvSpPr/>
                <p:nvPr/>
              </p:nvSpPr>
              <p:spPr>
                <a:xfrm>
                  <a:off x="-8317899" y="3008537"/>
                  <a:ext cx="4478804" cy="42127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23123 h 5285673"/>
                    <a:gd name="connsiteX1" fmla="*/ 7334250 w 7448550"/>
                    <a:gd name="connsiteY1" fmla="*/ 46923 h 5285673"/>
                    <a:gd name="connsiteX2" fmla="*/ 7448550 w 7448550"/>
                    <a:gd name="connsiteY2" fmla="*/ 5209473 h 5285673"/>
                    <a:gd name="connsiteX3" fmla="*/ 0 w 7448550"/>
                    <a:gd name="connsiteY3" fmla="*/ 5285673 h 5285673"/>
                    <a:gd name="connsiteX4" fmla="*/ 0 w 7448550"/>
                    <a:gd name="connsiteY4" fmla="*/ 123123 h 5285673"/>
                    <a:gd name="connsiteX0" fmla="*/ 241840 w 7690390"/>
                    <a:gd name="connsiteY0" fmla="*/ 123123 h 5285673"/>
                    <a:gd name="connsiteX1" fmla="*/ 7576090 w 7690390"/>
                    <a:gd name="connsiteY1" fmla="*/ 46923 h 5285673"/>
                    <a:gd name="connsiteX2" fmla="*/ 7690390 w 7690390"/>
                    <a:gd name="connsiteY2" fmla="*/ 5209473 h 5285673"/>
                    <a:gd name="connsiteX3" fmla="*/ 241840 w 7690390"/>
                    <a:gd name="connsiteY3" fmla="*/ 5285673 h 5285673"/>
                    <a:gd name="connsiteX4" fmla="*/ 241840 w 7690390"/>
                    <a:gd name="connsiteY4" fmla="*/ 123123 h 5285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0390" h="5285673">
                      <a:moveTo>
                        <a:pt x="241840" y="123123"/>
                      </a:moveTo>
                      <a:cubicBezTo>
                        <a:pt x="1994045" y="-116729"/>
                        <a:pt x="5131340" y="72323"/>
                        <a:pt x="7576090" y="46923"/>
                      </a:cubicBezTo>
                      <a:lnTo>
                        <a:pt x="7690390" y="5209473"/>
                      </a:lnTo>
                      <a:lnTo>
                        <a:pt x="241840" y="5285673"/>
                      </a:lnTo>
                      <a:cubicBezTo>
                        <a:pt x="241840" y="3564823"/>
                        <a:pt x="-302302" y="2303513"/>
                        <a:pt x="241840" y="123123"/>
                      </a:cubicBezTo>
                      <a:close/>
                    </a:path>
                  </a:pathLst>
                </a:custGeom>
                <a:solidFill>
                  <a:srgbClr val="242C5E"/>
                </a:solidFill>
                <a:ln>
                  <a:noFill/>
                </a:ln>
                <a:effectLst>
                  <a:softEdge rad="38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7" name="Csoportba foglalás 176"/>
              <p:cNvGrpSpPr/>
              <p:nvPr/>
            </p:nvGrpSpPr>
            <p:grpSpPr>
              <a:xfrm>
                <a:off x="2121198" y="3149278"/>
                <a:ext cx="1240754" cy="1235717"/>
                <a:chOff x="7592706" y="9028409"/>
                <a:chExt cx="1781946" cy="2817195"/>
              </a:xfrm>
            </p:grpSpPr>
            <p:sp>
              <p:nvSpPr>
                <p:cNvPr id="182" name="Téglalap 5"/>
                <p:cNvSpPr/>
                <p:nvPr/>
              </p:nvSpPr>
              <p:spPr>
                <a:xfrm>
                  <a:off x="7592706" y="9028409"/>
                  <a:ext cx="1781945" cy="2817195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3" name="Téglalap 5"/>
                <p:cNvSpPr/>
                <p:nvPr/>
              </p:nvSpPr>
              <p:spPr>
                <a:xfrm>
                  <a:off x="7903030" y="9339943"/>
                  <a:ext cx="1471622" cy="250566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79" name="Csoportba foglalás 178"/>
              <p:cNvGrpSpPr/>
              <p:nvPr/>
            </p:nvGrpSpPr>
            <p:grpSpPr>
              <a:xfrm>
                <a:off x="312576" y="3763489"/>
                <a:ext cx="1646424" cy="3080823"/>
                <a:chOff x="5207804" y="7400356"/>
                <a:chExt cx="2364562" cy="4589396"/>
              </a:xfrm>
            </p:grpSpPr>
            <p:sp>
              <p:nvSpPr>
                <p:cNvPr id="180" name="Téglalap 5"/>
                <p:cNvSpPr/>
                <p:nvPr/>
              </p:nvSpPr>
              <p:spPr>
                <a:xfrm>
                  <a:off x="5207804" y="7400356"/>
                  <a:ext cx="2364562" cy="4536616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1" name="Téglalap 5"/>
                <p:cNvSpPr/>
                <p:nvPr/>
              </p:nvSpPr>
              <p:spPr>
                <a:xfrm>
                  <a:off x="5690299" y="7871881"/>
                  <a:ext cx="1801966" cy="411787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47" name="Csoportba foglalás 146"/>
            <p:cNvGrpSpPr/>
            <p:nvPr/>
          </p:nvGrpSpPr>
          <p:grpSpPr>
            <a:xfrm>
              <a:off x="4043202" y="1305429"/>
              <a:ext cx="5317711" cy="5650431"/>
              <a:chOff x="4376966" y="1223610"/>
              <a:chExt cx="5317711" cy="5650431"/>
            </a:xfrm>
          </p:grpSpPr>
          <p:sp>
            <p:nvSpPr>
              <p:cNvPr id="150" name="Ellipszis 149"/>
              <p:cNvSpPr>
                <a:spLocks noChangeAspect="1"/>
              </p:cNvSpPr>
              <p:nvPr/>
            </p:nvSpPr>
            <p:spPr>
              <a:xfrm>
                <a:off x="7491995" y="2831781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Ellipszis 150"/>
              <p:cNvSpPr>
                <a:spLocks noChangeAspect="1"/>
              </p:cNvSpPr>
              <p:nvPr/>
            </p:nvSpPr>
            <p:spPr>
              <a:xfrm>
                <a:off x="7155347" y="2788565"/>
                <a:ext cx="18000" cy="1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bg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52" name="Csoportba foglalás 151"/>
              <p:cNvGrpSpPr/>
              <p:nvPr/>
            </p:nvGrpSpPr>
            <p:grpSpPr>
              <a:xfrm>
                <a:off x="5925078" y="2094125"/>
                <a:ext cx="354648" cy="61216"/>
                <a:chOff x="4808718" y="1674387"/>
                <a:chExt cx="354648" cy="61216"/>
              </a:xfrm>
            </p:grpSpPr>
            <p:sp>
              <p:nvSpPr>
                <p:cNvPr id="166" name="Ellipszis 165"/>
                <p:cNvSpPr>
                  <a:spLocks noChangeAspect="1"/>
                </p:cNvSpPr>
                <p:nvPr/>
              </p:nvSpPr>
              <p:spPr>
                <a:xfrm>
                  <a:off x="5145366" y="1717603"/>
                  <a:ext cx="18000" cy="1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5" name="Ellipszis 174"/>
                <p:cNvSpPr>
                  <a:spLocks noChangeAspect="1"/>
                </p:cNvSpPr>
                <p:nvPr/>
              </p:nvSpPr>
              <p:spPr>
                <a:xfrm>
                  <a:off x="4808718" y="1674387"/>
                  <a:ext cx="18000" cy="18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3" name="Téglalap 5"/>
              <p:cNvSpPr/>
              <p:nvPr/>
            </p:nvSpPr>
            <p:spPr>
              <a:xfrm>
                <a:off x="4376966" y="1223610"/>
                <a:ext cx="5317711" cy="5634390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8055023"/>
                  <a:gd name="connsiteY0" fmla="*/ 123123 h 5285673"/>
                  <a:gd name="connsiteX1" fmla="*/ 7576090 w 8055023"/>
                  <a:gd name="connsiteY1" fmla="*/ 46923 h 5285673"/>
                  <a:gd name="connsiteX2" fmla="*/ 7690390 w 8055023"/>
                  <a:gd name="connsiteY2" fmla="*/ 5209473 h 5285673"/>
                  <a:gd name="connsiteX3" fmla="*/ 241840 w 8055023"/>
                  <a:gd name="connsiteY3" fmla="*/ 5285673 h 5285673"/>
                  <a:gd name="connsiteX4" fmla="*/ 241840 w 8055023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5023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cubicBezTo>
                      <a:pt x="8603540" y="2012861"/>
                      <a:pt x="7652290" y="3488623"/>
                      <a:pt x="7690390" y="5209473"/>
                    </a:cubicBez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57628F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Téglalap 5"/>
              <p:cNvSpPr/>
              <p:nvPr/>
            </p:nvSpPr>
            <p:spPr>
              <a:xfrm>
                <a:off x="4868766" y="1596347"/>
                <a:ext cx="4504788" cy="5277694"/>
              </a:xfrm>
              <a:custGeom>
                <a:avLst/>
                <a:gdLst>
                  <a:gd name="connsiteX0" fmla="*/ 0 w 6991350"/>
                  <a:gd name="connsiteY0" fmla="*/ 0 h 5162550"/>
                  <a:gd name="connsiteX1" fmla="*/ 6991350 w 6991350"/>
                  <a:gd name="connsiteY1" fmla="*/ 0 h 5162550"/>
                  <a:gd name="connsiteX2" fmla="*/ 6991350 w 6991350"/>
                  <a:gd name="connsiteY2" fmla="*/ 5162550 h 5162550"/>
                  <a:gd name="connsiteX3" fmla="*/ 0 w 6991350"/>
                  <a:gd name="connsiteY3" fmla="*/ 5162550 h 5162550"/>
                  <a:gd name="connsiteX4" fmla="*/ 0 w 6991350"/>
                  <a:gd name="connsiteY4" fmla="*/ 0 h 5162550"/>
                  <a:gd name="connsiteX0" fmla="*/ 0 w 7448550"/>
                  <a:gd name="connsiteY0" fmla="*/ 0 h 5162550"/>
                  <a:gd name="connsiteX1" fmla="*/ 6991350 w 7448550"/>
                  <a:gd name="connsiteY1" fmla="*/ 0 h 5162550"/>
                  <a:gd name="connsiteX2" fmla="*/ 7448550 w 7448550"/>
                  <a:gd name="connsiteY2" fmla="*/ 5086350 h 5162550"/>
                  <a:gd name="connsiteX3" fmla="*/ 0 w 7448550"/>
                  <a:gd name="connsiteY3" fmla="*/ 5162550 h 5162550"/>
                  <a:gd name="connsiteX4" fmla="*/ 0 w 7448550"/>
                  <a:gd name="connsiteY4" fmla="*/ 0 h 5162550"/>
                  <a:gd name="connsiteX0" fmla="*/ 0 w 7448550"/>
                  <a:gd name="connsiteY0" fmla="*/ 76200 h 5238750"/>
                  <a:gd name="connsiteX1" fmla="*/ 7334250 w 7448550"/>
                  <a:gd name="connsiteY1" fmla="*/ 0 h 5238750"/>
                  <a:gd name="connsiteX2" fmla="*/ 7448550 w 7448550"/>
                  <a:gd name="connsiteY2" fmla="*/ 5162550 h 5238750"/>
                  <a:gd name="connsiteX3" fmla="*/ 0 w 7448550"/>
                  <a:gd name="connsiteY3" fmla="*/ 5238750 h 5238750"/>
                  <a:gd name="connsiteX4" fmla="*/ 0 w 7448550"/>
                  <a:gd name="connsiteY4" fmla="*/ 76200 h 5238750"/>
                  <a:gd name="connsiteX0" fmla="*/ 0 w 7448550"/>
                  <a:gd name="connsiteY0" fmla="*/ 123123 h 5285673"/>
                  <a:gd name="connsiteX1" fmla="*/ 7334250 w 7448550"/>
                  <a:gd name="connsiteY1" fmla="*/ 46923 h 5285673"/>
                  <a:gd name="connsiteX2" fmla="*/ 7448550 w 7448550"/>
                  <a:gd name="connsiteY2" fmla="*/ 5209473 h 5285673"/>
                  <a:gd name="connsiteX3" fmla="*/ 0 w 7448550"/>
                  <a:gd name="connsiteY3" fmla="*/ 5285673 h 5285673"/>
                  <a:gd name="connsiteX4" fmla="*/ 0 w 7448550"/>
                  <a:gd name="connsiteY4" fmla="*/ 123123 h 5285673"/>
                  <a:gd name="connsiteX0" fmla="*/ 241840 w 7690390"/>
                  <a:gd name="connsiteY0" fmla="*/ 123123 h 5285673"/>
                  <a:gd name="connsiteX1" fmla="*/ 7576090 w 7690390"/>
                  <a:gd name="connsiteY1" fmla="*/ 46923 h 5285673"/>
                  <a:gd name="connsiteX2" fmla="*/ 7690390 w 7690390"/>
                  <a:gd name="connsiteY2" fmla="*/ 5209473 h 5285673"/>
                  <a:gd name="connsiteX3" fmla="*/ 241840 w 7690390"/>
                  <a:gd name="connsiteY3" fmla="*/ 5285673 h 5285673"/>
                  <a:gd name="connsiteX4" fmla="*/ 241840 w 7690390"/>
                  <a:gd name="connsiteY4" fmla="*/ 123123 h 5285673"/>
                  <a:gd name="connsiteX0" fmla="*/ 241840 w 8332508"/>
                  <a:gd name="connsiteY0" fmla="*/ 123123 h 5285673"/>
                  <a:gd name="connsiteX1" fmla="*/ 7576090 w 8332508"/>
                  <a:gd name="connsiteY1" fmla="*/ 46923 h 5285673"/>
                  <a:gd name="connsiteX2" fmla="*/ 7690390 w 8332508"/>
                  <a:gd name="connsiteY2" fmla="*/ 5209473 h 5285673"/>
                  <a:gd name="connsiteX3" fmla="*/ 241840 w 8332508"/>
                  <a:gd name="connsiteY3" fmla="*/ 5285673 h 5285673"/>
                  <a:gd name="connsiteX4" fmla="*/ 241840 w 8332508"/>
                  <a:gd name="connsiteY4" fmla="*/ 123123 h 5285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32508" h="5285673">
                    <a:moveTo>
                      <a:pt x="241840" y="123123"/>
                    </a:moveTo>
                    <a:cubicBezTo>
                      <a:pt x="1994045" y="-116729"/>
                      <a:pt x="5131340" y="72323"/>
                      <a:pt x="7576090" y="46923"/>
                    </a:cubicBezTo>
                    <a:cubicBezTo>
                      <a:pt x="9228872" y="2192958"/>
                      <a:pt x="7652290" y="3488623"/>
                      <a:pt x="7690390" y="5209473"/>
                    </a:cubicBezTo>
                    <a:lnTo>
                      <a:pt x="241840" y="5285673"/>
                    </a:lnTo>
                    <a:cubicBezTo>
                      <a:pt x="241840" y="3564823"/>
                      <a:pt x="-302302" y="2303513"/>
                      <a:pt x="241840" y="123123"/>
                    </a:cubicBezTo>
                    <a:close/>
                  </a:path>
                </a:pathLst>
              </a:custGeom>
              <a:solidFill>
                <a:srgbClr val="101227">
                  <a:alpha val="87000"/>
                </a:srgb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5" name="Csoportba foglalás 154"/>
              <p:cNvGrpSpPr/>
              <p:nvPr/>
            </p:nvGrpSpPr>
            <p:grpSpPr>
              <a:xfrm>
                <a:off x="5258387" y="3285927"/>
                <a:ext cx="1049838" cy="1187714"/>
                <a:chOff x="7592706" y="9028409"/>
                <a:chExt cx="1781946" cy="2817195"/>
              </a:xfrm>
            </p:grpSpPr>
            <p:sp>
              <p:nvSpPr>
                <p:cNvPr id="159" name="Téglalap 5"/>
                <p:cNvSpPr/>
                <p:nvPr/>
              </p:nvSpPr>
              <p:spPr>
                <a:xfrm>
                  <a:off x="7592706" y="9028409"/>
                  <a:ext cx="1781945" cy="2817195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62" name="Téglalap 5"/>
                <p:cNvSpPr/>
                <p:nvPr/>
              </p:nvSpPr>
              <p:spPr>
                <a:xfrm>
                  <a:off x="7903030" y="9339943"/>
                  <a:ext cx="1471622" cy="2505661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156" name="Csoportba foglalás 155"/>
              <p:cNvGrpSpPr/>
              <p:nvPr/>
            </p:nvGrpSpPr>
            <p:grpSpPr>
              <a:xfrm>
                <a:off x="6870865" y="3471392"/>
                <a:ext cx="1810036" cy="3334718"/>
                <a:chOff x="9872232" y="6154829"/>
                <a:chExt cx="3215425" cy="5893374"/>
              </a:xfrm>
            </p:grpSpPr>
            <p:sp>
              <p:nvSpPr>
                <p:cNvPr id="157" name="Téglalap 5"/>
                <p:cNvSpPr/>
                <p:nvPr/>
              </p:nvSpPr>
              <p:spPr>
                <a:xfrm>
                  <a:off x="9872232" y="6154829"/>
                  <a:ext cx="3194898" cy="5690776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D2248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8" name="Téglalap 5"/>
                <p:cNvSpPr/>
                <p:nvPr/>
              </p:nvSpPr>
              <p:spPr>
                <a:xfrm>
                  <a:off x="10252423" y="6704675"/>
                  <a:ext cx="2835234" cy="5343528"/>
                </a:xfrm>
                <a:custGeom>
                  <a:avLst/>
                  <a:gdLst>
                    <a:gd name="connsiteX0" fmla="*/ 0 w 6991350"/>
                    <a:gd name="connsiteY0" fmla="*/ 0 h 5162550"/>
                    <a:gd name="connsiteX1" fmla="*/ 6991350 w 6991350"/>
                    <a:gd name="connsiteY1" fmla="*/ 0 h 5162550"/>
                    <a:gd name="connsiteX2" fmla="*/ 6991350 w 6991350"/>
                    <a:gd name="connsiteY2" fmla="*/ 5162550 h 5162550"/>
                    <a:gd name="connsiteX3" fmla="*/ 0 w 6991350"/>
                    <a:gd name="connsiteY3" fmla="*/ 5162550 h 5162550"/>
                    <a:gd name="connsiteX4" fmla="*/ 0 w 6991350"/>
                    <a:gd name="connsiteY4" fmla="*/ 0 h 5162550"/>
                    <a:gd name="connsiteX0" fmla="*/ 0 w 7448550"/>
                    <a:gd name="connsiteY0" fmla="*/ 0 h 5162550"/>
                    <a:gd name="connsiteX1" fmla="*/ 6991350 w 7448550"/>
                    <a:gd name="connsiteY1" fmla="*/ 0 h 5162550"/>
                    <a:gd name="connsiteX2" fmla="*/ 7448550 w 7448550"/>
                    <a:gd name="connsiteY2" fmla="*/ 5086350 h 5162550"/>
                    <a:gd name="connsiteX3" fmla="*/ 0 w 7448550"/>
                    <a:gd name="connsiteY3" fmla="*/ 5162550 h 5162550"/>
                    <a:gd name="connsiteX4" fmla="*/ 0 w 7448550"/>
                    <a:gd name="connsiteY4" fmla="*/ 0 h 5162550"/>
                    <a:gd name="connsiteX0" fmla="*/ 0 w 7448550"/>
                    <a:gd name="connsiteY0" fmla="*/ 76200 h 5238750"/>
                    <a:gd name="connsiteX1" fmla="*/ 7334250 w 7448550"/>
                    <a:gd name="connsiteY1" fmla="*/ 0 h 5238750"/>
                    <a:gd name="connsiteX2" fmla="*/ 7448550 w 7448550"/>
                    <a:gd name="connsiteY2" fmla="*/ 5162550 h 5238750"/>
                    <a:gd name="connsiteX3" fmla="*/ 0 w 7448550"/>
                    <a:gd name="connsiteY3" fmla="*/ 5238750 h 5238750"/>
                    <a:gd name="connsiteX4" fmla="*/ 0 w 7448550"/>
                    <a:gd name="connsiteY4" fmla="*/ 76200 h 5238750"/>
                    <a:gd name="connsiteX0" fmla="*/ 0 w 7448550"/>
                    <a:gd name="connsiteY0" fmla="*/ 115144 h 5277694"/>
                    <a:gd name="connsiteX1" fmla="*/ 7334250 w 7448550"/>
                    <a:gd name="connsiteY1" fmla="*/ 38944 h 5277694"/>
                    <a:gd name="connsiteX2" fmla="*/ 7448550 w 7448550"/>
                    <a:gd name="connsiteY2" fmla="*/ 5201494 h 5277694"/>
                    <a:gd name="connsiteX3" fmla="*/ 0 w 7448550"/>
                    <a:gd name="connsiteY3" fmla="*/ 5277694 h 5277694"/>
                    <a:gd name="connsiteX4" fmla="*/ 0 w 7448550"/>
                    <a:gd name="connsiteY4" fmla="*/ 115144 h 5277694"/>
                    <a:gd name="connsiteX0" fmla="*/ 0 w 7448550"/>
                    <a:gd name="connsiteY0" fmla="*/ 606344 h 5768894"/>
                    <a:gd name="connsiteX1" fmla="*/ 7334250 w 7448550"/>
                    <a:gd name="connsiteY1" fmla="*/ 530144 h 5768894"/>
                    <a:gd name="connsiteX2" fmla="*/ 7448550 w 7448550"/>
                    <a:gd name="connsiteY2" fmla="*/ 5692694 h 5768894"/>
                    <a:gd name="connsiteX3" fmla="*/ 0 w 7448550"/>
                    <a:gd name="connsiteY3" fmla="*/ 5768894 h 5768894"/>
                    <a:gd name="connsiteX4" fmla="*/ 0 w 7448550"/>
                    <a:gd name="connsiteY4" fmla="*/ 606344 h 5768894"/>
                    <a:gd name="connsiteX0" fmla="*/ 0 w 7448550"/>
                    <a:gd name="connsiteY0" fmla="*/ 818736 h 5981286"/>
                    <a:gd name="connsiteX1" fmla="*/ 7334250 w 7448550"/>
                    <a:gd name="connsiteY1" fmla="*/ 742536 h 5981286"/>
                    <a:gd name="connsiteX2" fmla="*/ 7448550 w 7448550"/>
                    <a:gd name="connsiteY2" fmla="*/ 5905086 h 5981286"/>
                    <a:gd name="connsiteX3" fmla="*/ 0 w 7448550"/>
                    <a:gd name="connsiteY3" fmla="*/ 5981286 h 5981286"/>
                    <a:gd name="connsiteX4" fmla="*/ 0 w 7448550"/>
                    <a:gd name="connsiteY4" fmla="*/ 818736 h 5981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48550" h="5981286">
                      <a:moveTo>
                        <a:pt x="0" y="818736"/>
                      </a:moveTo>
                      <a:cubicBezTo>
                        <a:pt x="2467901" y="-512948"/>
                        <a:pt x="6460740" y="16822"/>
                        <a:pt x="7334250" y="742536"/>
                      </a:cubicBezTo>
                      <a:lnTo>
                        <a:pt x="7448550" y="5905086"/>
                      </a:lnTo>
                      <a:lnTo>
                        <a:pt x="0" y="5981286"/>
                      </a:lnTo>
                      <a:lnTo>
                        <a:pt x="0" y="818736"/>
                      </a:lnTo>
                      <a:close/>
                    </a:path>
                  </a:pathLst>
                </a:custGeom>
                <a:solidFill>
                  <a:srgbClr val="131525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sp>
        <p:nvSpPr>
          <p:cNvPr id="106" name="Szövegdoboz 105"/>
          <p:cNvSpPr txBox="1"/>
          <p:nvPr/>
        </p:nvSpPr>
        <p:spPr>
          <a:xfrm>
            <a:off x="2760546" y="2874180"/>
            <a:ext cx="6670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Sokan </a:t>
            </a:r>
            <a:r>
              <a:rPr lang="hu-HU" sz="2800" dirty="0">
                <a:solidFill>
                  <a:schemeClr val="bg1"/>
                </a:solidFill>
              </a:rPr>
              <a:t>h</a:t>
            </a:r>
            <a:r>
              <a:rPr lang="hu-HU" sz="2800" dirty="0" smtClean="0">
                <a:solidFill>
                  <a:schemeClr val="bg1"/>
                </a:solidFill>
              </a:rPr>
              <a:t>ajtották már nyugovóra a fejüket. 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Reggelig pihennek.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De nem mindenki alszik.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Valami történik.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Nézzünk csak be az egyik házba!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225" name="Téglalap 6"/>
          <p:cNvSpPr/>
          <p:nvPr/>
        </p:nvSpPr>
        <p:spPr>
          <a:xfrm>
            <a:off x="11257407" y="3453503"/>
            <a:ext cx="1045969" cy="1133941"/>
          </a:xfrm>
          <a:custGeom>
            <a:avLst/>
            <a:gdLst>
              <a:gd name="connsiteX0" fmla="*/ 0 w 1219200"/>
              <a:gd name="connsiteY0" fmla="*/ 0 h 1905000"/>
              <a:gd name="connsiteX1" fmla="*/ 1219200 w 1219200"/>
              <a:gd name="connsiteY1" fmla="*/ 0 h 1905000"/>
              <a:gd name="connsiteX2" fmla="*/ 1219200 w 1219200"/>
              <a:gd name="connsiteY2" fmla="*/ 1905000 h 1905000"/>
              <a:gd name="connsiteX3" fmla="*/ 0 w 1219200"/>
              <a:gd name="connsiteY3" fmla="*/ 1905000 h 1905000"/>
              <a:gd name="connsiteX4" fmla="*/ 0 w 1219200"/>
              <a:gd name="connsiteY4" fmla="*/ 0 h 1905000"/>
              <a:gd name="connsiteX0" fmla="*/ 0 w 1428750"/>
              <a:gd name="connsiteY0" fmla="*/ 0 h 1924050"/>
              <a:gd name="connsiteX1" fmla="*/ 1219200 w 1428750"/>
              <a:gd name="connsiteY1" fmla="*/ 0 h 1924050"/>
              <a:gd name="connsiteX2" fmla="*/ 1428750 w 1428750"/>
              <a:gd name="connsiteY2" fmla="*/ 1924050 h 1924050"/>
              <a:gd name="connsiteX3" fmla="*/ 0 w 1428750"/>
              <a:gd name="connsiteY3" fmla="*/ 1905000 h 1924050"/>
              <a:gd name="connsiteX4" fmla="*/ 0 w 14287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0" h="1924050">
                <a:moveTo>
                  <a:pt x="0" y="0"/>
                </a:moveTo>
                <a:lnTo>
                  <a:pt x="1219200" y="0"/>
                </a:lnTo>
                <a:lnTo>
                  <a:pt x="1428750" y="192405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EFEABE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6" name="Téglalap 6"/>
          <p:cNvSpPr/>
          <p:nvPr/>
        </p:nvSpPr>
        <p:spPr>
          <a:xfrm>
            <a:off x="2738577" y="3421594"/>
            <a:ext cx="806251" cy="1163214"/>
          </a:xfrm>
          <a:custGeom>
            <a:avLst/>
            <a:gdLst>
              <a:gd name="connsiteX0" fmla="*/ 0 w 1219200"/>
              <a:gd name="connsiteY0" fmla="*/ 0 h 1905000"/>
              <a:gd name="connsiteX1" fmla="*/ 1219200 w 1219200"/>
              <a:gd name="connsiteY1" fmla="*/ 0 h 1905000"/>
              <a:gd name="connsiteX2" fmla="*/ 1219200 w 1219200"/>
              <a:gd name="connsiteY2" fmla="*/ 1905000 h 1905000"/>
              <a:gd name="connsiteX3" fmla="*/ 0 w 1219200"/>
              <a:gd name="connsiteY3" fmla="*/ 1905000 h 1905000"/>
              <a:gd name="connsiteX4" fmla="*/ 0 w 1219200"/>
              <a:gd name="connsiteY4" fmla="*/ 0 h 1905000"/>
              <a:gd name="connsiteX0" fmla="*/ 0 w 1428750"/>
              <a:gd name="connsiteY0" fmla="*/ 0 h 1924050"/>
              <a:gd name="connsiteX1" fmla="*/ 1219200 w 1428750"/>
              <a:gd name="connsiteY1" fmla="*/ 0 h 1924050"/>
              <a:gd name="connsiteX2" fmla="*/ 1428750 w 1428750"/>
              <a:gd name="connsiteY2" fmla="*/ 1924050 h 1924050"/>
              <a:gd name="connsiteX3" fmla="*/ 0 w 1428750"/>
              <a:gd name="connsiteY3" fmla="*/ 1905000 h 1924050"/>
              <a:gd name="connsiteX4" fmla="*/ 0 w 1428750"/>
              <a:gd name="connsiteY4" fmla="*/ 0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750" h="1924050">
                <a:moveTo>
                  <a:pt x="0" y="0"/>
                </a:moveTo>
                <a:lnTo>
                  <a:pt x="1219200" y="0"/>
                </a:lnTo>
                <a:lnTo>
                  <a:pt x="1428750" y="1924050"/>
                </a:lnTo>
                <a:lnTo>
                  <a:pt x="0" y="1905000"/>
                </a:lnTo>
                <a:lnTo>
                  <a:pt x="0" y="0"/>
                </a:lnTo>
                <a:close/>
              </a:path>
            </a:pathLst>
          </a:custGeom>
          <a:solidFill>
            <a:srgbClr val="EFEABE">
              <a:alpha val="37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2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375000" y="37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4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15807 -0.1458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25" grpId="0" animBg="1"/>
      <p:bldP spid="225" grpId="1" animBg="1"/>
      <p:bldP spid="2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C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t="4033"/>
          <a:stretch/>
        </p:blipFill>
        <p:spPr>
          <a:xfrm>
            <a:off x="-25443" y="0"/>
            <a:ext cx="12217443" cy="6861358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12350793" cy="6858000"/>
          </a:xfrm>
          <a:prstGeom prst="rect">
            <a:avLst/>
          </a:prstGeom>
          <a:solidFill>
            <a:srgbClr val="00133A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709894" y="979796"/>
            <a:ext cx="4876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Egy fiatal lány lakik itt.</a:t>
            </a:r>
          </a:p>
          <a:p>
            <a:r>
              <a:rPr lang="hu-HU" sz="2800" dirty="0">
                <a:solidFill>
                  <a:schemeClr val="bg1"/>
                </a:solidFill>
              </a:rPr>
              <a:t>N</a:t>
            </a:r>
            <a:r>
              <a:rPr lang="hu-HU" sz="2800" dirty="0" smtClean="0">
                <a:solidFill>
                  <a:schemeClr val="bg1"/>
                </a:solidFill>
              </a:rPr>
              <a:t>em is sejti, hogy mi fog történni hamarosan.</a:t>
            </a:r>
          </a:p>
        </p:txBody>
      </p:sp>
      <p:grpSp>
        <p:nvGrpSpPr>
          <p:cNvPr id="13" name="Csoportba foglalás 12"/>
          <p:cNvGrpSpPr/>
          <p:nvPr/>
        </p:nvGrpSpPr>
        <p:grpSpPr>
          <a:xfrm>
            <a:off x="6900099" y="580564"/>
            <a:ext cx="2336164" cy="1866901"/>
            <a:chOff x="6984479" y="563657"/>
            <a:chExt cx="2114550" cy="18669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2605" y1="64171" x2="76891" y2="6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295768" y="651819"/>
              <a:ext cx="1672191" cy="1690575"/>
            </a:xfrm>
            <a:prstGeom prst="rect">
              <a:avLst/>
            </a:prstGeom>
          </p:spPr>
        </p:pic>
        <p:sp>
          <p:nvSpPr>
            <p:cNvPr id="11" name="Felhő 10"/>
            <p:cNvSpPr/>
            <p:nvPr/>
          </p:nvSpPr>
          <p:spPr>
            <a:xfrm>
              <a:off x="6984479" y="563657"/>
              <a:ext cx="2114550" cy="1866900"/>
            </a:xfrm>
            <a:prstGeom prst="cloudCallout">
              <a:avLst>
                <a:gd name="adj1" fmla="val 164753"/>
                <a:gd name="adj2" fmla="val 100256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Szövegdoboz 11"/>
          <p:cNvSpPr txBox="1"/>
          <p:nvPr/>
        </p:nvSpPr>
        <p:spPr>
          <a:xfrm>
            <a:off x="1480098" y="2670371"/>
            <a:ext cx="4876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Talán éppen arról álmodik, hogy hamarosan férjhez megy ehhez a kedves fiatalemberhez</a:t>
            </a:r>
            <a:r>
              <a:rPr lang="hu-HU" sz="2800" dirty="0">
                <a:solidFill>
                  <a:schemeClr val="bg1"/>
                </a:solidFill>
              </a:rPr>
              <a:t>.</a:t>
            </a:r>
            <a:endParaRPr lang="hu-HU" sz="2800" dirty="0" smtClean="0">
              <a:solidFill>
                <a:schemeClr val="bg1"/>
              </a:solidFill>
            </a:endParaRPr>
          </a:p>
          <a:p>
            <a:r>
              <a:rPr lang="hu-HU" sz="2800" dirty="0" smtClean="0">
                <a:solidFill>
                  <a:schemeClr val="bg1"/>
                </a:solidFill>
              </a:rPr>
              <a:t>Jó családból származik.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Az ősei között van Dávid király.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29734" y="3756043"/>
            <a:ext cx="487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Hirtelen megjelenik a szobában egy angyal.</a:t>
            </a:r>
          </a:p>
        </p:txBody>
      </p:sp>
    </p:spTree>
    <p:extLst>
      <p:ext uri="{BB962C8B-B14F-4D97-AF65-F5344CB8AC3E}">
        <p14:creationId xmlns:p14="http://schemas.microsoft.com/office/powerpoint/2010/main" val="333780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12" grpId="0"/>
      <p:bldP spid="12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2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-31531" y="-345079"/>
            <a:ext cx="10810374" cy="6903533"/>
          </a:xfrm>
          <a:custGeom>
            <a:avLst/>
            <a:gdLst>
              <a:gd name="connsiteX0" fmla="*/ 0 w 10877550"/>
              <a:gd name="connsiteY0" fmla="*/ 0 h 6991350"/>
              <a:gd name="connsiteX1" fmla="*/ 10877550 w 10877550"/>
              <a:gd name="connsiteY1" fmla="*/ 0 h 6991350"/>
              <a:gd name="connsiteX2" fmla="*/ 10877550 w 10877550"/>
              <a:gd name="connsiteY2" fmla="*/ 6991350 h 6991350"/>
              <a:gd name="connsiteX3" fmla="*/ 0 w 10877550"/>
              <a:gd name="connsiteY3" fmla="*/ 6991350 h 6991350"/>
              <a:gd name="connsiteX4" fmla="*/ 0 w 10877550"/>
              <a:gd name="connsiteY4" fmla="*/ 0 h 6991350"/>
              <a:gd name="connsiteX0" fmla="*/ 0 w 10877550"/>
              <a:gd name="connsiteY0" fmla="*/ 0 h 6991350"/>
              <a:gd name="connsiteX1" fmla="*/ 10877550 w 10877550"/>
              <a:gd name="connsiteY1" fmla="*/ 0 h 6991350"/>
              <a:gd name="connsiteX2" fmla="*/ 10839450 w 10877550"/>
              <a:gd name="connsiteY2" fmla="*/ 4972050 h 6991350"/>
              <a:gd name="connsiteX3" fmla="*/ 0 w 10877550"/>
              <a:gd name="connsiteY3" fmla="*/ 6991350 h 6991350"/>
              <a:gd name="connsiteX4" fmla="*/ 0 w 10877550"/>
              <a:gd name="connsiteY4" fmla="*/ 0 h 6991350"/>
              <a:gd name="connsiteX0" fmla="*/ 38100 w 10915650"/>
              <a:gd name="connsiteY0" fmla="*/ 0 h 6172200"/>
              <a:gd name="connsiteX1" fmla="*/ 10915650 w 10915650"/>
              <a:gd name="connsiteY1" fmla="*/ 0 h 6172200"/>
              <a:gd name="connsiteX2" fmla="*/ 10877550 w 10915650"/>
              <a:gd name="connsiteY2" fmla="*/ 4972050 h 6172200"/>
              <a:gd name="connsiteX3" fmla="*/ 0 w 10915650"/>
              <a:gd name="connsiteY3" fmla="*/ 6172200 h 6172200"/>
              <a:gd name="connsiteX4" fmla="*/ 38100 w 10915650"/>
              <a:gd name="connsiteY4" fmla="*/ 0 h 6172200"/>
              <a:gd name="connsiteX0" fmla="*/ 38100 w 10915650"/>
              <a:gd name="connsiteY0" fmla="*/ 0 h 6172200"/>
              <a:gd name="connsiteX1" fmla="*/ 10915650 w 10915650"/>
              <a:gd name="connsiteY1" fmla="*/ 438150 h 6172200"/>
              <a:gd name="connsiteX2" fmla="*/ 10877550 w 10915650"/>
              <a:gd name="connsiteY2" fmla="*/ 4972050 h 6172200"/>
              <a:gd name="connsiteX3" fmla="*/ 0 w 10915650"/>
              <a:gd name="connsiteY3" fmla="*/ 6172200 h 6172200"/>
              <a:gd name="connsiteX4" fmla="*/ 38100 w 10915650"/>
              <a:gd name="connsiteY4" fmla="*/ 0 h 6172200"/>
              <a:gd name="connsiteX0" fmla="*/ 38100 w 10915650"/>
              <a:gd name="connsiteY0" fmla="*/ 163787 h 6335987"/>
              <a:gd name="connsiteX1" fmla="*/ 5124450 w 10915650"/>
              <a:gd name="connsiteY1" fmla="*/ 15896 h 6335987"/>
              <a:gd name="connsiteX2" fmla="*/ 10915650 w 10915650"/>
              <a:gd name="connsiteY2" fmla="*/ 601937 h 6335987"/>
              <a:gd name="connsiteX3" fmla="*/ 10877550 w 10915650"/>
              <a:gd name="connsiteY3" fmla="*/ 5135837 h 6335987"/>
              <a:gd name="connsiteX4" fmla="*/ 0 w 10915650"/>
              <a:gd name="connsiteY4" fmla="*/ 6335987 h 6335987"/>
              <a:gd name="connsiteX5" fmla="*/ 38100 w 10915650"/>
              <a:gd name="connsiteY5" fmla="*/ 163787 h 6335987"/>
              <a:gd name="connsiteX0" fmla="*/ 38100 w 10915650"/>
              <a:gd name="connsiteY0" fmla="*/ 91569 h 6263769"/>
              <a:gd name="connsiteX1" fmla="*/ 5067300 w 10915650"/>
              <a:gd name="connsiteY1" fmla="*/ 19878 h 6263769"/>
              <a:gd name="connsiteX2" fmla="*/ 10915650 w 10915650"/>
              <a:gd name="connsiteY2" fmla="*/ 529719 h 6263769"/>
              <a:gd name="connsiteX3" fmla="*/ 10877550 w 10915650"/>
              <a:gd name="connsiteY3" fmla="*/ 5063619 h 6263769"/>
              <a:gd name="connsiteX4" fmla="*/ 0 w 10915650"/>
              <a:gd name="connsiteY4" fmla="*/ 6263769 h 6263769"/>
              <a:gd name="connsiteX5" fmla="*/ 38100 w 10915650"/>
              <a:gd name="connsiteY5" fmla="*/ 91569 h 6263769"/>
              <a:gd name="connsiteX0" fmla="*/ 38100 w 10915650"/>
              <a:gd name="connsiteY0" fmla="*/ 0 h 6172200"/>
              <a:gd name="connsiteX1" fmla="*/ 7105650 w 10915650"/>
              <a:gd name="connsiteY1" fmla="*/ 80709 h 6172200"/>
              <a:gd name="connsiteX2" fmla="*/ 10915650 w 10915650"/>
              <a:gd name="connsiteY2" fmla="*/ 438150 h 6172200"/>
              <a:gd name="connsiteX3" fmla="*/ 10877550 w 10915650"/>
              <a:gd name="connsiteY3" fmla="*/ 4972050 h 6172200"/>
              <a:gd name="connsiteX4" fmla="*/ 0 w 10915650"/>
              <a:gd name="connsiteY4" fmla="*/ 6172200 h 6172200"/>
              <a:gd name="connsiteX5" fmla="*/ 38100 w 10915650"/>
              <a:gd name="connsiteY5" fmla="*/ 0 h 6172200"/>
              <a:gd name="connsiteX0" fmla="*/ 38100 w 10915650"/>
              <a:gd name="connsiteY0" fmla="*/ 0 h 6172200"/>
              <a:gd name="connsiteX1" fmla="*/ 7105650 w 10915650"/>
              <a:gd name="connsiteY1" fmla="*/ 80709 h 6172200"/>
              <a:gd name="connsiteX2" fmla="*/ 10915650 w 10915650"/>
              <a:gd name="connsiteY2" fmla="*/ 438150 h 6172200"/>
              <a:gd name="connsiteX3" fmla="*/ 10877550 w 10915650"/>
              <a:gd name="connsiteY3" fmla="*/ 4972050 h 6172200"/>
              <a:gd name="connsiteX4" fmla="*/ 0 w 10915650"/>
              <a:gd name="connsiteY4" fmla="*/ 6172200 h 6172200"/>
              <a:gd name="connsiteX5" fmla="*/ 38100 w 10915650"/>
              <a:gd name="connsiteY5" fmla="*/ 0 h 6172200"/>
              <a:gd name="connsiteX0" fmla="*/ 38100 w 10915650"/>
              <a:gd name="connsiteY0" fmla="*/ 0 h 6172200"/>
              <a:gd name="connsiteX1" fmla="*/ 7105650 w 10915650"/>
              <a:gd name="connsiteY1" fmla="*/ 80709 h 6172200"/>
              <a:gd name="connsiteX2" fmla="*/ 10915650 w 10915650"/>
              <a:gd name="connsiteY2" fmla="*/ 438150 h 6172200"/>
              <a:gd name="connsiteX3" fmla="*/ 10877550 w 10915650"/>
              <a:gd name="connsiteY3" fmla="*/ 4972050 h 6172200"/>
              <a:gd name="connsiteX4" fmla="*/ 0 w 10915650"/>
              <a:gd name="connsiteY4" fmla="*/ 6172200 h 6172200"/>
              <a:gd name="connsiteX5" fmla="*/ 38100 w 10915650"/>
              <a:gd name="connsiteY5" fmla="*/ 0 h 6172200"/>
              <a:gd name="connsiteX0" fmla="*/ 38100 w 10915650"/>
              <a:gd name="connsiteY0" fmla="*/ 0 h 6172200"/>
              <a:gd name="connsiteX1" fmla="*/ 7105650 w 10915650"/>
              <a:gd name="connsiteY1" fmla="*/ 4509 h 6172200"/>
              <a:gd name="connsiteX2" fmla="*/ 10915650 w 10915650"/>
              <a:gd name="connsiteY2" fmla="*/ 438150 h 6172200"/>
              <a:gd name="connsiteX3" fmla="*/ 10877550 w 10915650"/>
              <a:gd name="connsiteY3" fmla="*/ 4972050 h 6172200"/>
              <a:gd name="connsiteX4" fmla="*/ 0 w 10915650"/>
              <a:gd name="connsiteY4" fmla="*/ 6172200 h 6172200"/>
              <a:gd name="connsiteX5" fmla="*/ 38100 w 10915650"/>
              <a:gd name="connsiteY5" fmla="*/ 0 h 6172200"/>
              <a:gd name="connsiteX0" fmla="*/ 38100 w 10915650"/>
              <a:gd name="connsiteY0" fmla="*/ 0 h 6172200"/>
              <a:gd name="connsiteX1" fmla="*/ 7105650 w 10915650"/>
              <a:gd name="connsiteY1" fmla="*/ 4509 h 6172200"/>
              <a:gd name="connsiteX2" fmla="*/ 10915650 w 10915650"/>
              <a:gd name="connsiteY2" fmla="*/ 438150 h 6172200"/>
              <a:gd name="connsiteX3" fmla="*/ 10877550 w 10915650"/>
              <a:gd name="connsiteY3" fmla="*/ 4972050 h 6172200"/>
              <a:gd name="connsiteX4" fmla="*/ 0 w 10915650"/>
              <a:gd name="connsiteY4" fmla="*/ 6172200 h 6172200"/>
              <a:gd name="connsiteX5" fmla="*/ 38100 w 10915650"/>
              <a:gd name="connsiteY5" fmla="*/ 0 h 6172200"/>
              <a:gd name="connsiteX0" fmla="*/ 38100 w 10915650"/>
              <a:gd name="connsiteY0" fmla="*/ 92482 h 6264682"/>
              <a:gd name="connsiteX1" fmla="*/ 6816892 w 10915650"/>
              <a:gd name="connsiteY1" fmla="*/ 738 h 6264682"/>
              <a:gd name="connsiteX2" fmla="*/ 10915650 w 10915650"/>
              <a:gd name="connsiteY2" fmla="*/ 530632 h 6264682"/>
              <a:gd name="connsiteX3" fmla="*/ 10877550 w 10915650"/>
              <a:gd name="connsiteY3" fmla="*/ 5064532 h 6264682"/>
              <a:gd name="connsiteX4" fmla="*/ 0 w 10915650"/>
              <a:gd name="connsiteY4" fmla="*/ 6264682 h 6264682"/>
              <a:gd name="connsiteX5" fmla="*/ 38100 w 10915650"/>
              <a:gd name="connsiteY5" fmla="*/ 92482 h 6264682"/>
              <a:gd name="connsiteX0" fmla="*/ 14037 w 10915650"/>
              <a:gd name="connsiteY0" fmla="*/ 20700 h 6265090"/>
              <a:gd name="connsiteX1" fmla="*/ 6816892 w 10915650"/>
              <a:gd name="connsiteY1" fmla="*/ 1146 h 6265090"/>
              <a:gd name="connsiteX2" fmla="*/ 10915650 w 10915650"/>
              <a:gd name="connsiteY2" fmla="*/ 531040 h 6265090"/>
              <a:gd name="connsiteX3" fmla="*/ 10877550 w 10915650"/>
              <a:gd name="connsiteY3" fmla="*/ 5064940 h 6265090"/>
              <a:gd name="connsiteX4" fmla="*/ 0 w 10915650"/>
              <a:gd name="connsiteY4" fmla="*/ 6265090 h 6265090"/>
              <a:gd name="connsiteX5" fmla="*/ 14037 w 10915650"/>
              <a:gd name="connsiteY5" fmla="*/ 20700 h 6265090"/>
              <a:gd name="connsiteX0" fmla="*/ 14037 w 10915650"/>
              <a:gd name="connsiteY0" fmla="*/ 0 h 6364705"/>
              <a:gd name="connsiteX1" fmla="*/ 6816892 w 10915650"/>
              <a:gd name="connsiteY1" fmla="*/ 100761 h 6364705"/>
              <a:gd name="connsiteX2" fmla="*/ 10915650 w 10915650"/>
              <a:gd name="connsiteY2" fmla="*/ 630655 h 6364705"/>
              <a:gd name="connsiteX3" fmla="*/ 10877550 w 10915650"/>
              <a:gd name="connsiteY3" fmla="*/ 5164555 h 6364705"/>
              <a:gd name="connsiteX4" fmla="*/ 0 w 10915650"/>
              <a:gd name="connsiteY4" fmla="*/ 6364705 h 6364705"/>
              <a:gd name="connsiteX5" fmla="*/ 14037 w 10915650"/>
              <a:gd name="connsiteY5" fmla="*/ 0 h 6364705"/>
              <a:gd name="connsiteX0" fmla="*/ 14037 w 10915650"/>
              <a:gd name="connsiteY0" fmla="*/ 0 h 6364705"/>
              <a:gd name="connsiteX1" fmla="*/ 6481145 w 10915650"/>
              <a:gd name="connsiteY1" fmla="*/ 17634 h 6364705"/>
              <a:gd name="connsiteX2" fmla="*/ 10915650 w 10915650"/>
              <a:gd name="connsiteY2" fmla="*/ 630655 h 6364705"/>
              <a:gd name="connsiteX3" fmla="*/ 10877550 w 10915650"/>
              <a:gd name="connsiteY3" fmla="*/ 5164555 h 6364705"/>
              <a:gd name="connsiteX4" fmla="*/ 0 w 10915650"/>
              <a:gd name="connsiteY4" fmla="*/ 6364705 h 6364705"/>
              <a:gd name="connsiteX5" fmla="*/ 14037 w 10915650"/>
              <a:gd name="connsiteY5" fmla="*/ 0 h 6364705"/>
              <a:gd name="connsiteX0" fmla="*/ 14037 w 10915650"/>
              <a:gd name="connsiteY0" fmla="*/ 0 h 6364705"/>
              <a:gd name="connsiteX1" fmla="*/ 6481145 w 10915650"/>
              <a:gd name="connsiteY1" fmla="*/ 17634 h 6364705"/>
              <a:gd name="connsiteX2" fmla="*/ 10915650 w 10915650"/>
              <a:gd name="connsiteY2" fmla="*/ 630655 h 6364705"/>
              <a:gd name="connsiteX3" fmla="*/ 10877550 w 10915650"/>
              <a:gd name="connsiteY3" fmla="*/ 5164555 h 6364705"/>
              <a:gd name="connsiteX4" fmla="*/ 0 w 10915650"/>
              <a:gd name="connsiteY4" fmla="*/ 6364705 h 6364705"/>
              <a:gd name="connsiteX5" fmla="*/ 14037 w 10915650"/>
              <a:gd name="connsiteY5" fmla="*/ 0 h 636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15650" h="6364705">
                <a:moveTo>
                  <a:pt x="14037" y="0"/>
                </a:moveTo>
                <a:cubicBezTo>
                  <a:pt x="2331787" y="90403"/>
                  <a:pt x="4163395" y="-20320"/>
                  <a:pt x="6481145" y="17634"/>
                </a:cubicBezTo>
                <a:lnTo>
                  <a:pt x="10915650" y="630655"/>
                </a:lnTo>
                <a:lnTo>
                  <a:pt x="10877550" y="5164555"/>
                </a:lnTo>
                <a:lnTo>
                  <a:pt x="0" y="6364705"/>
                </a:lnTo>
                <a:lnTo>
                  <a:pt x="14037" y="0"/>
                </a:lnTo>
                <a:close/>
              </a:path>
            </a:pathLst>
          </a:custGeom>
          <a:solidFill>
            <a:srgbClr val="EFE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858000" y="0"/>
            <a:ext cx="5285874" cy="502007"/>
          </a:xfrm>
          <a:custGeom>
            <a:avLst/>
            <a:gdLst>
              <a:gd name="connsiteX0" fmla="*/ 0 w 5285874"/>
              <a:gd name="connsiteY0" fmla="*/ 0 h 745958"/>
              <a:gd name="connsiteX1" fmla="*/ 5285874 w 5285874"/>
              <a:gd name="connsiteY1" fmla="*/ 0 h 745958"/>
              <a:gd name="connsiteX2" fmla="*/ 5285874 w 5285874"/>
              <a:gd name="connsiteY2" fmla="*/ 745958 h 745958"/>
              <a:gd name="connsiteX3" fmla="*/ 0 w 5285874"/>
              <a:gd name="connsiteY3" fmla="*/ 745958 h 745958"/>
              <a:gd name="connsiteX4" fmla="*/ 0 w 5285874"/>
              <a:gd name="connsiteY4" fmla="*/ 0 h 745958"/>
              <a:gd name="connsiteX0" fmla="*/ 0 w 5285874"/>
              <a:gd name="connsiteY0" fmla="*/ 0 h 745958"/>
              <a:gd name="connsiteX1" fmla="*/ 5285874 w 5285874"/>
              <a:gd name="connsiteY1" fmla="*/ 0 h 745958"/>
              <a:gd name="connsiteX2" fmla="*/ 0 w 5285874"/>
              <a:gd name="connsiteY2" fmla="*/ 745958 h 745958"/>
              <a:gd name="connsiteX3" fmla="*/ 0 w 5285874"/>
              <a:gd name="connsiteY3" fmla="*/ 0 h 745958"/>
              <a:gd name="connsiteX0" fmla="*/ 0 w 5285874"/>
              <a:gd name="connsiteY0" fmla="*/ 0 h 477945"/>
              <a:gd name="connsiteX1" fmla="*/ 5285874 w 5285874"/>
              <a:gd name="connsiteY1" fmla="*/ 0 h 477945"/>
              <a:gd name="connsiteX2" fmla="*/ 4004441 w 5285874"/>
              <a:gd name="connsiteY2" fmla="*/ 477945 h 477945"/>
              <a:gd name="connsiteX3" fmla="*/ 0 w 5285874"/>
              <a:gd name="connsiteY3" fmla="*/ 0 h 4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5874" h="477945">
                <a:moveTo>
                  <a:pt x="0" y="0"/>
                </a:moveTo>
                <a:lnTo>
                  <a:pt x="5285874" y="0"/>
                </a:lnTo>
                <a:lnTo>
                  <a:pt x="4004441" y="477945"/>
                </a:lnTo>
                <a:lnTo>
                  <a:pt x="0" y="0"/>
                </a:lnTo>
                <a:close/>
              </a:path>
            </a:pathLst>
          </a:custGeom>
          <a:solidFill>
            <a:srgbClr val="E8E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0882563" y="96252"/>
            <a:ext cx="1333500" cy="6915150"/>
          </a:xfrm>
          <a:custGeom>
            <a:avLst/>
            <a:gdLst>
              <a:gd name="connsiteX0" fmla="*/ 0 w 1714500"/>
              <a:gd name="connsiteY0" fmla="*/ 0 h 6800850"/>
              <a:gd name="connsiteX1" fmla="*/ 1714500 w 1714500"/>
              <a:gd name="connsiteY1" fmla="*/ 0 h 6800850"/>
              <a:gd name="connsiteX2" fmla="*/ 1714500 w 1714500"/>
              <a:gd name="connsiteY2" fmla="*/ 6800850 h 6800850"/>
              <a:gd name="connsiteX3" fmla="*/ 0 w 1714500"/>
              <a:gd name="connsiteY3" fmla="*/ 6800850 h 6800850"/>
              <a:gd name="connsiteX4" fmla="*/ 0 w 1714500"/>
              <a:gd name="connsiteY4" fmla="*/ 0 h 6800850"/>
              <a:gd name="connsiteX0" fmla="*/ 0 w 1714500"/>
              <a:gd name="connsiteY0" fmla="*/ 476250 h 7277100"/>
              <a:gd name="connsiteX1" fmla="*/ 1314450 w 1714500"/>
              <a:gd name="connsiteY1" fmla="*/ 0 h 7277100"/>
              <a:gd name="connsiteX2" fmla="*/ 1714500 w 1714500"/>
              <a:gd name="connsiteY2" fmla="*/ 7277100 h 7277100"/>
              <a:gd name="connsiteX3" fmla="*/ 0 w 1714500"/>
              <a:gd name="connsiteY3" fmla="*/ 7277100 h 7277100"/>
              <a:gd name="connsiteX4" fmla="*/ 0 w 1714500"/>
              <a:gd name="connsiteY4" fmla="*/ 476250 h 7277100"/>
              <a:gd name="connsiteX0" fmla="*/ 0 w 1314450"/>
              <a:gd name="connsiteY0" fmla="*/ 476250 h 7277100"/>
              <a:gd name="connsiteX1" fmla="*/ 1314450 w 1314450"/>
              <a:gd name="connsiteY1" fmla="*/ 0 h 7277100"/>
              <a:gd name="connsiteX2" fmla="*/ 1314450 w 1314450"/>
              <a:gd name="connsiteY2" fmla="*/ 6915150 h 7277100"/>
              <a:gd name="connsiteX3" fmla="*/ 0 w 1314450"/>
              <a:gd name="connsiteY3" fmla="*/ 7277100 h 7277100"/>
              <a:gd name="connsiteX4" fmla="*/ 0 w 1314450"/>
              <a:gd name="connsiteY4" fmla="*/ 476250 h 7277100"/>
              <a:gd name="connsiteX0" fmla="*/ 19050 w 1333500"/>
              <a:gd name="connsiteY0" fmla="*/ 476250 h 6915150"/>
              <a:gd name="connsiteX1" fmla="*/ 1333500 w 1333500"/>
              <a:gd name="connsiteY1" fmla="*/ 0 h 6915150"/>
              <a:gd name="connsiteX2" fmla="*/ 1333500 w 1333500"/>
              <a:gd name="connsiteY2" fmla="*/ 6915150 h 6915150"/>
              <a:gd name="connsiteX3" fmla="*/ 0 w 1333500"/>
              <a:gd name="connsiteY3" fmla="*/ 5029200 h 6915150"/>
              <a:gd name="connsiteX4" fmla="*/ 19050 w 1333500"/>
              <a:gd name="connsiteY4" fmla="*/ 476250 h 691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0" h="6915150">
                <a:moveTo>
                  <a:pt x="19050" y="476250"/>
                </a:moveTo>
                <a:lnTo>
                  <a:pt x="1333500" y="0"/>
                </a:lnTo>
                <a:lnTo>
                  <a:pt x="1333500" y="6915150"/>
                </a:lnTo>
                <a:lnTo>
                  <a:pt x="0" y="5029200"/>
                </a:lnTo>
                <a:lnTo>
                  <a:pt x="19050" y="476250"/>
                </a:lnTo>
                <a:close/>
              </a:path>
            </a:pathLst>
          </a:custGeom>
          <a:solidFill>
            <a:srgbClr val="EFE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/>
          </p:cNvPicPr>
          <p:nvPr/>
        </p:nvPicPr>
        <p:blipFill rotWithShape="1">
          <a:blip r:embed="rId2"/>
          <a:srcRect t="19175"/>
          <a:stretch/>
        </p:blipFill>
        <p:spPr>
          <a:xfrm>
            <a:off x="3421428" y="0"/>
            <a:ext cx="1220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7" name="Téglalap 6"/>
          <p:cNvSpPr/>
          <p:nvPr/>
        </p:nvSpPr>
        <p:spPr>
          <a:xfrm>
            <a:off x="0" y="0"/>
            <a:ext cx="12204000" cy="6858000"/>
          </a:xfrm>
          <a:prstGeom prst="rect">
            <a:avLst/>
          </a:prstGeom>
          <a:solidFill>
            <a:srgbClr val="00133A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2697170" y="847086"/>
            <a:ext cx="487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</a:rPr>
              <a:t>Miért jött ide, ehhez a fiatal lányhoz Isten küldötte?</a:t>
            </a:r>
          </a:p>
        </p:txBody>
      </p:sp>
    </p:spTree>
    <p:extLst>
      <p:ext uri="{BB962C8B-B14F-4D97-AF65-F5344CB8AC3E}">
        <p14:creationId xmlns:p14="http://schemas.microsoft.com/office/powerpoint/2010/main" val="15074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-0.28164 0.0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 flipH="1">
            <a:off x="-160688" y="6129624"/>
            <a:ext cx="3445576" cy="1014125"/>
          </a:xfrm>
          <a:prstGeom prst="rect">
            <a:avLst/>
          </a:prstGeom>
          <a:solidFill>
            <a:srgbClr val="B9B195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/>
          </p:cNvPicPr>
          <p:nvPr/>
        </p:nvPicPr>
        <p:blipFill rotWithShape="1">
          <a:blip r:embed="rId2"/>
          <a:srcRect t="19175"/>
          <a:stretch/>
        </p:blipFill>
        <p:spPr>
          <a:xfrm>
            <a:off x="0" y="38100"/>
            <a:ext cx="1220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grpSp>
        <p:nvGrpSpPr>
          <p:cNvPr id="10" name="Csoportba foglalás 9"/>
          <p:cNvGrpSpPr/>
          <p:nvPr/>
        </p:nvGrpSpPr>
        <p:grpSpPr>
          <a:xfrm>
            <a:off x="9648226" y="2324100"/>
            <a:ext cx="1691537" cy="4076700"/>
            <a:chOff x="7700112" y="1601678"/>
            <a:chExt cx="2162175" cy="5262098"/>
          </a:xfrm>
        </p:grpSpPr>
        <p:sp>
          <p:nvSpPr>
            <p:cNvPr id="11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sp>
        <p:nvSpPr>
          <p:cNvPr id="15" name="Ellipszis buborék 14"/>
          <p:cNvSpPr/>
          <p:nvPr/>
        </p:nvSpPr>
        <p:spPr>
          <a:xfrm>
            <a:off x="209550" y="38101"/>
            <a:ext cx="3075338" cy="2705100"/>
          </a:xfrm>
          <a:prstGeom prst="wedgeEllipseCallout">
            <a:avLst>
              <a:gd name="adj1" fmla="val 53779"/>
              <a:gd name="adj2" fmla="val 42270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Gábriel vagyok. Isten küldött hozzád, Mária.</a:t>
            </a:r>
            <a:endParaRPr lang="hu-HU" sz="2800" dirty="0">
              <a:solidFill>
                <a:srgbClr val="463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5 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/>
          <p:cNvSpPr/>
          <p:nvPr/>
        </p:nvSpPr>
        <p:spPr>
          <a:xfrm>
            <a:off x="-1969612" y="171450"/>
            <a:ext cx="5124450" cy="7923179"/>
          </a:xfrm>
          <a:prstGeom prst="ellipse">
            <a:avLst/>
          </a:prstGeom>
          <a:solidFill>
            <a:srgbClr val="FBFAF0">
              <a:alpha val="19000"/>
            </a:srgbClr>
          </a:solidFill>
          <a:ln>
            <a:noFill/>
          </a:ln>
          <a:effectLst>
            <a:glow rad="228600">
              <a:srgbClr val="FBFAF0">
                <a:alpha val="17000"/>
              </a:srgbClr>
            </a:glow>
            <a:softEdge rad="1079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6242230" y="3518504"/>
            <a:ext cx="2261972" cy="50292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grpSp>
        <p:nvGrpSpPr>
          <p:cNvPr id="15" name="Csoportba foglalás 14"/>
          <p:cNvGrpSpPr/>
          <p:nvPr/>
        </p:nvGrpSpPr>
        <p:grpSpPr>
          <a:xfrm>
            <a:off x="-325713" y="1481959"/>
            <a:ext cx="3545619" cy="5691566"/>
            <a:chOff x="7371646" y="92438"/>
            <a:chExt cx="3545619" cy="5691566"/>
          </a:xfrm>
        </p:grpSpPr>
        <p:sp>
          <p:nvSpPr>
            <p:cNvPr id="16" name="Ellipszis 9"/>
            <p:cNvSpPr/>
            <p:nvPr/>
          </p:nvSpPr>
          <p:spPr>
            <a:xfrm>
              <a:off x="7769413" y="1319553"/>
              <a:ext cx="1096774" cy="2279521"/>
            </a:xfrm>
            <a:custGeom>
              <a:avLst/>
              <a:gdLst>
                <a:gd name="connsiteX0" fmla="*/ 0 w 996287"/>
                <a:gd name="connsiteY0" fmla="*/ 885101 h 1770202"/>
                <a:gd name="connsiteX1" fmla="*/ 498144 w 996287"/>
                <a:gd name="connsiteY1" fmla="*/ 0 h 1770202"/>
                <a:gd name="connsiteX2" fmla="*/ 996288 w 996287"/>
                <a:gd name="connsiteY2" fmla="*/ 885101 h 1770202"/>
                <a:gd name="connsiteX3" fmla="*/ 498144 w 996287"/>
                <a:gd name="connsiteY3" fmla="*/ 1770202 h 1770202"/>
                <a:gd name="connsiteX4" fmla="*/ 0 w 996287"/>
                <a:gd name="connsiteY4" fmla="*/ 885101 h 1770202"/>
                <a:gd name="connsiteX0" fmla="*/ 0 w 968992"/>
                <a:gd name="connsiteY0" fmla="*/ 878279 h 1770206"/>
                <a:gd name="connsiteX1" fmla="*/ 470848 w 968992"/>
                <a:gd name="connsiteY1" fmla="*/ 2 h 1770206"/>
                <a:gd name="connsiteX2" fmla="*/ 968992 w 968992"/>
                <a:gd name="connsiteY2" fmla="*/ 885103 h 1770206"/>
                <a:gd name="connsiteX3" fmla="*/ 470848 w 968992"/>
                <a:gd name="connsiteY3" fmla="*/ 1770204 h 1770206"/>
                <a:gd name="connsiteX4" fmla="*/ 0 w 968992"/>
                <a:gd name="connsiteY4" fmla="*/ 878279 h 1770206"/>
                <a:gd name="connsiteX0" fmla="*/ 27716 w 996708"/>
                <a:gd name="connsiteY0" fmla="*/ 899922 h 1791849"/>
                <a:gd name="connsiteX1" fmla="*/ 102777 w 996708"/>
                <a:gd name="connsiteY1" fmla="*/ 323808 h 1791849"/>
                <a:gd name="connsiteX2" fmla="*/ 498564 w 996708"/>
                <a:gd name="connsiteY2" fmla="*/ 21645 h 1791849"/>
                <a:gd name="connsiteX3" fmla="*/ 996708 w 996708"/>
                <a:gd name="connsiteY3" fmla="*/ 906746 h 1791849"/>
                <a:gd name="connsiteX4" fmla="*/ 498564 w 996708"/>
                <a:gd name="connsiteY4" fmla="*/ 1791847 h 1791849"/>
                <a:gd name="connsiteX5" fmla="*/ 27716 w 996708"/>
                <a:gd name="connsiteY5" fmla="*/ 899922 h 1791849"/>
                <a:gd name="connsiteX0" fmla="*/ 27716 w 1005246"/>
                <a:gd name="connsiteY0" fmla="*/ 883289 h 1775215"/>
                <a:gd name="connsiteX1" fmla="*/ 102777 w 1005246"/>
                <a:gd name="connsiteY1" fmla="*/ 307175 h 1775215"/>
                <a:gd name="connsiteX2" fmla="*/ 498564 w 1005246"/>
                <a:gd name="connsiteY2" fmla="*/ 5012 h 1775215"/>
                <a:gd name="connsiteX3" fmla="*/ 832932 w 1005246"/>
                <a:gd name="connsiteY3" fmla="*/ 177523 h 1775215"/>
                <a:gd name="connsiteX4" fmla="*/ 996708 w 1005246"/>
                <a:gd name="connsiteY4" fmla="*/ 890113 h 1775215"/>
                <a:gd name="connsiteX5" fmla="*/ 498564 w 1005246"/>
                <a:gd name="connsiteY5" fmla="*/ 1775214 h 1775215"/>
                <a:gd name="connsiteX6" fmla="*/ 27716 w 1005246"/>
                <a:gd name="connsiteY6" fmla="*/ 883289 h 1775215"/>
                <a:gd name="connsiteX0" fmla="*/ 27716 w 868701"/>
                <a:gd name="connsiteY0" fmla="*/ 883289 h 1775253"/>
                <a:gd name="connsiteX1" fmla="*/ 102777 w 868701"/>
                <a:gd name="connsiteY1" fmla="*/ 307175 h 1775253"/>
                <a:gd name="connsiteX2" fmla="*/ 498564 w 868701"/>
                <a:gd name="connsiteY2" fmla="*/ 5012 h 1775253"/>
                <a:gd name="connsiteX3" fmla="*/ 832932 w 868701"/>
                <a:gd name="connsiteY3" fmla="*/ 177523 h 1775253"/>
                <a:gd name="connsiteX4" fmla="*/ 791991 w 868701"/>
                <a:gd name="connsiteY4" fmla="*/ 917408 h 1775253"/>
                <a:gd name="connsiteX5" fmla="*/ 498564 w 868701"/>
                <a:gd name="connsiteY5" fmla="*/ 1775214 h 1775253"/>
                <a:gd name="connsiteX6" fmla="*/ 27716 w 868701"/>
                <a:gd name="connsiteY6" fmla="*/ 883289 h 1775253"/>
                <a:gd name="connsiteX0" fmla="*/ 27716 w 856759"/>
                <a:gd name="connsiteY0" fmla="*/ 883289 h 1775253"/>
                <a:gd name="connsiteX1" fmla="*/ 102777 w 856759"/>
                <a:gd name="connsiteY1" fmla="*/ 307175 h 1775253"/>
                <a:gd name="connsiteX2" fmla="*/ 498564 w 856759"/>
                <a:gd name="connsiteY2" fmla="*/ 5012 h 1775253"/>
                <a:gd name="connsiteX3" fmla="*/ 832932 w 856759"/>
                <a:gd name="connsiteY3" fmla="*/ 177523 h 1775253"/>
                <a:gd name="connsiteX4" fmla="*/ 791991 w 856759"/>
                <a:gd name="connsiteY4" fmla="*/ 917408 h 1775253"/>
                <a:gd name="connsiteX5" fmla="*/ 498564 w 856759"/>
                <a:gd name="connsiteY5" fmla="*/ 1775214 h 1775253"/>
                <a:gd name="connsiteX6" fmla="*/ 27716 w 856759"/>
                <a:gd name="connsiteY6" fmla="*/ 883289 h 1775253"/>
                <a:gd name="connsiteX0" fmla="*/ 27716 w 865500"/>
                <a:gd name="connsiteY0" fmla="*/ 883289 h 2180001"/>
                <a:gd name="connsiteX1" fmla="*/ 102777 w 865500"/>
                <a:gd name="connsiteY1" fmla="*/ 307175 h 2180001"/>
                <a:gd name="connsiteX2" fmla="*/ 498564 w 865500"/>
                <a:gd name="connsiteY2" fmla="*/ 5012 h 2180001"/>
                <a:gd name="connsiteX3" fmla="*/ 832932 w 865500"/>
                <a:gd name="connsiteY3" fmla="*/ 177523 h 2180001"/>
                <a:gd name="connsiteX4" fmla="*/ 791991 w 865500"/>
                <a:gd name="connsiteY4" fmla="*/ 917408 h 2180001"/>
                <a:gd name="connsiteX5" fmla="*/ 703280 w 865500"/>
                <a:gd name="connsiteY5" fmla="*/ 2142800 h 2180001"/>
                <a:gd name="connsiteX6" fmla="*/ 498564 w 865500"/>
                <a:gd name="connsiteY6" fmla="*/ 1775214 h 2180001"/>
                <a:gd name="connsiteX7" fmla="*/ 27716 w 865500"/>
                <a:gd name="connsiteY7" fmla="*/ 883289 h 2180001"/>
                <a:gd name="connsiteX0" fmla="*/ 342019 w 1179803"/>
                <a:gd name="connsiteY0" fmla="*/ 883289 h 2220268"/>
                <a:gd name="connsiteX1" fmla="*/ 417080 w 1179803"/>
                <a:gd name="connsiteY1" fmla="*/ 307175 h 2220268"/>
                <a:gd name="connsiteX2" fmla="*/ 812867 w 1179803"/>
                <a:gd name="connsiteY2" fmla="*/ 5012 h 2220268"/>
                <a:gd name="connsiteX3" fmla="*/ 1147235 w 1179803"/>
                <a:gd name="connsiteY3" fmla="*/ 177523 h 2220268"/>
                <a:gd name="connsiteX4" fmla="*/ 1106294 w 1179803"/>
                <a:gd name="connsiteY4" fmla="*/ 917408 h 2220268"/>
                <a:gd name="connsiteX5" fmla="*/ 1017583 w 1179803"/>
                <a:gd name="connsiteY5" fmla="*/ 2142800 h 2220268"/>
                <a:gd name="connsiteX6" fmla="*/ 21297 w 1179803"/>
                <a:gd name="connsiteY6" fmla="*/ 2014049 h 2220268"/>
                <a:gd name="connsiteX7" fmla="*/ 342019 w 1179803"/>
                <a:gd name="connsiteY7" fmla="*/ 883289 h 2220268"/>
                <a:gd name="connsiteX0" fmla="*/ 345154 w 1182938"/>
                <a:gd name="connsiteY0" fmla="*/ 883289 h 2220268"/>
                <a:gd name="connsiteX1" fmla="*/ 420215 w 1182938"/>
                <a:gd name="connsiteY1" fmla="*/ 307175 h 2220268"/>
                <a:gd name="connsiteX2" fmla="*/ 816002 w 1182938"/>
                <a:gd name="connsiteY2" fmla="*/ 5012 h 2220268"/>
                <a:gd name="connsiteX3" fmla="*/ 1150370 w 1182938"/>
                <a:gd name="connsiteY3" fmla="*/ 177523 h 2220268"/>
                <a:gd name="connsiteX4" fmla="*/ 1109429 w 1182938"/>
                <a:gd name="connsiteY4" fmla="*/ 917408 h 2220268"/>
                <a:gd name="connsiteX5" fmla="*/ 1020718 w 1182938"/>
                <a:gd name="connsiteY5" fmla="*/ 2142800 h 2220268"/>
                <a:gd name="connsiteX6" fmla="*/ 24432 w 1182938"/>
                <a:gd name="connsiteY6" fmla="*/ 2014049 h 2220268"/>
                <a:gd name="connsiteX7" fmla="*/ 345154 w 1182938"/>
                <a:gd name="connsiteY7" fmla="*/ 883289 h 2220268"/>
                <a:gd name="connsiteX0" fmla="*/ 345154 w 1157195"/>
                <a:gd name="connsiteY0" fmla="*/ 887498 h 2224477"/>
                <a:gd name="connsiteX1" fmla="*/ 420215 w 1157195"/>
                <a:gd name="connsiteY1" fmla="*/ 311384 h 2224477"/>
                <a:gd name="connsiteX2" fmla="*/ 816002 w 1157195"/>
                <a:gd name="connsiteY2" fmla="*/ 9221 h 2224477"/>
                <a:gd name="connsiteX3" fmla="*/ 1116250 w 1157195"/>
                <a:gd name="connsiteY3" fmla="*/ 154436 h 2224477"/>
                <a:gd name="connsiteX4" fmla="*/ 1109429 w 1157195"/>
                <a:gd name="connsiteY4" fmla="*/ 921617 h 2224477"/>
                <a:gd name="connsiteX5" fmla="*/ 1020718 w 1157195"/>
                <a:gd name="connsiteY5" fmla="*/ 2147009 h 2224477"/>
                <a:gd name="connsiteX6" fmla="*/ 24432 w 1157195"/>
                <a:gd name="connsiteY6" fmla="*/ 2018258 h 2224477"/>
                <a:gd name="connsiteX7" fmla="*/ 345154 w 1157195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109429 w 1116250"/>
                <a:gd name="connsiteY4" fmla="*/ 921617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816002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45154 w 1116250"/>
                <a:gd name="connsiteY0" fmla="*/ 887498 h 2224477"/>
                <a:gd name="connsiteX1" fmla="*/ 420215 w 1116250"/>
                <a:gd name="connsiteY1" fmla="*/ 311384 h 2224477"/>
                <a:gd name="connsiteX2" fmla="*/ 720468 w 1116250"/>
                <a:gd name="connsiteY2" fmla="*/ 9221 h 2224477"/>
                <a:gd name="connsiteX3" fmla="*/ 1116250 w 1116250"/>
                <a:gd name="connsiteY3" fmla="*/ 154436 h 2224477"/>
                <a:gd name="connsiteX4" fmla="*/ 1075309 w 1116250"/>
                <a:gd name="connsiteY4" fmla="*/ 996679 h 2224477"/>
                <a:gd name="connsiteX5" fmla="*/ 1020718 w 1116250"/>
                <a:gd name="connsiteY5" fmla="*/ 2147009 h 2224477"/>
                <a:gd name="connsiteX6" fmla="*/ 24432 w 1116250"/>
                <a:gd name="connsiteY6" fmla="*/ 2018258 h 2224477"/>
                <a:gd name="connsiteX7" fmla="*/ 345154 w 1116250"/>
                <a:gd name="connsiteY7" fmla="*/ 887498 h 2224477"/>
                <a:gd name="connsiteX0" fmla="*/ 320998 w 1092094"/>
                <a:gd name="connsiteY0" fmla="*/ 887498 h 2267341"/>
                <a:gd name="connsiteX1" fmla="*/ 396059 w 1092094"/>
                <a:gd name="connsiteY1" fmla="*/ 311384 h 2267341"/>
                <a:gd name="connsiteX2" fmla="*/ 696312 w 1092094"/>
                <a:gd name="connsiteY2" fmla="*/ 9221 h 2267341"/>
                <a:gd name="connsiteX3" fmla="*/ 1092094 w 1092094"/>
                <a:gd name="connsiteY3" fmla="*/ 154436 h 2267341"/>
                <a:gd name="connsiteX4" fmla="*/ 1051153 w 1092094"/>
                <a:gd name="connsiteY4" fmla="*/ 996679 h 2267341"/>
                <a:gd name="connsiteX5" fmla="*/ 996562 w 1092094"/>
                <a:gd name="connsiteY5" fmla="*/ 2147009 h 2267341"/>
                <a:gd name="connsiteX6" fmla="*/ 280055 w 1092094"/>
                <a:gd name="connsiteY6" fmla="*/ 2222072 h 2267341"/>
                <a:gd name="connsiteX7" fmla="*/ 276 w 1092094"/>
                <a:gd name="connsiteY7" fmla="*/ 2018258 h 2267341"/>
                <a:gd name="connsiteX8" fmla="*/ 320998 w 1092094"/>
                <a:gd name="connsiteY8" fmla="*/ 887498 h 2267341"/>
                <a:gd name="connsiteX0" fmla="*/ 320853 w 1091949"/>
                <a:gd name="connsiteY0" fmla="*/ 887498 h 2267341"/>
                <a:gd name="connsiteX1" fmla="*/ 395914 w 1091949"/>
                <a:gd name="connsiteY1" fmla="*/ 311384 h 2267341"/>
                <a:gd name="connsiteX2" fmla="*/ 696167 w 1091949"/>
                <a:gd name="connsiteY2" fmla="*/ 9221 h 2267341"/>
                <a:gd name="connsiteX3" fmla="*/ 1091949 w 1091949"/>
                <a:gd name="connsiteY3" fmla="*/ 154436 h 2267341"/>
                <a:gd name="connsiteX4" fmla="*/ 1051008 w 1091949"/>
                <a:gd name="connsiteY4" fmla="*/ 996679 h 2267341"/>
                <a:gd name="connsiteX5" fmla="*/ 996417 w 1091949"/>
                <a:gd name="connsiteY5" fmla="*/ 2147009 h 2267341"/>
                <a:gd name="connsiteX6" fmla="*/ 279910 w 1091949"/>
                <a:gd name="connsiteY6" fmla="*/ 2222072 h 2267341"/>
                <a:gd name="connsiteX7" fmla="*/ 131 w 1091949"/>
                <a:gd name="connsiteY7" fmla="*/ 2018258 h 2267341"/>
                <a:gd name="connsiteX8" fmla="*/ 320853 w 1091949"/>
                <a:gd name="connsiteY8" fmla="*/ 887498 h 2267341"/>
                <a:gd name="connsiteX0" fmla="*/ 320853 w 1091949"/>
                <a:gd name="connsiteY0" fmla="*/ 887498 h 2222072"/>
                <a:gd name="connsiteX1" fmla="*/ 395914 w 1091949"/>
                <a:gd name="connsiteY1" fmla="*/ 311384 h 2222072"/>
                <a:gd name="connsiteX2" fmla="*/ 696167 w 1091949"/>
                <a:gd name="connsiteY2" fmla="*/ 9221 h 2222072"/>
                <a:gd name="connsiteX3" fmla="*/ 1091949 w 1091949"/>
                <a:gd name="connsiteY3" fmla="*/ 154436 h 2222072"/>
                <a:gd name="connsiteX4" fmla="*/ 1051008 w 1091949"/>
                <a:gd name="connsiteY4" fmla="*/ 996679 h 2222072"/>
                <a:gd name="connsiteX5" fmla="*/ 996417 w 1091949"/>
                <a:gd name="connsiteY5" fmla="*/ 2147009 h 2222072"/>
                <a:gd name="connsiteX6" fmla="*/ 279910 w 1091949"/>
                <a:gd name="connsiteY6" fmla="*/ 2222072 h 2222072"/>
                <a:gd name="connsiteX7" fmla="*/ 131 w 1091949"/>
                <a:gd name="connsiteY7" fmla="*/ 2018258 h 2222072"/>
                <a:gd name="connsiteX8" fmla="*/ 320853 w 1091949"/>
                <a:gd name="connsiteY8" fmla="*/ 887498 h 2222072"/>
                <a:gd name="connsiteX0" fmla="*/ 320853 w 1091949"/>
                <a:gd name="connsiteY0" fmla="*/ 887498 h 2312211"/>
                <a:gd name="connsiteX1" fmla="*/ 395914 w 1091949"/>
                <a:gd name="connsiteY1" fmla="*/ 311384 h 2312211"/>
                <a:gd name="connsiteX2" fmla="*/ 696167 w 1091949"/>
                <a:gd name="connsiteY2" fmla="*/ 9221 h 2312211"/>
                <a:gd name="connsiteX3" fmla="*/ 1091949 w 1091949"/>
                <a:gd name="connsiteY3" fmla="*/ 154436 h 2312211"/>
                <a:gd name="connsiteX4" fmla="*/ 1051008 w 1091949"/>
                <a:gd name="connsiteY4" fmla="*/ 996679 h 2312211"/>
                <a:gd name="connsiteX5" fmla="*/ 996417 w 1091949"/>
                <a:gd name="connsiteY5" fmla="*/ 2147009 h 2312211"/>
                <a:gd name="connsiteX6" fmla="*/ 580161 w 1091949"/>
                <a:gd name="connsiteY6" fmla="*/ 2310782 h 2312211"/>
                <a:gd name="connsiteX7" fmla="*/ 279910 w 1091949"/>
                <a:gd name="connsiteY7" fmla="*/ 2222072 h 2312211"/>
                <a:gd name="connsiteX8" fmla="*/ 131 w 1091949"/>
                <a:gd name="connsiteY8" fmla="*/ 2018258 h 2312211"/>
                <a:gd name="connsiteX9" fmla="*/ 320853 w 1091949"/>
                <a:gd name="connsiteY9" fmla="*/ 887498 h 2312211"/>
                <a:gd name="connsiteX0" fmla="*/ 320853 w 1091949"/>
                <a:gd name="connsiteY0" fmla="*/ 887498 h 2312102"/>
                <a:gd name="connsiteX1" fmla="*/ 395914 w 1091949"/>
                <a:gd name="connsiteY1" fmla="*/ 311384 h 2312102"/>
                <a:gd name="connsiteX2" fmla="*/ 696167 w 1091949"/>
                <a:gd name="connsiteY2" fmla="*/ 9221 h 2312102"/>
                <a:gd name="connsiteX3" fmla="*/ 1091949 w 1091949"/>
                <a:gd name="connsiteY3" fmla="*/ 154436 h 2312102"/>
                <a:gd name="connsiteX4" fmla="*/ 1051008 w 1091949"/>
                <a:gd name="connsiteY4" fmla="*/ 996679 h 2312102"/>
                <a:gd name="connsiteX5" fmla="*/ 996417 w 1091949"/>
                <a:gd name="connsiteY5" fmla="*/ 2147009 h 2312102"/>
                <a:gd name="connsiteX6" fmla="*/ 580161 w 1091949"/>
                <a:gd name="connsiteY6" fmla="*/ 2310782 h 2312102"/>
                <a:gd name="connsiteX7" fmla="*/ 518746 w 1091949"/>
                <a:gd name="connsiteY7" fmla="*/ 2092418 h 2312102"/>
                <a:gd name="connsiteX8" fmla="*/ 279910 w 1091949"/>
                <a:gd name="connsiteY8" fmla="*/ 2222072 h 2312102"/>
                <a:gd name="connsiteX9" fmla="*/ 131 w 1091949"/>
                <a:gd name="connsiteY9" fmla="*/ 2018258 h 2312102"/>
                <a:gd name="connsiteX10" fmla="*/ 320853 w 1091949"/>
                <a:gd name="connsiteY10" fmla="*/ 887498 h 2312102"/>
                <a:gd name="connsiteX0" fmla="*/ 320853 w 1091949"/>
                <a:gd name="connsiteY0" fmla="*/ 887498 h 2315084"/>
                <a:gd name="connsiteX1" fmla="*/ 395914 w 1091949"/>
                <a:gd name="connsiteY1" fmla="*/ 311384 h 2315084"/>
                <a:gd name="connsiteX2" fmla="*/ 696167 w 1091949"/>
                <a:gd name="connsiteY2" fmla="*/ 9221 h 2315084"/>
                <a:gd name="connsiteX3" fmla="*/ 1091949 w 1091949"/>
                <a:gd name="connsiteY3" fmla="*/ 154436 h 2315084"/>
                <a:gd name="connsiteX4" fmla="*/ 1051008 w 1091949"/>
                <a:gd name="connsiteY4" fmla="*/ 996679 h 2315084"/>
                <a:gd name="connsiteX5" fmla="*/ 996417 w 1091949"/>
                <a:gd name="connsiteY5" fmla="*/ 2147009 h 2315084"/>
                <a:gd name="connsiteX6" fmla="*/ 750758 w 1091949"/>
                <a:gd name="connsiteY6" fmla="*/ 2126537 h 2315084"/>
                <a:gd name="connsiteX7" fmla="*/ 580161 w 1091949"/>
                <a:gd name="connsiteY7" fmla="*/ 2310782 h 2315084"/>
                <a:gd name="connsiteX8" fmla="*/ 518746 w 1091949"/>
                <a:gd name="connsiteY8" fmla="*/ 2092418 h 2315084"/>
                <a:gd name="connsiteX9" fmla="*/ 279910 w 1091949"/>
                <a:gd name="connsiteY9" fmla="*/ 2222072 h 2315084"/>
                <a:gd name="connsiteX10" fmla="*/ 131 w 1091949"/>
                <a:gd name="connsiteY10" fmla="*/ 2018258 h 2315084"/>
                <a:gd name="connsiteX11" fmla="*/ 320853 w 1091949"/>
                <a:gd name="connsiteY11" fmla="*/ 887498 h 2315084"/>
                <a:gd name="connsiteX0" fmla="*/ 341313 w 1112409"/>
                <a:gd name="connsiteY0" fmla="*/ 887498 h 2315084"/>
                <a:gd name="connsiteX1" fmla="*/ 416374 w 1112409"/>
                <a:gd name="connsiteY1" fmla="*/ 311384 h 2315084"/>
                <a:gd name="connsiteX2" fmla="*/ 716627 w 1112409"/>
                <a:gd name="connsiteY2" fmla="*/ 9221 h 2315084"/>
                <a:gd name="connsiteX3" fmla="*/ 1112409 w 1112409"/>
                <a:gd name="connsiteY3" fmla="*/ 154436 h 2315084"/>
                <a:gd name="connsiteX4" fmla="*/ 1071468 w 1112409"/>
                <a:gd name="connsiteY4" fmla="*/ 996679 h 2315084"/>
                <a:gd name="connsiteX5" fmla="*/ 1016877 w 1112409"/>
                <a:gd name="connsiteY5" fmla="*/ 2147009 h 2315084"/>
                <a:gd name="connsiteX6" fmla="*/ 771218 w 1112409"/>
                <a:gd name="connsiteY6" fmla="*/ 2126537 h 2315084"/>
                <a:gd name="connsiteX7" fmla="*/ 600621 w 1112409"/>
                <a:gd name="connsiteY7" fmla="*/ 2310782 h 2315084"/>
                <a:gd name="connsiteX8" fmla="*/ 539206 w 1112409"/>
                <a:gd name="connsiteY8" fmla="*/ 2092418 h 2315084"/>
                <a:gd name="connsiteX9" fmla="*/ 300370 w 1112409"/>
                <a:gd name="connsiteY9" fmla="*/ 2222072 h 2315084"/>
                <a:gd name="connsiteX10" fmla="*/ 120 w 1112409"/>
                <a:gd name="connsiteY10" fmla="*/ 1943195 h 2315084"/>
                <a:gd name="connsiteX11" fmla="*/ 341313 w 1112409"/>
                <a:gd name="connsiteY11" fmla="*/ 887498 h 2315084"/>
                <a:gd name="connsiteX0" fmla="*/ 350095 w 1121191"/>
                <a:gd name="connsiteY0" fmla="*/ 887498 h 2315084"/>
                <a:gd name="connsiteX1" fmla="*/ 425156 w 1121191"/>
                <a:gd name="connsiteY1" fmla="*/ 311384 h 2315084"/>
                <a:gd name="connsiteX2" fmla="*/ 725409 w 1121191"/>
                <a:gd name="connsiteY2" fmla="*/ 9221 h 2315084"/>
                <a:gd name="connsiteX3" fmla="*/ 1121191 w 1121191"/>
                <a:gd name="connsiteY3" fmla="*/ 154436 h 2315084"/>
                <a:gd name="connsiteX4" fmla="*/ 1080250 w 1121191"/>
                <a:gd name="connsiteY4" fmla="*/ 996679 h 2315084"/>
                <a:gd name="connsiteX5" fmla="*/ 1025659 w 1121191"/>
                <a:gd name="connsiteY5" fmla="*/ 2147009 h 2315084"/>
                <a:gd name="connsiteX6" fmla="*/ 780000 w 1121191"/>
                <a:gd name="connsiteY6" fmla="*/ 2126537 h 2315084"/>
                <a:gd name="connsiteX7" fmla="*/ 609403 w 1121191"/>
                <a:gd name="connsiteY7" fmla="*/ 2310782 h 2315084"/>
                <a:gd name="connsiteX8" fmla="*/ 547988 w 1121191"/>
                <a:gd name="connsiteY8" fmla="*/ 2092418 h 2315084"/>
                <a:gd name="connsiteX9" fmla="*/ 309152 w 1121191"/>
                <a:gd name="connsiteY9" fmla="*/ 2222072 h 2315084"/>
                <a:gd name="connsiteX10" fmla="*/ 8902 w 1121191"/>
                <a:gd name="connsiteY10" fmla="*/ 1943195 h 2315084"/>
                <a:gd name="connsiteX11" fmla="*/ 350095 w 1121191"/>
                <a:gd name="connsiteY11" fmla="*/ 887498 h 2315084"/>
                <a:gd name="connsiteX0" fmla="*/ 341232 w 1112328"/>
                <a:gd name="connsiteY0" fmla="*/ 887498 h 2315084"/>
                <a:gd name="connsiteX1" fmla="*/ 416293 w 1112328"/>
                <a:gd name="connsiteY1" fmla="*/ 311384 h 2315084"/>
                <a:gd name="connsiteX2" fmla="*/ 716546 w 1112328"/>
                <a:gd name="connsiteY2" fmla="*/ 9221 h 2315084"/>
                <a:gd name="connsiteX3" fmla="*/ 1112328 w 1112328"/>
                <a:gd name="connsiteY3" fmla="*/ 154436 h 2315084"/>
                <a:gd name="connsiteX4" fmla="*/ 1071387 w 1112328"/>
                <a:gd name="connsiteY4" fmla="*/ 996679 h 2315084"/>
                <a:gd name="connsiteX5" fmla="*/ 1016796 w 1112328"/>
                <a:gd name="connsiteY5" fmla="*/ 2147009 h 2315084"/>
                <a:gd name="connsiteX6" fmla="*/ 771137 w 1112328"/>
                <a:gd name="connsiteY6" fmla="*/ 2126537 h 2315084"/>
                <a:gd name="connsiteX7" fmla="*/ 600540 w 1112328"/>
                <a:gd name="connsiteY7" fmla="*/ 2310782 h 2315084"/>
                <a:gd name="connsiteX8" fmla="*/ 539125 w 1112328"/>
                <a:gd name="connsiteY8" fmla="*/ 2092418 h 2315084"/>
                <a:gd name="connsiteX9" fmla="*/ 300289 w 1112328"/>
                <a:gd name="connsiteY9" fmla="*/ 2222072 h 2315084"/>
                <a:gd name="connsiteX10" fmla="*/ 39 w 1112328"/>
                <a:gd name="connsiteY10" fmla="*/ 1943195 h 2315084"/>
                <a:gd name="connsiteX11" fmla="*/ 279818 w 1112328"/>
                <a:gd name="connsiteY11" fmla="*/ 1430502 h 2315084"/>
                <a:gd name="connsiteX12" fmla="*/ 341232 w 1112328"/>
                <a:gd name="connsiteY12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5084"/>
                <a:gd name="connsiteX1" fmla="*/ 416254 w 1112289"/>
                <a:gd name="connsiteY1" fmla="*/ 311384 h 2315084"/>
                <a:gd name="connsiteX2" fmla="*/ 716507 w 1112289"/>
                <a:gd name="connsiteY2" fmla="*/ 9221 h 2315084"/>
                <a:gd name="connsiteX3" fmla="*/ 1112289 w 1112289"/>
                <a:gd name="connsiteY3" fmla="*/ 154436 h 2315084"/>
                <a:gd name="connsiteX4" fmla="*/ 1071348 w 1112289"/>
                <a:gd name="connsiteY4" fmla="*/ 996679 h 2315084"/>
                <a:gd name="connsiteX5" fmla="*/ 1016757 w 1112289"/>
                <a:gd name="connsiteY5" fmla="*/ 2147009 h 2315084"/>
                <a:gd name="connsiteX6" fmla="*/ 771098 w 1112289"/>
                <a:gd name="connsiteY6" fmla="*/ 2126537 h 2315084"/>
                <a:gd name="connsiteX7" fmla="*/ 600501 w 1112289"/>
                <a:gd name="connsiteY7" fmla="*/ 2310782 h 2315084"/>
                <a:gd name="connsiteX8" fmla="*/ 539086 w 1112289"/>
                <a:gd name="connsiteY8" fmla="*/ 2092418 h 2315084"/>
                <a:gd name="connsiteX9" fmla="*/ 300250 w 1112289"/>
                <a:gd name="connsiteY9" fmla="*/ 2222072 h 2315084"/>
                <a:gd name="connsiteX10" fmla="*/ 279778 w 1112289"/>
                <a:gd name="connsiteY10" fmla="*/ 1976412 h 2315084"/>
                <a:gd name="connsiteX11" fmla="*/ 0 w 1112289"/>
                <a:gd name="connsiteY11" fmla="*/ 1943195 h 2315084"/>
                <a:gd name="connsiteX12" fmla="*/ 279779 w 1112289"/>
                <a:gd name="connsiteY12" fmla="*/ 1430502 h 2315084"/>
                <a:gd name="connsiteX13" fmla="*/ 341193 w 1112289"/>
                <a:gd name="connsiteY13" fmla="*/ 887498 h 2315084"/>
                <a:gd name="connsiteX0" fmla="*/ 341193 w 1112289"/>
                <a:gd name="connsiteY0" fmla="*/ 887498 h 2314775"/>
                <a:gd name="connsiteX1" fmla="*/ 416254 w 1112289"/>
                <a:gd name="connsiteY1" fmla="*/ 311384 h 2314775"/>
                <a:gd name="connsiteX2" fmla="*/ 716507 w 1112289"/>
                <a:gd name="connsiteY2" fmla="*/ 9221 h 2314775"/>
                <a:gd name="connsiteX3" fmla="*/ 1112289 w 1112289"/>
                <a:gd name="connsiteY3" fmla="*/ 154436 h 2314775"/>
                <a:gd name="connsiteX4" fmla="*/ 1071348 w 1112289"/>
                <a:gd name="connsiteY4" fmla="*/ 996679 h 2314775"/>
                <a:gd name="connsiteX5" fmla="*/ 1016757 w 1112289"/>
                <a:gd name="connsiteY5" fmla="*/ 2147009 h 2314775"/>
                <a:gd name="connsiteX6" fmla="*/ 715000 w 1112289"/>
                <a:gd name="connsiteY6" fmla="*/ 2109708 h 2314775"/>
                <a:gd name="connsiteX7" fmla="*/ 600501 w 1112289"/>
                <a:gd name="connsiteY7" fmla="*/ 2310782 h 2314775"/>
                <a:gd name="connsiteX8" fmla="*/ 539086 w 1112289"/>
                <a:gd name="connsiteY8" fmla="*/ 2092418 h 2314775"/>
                <a:gd name="connsiteX9" fmla="*/ 300250 w 1112289"/>
                <a:gd name="connsiteY9" fmla="*/ 2222072 h 2314775"/>
                <a:gd name="connsiteX10" fmla="*/ 279778 w 1112289"/>
                <a:gd name="connsiteY10" fmla="*/ 1976412 h 2314775"/>
                <a:gd name="connsiteX11" fmla="*/ 0 w 1112289"/>
                <a:gd name="connsiteY11" fmla="*/ 1943195 h 2314775"/>
                <a:gd name="connsiteX12" fmla="*/ 279779 w 1112289"/>
                <a:gd name="connsiteY12" fmla="*/ 1430502 h 2314775"/>
                <a:gd name="connsiteX13" fmla="*/ 341193 w 1112289"/>
                <a:gd name="connsiteY13" fmla="*/ 887498 h 2314775"/>
                <a:gd name="connsiteX0" fmla="*/ 341193 w 1112289"/>
                <a:gd name="connsiteY0" fmla="*/ 887498 h 2317417"/>
                <a:gd name="connsiteX1" fmla="*/ 416254 w 1112289"/>
                <a:gd name="connsiteY1" fmla="*/ 311384 h 2317417"/>
                <a:gd name="connsiteX2" fmla="*/ 716507 w 1112289"/>
                <a:gd name="connsiteY2" fmla="*/ 9221 h 2317417"/>
                <a:gd name="connsiteX3" fmla="*/ 1112289 w 1112289"/>
                <a:gd name="connsiteY3" fmla="*/ 154436 h 2317417"/>
                <a:gd name="connsiteX4" fmla="*/ 1071348 w 1112289"/>
                <a:gd name="connsiteY4" fmla="*/ 996679 h 2317417"/>
                <a:gd name="connsiteX5" fmla="*/ 1016757 w 1112289"/>
                <a:gd name="connsiteY5" fmla="*/ 2147009 h 2317417"/>
                <a:gd name="connsiteX6" fmla="*/ 804254 w 1112289"/>
                <a:gd name="connsiteY6" fmla="*/ 2311411 h 2317417"/>
                <a:gd name="connsiteX7" fmla="*/ 715000 w 1112289"/>
                <a:gd name="connsiteY7" fmla="*/ 2109708 h 2317417"/>
                <a:gd name="connsiteX8" fmla="*/ 600501 w 1112289"/>
                <a:gd name="connsiteY8" fmla="*/ 2310782 h 2317417"/>
                <a:gd name="connsiteX9" fmla="*/ 539086 w 1112289"/>
                <a:gd name="connsiteY9" fmla="*/ 2092418 h 2317417"/>
                <a:gd name="connsiteX10" fmla="*/ 300250 w 1112289"/>
                <a:gd name="connsiteY10" fmla="*/ 2222072 h 2317417"/>
                <a:gd name="connsiteX11" fmla="*/ 279778 w 1112289"/>
                <a:gd name="connsiteY11" fmla="*/ 1976412 h 2317417"/>
                <a:gd name="connsiteX12" fmla="*/ 0 w 1112289"/>
                <a:gd name="connsiteY12" fmla="*/ 1943195 h 2317417"/>
                <a:gd name="connsiteX13" fmla="*/ 279779 w 1112289"/>
                <a:gd name="connsiteY13" fmla="*/ 1430502 h 2317417"/>
                <a:gd name="connsiteX14" fmla="*/ 341193 w 1112289"/>
                <a:gd name="connsiteY14" fmla="*/ 887498 h 2317417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539086 w 1112289"/>
                <a:gd name="connsiteY9" fmla="*/ 2092418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600501 w 1112289"/>
                <a:gd name="connsiteY8" fmla="*/ 2310782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79778 w 1112289"/>
                <a:gd name="connsiteY11" fmla="*/ 1976412 h 2321591"/>
                <a:gd name="connsiteX12" fmla="*/ 0 w 1112289"/>
                <a:gd name="connsiteY12" fmla="*/ 1943195 h 2321591"/>
                <a:gd name="connsiteX13" fmla="*/ 279779 w 1112289"/>
                <a:gd name="connsiteY13" fmla="*/ 1430502 h 2321591"/>
                <a:gd name="connsiteX14" fmla="*/ 341193 w 1112289"/>
                <a:gd name="connsiteY14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00250 w 1112289"/>
                <a:gd name="connsiteY10" fmla="*/ 2222072 h 2321591"/>
                <a:gd name="connsiteX11" fmla="*/ 243272 w 1112289"/>
                <a:gd name="connsiteY11" fmla="*/ 2137507 h 2321591"/>
                <a:gd name="connsiteX12" fmla="*/ 279778 w 1112289"/>
                <a:gd name="connsiteY12" fmla="*/ 1976412 h 2321591"/>
                <a:gd name="connsiteX13" fmla="*/ 0 w 1112289"/>
                <a:gd name="connsiteY13" fmla="*/ 1943195 h 2321591"/>
                <a:gd name="connsiteX14" fmla="*/ 279779 w 1112289"/>
                <a:gd name="connsiteY14" fmla="*/ 1430502 h 2321591"/>
                <a:gd name="connsiteX15" fmla="*/ 341193 w 1112289"/>
                <a:gd name="connsiteY15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61232 w 1112289"/>
                <a:gd name="connsiteY8" fmla="*/ 224907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1193 w 1112289"/>
                <a:gd name="connsiteY0" fmla="*/ 887498 h 2321591"/>
                <a:gd name="connsiteX1" fmla="*/ 416254 w 1112289"/>
                <a:gd name="connsiteY1" fmla="*/ 311384 h 2321591"/>
                <a:gd name="connsiteX2" fmla="*/ 716507 w 1112289"/>
                <a:gd name="connsiteY2" fmla="*/ 9221 h 2321591"/>
                <a:gd name="connsiteX3" fmla="*/ 1112289 w 1112289"/>
                <a:gd name="connsiteY3" fmla="*/ 154436 h 2321591"/>
                <a:gd name="connsiteX4" fmla="*/ 1071348 w 1112289"/>
                <a:gd name="connsiteY4" fmla="*/ 996679 h 2321591"/>
                <a:gd name="connsiteX5" fmla="*/ 1033587 w 1112289"/>
                <a:gd name="connsiteY5" fmla="*/ 2163838 h 2321591"/>
                <a:gd name="connsiteX6" fmla="*/ 804254 w 1112289"/>
                <a:gd name="connsiteY6" fmla="*/ 2311411 h 2321591"/>
                <a:gd name="connsiteX7" fmla="*/ 715000 w 1112289"/>
                <a:gd name="connsiteY7" fmla="*/ 2109708 h 2321591"/>
                <a:gd name="connsiteX8" fmla="*/ 533183 w 1112289"/>
                <a:gd name="connsiteY8" fmla="*/ 2237854 h 2321591"/>
                <a:gd name="connsiteX9" fmla="*/ 449328 w 1112289"/>
                <a:gd name="connsiteY9" fmla="*/ 2081199 h 2321591"/>
                <a:gd name="connsiteX10" fmla="*/ 394737 w 1112289"/>
                <a:gd name="connsiteY10" fmla="*/ 2187995 h 2321591"/>
                <a:gd name="connsiteX11" fmla="*/ 300250 w 1112289"/>
                <a:gd name="connsiteY11" fmla="*/ 2222072 h 2321591"/>
                <a:gd name="connsiteX12" fmla="*/ 243272 w 1112289"/>
                <a:gd name="connsiteY12" fmla="*/ 2137507 h 2321591"/>
                <a:gd name="connsiteX13" fmla="*/ 279778 w 1112289"/>
                <a:gd name="connsiteY13" fmla="*/ 1976412 h 2321591"/>
                <a:gd name="connsiteX14" fmla="*/ 0 w 1112289"/>
                <a:gd name="connsiteY14" fmla="*/ 1943195 h 2321591"/>
                <a:gd name="connsiteX15" fmla="*/ 279779 w 1112289"/>
                <a:gd name="connsiteY15" fmla="*/ 1430502 h 2321591"/>
                <a:gd name="connsiteX16" fmla="*/ 341193 w 1112289"/>
                <a:gd name="connsiteY16" fmla="*/ 887498 h 2321591"/>
                <a:gd name="connsiteX0" fmla="*/ 347209 w 1118305"/>
                <a:gd name="connsiteY0" fmla="*/ 887498 h 2321591"/>
                <a:gd name="connsiteX1" fmla="*/ 422270 w 1118305"/>
                <a:gd name="connsiteY1" fmla="*/ 311384 h 2321591"/>
                <a:gd name="connsiteX2" fmla="*/ 722523 w 1118305"/>
                <a:gd name="connsiteY2" fmla="*/ 9221 h 2321591"/>
                <a:gd name="connsiteX3" fmla="*/ 1118305 w 1118305"/>
                <a:gd name="connsiteY3" fmla="*/ 154436 h 2321591"/>
                <a:gd name="connsiteX4" fmla="*/ 1077364 w 1118305"/>
                <a:gd name="connsiteY4" fmla="*/ 996679 h 2321591"/>
                <a:gd name="connsiteX5" fmla="*/ 1039603 w 1118305"/>
                <a:gd name="connsiteY5" fmla="*/ 2163838 h 2321591"/>
                <a:gd name="connsiteX6" fmla="*/ 810270 w 1118305"/>
                <a:gd name="connsiteY6" fmla="*/ 2311411 h 2321591"/>
                <a:gd name="connsiteX7" fmla="*/ 721016 w 1118305"/>
                <a:gd name="connsiteY7" fmla="*/ 2109708 h 2321591"/>
                <a:gd name="connsiteX8" fmla="*/ 539199 w 1118305"/>
                <a:gd name="connsiteY8" fmla="*/ 2237854 h 2321591"/>
                <a:gd name="connsiteX9" fmla="*/ 455344 w 1118305"/>
                <a:gd name="connsiteY9" fmla="*/ 2081199 h 2321591"/>
                <a:gd name="connsiteX10" fmla="*/ 400753 w 1118305"/>
                <a:gd name="connsiteY10" fmla="*/ 2187995 h 2321591"/>
                <a:gd name="connsiteX11" fmla="*/ 306266 w 1118305"/>
                <a:gd name="connsiteY11" fmla="*/ 2222072 h 2321591"/>
                <a:gd name="connsiteX12" fmla="*/ 249288 w 1118305"/>
                <a:gd name="connsiteY12" fmla="*/ 2137507 h 2321591"/>
                <a:gd name="connsiteX13" fmla="*/ 285794 w 1118305"/>
                <a:gd name="connsiteY13" fmla="*/ 1976412 h 2321591"/>
                <a:gd name="connsiteX14" fmla="*/ 6016 w 1118305"/>
                <a:gd name="connsiteY14" fmla="*/ 1943195 h 2321591"/>
                <a:gd name="connsiteX15" fmla="*/ 109043 w 1118305"/>
                <a:gd name="connsiteY15" fmla="*/ 1705551 h 2321591"/>
                <a:gd name="connsiteX16" fmla="*/ 285795 w 1118305"/>
                <a:gd name="connsiteY16" fmla="*/ 1430502 h 2321591"/>
                <a:gd name="connsiteX17" fmla="*/ 347209 w 1118305"/>
                <a:gd name="connsiteY17" fmla="*/ 887498 h 2321591"/>
                <a:gd name="connsiteX0" fmla="*/ 326276 w 1097372"/>
                <a:gd name="connsiteY0" fmla="*/ 887498 h 2321591"/>
                <a:gd name="connsiteX1" fmla="*/ 401337 w 1097372"/>
                <a:gd name="connsiteY1" fmla="*/ 311384 h 2321591"/>
                <a:gd name="connsiteX2" fmla="*/ 701590 w 1097372"/>
                <a:gd name="connsiteY2" fmla="*/ 9221 h 2321591"/>
                <a:gd name="connsiteX3" fmla="*/ 1097372 w 1097372"/>
                <a:gd name="connsiteY3" fmla="*/ 154436 h 2321591"/>
                <a:gd name="connsiteX4" fmla="*/ 1056431 w 1097372"/>
                <a:gd name="connsiteY4" fmla="*/ 996679 h 2321591"/>
                <a:gd name="connsiteX5" fmla="*/ 1018670 w 1097372"/>
                <a:gd name="connsiteY5" fmla="*/ 2163838 h 2321591"/>
                <a:gd name="connsiteX6" fmla="*/ 789337 w 1097372"/>
                <a:gd name="connsiteY6" fmla="*/ 2311411 h 2321591"/>
                <a:gd name="connsiteX7" fmla="*/ 700083 w 1097372"/>
                <a:gd name="connsiteY7" fmla="*/ 2109708 h 2321591"/>
                <a:gd name="connsiteX8" fmla="*/ 518266 w 1097372"/>
                <a:gd name="connsiteY8" fmla="*/ 2237854 h 2321591"/>
                <a:gd name="connsiteX9" fmla="*/ 434411 w 1097372"/>
                <a:gd name="connsiteY9" fmla="*/ 2081199 h 2321591"/>
                <a:gd name="connsiteX10" fmla="*/ 379820 w 1097372"/>
                <a:gd name="connsiteY10" fmla="*/ 2187995 h 2321591"/>
                <a:gd name="connsiteX11" fmla="*/ 285333 w 1097372"/>
                <a:gd name="connsiteY11" fmla="*/ 2222072 h 2321591"/>
                <a:gd name="connsiteX12" fmla="*/ 228355 w 1097372"/>
                <a:gd name="connsiteY12" fmla="*/ 2137507 h 2321591"/>
                <a:gd name="connsiteX13" fmla="*/ 264861 w 1097372"/>
                <a:gd name="connsiteY13" fmla="*/ 1976412 h 2321591"/>
                <a:gd name="connsiteX14" fmla="*/ 7522 w 1097372"/>
                <a:gd name="connsiteY14" fmla="*/ 1976854 h 2321591"/>
                <a:gd name="connsiteX15" fmla="*/ 88110 w 1097372"/>
                <a:gd name="connsiteY15" fmla="*/ 1705551 h 2321591"/>
                <a:gd name="connsiteX16" fmla="*/ 264862 w 1097372"/>
                <a:gd name="connsiteY16" fmla="*/ 1430502 h 2321591"/>
                <a:gd name="connsiteX17" fmla="*/ 326276 w 1097372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85035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321591"/>
                <a:gd name="connsiteX1" fmla="*/ 421510 w 1117545"/>
                <a:gd name="connsiteY1" fmla="*/ 311384 h 2321591"/>
                <a:gd name="connsiteX2" fmla="*/ 721763 w 1117545"/>
                <a:gd name="connsiteY2" fmla="*/ 9221 h 2321591"/>
                <a:gd name="connsiteX3" fmla="*/ 1117545 w 1117545"/>
                <a:gd name="connsiteY3" fmla="*/ 154436 h 2321591"/>
                <a:gd name="connsiteX4" fmla="*/ 1076604 w 1117545"/>
                <a:gd name="connsiteY4" fmla="*/ 996679 h 2321591"/>
                <a:gd name="connsiteX5" fmla="*/ 1038843 w 1117545"/>
                <a:gd name="connsiteY5" fmla="*/ 2163838 h 2321591"/>
                <a:gd name="connsiteX6" fmla="*/ 809510 w 1117545"/>
                <a:gd name="connsiteY6" fmla="*/ 2311411 h 2321591"/>
                <a:gd name="connsiteX7" fmla="*/ 720256 w 1117545"/>
                <a:gd name="connsiteY7" fmla="*/ 2109708 h 2321591"/>
                <a:gd name="connsiteX8" fmla="*/ 538439 w 1117545"/>
                <a:gd name="connsiteY8" fmla="*/ 2237854 h 2321591"/>
                <a:gd name="connsiteX9" fmla="*/ 454584 w 1117545"/>
                <a:gd name="connsiteY9" fmla="*/ 2081199 h 2321591"/>
                <a:gd name="connsiteX10" fmla="*/ 399993 w 1117545"/>
                <a:gd name="connsiteY10" fmla="*/ 2187995 h 2321591"/>
                <a:gd name="connsiteX11" fmla="*/ 305506 w 1117545"/>
                <a:gd name="connsiteY11" fmla="*/ 2222072 h 2321591"/>
                <a:gd name="connsiteX12" fmla="*/ 248528 w 1117545"/>
                <a:gd name="connsiteY12" fmla="*/ 2137507 h 2321591"/>
                <a:gd name="connsiteX13" fmla="*/ 285034 w 1117545"/>
                <a:gd name="connsiteY13" fmla="*/ 1976412 h 2321591"/>
                <a:gd name="connsiteX14" fmla="*/ 27695 w 1117545"/>
                <a:gd name="connsiteY14" fmla="*/ 1976854 h 2321591"/>
                <a:gd name="connsiteX15" fmla="*/ 108283 w 1117545"/>
                <a:gd name="connsiteY15" fmla="*/ 1705551 h 2321591"/>
                <a:gd name="connsiteX16" fmla="*/ 254890 w 1117545"/>
                <a:gd name="connsiteY16" fmla="*/ 1430502 h 2321591"/>
                <a:gd name="connsiteX17" fmla="*/ 346449 w 1117545"/>
                <a:gd name="connsiteY17" fmla="*/ 887498 h 2321591"/>
                <a:gd name="connsiteX0" fmla="*/ 346449 w 1117545"/>
                <a:gd name="connsiteY0" fmla="*/ 887498 h 2296884"/>
                <a:gd name="connsiteX1" fmla="*/ 421510 w 1117545"/>
                <a:gd name="connsiteY1" fmla="*/ 311384 h 2296884"/>
                <a:gd name="connsiteX2" fmla="*/ 721763 w 1117545"/>
                <a:gd name="connsiteY2" fmla="*/ 9221 h 2296884"/>
                <a:gd name="connsiteX3" fmla="*/ 1117545 w 1117545"/>
                <a:gd name="connsiteY3" fmla="*/ 154436 h 2296884"/>
                <a:gd name="connsiteX4" fmla="*/ 1076604 w 1117545"/>
                <a:gd name="connsiteY4" fmla="*/ 996679 h 2296884"/>
                <a:gd name="connsiteX5" fmla="*/ 1038843 w 1117545"/>
                <a:gd name="connsiteY5" fmla="*/ 2163838 h 2296884"/>
                <a:gd name="connsiteX6" fmla="*/ 779365 w 1117545"/>
                <a:gd name="connsiteY6" fmla="*/ 2271217 h 2296884"/>
                <a:gd name="connsiteX7" fmla="*/ 720256 w 1117545"/>
                <a:gd name="connsiteY7" fmla="*/ 2109708 h 2296884"/>
                <a:gd name="connsiteX8" fmla="*/ 538439 w 1117545"/>
                <a:gd name="connsiteY8" fmla="*/ 2237854 h 2296884"/>
                <a:gd name="connsiteX9" fmla="*/ 454584 w 1117545"/>
                <a:gd name="connsiteY9" fmla="*/ 2081199 h 2296884"/>
                <a:gd name="connsiteX10" fmla="*/ 399993 w 1117545"/>
                <a:gd name="connsiteY10" fmla="*/ 2187995 h 2296884"/>
                <a:gd name="connsiteX11" fmla="*/ 305506 w 1117545"/>
                <a:gd name="connsiteY11" fmla="*/ 2222072 h 2296884"/>
                <a:gd name="connsiteX12" fmla="*/ 248528 w 1117545"/>
                <a:gd name="connsiteY12" fmla="*/ 2137507 h 2296884"/>
                <a:gd name="connsiteX13" fmla="*/ 285034 w 1117545"/>
                <a:gd name="connsiteY13" fmla="*/ 1976412 h 2296884"/>
                <a:gd name="connsiteX14" fmla="*/ 27695 w 1117545"/>
                <a:gd name="connsiteY14" fmla="*/ 1976854 h 2296884"/>
                <a:gd name="connsiteX15" fmla="*/ 108283 w 1117545"/>
                <a:gd name="connsiteY15" fmla="*/ 1705551 h 2296884"/>
                <a:gd name="connsiteX16" fmla="*/ 254890 w 1117545"/>
                <a:gd name="connsiteY16" fmla="*/ 1430502 h 2296884"/>
                <a:gd name="connsiteX17" fmla="*/ 346449 w 1117545"/>
                <a:gd name="connsiteY17" fmla="*/ 887498 h 2296884"/>
                <a:gd name="connsiteX0" fmla="*/ 346449 w 1117545"/>
                <a:gd name="connsiteY0" fmla="*/ 887498 h 2279521"/>
                <a:gd name="connsiteX1" fmla="*/ 421510 w 1117545"/>
                <a:gd name="connsiteY1" fmla="*/ 311384 h 2279521"/>
                <a:gd name="connsiteX2" fmla="*/ 721763 w 1117545"/>
                <a:gd name="connsiteY2" fmla="*/ 9221 h 2279521"/>
                <a:gd name="connsiteX3" fmla="*/ 1117545 w 1117545"/>
                <a:gd name="connsiteY3" fmla="*/ 154436 h 2279521"/>
                <a:gd name="connsiteX4" fmla="*/ 1076604 w 1117545"/>
                <a:gd name="connsiteY4" fmla="*/ 996679 h 2279521"/>
                <a:gd name="connsiteX5" fmla="*/ 1038843 w 1117545"/>
                <a:gd name="connsiteY5" fmla="*/ 2163838 h 2279521"/>
                <a:gd name="connsiteX6" fmla="*/ 779365 w 1117545"/>
                <a:gd name="connsiteY6" fmla="*/ 2271217 h 2279521"/>
                <a:gd name="connsiteX7" fmla="*/ 720256 w 1117545"/>
                <a:gd name="connsiteY7" fmla="*/ 2109708 h 2279521"/>
                <a:gd name="connsiteX8" fmla="*/ 538439 w 1117545"/>
                <a:gd name="connsiteY8" fmla="*/ 2237854 h 2279521"/>
                <a:gd name="connsiteX9" fmla="*/ 454584 w 1117545"/>
                <a:gd name="connsiteY9" fmla="*/ 2081199 h 2279521"/>
                <a:gd name="connsiteX10" fmla="*/ 399993 w 1117545"/>
                <a:gd name="connsiteY10" fmla="*/ 2187995 h 2279521"/>
                <a:gd name="connsiteX11" fmla="*/ 305506 w 1117545"/>
                <a:gd name="connsiteY11" fmla="*/ 2222072 h 2279521"/>
                <a:gd name="connsiteX12" fmla="*/ 248528 w 1117545"/>
                <a:gd name="connsiteY12" fmla="*/ 2137507 h 2279521"/>
                <a:gd name="connsiteX13" fmla="*/ 285034 w 1117545"/>
                <a:gd name="connsiteY13" fmla="*/ 1976412 h 2279521"/>
                <a:gd name="connsiteX14" fmla="*/ 27695 w 1117545"/>
                <a:gd name="connsiteY14" fmla="*/ 1976854 h 2279521"/>
                <a:gd name="connsiteX15" fmla="*/ 108283 w 1117545"/>
                <a:gd name="connsiteY15" fmla="*/ 1705551 h 2279521"/>
                <a:gd name="connsiteX16" fmla="*/ 254890 w 1117545"/>
                <a:gd name="connsiteY16" fmla="*/ 1430502 h 2279521"/>
                <a:gd name="connsiteX17" fmla="*/ 346449 w 1117545"/>
                <a:gd name="connsiteY17" fmla="*/ 887498 h 2279521"/>
                <a:gd name="connsiteX0" fmla="*/ 325678 w 1096774"/>
                <a:gd name="connsiteY0" fmla="*/ 887498 h 2279521"/>
                <a:gd name="connsiteX1" fmla="*/ 400739 w 1096774"/>
                <a:gd name="connsiteY1" fmla="*/ 311384 h 2279521"/>
                <a:gd name="connsiteX2" fmla="*/ 700992 w 1096774"/>
                <a:gd name="connsiteY2" fmla="*/ 9221 h 2279521"/>
                <a:gd name="connsiteX3" fmla="*/ 1096774 w 1096774"/>
                <a:gd name="connsiteY3" fmla="*/ 154436 h 2279521"/>
                <a:gd name="connsiteX4" fmla="*/ 1055833 w 1096774"/>
                <a:gd name="connsiteY4" fmla="*/ 996679 h 2279521"/>
                <a:gd name="connsiteX5" fmla="*/ 1018072 w 1096774"/>
                <a:gd name="connsiteY5" fmla="*/ 2163838 h 2279521"/>
                <a:gd name="connsiteX6" fmla="*/ 758594 w 1096774"/>
                <a:gd name="connsiteY6" fmla="*/ 2271217 h 2279521"/>
                <a:gd name="connsiteX7" fmla="*/ 699485 w 1096774"/>
                <a:gd name="connsiteY7" fmla="*/ 2109708 h 2279521"/>
                <a:gd name="connsiteX8" fmla="*/ 517668 w 1096774"/>
                <a:gd name="connsiteY8" fmla="*/ 2237854 h 2279521"/>
                <a:gd name="connsiteX9" fmla="*/ 433813 w 1096774"/>
                <a:gd name="connsiteY9" fmla="*/ 2081199 h 2279521"/>
                <a:gd name="connsiteX10" fmla="*/ 379222 w 1096774"/>
                <a:gd name="connsiteY10" fmla="*/ 2187995 h 2279521"/>
                <a:gd name="connsiteX11" fmla="*/ 284735 w 1096774"/>
                <a:gd name="connsiteY11" fmla="*/ 2222072 h 2279521"/>
                <a:gd name="connsiteX12" fmla="*/ 227757 w 1096774"/>
                <a:gd name="connsiteY12" fmla="*/ 2137507 h 2279521"/>
                <a:gd name="connsiteX13" fmla="*/ 254215 w 1096774"/>
                <a:gd name="connsiteY13" fmla="*/ 1966364 h 2279521"/>
                <a:gd name="connsiteX14" fmla="*/ 6924 w 1096774"/>
                <a:gd name="connsiteY14" fmla="*/ 1976854 h 2279521"/>
                <a:gd name="connsiteX15" fmla="*/ 87512 w 1096774"/>
                <a:gd name="connsiteY15" fmla="*/ 1705551 h 2279521"/>
                <a:gd name="connsiteX16" fmla="*/ 234119 w 1096774"/>
                <a:gd name="connsiteY16" fmla="*/ 1430502 h 2279521"/>
                <a:gd name="connsiteX17" fmla="*/ 325678 w 1096774"/>
                <a:gd name="connsiteY17" fmla="*/ 887498 h 2279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96774" h="2279521">
                  <a:moveTo>
                    <a:pt x="325678" y="887498"/>
                  </a:moveTo>
                  <a:cubicBezTo>
                    <a:pt x="353448" y="700978"/>
                    <a:pt x="355922" y="536302"/>
                    <a:pt x="400739" y="311384"/>
                  </a:cubicBezTo>
                  <a:cubicBezTo>
                    <a:pt x="479214" y="165005"/>
                    <a:pt x="584986" y="35379"/>
                    <a:pt x="700992" y="9221"/>
                  </a:cubicBezTo>
                  <a:cubicBezTo>
                    <a:pt x="816998" y="-16937"/>
                    <a:pt x="1013750" y="6919"/>
                    <a:pt x="1096774" y="154436"/>
                  </a:cubicBezTo>
                  <a:cubicBezTo>
                    <a:pt x="1029673" y="472550"/>
                    <a:pt x="1080854" y="793100"/>
                    <a:pt x="1055833" y="996679"/>
                  </a:cubicBezTo>
                  <a:cubicBezTo>
                    <a:pt x="1112699" y="1602867"/>
                    <a:pt x="1066977" y="2020870"/>
                    <a:pt x="1018072" y="2163838"/>
                  </a:cubicBezTo>
                  <a:cubicBezTo>
                    <a:pt x="995410" y="2313669"/>
                    <a:pt x="808887" y="2277434"/>
                    <a:pt x="758594" y="2271217"/>
                  </a:cubicBezTo>
                  <a:cubicBezTo>
                    <a:pt x="708301" y="2265000"/>
                    <a:pt x="750273" y="2095788"/>
                    <a:pt x="699485" y="2109708"/>
                  </a:cubicBezTo>
                  <a:cubicBezTo>
                    <a:pt x="648697" y="2123628"/>
                    <a:pt x="653408" y="2258039"/>
                    <a:pt x="517668" y="2237854"/>
                  </a:cubicBezTo>
                  <a:cubicBezTo>
                    <a:pt x="418722" y="2258326"/>
                    <a:pt x="483855" y="2095984"/>
                    <a:pt x="433813" y="2081199"/>
                  </a:cubicBezTo>
                  <a:cubicBezTo>
                    <a:pt x="399519" y="2068214"/>
                    <a:pt x="404068" y="2164516"/>
                    <a:pt x="379222" y="2187995"/>
                  </a:cubicBezTo>
                  <a:cubicBezTo>
                    <a:pt x="354376" y="2211474"/>
                    <a:pt x="303434" y="2227682"/>
                    <a:pt x="284735" y="2222072"/>
                  </a:cubicBezTo>
                  <a:cubicBezTo>
                    <a:pt x="266036" y="2216462"/>
                    <a:pt x="231169" y="2178450"/>
                    <a:pt x="227757" y="2137507"/>
                  </a:cubicBezTo>
                  <a:cubicBezTo>
                    <a:pt x="224345" y="2096564"/>
                    <a:pt x="302240" y="1996879"/>
                    <a:pt x="254215" y="1966364"/>
                  </a:cubicBezTo>
                  <a:cubicBezTo>
                    <a:pt x="94990" y="2056363"/>
                    <a:pt x="34708" y="2020323"/>
                    <a:pt x="6924" y="1976854"/>
                  </a:cubicBezTo>
                  <a:cubicBezTo>
                    <a:pt x="-20860" y="1933385"/>
                    <a:pt x="40882" y="1791000"/>
                    <a:pt x="87512" y="1705551"/>
                  </a:cubicBezTo>
                  <a:cubicBezTo>
                    <a:pt x="134142" y="1620102"/>
                    <a:pt x="194425" y="1572454"/>
                    <a:pt x="234119" y="1430502"/>
                  </a:cubicBezTo>
                  <a:cubicBezTo>
                    <a:pt x="290984" y="1254553"/>
                    <a:pt x="297908" y="1074018"/>
                    <a:pt x="325678" y="887498"/>
                  </a:cubicBezTo>
                  <a:close/>
                </a:path>
              </a:pathLst>
            </a:custGeom>
            <a:solidFill>
              <a:srgbClr val="FBFAF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9" b="99181" l="0" r="98031">
                          <a14:backgroundMark x1="30226" y1="2814" x2="4401" y2="36694"/>
                          <a14:backgroundMark x1="17313" y1="80549" x2="1679" y2="55290"/>
                          <a14:backgroundMark x1="26809" y1="5130" x2="13955" y2="89954"/>
                          <a14:backgroundMark x1="13955" y1="80371" x2="13955" y2="80371"/>
                          <a14:backgroundMark x1="34279" y1="68222" x2="35669" y2="61952"/>
                          <a14:backgroundMark x1="40764" y1="5130" x2="33990" y2="34378"/>
                          <a14:backgroundMark x1="40417" y1="22693" x2="37348" y2="27681"/>
                          <a14:backgroundMark x1="37001" y1="65942" x2="37348" y2="611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1646" y="92438"/>
              <a:ext cx="3545619" cy="5691566"/>
            </a:xfrm>
            <a:prstGeom prst="rect">
              <a:avLst/>
            </a:prstGeom>
          </p:spPr>
        </p:pic>
      </p:grpSp>
      <p:sp>
        <p:nvSpPr>
          <p:cNvPr id="18" name="Ellipszis buborék 17"/>
          <p:cNvSpPr/>
          <p:nvPr/>
        </p:nvSpPr>
        <p:spPr>
          <a:xfrm>
            <a:off x="2266950" y="152400"/>
            <a:ext cx="3333750" cy="2497139"/>
          </a:xfrm>
          <a:prstGeom prst="wedgeEllipseCallout">
            <a:avLst>
              <a:gd name="adj1" fmla="val -60046"/>
              <a:gd name="adj2" fmla="val 38163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Üdvözlégy kegyelembe fogadott!</a:t>
            </a:r>
          </a:p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Az Úr veled van!</a:t>
            </a:r>
            <a:endParaRPr lang="hu-HU" sz="2800" dirty="0">
              <a:solidFill>
                <a:srgbClr val="463426"/>
              </a:solidFill>
            </a:endParaRPr>
          </a:p>
        </p:txBody>
      </p:sp>
      <p:sp>
        <p:nvSpPr>
          <p:cNvPr id="20" name="Felhő 19"/>
          <p:cNvSpPr/>
          <p:nvPr/>
        </p:nvSpPr>
        <p:spPr>
          <a:xfrm>
            <a:off x="9074164" y="4789455"/>
            <a:ext cx="2921247" cy="1925701"/>
          </a:xfrm>
          <a:prstGeom prst="cloudCallout">
            <a:avLst>
              <a:gd name="adj1" fmla="val -61617"/>
              <a:gd name="adj2" fmla="val -61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Ó, nahát! Mit jelent vajon ez a köszönés?</a:t>
            </a:r>
            <a:endParaRPr lang="hu-HU" dirty="0">
              <a:solidFill>
                <a:srgbClr val="6A9A60"/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3219906" y="2935488"/>
            <a:ext cx="3333750" cy="2497139"/>
          </a:xfrm>
          <a:prstGeom prst="wedgeEllipseCallout">
            <a:avLst>
              <a:gd name="adj1" fmla="val -70173"/>
              <a:gd name="adj2" fmla="val -57044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Ne félj, Mária, mert kegyelmet találtál Istennél!</a:t>
            </a:r>
          </a:p>
        </p:txBody>
      </p:sp>
      <p:sp>
        <p:nvSpPr>
          <p:cNvPr id="21" name="Ellipszis buborék 20"/>
          <p:cNvSpPr/>
          <p:nvPr/>
        </p:nvSpPr>
        <p:spPr>
          <a:xfrm>
            <a:off x="6520711" y="203303"/>
            <a:ext cx="3333750" cy="2497139"/>
          </a:xfrm>
          <a:prstGeom prst="wedgeEllipseCallout">
            <a:avLst>
              <a:gd name="adj1" fmla="val -85011"/>
              <a:gd name="adj2" fmla="val 41404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Hamarosan kisfiad fog születni!</a:t>
            </a:r>
          </a:p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Nevezd őt Jézusnak!</a:t>
            </a:r>
          </a:p>
        </p:txBody>
      </p:sp>
      <p:sp>
        <p:nvSpPr>
          <p:cNvPr id="22" name="Felhő 21"/>
          <p:cNvSpPr/>
          <p:nvPr/>
        </p:nvSpPr>
        <p:spPr>
          <a:xfrm>
            <a:off x="9239517" y="3083684"/>
            <a:ext cx="2220451" cy="1386394"/>
          </a:xfrm>
          <a:prstGeom prst="cloudCallout">
            <a:avLst>
              <a:gd name="adj1" fmla="val -71880"/>
              <a:gd name="adj2" fmla="val 24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6A9A60"/>
                </a:solidFill>
              </a:rPr>
              <a:t>Kisfiam?</a:t>
            </a:r>
            <a:r>
              <a:rPr lang="hu-HU" dirty="0">
                <a:solidFill>
                  <a:srgbClr val="6A9A60"/>
                </a:solidFill>
              </a:rPr>
              <a:t> </a:t>
            </a:r>
            <a:r>
              <a:rPr lang="hu-HU" dirty="0" smtClean="0">
                <a:solidFill>
                  <a:srgbClr val="6A9A60"/>
                </a:solidFill>
              </a:rPr>
              <a:t>Nekem?</a:t>
            </a:r>
          </a:p>
        </p:txBody>
      </p:sp>
    </p:spTree>
    <p:extLst>
      <p:ext uri="{BB962C8B-B14F-4D97-AF65-F5344CB8AC3E}">
        <p14:creationId xmlns:p14="http://schemas.microsoft.com/office/powerpoint/2010/main" val="13878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accel="41000" decel="46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4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 flipH="1">
            <a:off x="3704157" y="3571845"/>
            <a:ext cx="2261972" cy="5029200"/>
            <a:chOff x="7700112" y="1601678"/>
            <a:chExt cx="2162175" cy="5262098"/>
          </a:xfrm>
        </p:grpSpPr>
        <p:sp>
          <p:nvSpPr>
            <p:cNvPr id="5" name="Téglalap 7"/>
            <p:cNvSpPr/>
            <p:nvPr/>
          </p:nvSpPr>
          <p:spPr>
            <a:xfrm>
              <a:off x="7839890" y="3604442"/>
              <a:ext cx="1399804" cy="325355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AC7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7"/>
            <p:cNvSpPr/>
            <p:nvPr/>
          </p:nvSpPr>
          <p:spPr>
            <a:xfrm rot="21347117">
              <a:off x="8663008" y="3836668"/>
              <a:ext cx="502462" cy="3027108"/>
            </a:xfrm>
            <a:custGeom>
              <a:avLst/>
              <a:gdLst>
                <a:gd name="connsiteX0" fmla="*/ 0 w 1722475"/>
                <a:gd name="connsiteY0" fmla="*/ 0 h 2785730"/>
                <a:gd name="connsiteX1" fmla="*/ 1722475 w 1722475"/>
                <a:gd name="connsiteY1" fmla="*/ 0 h 2785730"/>
                <a:gd name="connsiteX2" fmla="*/ 1722475 w 1722475"/>
                <a:gd name="connsiteY2" fmla="*/ 2785730 h 2785730"/>
                <a:gd name="connsiteX3" fmla="*/ 0 w 1722475"/>
                <a:gd name="connsiteY3" fmla="*/ 2785730 h 2785730"/>
                <a:gd name="connsiteX4" fmla="*/ 0 w 1722475"/>
                <a:gd name="connsiteY4" fmla="*/ 0 h 2785730"/>
                <a:gd name="connsiteX0" fmla="*/ 0 w 1722475"/>
                <a:gd name="connsiteY0" fmla="*/ 106326 h 2892056"/>
                <a:gd name="connsiteX1" fmla="*/ 1446028 w 1722475"/>
                <a:gd name="connsiteY1" fmla="*/ 0 h 2892056"/>
                <a:gd name="connsiteX2" fmla="*/ 1722475 w 1722475"/>
                <a:gd name="connsiteY2" fmla="*/ 2892056 h 2892056"/>
                <a:gd name="connsiteX3" fmla="*/ 0 w 1722475"/>
                <a:gd name="connsiteY3" fmla="*/ 2892056 h 2892056"/>
                <a:gd name="connsiteX4" fmla="*/ 0 w 1722475"/>
                <a:gd name="connsiteY4" fmla="*/ 106326 h 289205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382772 w 1722475"/>
                <a:gd name="connsiteY4" fmla="*/ 0 h 3147236"/>
                <a:gd name="connsiteX0" fmla="*/ 382772 w 1722475"/>
                <a:gd name="connsiteY0" fmla="*/ 0 h 3147236"/>
                <a:gd name="connsiteX1" fmla="*/ 1446028 w 1722475"/>
                <a:gd name="connsiteY1" fmla="*/ 255180 h 3147236"/>
                <a:gd name="connsiteX2" fmla="*/ 1722475 w 1722475"/>
                <a:gd name="connsiteY2" fmla="*/ 3147236 h 3147236"/>
                <a:gd name="connsiteX3" fmla="*/ 0 w 1722475"/>
                <a:gd name="connsiteY3" fmla="*/ 3147236 h 3147236"/>
                <a:gd name="connsiteX4" fmla="*/ 71725 w 1722475"/>
                <a:gd name="connsiteY4" fmla="*/ 1854796 h 3147236"/>
                <a:gd name="connsiteX5" fmla="*/ 382772 w 1722475"/>
                <a:gd name="connsiteY5" fmla="*/ 0 h 3147236"/>
                <a:gd name="connsiteX0" fmla="*/ 318426 w 1658129"/>
                <a:gd name="connsiteY0" fmla="*/ 0 h 3147236"/>
                <a:gd name="connsiteX1" fmla="*/ 1381682 w 1658129"/>
                <a:gd name="connsiteY1" fmla="*/ 255180 h 3147236"/>
                <a:gd name="connsiteX2" fmla="*/ 1658129 w 1658129"/>
                <a:gd name="connsiteY2" fmla="*/ 3147236 h 3147236"/>
                <a:gd name="connsiteX3" fmla="*/ 161784 w 1658129"/>
                <a:gd name="connsiteY3" fmla="*/ 3137370 h 3147236"/>
                <a:gd name="connsiteX4" fmla="*/ 7379 w 1658129"/>
                <a:gd name="connsiteY4" fmla="*/ 1854796 h 3147236"/>
                <a:gd name="connsiteX5" fmla="*/ 318426 w 1658129"/>
                <a:gd name="connsiteY5" fmla="*/ 0 h 3147236"/>
                <a:gd name="connsiteX0" fmla="*/ 510636 w 1658129"/>
                <a:gd name="connsiteY0" fmla="*/ 0 h 3018978"/>
                <a:gd name="connsiteX1" fmla="*/ 1381682 w 1658129"/>
                <a:gd name="connsiteY1" fmla="*/ 126922 h 3018978"/>
                <a:gd name="connsiteX2" fmla="*/ 1658129 w 1658129"/>
                <a:gd name="connsiteY2" fmla="*/ 3018978 h 3018978"/>
                <a:gd name="connsiteX3" fmla="*/ 161784 w 1658129"/>
                <a:gd name="connsiteY3" fmla="*/ 3009112 h 3018978"/>
                <a:gd name="connsiteX4" fmla="*/ 7379 w 1658129"/>
                <a:gd name="connsiteY4" fmla="*/ 1726538 h 3018978"/>
                <a:gd name="connsiteX5" fmla="*/ 510636 w 1658129"/>
                <a:gd name="connsiteY5" fmla="*/ 0 h 301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8129" h="3018978">
                  <a:moveTo>
                    <a:pt x="510636" y="0"/>
                  </a:moveTo>
                  <a:lnTo>
                    <a:pt x="1381682" y="126922"/>
                  </a:lnTo>
                  <a:lnTo>
                    <a:pt x="1658129" y="3018978"/>
                  </a:lnTo>
                  <a:lnTo>
                    <a:pt x="161784" y="3009112"/>
                  </a:lnTo>
                  <a:cubicBezTo>
                    <a:pt x="215843" y="2584876"/>
                    <a:pt x="-46680" y="2150774"/>
                    <a:pt x="7379" y="1726538"/>
                  </a:cubicBezTo>
                  <a:lnTo>
                    <a:pt x="510636" y="0"/>
                  </a:lnTo>
                  <a:close/>
                </a:path>
              </a:pathLst>
            </a:custGeom>
            <a:solidFill>
              <a:srgbClr val="87A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00112" y="1601678"/>
              <a:ext cx="2162175" cy="3086100"/>
            </a:xfrm>
            <a:prstGeom prst="rect">
              <a:avLst/>
            </a:prstGeom>
          </p:spPr>
        </p:pic>
      </p:grpSp>
      <p:grpSp>
        <p:nvGrpSpPr>
          <p:cNvPr id="2" name="Csoportba foglalás 1"/>
          <p:cNvGrpSpPr/>
          <p:nvPr/>
        </p:nvGrpSpPr>
        <p:grpSpPr>
          <a:xfrm>
            <a:off x="8574092" y="152400"/>
            <a:ext cx="5124450" cy="7923179"/>
            <a:chOff x="8574092" y="152400"/>
            <a:chExt cx="5124450" cy="7923179"/>
          </a:xfrm>
        </p:grpSpPr>
        <p:sp>
          <p:nvSpPr>
            <p:cNvPr id="13" name="Ellipszis 12"/>
            <p:cNvSpPr/>
            <p:nvPr/>
          </p:nvSpPr>
          <p:spPr>
            <a:xfrm>
              <a:off x="8574092" y="152400"/>
              <a:ext cx="5124450" cy="7923179"/>
            </a:xfrm>
            <a:prstGeom prst="ellipse">
              <a:avLst/>
            </a:prstGeom>
            <a:solidFill>
              <a:srgbClr val="FBFAF0">
                <a:alpha val="19000"/>
              </a:srgbClr>
            </a:solidFill>
            <a:ln>
              <a:noFill/>
            </a:ln>
            <a:effectLst>
              <a:glow rad="228600">
                <a:srgbClr val="FBFAF0">
                  <a:alpha val="17000"/>
                </a:srgbClr>
              </a:glow>
              <a:softEdge rad="1079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" name="Csoportba foglalás 14"/>
            <p:cNvGrpSpPr/>
            <p:nvPr/>
          </p:nvGrpSpPr>
          <p:grpSpPr>
            <a:xfrm flipH="1">
              <a:off x="9151218" y="1391565"/>
              <a:ext cx="3545619" cy="5762915"/>
              <a:chOff x="7333746" y="-82701"/>
              <a:chExt cx="3545619" cy="5762915"/>
            </a:xfrm>
          </p:grpSpPr>
          <p:sp>
            <p:nvSpPr>
              <p:cNvPr id="16" name="Ellipszis 9"/>
              <p:cNvSpPr/>
              <p:nvPr/>
            </p:nvSpPr>
            <p:spPr>
              <a:xfrm>
                <a:off x="7769413" y="1319553"/>
                <a:ext cx="1096774" cy="2279521"/>
              </a:xfrm>
              <a:custGeom>
                <a:avLst/>
                <a:gdLst>
                  <a:gd name="connsiteX0" fmla="*/ 0 w 996287"/>
                  <a:gd name="connsiteY0" fmla="*/ 885101 h 1770202"/>
                  <a:gd name="connsiteX1" fmla="*/ 498144 w 996287"/>
                  <a:gd name="connsiteY1" fmla="*/ 0 h 1770202"/>
                  <a:gd name="connsiteX2" fmla="*/ 996288 w 996287"/>
                  <a:gd name="connsiteY2" fmla="*/ 885101 h 1770202"/>
                  <a:gd name="connsiteX3" fmla="*/ 498144 w 996287"/>
                  <a:gd name="connsiteY3" fmla="*/ 1770202 h 1770202"/>
                  <a:gd name="connsiteX4" fmla="*/ 0 w 996287"/>
                  <a:gd name="connsiteY4" fmla="*/ 885101 h 1770202"/>
                  <a:gd name="connsiteX0" fmla="*/ 0 w 968992"/>
                  <a:gd name="connsiteY0" fmla="*/ 878279 h 1770206"/>
                  <a:gd name="connsiteX1" fmla="*/ 470848 w 968992"/>
                  <a:gd name="connsiteY1" fmla="*/ 2 h 1770206"/>
                  <a:gd name="connsiteX2" fmla="*/ 968992 w 968992"/>
                  <a:gd name="connsiteY2" fmla="*/ 885103 h 1770206"/>
                  <a:gd name="connsiteX3" fmla="*/ 470848 w 968992"/>
                  <a:gd name="connsiteY3" fmla="*/ 1770204 h 1770206"/>
                  <a:gd name="connsiteX4" fmla="*/ 0 w 968992"/>
                  <a:gd name="connsiteY4" fmla="*/ 878279 h 1770206"/>
                  <a:gd name="connsiteX0" fmla="*/ 27716 w 996708"/>
                  <a:gd name="connsiteY0" fmla="*/ 899922 h 1791849"/>
                  <a:gd name="connsiteX1" fmla="*/ 102777 w 996708"/>
                  <a:gd name="connsiteY1" fmla="*/ 323808 h 1791849"/>
                  <a:gd name="connsiteX2" fmla="*/ 498564 w 996708"/>
                  <a:gd name="connsiteY2" fmla="*/ 21645 h 1791849"/>
                  <a:gd name="connsiteX3" fmla="*/ 996708 w 996708"/>
                  <a:gd name="connsiteY3" fmla="*/ 906746 h 1791849"/>
                  <a:gd name="connsiteX4" fmla="*/ 498564 w 996708"/>
                  <a:gd name="connsiteY4" fmla="*/ 1791847 h 1791849"/>
                  <a:gd name="connsiteX5" fmla="*/ 27716 w 996708"/>
                  <a:gd name="connsiteY5" fmla="*/ 899922 h 1791849"/>
                  <a:gd name="connsiteX0" fmla="*/ 27716 w 1005246"/>
                  <a:gd name="connsiteY0" fmla="*/ 883289 h 1775215"/>
                  <a:gd name="connsiteX1" fmla="*/ 102777 w 1005246"/>
                  <a:gd name="connsiteY1" fmla="*/ 307175 h 1775215"/>
                  <a:gd name="connsiteX2" fmla="*/ 498564 w 1005246"/>
                  <a:gd name="connsiteY2" fmla="*/ 5012 h 1775215"/>
                  <a:gd name="connsiteX3" fmla="*/ 832932 w 1005246"/>
                  <a:gd name="connsiteY3" fmla="*/ 177523 h 1775215"/>
                  <a:gd name="connsiteX4" fmla="*/ 996708 w 1005246"/>
                  <a:gd name="connsiteY4" fmla="*/ 890113 h 1775215"/>
                  <a:gd name="connsiteX5" fmla="*/ 498564 w 1005246"/>
                  <a:gd name="connsiteY5" fmla="*/ 1775214 h 1775215"/>
                  <a:gd name="connsiteX6" fmla="*/ 27716 w 1005246"/>
                  <a:gd name="connsiteY6" fmla="*/ 883289 h 1775215"/>
                  <a:gd name="connsiteX0" fmla="*/ 27716 w 868701"/>
                  <a:gd name="connsiteY0" fmla="*/ 883289 h 1775253"/>
                  <a:gd name="connsiteX1" fmla="*/ 102777 w 868701"/>
                  <a:gd name="connsiteY1" fmla="*/ 307175 h 1775253"/>
                  <a:gd name="connsiteX2" fmla="*/ 498564 w 868701"/>
                  <a:gd name="connsiteY2" fmla="*/ 5012 h 1775253"/>
                  <a:gd name="connsiteX3" fmla="*/ 832932 w 868701"/>
                  <a:gd name="connsiteY3" fmla="*/ 177523 h 1775253"/>
                  <a:gd name="connsiteX4" fmla="*/ 791991 w 868701"/>
                  <a:gd name="connsiteY4" fmla="*/ 917408 h 1775253"/>
                  <a:gd name="connsiteX5" fmla="*/ 498564 w 868701"/>
                  <a:gd name="connsiteY5" fmla="*/ 1775214 h 1775253"/>
                  <a:gd name="connsiteX6" fmla="*/ 27716 w 868701"/>
                  <a:gd name="connsiteY6" fmla="*/ 883289 h 1775253"/>
                  <a:gd name="connsiteX0" fmla="*/ 27716 w 856759"/>
                  <a:gd name="connsiteY0" fmla="*/ 883289 h 1775253"/>
                  <a:gd name="connsiteX1" fmla="*/ 102777 w 856759"/>
                  <a:gd name="connsiteY1" fmla="*/ 307175 h 1775253"/>
                  <a:gd name="connsiteX2" fmla="*/ 498564 w 856759"/>
                  <a:gd name="connsiteY2" fmla="*/ 5012 h 1775253"/>
                  <a:gd name="connsiteX3" fmla="*/ 832932 w 856759"/>
                  <a:gd name="connsiteY3" fmla="*/ 177523 h 1775253"/>
                  <a:gd name="connsiteX4" fmla="*/ 791991 w 856759"/>
                  <a:gd name="connsiteY4" fmla="*/ 917408 h 1775253"/>
                  <a:gd name="connsiteX5" fmla="*/ 498564 w 856759"/>
                  <a:gd name="connsiteY5" fmla="*/ 1775214 h 1775253"/>
                  <a:gd name="connsiteX6" fmla="*/ 27716 w 856759"/>
                  <a:gd name="connsiteY6" fmla="*/ 883289 h 1775253"/>
                  <a:gd name="connsiteX0" fmla="*/ 27716 w 865500"/>
                  <a:gd name="connsiteY0" fmla="*/ 883289 h 2180001"/>
                  <a:gd name="connsiteX1" fmla="*/ 102777 w 865500"/>
                  <a:gd name="connsiteY1" fmla="*/ 307175 h 2180001"/>
                  <a:gd name="connsiteX2" fmla="*/ 498564 w 865500"/>
                  <a:gd name="connsiteY2" fmla="*/ 5012 h 2180001"/>
                  <a:gd name="connsiteX3" fmla="*/ 832932 w 865500"/>
                  <a:gd name="connsiteY3" fmla="*/ 177523 h 2180001"/>
                  <a:gd name="connsiteX4" fmla="*/ 791991 w 865500"/>
                  <a:gd name="connsiteY4" fmla="*/ 917408 h 2180001"/>
                  <a:gd name="connsiteX5" fmla="*/ 703280 w 865500"/>
                  <a:gd name="connsiteY5" fmla="*/ 2142800 h 2180001"/>
                  <a:gd name="connsiteX6" fmla="*/ 498564 w 865500"/>
                  <a:gd name="connsiteY6" fmla="*/ 1775214 h 2180001"/>
                  <a:gd name="connsiteX7" fmla="*/ 27716 w 865500"/>
                  <a:gd name="connsiteY7" fmla="*/ 883289 h 2180001"/>
                  <a:gd name="connsiteX0" fmla="*/ 342019 w 1179803"/>
                  <a:gd name="connsiteY0" fmla="*/ 883289 h 2220268"/>
                  <a:gd name="connsiteX1" fmla="*/ 417080 w 1179803"/>
                  <a:gd name="connsiteY1" fmla="*/ 307175 h 2220268"/>
                  <a:gd name="connsiteX2" fmla="*/ 812867 w 1179803"/>
                  <a:gd name="connsiteY2" fmla="*/ 5012 h 2220268"/>
                  <a:gd name="connsiteX3" fmla="*/ 1147235 w 1179803"/>
                  <a:gd name="connsiteY3" fmla="*/ 177523 h 2220268"/>
                  <a:gd name="connsiteX4" fmla="*/ 1106294 w 1179803"/>
                  <a:gd name="connsiteY4" fmla="*/ 917408 h 2220268"/>
                  <a:gd name="connsiteX5" fmla="*/ 1017583 w 1179803"/>
                  <a:gd name="connsiteY5" fmla="*/ 2142800 h 2220268"/>
                  <a:gd name="connsiteX6" fmla="*/ 21297 w 1179803"/>
                  <a:gd name="connsiteY6" fmla="*/ 2014049 h 2220268"/>
                  <a:gd name="connsiteX7" fmla="*/ 342019 w 1179803"/>
                  <a:gd name="connsiteY7" fmla="*/ 883289 h 2220268"/>
                  <a:gd name="connsiteX0" fmla="*/ 345154 w 1182938"/>
                  <a:gd name="connsiteY0" fmla="*/ 883289 h 2220268"/>
                  <a:gd name="connsiteX1" fmla="*/ 420215 w 1182938"/>
                  <a:gd name="connsiteY1" fmla="*/ 307175 h 2220268"/>
                  <a:gd name="connsiteX2" fmla="*/ 816002 w 1182938"/>
                  <a:gd name="connsiteY2" fmla="*/ 5012 h 2220268"/>
                  <a:gd name="connsiteX3" fmla="*/ 1150370 w 1182938"/>
                  <a:gd name="connsiteY3" fmla="*/ 177523 h 2220268"/>
                  <a:gd name="connsiteX4" fmla="*/ 1109429 w 1182938"/>
                  <a:gd name="connsiteY4" fmla="*/ 917408 h 2220268"/>
                  <a:gd name="connsiteX5" fmla="*/ 1020718 w 1182938"/>
                  <a:gd name="connsiteY5" fmla="*/ 2142800 h 2220268"/>
                  <a:gd name="connsiteX6" fmla="*/ 24432 w 1182938"/>
                  <a:gd name="connsiteY6" fmla="*/ 2014049 h 2220268"/>
                  <a:gd name="connsiteX7" fmla="*/ 345154 w 1182938"/>
                  <a:gd name="connsiteY7" fmla="*/ 883289 h 2220268"/>
                  <a:gd name="connsiteX0" fmla="*/ 345154 w 1157195"/>
                  <a:gd name="connsiteY0" fmla="*/ 887498 h 2224477"/>
                  <a:gd name="connsiteX1" fmla="*/ 420215 w 1157195"/>
                  <a:gd name="connsiteY1" fmla="*/ 311384 h 2224477"/>
                  <a:gd name="connsiteX2" fmla="*/ 816002 w 1157195"/>
                  <a:gd name="connsiteY2" fmla="*/ 9221 h 2224477"/>
                  <a:gd name="connsiteX3" fmla="*/ 1116250 w 1157195"/>
                  <a:gd name="connsiteY3" fmla="*/ 154436 h 2224477"/>
                  <a:gd name="connsiteX4" fmla="*/ 1109429 w 1157195"/>
                  <a:gd name="connsiteY4" fmla="*/ 921617 h 2224477"/>
                  <a:gd name="connsiteX5" fmla="*/ 1020718 w 1157195"/>
                  <a:gd name="connsiteY5" fmla="*/ 2147009 h 2224477"/>
                  <a:gd name="connsiteX6" fmla="*/ 24432 w 1157195"/>
                  <a:gd name="connsiteY6" fmla="*/ 2018258 h 2224477"/>
                  <a:gd name="connsiteX7" fmla="*/ 345154 w 1157195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109429 w 1116250"/>
                  <a:gd name="connsiteY4" fmla="*/ 921617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816002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45154 w 1116250"/>
                  <a:gd name="connsiteY0" fmla="*/ 887498 h 2224477"/>
                  <a:gd name="connsiteX1" fmla="*/ 420215 w 1116250"/>
                  <a:gd name="connsiteY1" fmla="*/ 311384 h 2224477"/>
                  <a:gd name="connsiteX2" fmla="*/ 720468 w 1116250"/>
                  <a:gd name="connsiteY2" fmla="*/ 9221 h 2224477"/>
                  <a:gd name="connsiteX3" fmla="*/ 1116250 w 1116250"/>
                  <a:gd name="connsiteY3" fmla="*/ 154436 h 2224477"/>
                  <a:gd name="connsiteX4" fmla="*/ 1075309 w 1116250"/>
                  <a:gd name="connsiteY4" fmla="*/ 996679 h 2224477"/>
                  <a:gd name="connsiteX5" fmla="*/ 1020718 w 1116250"/>
                  <a:gd name="connsiteY5" fmla="*/ 2147009 h 2224477"/>
                  <a:gd name="connsiteX6" fmla="*/ 24432 w 1116250"/>
                  <a:gd name="connsiteY6" fmla="*/ 2018258 h 2224477"/>
                  <a:gd name="connsiteX7" fmla="*/ 345154 w 1116250"/>
                  <a:gd name="connsiteY7" fmla="*/ 887498 h 2224477"/>
                  <a:gd name="connsiteX0" fmla="*/ 320998 w 1092094"/>
                  <a:gd name="connsiteY0" fmla="*/ 887498 h 2267341"/>
                  <a:gd name="connsiteX1" fmla="*/ 396059 w 1092094"/>
                  <a:gd name="connsiteY1" fmla="*/ 311384 h 2267341"/>
                  <a:gd name="connsiteX2" fmla="*/ 696312 w 1092094"/>
                  <a:gd name="connsiteY2" fmla="*/ 9221 h 2267341"/>
                  <a:gd name="connsiteX3" fmla="*/ 1092094 w 1092094"/>
                  <a:gd name="connsiteY3" fmla="*/ 154436 h 2267341"/>
                  <a:gd name="connsiteX4" fmla="*/ 1051153 w 1092094"/>
                  <a:gd name="connsiteY4" fmla="*/ 996679 h 2267341"/>
                  <a:gd name="connsiteX5" fmla="*/ 996562 w 1092094"/>
                  <a:gd name="connsiteY5" fmla="*/ 2147009 h 2267341"/>
                  <a:gd name="connsiteX6" fmla="*/ 280055 w 1092094"/>
                  <a:gd name="connsiteY6" fmla="*/ 2222072 h 2267341"/>
                  <a:gd name="connsiteX7" fmla="*/ 276 w 1092094"/>
                  <a:gd name="connsiteY7" fmla="*/ 2018258 h 2267341"/>
                  <a:gd name="connsiteX8" fmla="*/ 320998 w 1092094"/>
                  <a:gd name="connsiteY8" fmla="*/ 887498 h 2267341"/>
                  <a:gd name="connsiteX0" fmla="*/ 320853 w 1091949"/>
                  <a:gd name="connsiteY0" fmla="*/ 887498 h 2267341"/>
                  <a:gd name="connsiteX1" fmla="*/ 395914 w 1091949"/>
                  <a:gd name="connsiteY1" fmla="*/ 311384 h 2267341"/>
                  <a:gd name="connsiteX2" fmla="*/ 696167 w 1091949"/>
                  <a:gd name="connsiteY2" fmla="*/ 9221 h 2267341"/>
                  <a:gd name="connsiteX3" fmla="*/ 1091949 w 1091949"/>
                  <a:gd name="connsiteY3" fmla="*/ 154436 h 2267341"/>
                  <a:gd name="connsiteX4" fmla="*/ 1051008 w 1091949"/>
                  <a:gd name="connsiteY4" fmla="*/ 996679 h 2267341"/>
                  <a:gd name="connsiteX5" fmla="*/ 996417 w 1091949"/>
                  <a:gd name="connsiteY5" fmla="*/ 2147009 h 2267341"/>
                  <a:gd name="connsiteX6" fmla="*/ 279910 w 1091949"/>
                  <a:gd name="connsiteY6" fmla="*/ 2222072 h 2267341"/>
                  <a:gd name="connsiteX7" fmla="*/ 131 w 1091949"/>
                  <a:gd name="connsiteY7" fmla="*/ 2018258 h 2267341"/>
                  <a:gd name="connsiteX8" fmla="*/ 320853 w 1091949"/>
                  <a:gd name="connsiteY8" fmla="*/ 887498 h 2267341"/>
                  <a:gd name="connsiteX0" fmla="*/ 320853 w 1091949"/>
                  <a:gd name="connsiteY0" fmla="*/ 887498 h 2222072"/>
                  <a:gd name="connsiteX1" fmla="*/ 395914 w 1091949"/>
                  <a:gd name="connsiteY1" fmla="*/ 311384 h 2222072"/>
                  <a:gd name="connsiteX2" fmla="*/ 696167 w 1091949"/>
                  <a:gd name="connsiteY2" fmla="*/ 9221 h 2222072"/>
                  <a:gd name="connsiteX3" fmla="*/ 1091949 w 1091949"/>
                  <a:gd name="connsiteY3" fmla="*/ 154436 h 2222072"/>
                  <a:gd name="connsiteX4" fmla="*/ 1051008 w 1091949"/>
                  <a:gd name="connsiteY4" fmla="*/ 996679 h 2222072"/>
                  <a:gd name="connsiteX5" fmla="*/ 996417 w 1091949"/>
                  <a:gd name="connsiteY5" fmla="*/ 2147009 h 2222072"/>
                  <a:gd name="connsiteX6" fmla="*/ 279910 w 1091949"/>
                  <a:gd name="connsiteY6" fmla="*/ 2222072 h 2222072"/>
                  <a:gd name="connsiteX7" fmla="*/ 131 w 1091949"/>
                  <a:gd name="connsiteY7" fmla="*/ 2018258 h 2222072"/>
                  <a:gd name="connsiteX8" fmla="*/ 320853 w 1091949"/>
                  <a:gd name="connsiteY8" fmla="*/ 887498 h 2222072"/>
                  <a:gd name="connsiteX0" fmla="*/ 320853 w 1091949"/>
                  <a:gd name="connsiteY0" fmla="*/ 887498 h 2312211"/>
                  <a:gd name="connsiteX1" fmla="*/ 395914 w 1091949"/>
                  <a:gd name="connsiteY1" fmla="*/ 311384 h 2312211"/>
                  <a:gd name="connsiteX2" fmla="*/ 696167 w 1091949"/>
                  <a:gd name="connsiteY2" fmla="*/ 9221 h 2312211"/>
                  <a:gd name="connsiteX3" fmla="*/ 1091949 w 1091949"/>
                  <a:gd name="connsiteY3" fmla="*/ 154436 h 2312211"/>
                  <a:gd name="connsiteX4" fmla="*/ 1051008 w 1091949"/>
                  <a:gd name="connsiteY4" fmla="*/ 996679 h 2312211"/>
                  <a:gd name="connsiteX5" fmla="*/ 996417 w 1091949"/>
                  <a:gd name="connsiteY5" fmla="*/ 2147009 h 2312211"/>
                  <a:gd name="connsiteX6" fmla="*/ 580161 w 1091949"/>
                  <a:gd name="connsiteY6" fmla="*/ 2310782 h 2312211"/>
                  <a:gd name="connsiteX7" fmla="*/ 279910 w 1091949"/>
                  <a:gd name="connsiteY7" fmla="*/ 2222072 h 2312211"/>
                  <a:gd name="connsiteX8" fmla="*/ 131 w 1091949"/>
                  <a:gd name="connsiteY8" fmla="*/ 2018258 h 2312211"/>
                  <a:gd name="connsiteX9" fmla="*/ 320853 w 1091949"/>
                  <a:gd name="connsiteY9" fmla="*/ 887498 h 2312211"/>
                  <a:gd name="connsiteX0" fmla="*/ 320853 w 1091949"/>
                  <a:gd name="connsiteY0" fmla="*/ 887498 h 2312102"/>
                  <a:gd name="connsiteX1" fmla="*/ 395914 w 1091949"/>
                  <a:gd name="connsiteY1" fmla="*/ 311384 h 2312102"/>
                  <a:gd name="connsiteX2" fmla="*/ 696167 w 1091949"/>
                  <a:gd name="connsiteY2" fmla="*/ 9221 h 2312102"/>
                  <a:gd name="connsiteX3" fmla="*/ 1091949 w 1091949"/>
                  <a:gd name="connsiteY3" fmla="*/ 154436 h 2312102"/>
                  <a:gd name="connsiteX4" fmla="*/ 1051008 w 1091949"/>
                  <a:gd name="connsiteY4" fmla="*/ 996679 h 2312102"/>
                  <a:gd name="connsiteX5" fmla="*/ 996417 w 1091949"/>
                  <a:gd name="connsiteY5" fmla="*/ 2147009 h 2312102"/>
                  <a:gd name="connsiteX6" fmla="*/ 580161 w 1091949"/>
                  <a:gd name="connsiteY6" fmla="*/ 2310782 h 2312102"/>
                  <a:gd name="connsiteX7" fmla="*/ 518746 w 1091949"/>
                  <a:gd name="connsiteY7" fmla="*/ 2092418 h 2312102"/>
                  <a:gd name="connsiteX8" fmla="*/ 279910 w 1091949"/>
                  <a:gd name="connsiteY8" fmla="*/ 2222072 h 2312102"/>
                  <a:gd name="connsiteX9" fmla="*/ 131 w 1091949"/>
                  <a:gd name="connsiteY9" fmla="*/ 2018258 h 2312102"/>
                  <a:gd name="connsiteX10" fmla="*/ 320853 w 1091949"/>
                  <a:gd name="connsiteY10" fmla="*/ 887498 h 2312102"/>
                  <a:gd name="connsiteX0" fmla="*/ 320853 w 1091949"/>
                  <a:gd name="connsiteY0" fmla="*/ 887498 h 2315084"/>
                  <a:gd name="connsiteX1" fmla="*/ 395914 w 1091949"/>
                  <a:gd name="connsiteY1" fmla="*/ 311384 h 2315084"/>
                  <a:gd name="connsiteX2" fmla="*/ 696167 w 1091949"/>
                  <a:gd name="connsiteY2" fmla="*/ 9221 h 2315084"/>
                  <a:gd name="connsiteX3" fmla="*/ 1091949 w 1091949"/>
                  <a:gd name="connsiteY3" fmla="*/ 154436 h 2315084"/>
                  <a:gd name="connsiteX4" fmla="*/ 1051008 w 1091949"/>
                  <a:gd name="connsiteY4" fmla="*/ 996679 h 2315084"/>
                  <a:gd name="connsiteX5" fmla="*/ 996417 w 1091949"/>
                  <a:gd name="connsiteY5" fmla="*/ 2147009 h 2315084"/>
                  <a:gd name="connsiteX6" fmla="*/ 750758 w 1091949"/>
                  <a:gd name="connsiteY6" fmla="*/ 2126537 h 2315084"/>
                  <a:gd name="connsiteX7" fmla="*/ 580161 w 1091949"/>
                  <a:gd name="connsiteY7" fmla="*/ 2310782 h 2315084"/>
                  <a:gd name="connsiteX8" fmla="*/ 518746 w 1091949"/>
                  <a:gd name="connsiteY8" fmla="*/ 2092418 h 2315084"/>
                  <a:gd name="connsiteX9" fmla="*/ 279910 w 1091949"/>
                  <a:gd name="connsiteY9" fmla="*/ 2222072 h 2315084"/>
                  <a:gd name="connsiteX10" fmla="*/ 131 w 1091949"/>
                  <a:gd name="connsiteY10" fmla="*/ 2018258 h 2315084"/>
                  <a:gd name="connsiteX11" fmla="*/ 320853 w 1091949"/>
                  <a:gd name="connsiteY11" fmla="*/ 887498 h 2315084"/>
                  <a:gd name="connsiteX0" fmla="*/ 341313 w 1112409"/>
                  <a:gd name="connsiteY0" fmla="*/ 887498 h 2315084"/>
                  <a:gd name="connsiteX1" fmla="*/ 416374 w 1112409"/>
                  <a:gd name="connsiteY1" fmla="*/ 311384 h 2315084"/>
                  <a:gd name="connsiteX2" fmla="*/ 716627 w 1112409"/>
                  <a:gd name="connsiteY2" fmla="*/ 9221 h 2315084"/>
                  <a:gd name="connsiteX3" fmla="*/ 1112409 w 1112409"/>
                  <a:gd name="connsiteY3" fmla="*/ 154436 h 2315084"/>
                  <a:gd name="connsiteX4" fmla="*/ 1071468 w 1112409"/>
                  <a:gd name="connsiteY4" fmla="*/ 996679 h 2315084"/>
                  <a:gd name="connsiteX5" fmla="*/ 1016877 w 1112409"/>
                  <a:gd name="connsiteY5" fmla="*/ 2147009 h 2315084"/>
                  <a:gd name="connsiteX6" fmla="*/ 771218 w 1112409"/>
                  <a:gd name="connsiteY6" fmla="*/ 2126537 h 2315084"/>
                  <a:gd name="connsiteX7" fmla="*/ 600621 w 1112409"/>
                  <a:gd name="connsiteY7" fmla="*/ 2310782 h 2315084"/>
                  <a:gd name="connsiteX8" fmla="*/ 539206 w 1112409"/>
                  <a:gd name="connsiteY8" fmla="*/ 2092418 h 2315084"/>
                  <a:gd name="connsiteX9" fmla="*/ 300370 w 1112409"/>
                  <a:gd name="connsiteY9" fmla="*/ 2222072 h 2315084"/>
                  <a:gd name="connsiteX10" fmla="*/ 120 w 1112409"/>
                  <a:gd name="connsiteY10" fmla="*/ 1943195 h 2315084"/>
                  <a:gd name="connsiteX11" fmla="*/ 341313 w 1112409"/>
                  <a:gd name="connsiteY11" fmla="*/ 887498 h 2315084"/>
                  <a:gd name="connsiteX0" fmla="*/ 350095 w 1121191"/>
                  <a:gd name="connsiteY0" fmla="*/ 887498 h 2315084"/>
                  <a:gd name="connsiteX1" fmla="*/ 425156 w 1121191"/>
                  <a:gd name="connsiteY1" fmla="*/ 311384 h 2315084"/>
                  <a:gd name="connsiteX2" fmla="*/ 725409 w 1121191"/>
                  <a:gd name="connsiteY2" fmla="*/ 9221 h 2315084"/>
                  <a:gd name="connsiteX3" fmla="*/ 1121191 w 1121191"/>
                  <a:gd name="connsiteY3" fmla="*/ 154436 h 2315084"/>
                  <a:gd name="connsiteX4" fmla="*/ 1080250 w 1121191"/>
                  <a:gd name="connsiteY4" fmla="*/ 996679 h 2315084"/>
                  <a:gd name="connsiteX5" fmla="*/ 1025659 w 1121191"/>
                  <a:gd name="connsiteY5" fmla="*/ 2147009 h 2315084"/>
                  <a:gd name="connsiteX6" fmla="*/ 780000 w 1121191"/>
                  <a:gd name="connsiteY6" fmla="*/ 2126537 h 2315084"/>
                  <a:gd name="connsiteX7" fmla="*/ 609403 w 1121191"/>
                  <a:gd name="connsiteY7" fmla="*/ 2310782 h 2315084"/>
                  <a:gd name="connsiteX8" fmla="*/ 547988 w 1121191"/>
                  <a:gd name="connsiteY8" fmla="*/ 2092418 h 2315084"/>
                  <a:gd name="connsiteX9" fmla="*/ 309152 w 1121191"/>
                  <a:gd name="connsiteY9" fmla="*/ 2222072 h 2315084"/>
                  <a:gd name="connsiteX10" fmla="*/ 8902 w 1121191"/>
                  <a:gd name="connsiteY10" fmla="*/ 1943195 h 2315084"/>
                  <a:gd name="connsiteX11" fmla="*/ 350095 w 1121191"/>
                  <a:gd name="connsiteY11" fmla="*/ 887498 h 2315084"/>
                  <a:gd name="connsiteX0" fmla="*/ 341232 w 1112328"/>
                  <a:gd name="connsiteY0" fmla="*/ 887498 h 2315084"/>
                  <a:gd name="connsiteX1" fmla="*/ 416293 w 1112328"/>
                  <a:gd name="connsiteY1" fmla="*/ 311384 h 2315084"/>
                  <a:gd name="connsiteX2" fmla="*/ 716546 w 1112328"/>
                  <a:gd name="connsiteY2" fmla="*/ 9221 h 2315084"/>
                  <a:gd name="connsiteX3" fmla="*/ 1112328 w 1112328"/>
                  <a:gd name="connsiteY3" fmla="*/ 154436 h 2315084"/>
                  <a:gd name="connsiteX4" fmla="*/ 1071387 w 1112328"/>
                  <a:gd name="connsiteY4" fmla="*/ 996679 h 2315084"/>
                  <a:gd name="connsiteX5" fmla="*/ 1016796 w 1112328"/>
                  <a:gd name="connsiteY5" fmla="*/ 2147009 h 2315084"/>
                  <a:gd name="connsiteX6" fmla="*/ 771137 w 1112328"/>
                  <a:gd name="connsiteY6" fmla="*/ 2126537 h 2315084"/>
                  <a:gd name="connsiteX7" fmla="*/ 600540 w 1112328"/>
                  <a:gd name="connsiteY7" fmla="*/ 2310782 h 2315084"/>
                  <a:gd name="connsiteX8" fmla="*/ 539125 w 1112328"/>
                  <a:gd name="connsiteY8" fmla="*/ 2092418 h 2315084"/>
                  <a:gd name="connsiteX9" fmla="*/ 300289 w 1112328"/>
                  <a:gd name="connsiteY9" fmla="*/ 2222072 h 2315084"/>
                  <a:gd name="connsiteX10" fmla="*/ 39 w 1112328"/>
                  <a:gd name="connsiteY10" fmla="*/ 1943195 h 2315084"/>
                  <a:gd name="connsiteX11" fmla="*/ 279818 w 1112328"/>
                  <a:gd name="connsiteY11" fmla="*/ 1430502 h 2315084"/>
                  <a:gd name="connsiteX12" fmla="*/ 341232 w 1112328"/>
                  <a:gd name="connsiteY12" fmla="*/ 887498 h 2315084"/>
                  <a:gd name="connsiteX0" fmla="*/ 341193 w 1112289"/>
                  <a:gd name="connsiteY0" fmla="*/ 887498 h 2315084"/>
                  <a:gd name="connsiteX1" fmla="*/ 416254 w 1112289"/>
                  <a:gd name="connsiteY1" fmla="*/ 311384 h 2315084"/>
                  <a:gd name="connsiteX2" fmla="*/ 716507 w 1112289"/>
                  <a:gd name="connsiteY2" fmla="*/ 9221 h 2315084"/>
                  <a:gd name="connsiteX3" fmla="*/ 1112289 w 1112289"/>
                  <a:gd name="connsiteY3" fmla="*/ 154436 h 2315084"/>
                  <a:gd name="connsiteX4" fmla="*/ 1071348 w 1112289"/>
                  <a:gd name="connsiteY4" fmla="*/ 996679 h 2315084"/>
                  <a:gd name="connsiteX5" fmla="*/ 1016757 w 1112289"/>
                  <a:gd name="connsiteY5" fmla="*/ 2147009 h 2315084"/>
                  <a:gd name="connsiteX6" fmla="*/ 771098 w 1112289"/>
                  <a:gd name="connsiteY6" fmla="*/ 2126537 h 2315084"/>
                  <a:gd name="connsiteX7" fmla="*/ 600501 w 1112289"/>
                  <a:gd name="connsiteY7" fmla="*/ 2310782 h 2315084"/>
                  <a:gd name="connsiteX8" fmla="*/ 539086 w 1112289"/>
                  <a:gd name="connsiteY8" fmla="*/ 2092418 h 2315084"/>
                  <a:gd name="connsiteX9" fmla="*/ 300250 w 1112289"/>
                  <a:gd name="connsiteY9" fmla="*/ 2222072 h 2315084"/>
                  <a:gd name="connsiteX10" fmla="*/ 279778 w 1112289"/>
                  <a:gd name="connsiteY10" fmla="*/ 1976412 h 2315084"/>
                  <a:gd name="connsiteX11" fmla="*/ 0 w 1112289"/>
                  <a:gd name="connsiteY11" fmla="*/ 1943195 h 2315084"/>
                  <a:gd name="connsiteX12" fmla="*/ 279779 w 1112289"/>
                  <a:gd name="connsiteY12" fmla="*/ 1430502 h 2315084"/>
                  <a:gd name="connsiteX13" fmla="*/ 341193 w 1112289"/>
                  <a:gd name="connsiteY13" fmla="*/ 887498 h 2315084"/>
                  <a:gd name="connsiteX0" fmla="*/ 341193 w 1112289"/>
                  <a:gd name="connsiteY0" fmla="*/ 887498 h 2315084"/>
                  <a:gd name="connsiteX1" fmla="*/ 416254 w 1112289"/>
                  <a:gd name="connsiteY1" fmla="*/ 311384 h 2315084"/>
                  <a:gd name="connsiteX2" fmla="*/ 716507 w 1112289"/>
                  <a:gd name="connsiteY2" fmla="*/ 9221 h 2315084"/>
                  <a:gd name="connsiteX3" fmla="*/ 1112289 w 1112289"/>
                  <a:gd name="connsiteY3" fmla="*/ 154436 h 2315084"/>
                  <a:gd name="connsiteX4" fmla="*/ 1071348 w 1112289"/>
                  <a:gd name="connsiteY4" fmla="*/ 996679 h 2315084"/>
                  <a:gd name="connsiteX5" fmla="*/ 1016757 w 1112289"/>
                  <a:gd name="connsiteY5" fmla="*/ 2147009 h 2315084"/>
                  <a:gd name="connsiteX6" fmla="*/ 771098 w 1112289"/>
                  <a:gd name="connsiteY6" fmla="*/ 2126537 h 2315084"/>
                  <a:gd name="connsiteX7" fmla="*/ 600501 w 1112289"/>
                  <a:gd name="connsiteY7" fmla="*/ 2310782 h 2315084"/>
                  <a:gd name="connsiteX8" fmla="*/ 539086 w 1112289"/>
                  <a:gd name="connsiteY8" fmla="*/ 2092418 h 2315084"/>
                  <a:gd name="connsiteX9" fmla="*/ 300250 w 1112289"/>
                  <a:gd name="connsiteY9" fmla="*/ 2222072 h 2315084"/>
                  <a:gd name="connsiteX10" fmla="*/ 279778 w 1112289"/>
                  <a:gd name="connsiteY10" fmla="*/ 1976412 h 2315084"/>
                  <a:gd name="connsiteX11" fmla="*/ 0 w 1112289"/>
                  <a:gd name="connsiteY11" fmla="*/ 1943195 h 2315084"/>
                  <a:gd name="connsiteX12" fmla="*/ 279779 w 1112289"/>
                  <a:gd name="connsiteY12" fmla="*/ 1430502 h 2315084"/>
                  <a:gd name="connsiteX13" fmla="*/ 341193 w 1112289"/>
                  <a:gd name="connsiteY13" fmla="*/ 887498 h 2315084"/>
                  <a:gd name="connsiteX0" fmla="*/ 341193 w 1112289"/>
                  <a:gd name="connsiteY0" fmla="*/ 887498 h 2314775"/>
                  <a:gd name="connsiteX1" fmla="*/ 416254 w 1112289"/>
                  <a:gd name="connsiteY1" fmla="*/ 311384 h 2314775"/>
                  <a:gd name="connsiteX2" fmla="*/ 716507 w 1112289"/>
                  <a:gd name="connsiteY2" fmla="*/ 9221 h 2314775"/>
                  <a:gd name="connsiteX3" fmla="*/ 1112289 w 1112289"/>
                  <a:gd name="connsiteY3" fmla="*/ 154436 h 2314775"/>
                  <a:gd name="connsiteX4" fmla="*/ 1071348 w 1112289"/>
                  <a:gd name="connsiteY4" fmla="*/ 996679 h 2314775"/>
                  <a:gd name="connsiteX5" fmla="*/ 1016757 w 1112289"/>
                  <a:gd name="connsiteY5" fmla="*/ 2147009 h 2314775"/>
                  <a:gd name="connsiteX6" fmla="*/ 715000 w 1112289"/>
                  <a:gd name="connsiteY6" fmla="*/ 2109708 h 2314775"/>
                  <a:gd name="connsiteX7" fmla="*/ 600501 w 1112289"/>
                  <a:gd name="connsiteY7" fmla="*/ 2310782 h 2314775"/>
                  <a:gd name="connsiteX8" fmla="*/ 539086 w 1112289"/>
                  <a:gd name="connsiteY8" fmla="*/ 2092418 h 2314775"/>
                  <a:gd name="connsiteX9" fmla="*/ 300250 w 1112289"/>
                  <a:gd name="connsiteY9" fmla="*/ 2222072 h 2314775"/>
                  <a:gd name="connsiteX10" fmla="*/ 279778 w 1112289"/>
                  <a:gd name="connsiteY10" fmla="*/ 1976412 h 2314775"/>
                  <a:gd name="connsiteX11" fmla="*/ 0 w 1112289"/>
                  <a:gd name="connsiteY11" fmla="*/ 1943195 h 2314775"/>
                  <a:gd name="connsiteX12" fmla="*/ 279779 w 1112289"/>
                  <a:gd name="connsiteY12" fmla="*/ 1430502 h 2314775"/>
                  <a:gd name="connsiteX13" fmla="*/ 341193 w 1112289"/>
                  <a:gd name="connsiteY13" fmla="*/ 887498 h 2314775"/>
                  <a:gd name="connsiteX0" fmla="*/ 341193 w 1112289"/>
                  <a:gd name="connsiteY0" fmla="*/ 887498 h 2317417"/>
                  <a:gd name="connsiteX1" fmla="*/ 416254 w 1112289"/>
                  <a:gd name="connsiteY1" fmla="*/ 311384 h 2317417"/>
                  <a:gd name="connsiteX2" fmla="*/ 716507 w 1112289"/>
                  <a:gd name="connsiteY2" fmla="*/ 9221 h 2317417"/>
                  <a:gd name="connsiteX3" fmla="*/ 1112289 w 1112289"/>
                  <a:gd name="connsiteY3" fmla="*/ 154436 h 2317417"/>
                  <a:gd name="connsiteX4" fmla="*/ 1071348 w 1112289"/>
                  <a:gd name="connsiteY4" fmla="*/ 996679 h 2317417"/>
                  <a:gd name="connsiteX5" fmla="*/ 1016757 w 1112289"/>
                  <a:gd name="connsiteY5" fmla="*/ 2147009 h 2317417"/>
                  <a:gd name="connsiteX6" fmla="*/ 804254 w 1112289"/>
                  <a:gd name="connsiteY6" fmla="*/ 2311411 h 2317417"/>
                  <a:gd name="connsiteX7" fmla="*/ 715000 w 1112289"/>
                  <a:gd name="connsiteY7" fmla="*/ 2109708 h 2317417"/>
                  <a:gd name="connsiteX8" fmla="*/ 600501 w 1112289"/>
                  <a:gd name="connsiteY8" fmla="*/ 2310782 h 2317417"/>
                  <a:gd name="connsiteX9" fmla="*/ 539086 w 1112289"/>
                  <a:gd name="connsiteY9" fmla="*/ 2092418 h 2317417"/>
                  <a:gd name="connsiteX10" fmla="*/ 300250 w 1112289"/>
                  <a:gd name="connsiteY10" fmla="*/ 2222072 h 2317417"/>
                  <a:gd name="connsiteX11" fmla="*/ 279778 w 1112289"/>
                  <a:gd name="connsiteY11" fmla="*/ 1976412 h 2317417"/>
                  <a:gd name="connsiteX12" fmla="*/ 0 w 1112289"/>
                  <a:gd name="connsiteY12" fmla="*/ 1943195 h 2317417"/>
                  <a:gd name="connsiteX13" fmla="*/ 279779 w 1112289"/>
                  <a:gd name="connsiteY13" fmla="*/ 1430502 h 2317417"/>
                  <a:gd name="connsiteX14" fmla="*/ 341193 w 1112289"/>
                  <a:gd name="connsiteY14" fmla="*/ 887498 h 2317417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600501 w 1112289"/>
                  <a:gd name="connsiteY8" fmla="*/ 2310782 h 2321591"/>
                  <a:gd name="connsiteX9" fmla="*/ 539086 w 1112289"/>
                  <a:gd name="connsiteY9" fmla="*/ 2092418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600501 w 1112289"/>
                  <a:gd name="connsiteY8" fmla="*/ 2310782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79778 w 1112289"/>
                  <a:gd name="connsiteY11" fmla="*/ 1976412 h 2321591"/>
                  <a:gd name="connsiteX12" fmla="*/ 0 w 1112289"/>
                  <a:gd name="connsiteY12" fmla="*/ 1943195 h 2321591"/>
                  <a:gd name="connsiteX13" fmla="*/ 279779 w 1112289"/>
                  <a:gd name="connsiteY13" fmla="*/ 1430502 h 2321591"/>
                  <a:gd name="connsiteX14" fmla="*/ 341193 w 1112289"/>
                  <a:gd name="connsiteY14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00250 w 1112289"/>
                  <a:gd name="connsiteY10" fmla="*/ 2222072 h 2321591"/>
                  <a:gd name="connsiteX11" fmla="*/ 243272 w 1112289"/>
                  <a:gd name="connsiteY11" fmla="*/ 2137507 h 2321591"/>
                  <a:gd name="connsiteX12" fmla="*/ 279778 w 1112289"/>
                  <a:gd name="connsiteY12" fmla="*/ 1976412 h 2321591"/>
                  <a:gd name="connsiteX13" fmla="*/ 0 w 1112289"/>
                  <a:gd name="connsiteY13" fmla="*/ 1943195 h 2321591"/>
                  <a:gd name="connsiteX14" fmla="*/ 279779 w 1112289"/>
                  <a:gd name="connsiteY14" fmla="*/ 1430502 h 2321591"/>
                  <a:gd name="connsiteX15" fmla="*/ 341193 w 1112289"/>
                  <a:gd name="connsiteY15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61232 w 1112289"/>
                  <a:gd name="connsiteY8" fmla="*/ 224907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33183 w 1112289"/>
                  <a:gd name="connsiteY8" fmla="*/ 223785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1193 w 1112289"/>
                  <a:gd name="connsiteY0" fmla="*/ 887498 h 2321591"/>
                  <a:gd name="connsiteX1" fmla="*/ 416254 w 1112289"/>
                  <a:gd name="connsiteY1" fmla="*/ 311384 h 2321591"/>
                  <a:gd name="connsiteX2" fmla="*/ 716507 w 1112289"/>
                  <a:gd name="connsiteY2" fmla="*/ 9221 h 2321591"/>
                  <a:gd name="connsiteX3" fmla="*/ 1112289 w 1112289"/>
                  <a:gd name="connsiteY3" fmla="*/ 154436 h 2321591"/>
                  <a:gd name="connsiteX4" fmla="*/ 1071348 w 1112289"/>
                  <a:gd name="connsiteY4" fmla="*/ 996679 h 2321591"/>
                  <a:gd name="connsiteX5" fmla="*/ 1033587 w 1112289"/>
                  <a:gd name="connsiteY5" fmla="*/ 2163838 h 2321591"/>
                  <a:gd name="connsiteX6" fmla="*/ 804254 w 1112289"/>
                  <a:gd name="connsiteY6" fmla="*/ 2311411 h 2321591"/>
                  <a:gd name="connsiteX7" fmla="*/ 715000 w 1112289"/>
                  <a:gd name="connsiteY7" fmla="*/ 2109708 h 2321591"/>
                  <a:gd name="connsiteX8" fmla="*/ 533183 w 1112289"/>
                  <a:gd name="connsiteY8" fmla="*/ 2237854 h 2321591"/>
                  <a:gd name="connsiteX9" fmla="*/ 449328 w 1112289"/>
                  <a:gd name="connsiteY9" fmla="*/ 2081199 h 2321591"/>
                  <a:gd name="connsiteX10" fmla="*/ 394737 w 1112289"/>
                  <a:gd name="connsiteY10" fmla="*/ 2187995 h 2321591"/>
                  <a:gd name="connsiteX11" fmla="*/ 300250 w 1112289"/>
                  <a:gd name="connsiteY11" fmla="*/ 2222072 h 2321591"/>
                  <a:gd name="connsiteX12" fmla="*/ 243272 w 1112289"/>
                  <a:gd name="connsiteY12" fmla="*/ 2137507 h 2321591"/>
                  <a:gd name="connsiteX13" fmla="*/ 279778 w 1112289"/>
                  <a:gd name="connsiteY13" fmla="*/ 1976412 h 2321591"/>
                  <a:gd name="connsiteX14" fmla="*/ 0 w 1112289"/>
                  <a:gd name="connsiteY14" fmla="*/ 1943195 h 2321591"/>
                  <a:gd name="connsiteX15" fmla="*/ 279779 w 1112289"/>
                  <a:gd name="connsiteY15" fmla="*/ 1430502 h 2321591"/>
                  <a:gd name="connsiteX16" fmla="*/ 341193 w 1112289"/>
                  <a:gd name="connsiteY16" fmla="*/ 887498 h 2321591"/>
                  <a:gd name="connsiteX0" fmla="*/ 347209 w 1118305"/>
                  <a:gd name="connsiteY0" fmla="*/ 887498 h 2321591"/>
                  <a:gd name="connsiteX1" fmla="*/ 422270 w 1118305"/>
                  <a:gd name="connsiteY1" fmla="*/ 311384 h 2321591"/>
                  <a:gd name="connsiteX2" fmla="*/ 722523 w 1118305"/>
                  <a:gd name="connsiteY2" fmla="*/ 9221 h 2321591"/>
                  <a:gd name="connsiteX3" fmla="*/ 1118305 w 1118305"/>
                  <a:gd name="connsiteY3" fmla="*/ 154436 h 2321591"/>
                  <a:gd name="connsiteX4" fmla="*/ 1077364 w 1118305"/>
                  <a:gd name="connsiteY4" fmla="*/ 996679 h 2321591"/>
                  <a:gd name="connsiteX5" fmla="*/ 1039603 w 1118305"/>
                  <a:gd name="connsiteY5" fmla="*/ 2163838 h 2321591"/>
                  <a:gd name="connsiteX6" fmla="*/ 810270 w 1118305"/>
                  <a:gd name="connsiteY6" fmla="*/ 2311411 h 2321591"/>
                  <a:gd name="connsiteX7" fmla="*/ 721016 w 1118305"/>
                  <a:gd name="connsiteY7" fmla="*/ 2109708 h 2321591"/>
                  <a:gd name="connsiteX8" fmla="*/ 539199 w 1118305"/>
                  <a:gd name="connsiteY8" fmla="*/ 2237854 h 2321591"/>
                  <a:gd name="connsiteX9" fmla="*/ 455344 w 1118305"/>
                  <a:gd name="connsiteY9" fmla="*/ 2081199 h 2321591"/>
                  <a:gd name="connsiteX10" fmla="*/ 400753 w 1118305"/>
                  <a:gd name="connsiteY10" fmla="*/ 2187995 h 2321591"/>
                  <a:gd name="connsiteX11" fmla="*/ 306266 w 1118305"/>
                  <a:gd name="connsiteY11" fmla="*/ 2222072 h 2321591"/>
                  <a:gd name="connsiteX12" fmla="*/ 249288 w 1118305"/>
                  <a:gd name="connsiteY12" fmla="*/ 2137507 h 2321591"/>
                  <a:gd name="connsiteX13" fmla="*/ 285794 w 1118305"/>
                  <a:gd name="connsiteY13" fmla="*/ 1976412 h 2321591"/>
                  <a:gd name="connsiteX14" fmla="*/ 6016 w 1118305"/>
                  <a:gd name="connsiteY14" fmla="*/ 1943195 h 2321591"/>
                  <a:gd name="connsiteX15" fmla="*/ 109043 w 1118305"/>
                  <a:gd name="connsiteY15" fmla="*/ 1705551 h 2321591"/>
                  <a:gd name="connsiteX16" fmla="*/ 285795 w 1118305"/>
                  <a:gd name="connsiteY16" fmla="*/ 1430502 h 2321591"/>
                  <a:gd name="connsiteX17" fmla="*/ 347209 w 1118305"/>
                  <a:gd name="connsiteY17" fmla="*/ 887498 h 2321591"/>
                  <a:gd name="connsiteX0" fmla="*/ 326276 w 1097372"/>
                  <a:gd name="connsiteY0" fmla="*/ 887498 h 2321591"/>
                  <a:gd name="connsiteX1" fmla="*/ 401337 w 1097372"/>
                  <a:gd name="connsiteY1" fmla="*/ 311384 h 2321591"/>
                  <a:gd name="connsiteX2" fmla="*/ 701590 w 1097372"/>
                  <a:gd name="connsiteY2" fmla="*/ 9221 h 2321591"/>
                  <a:gd name="connsiteX3" fmla="*/ 1097372 w 1097372"/>
                  <a:gd name="connsiteY3" fmla="*/ 154436 h 2321591"/>
                  <a:gd name="connsiteX4" fmla="*/ 1056431 w 1097372"/>
                  <a:gd name="connsiteY4" fmla="*/ 996679 h 2321591"/>
                  <a:gd name="connsiteX5" fmla="*/ 1018670 w 1097372"/>
                  <a:gd name="connsiteY5" fmla="*/ 2163838 h 2321591"/>
                  <a:gd name="connsiteX6" fmla="*/ 789337 w 1097372"/>
                  <a:gd name="connsiteY6" fmla="*/ 2311411 h 2321591"/>
                  <a:gd name="connsiteX7" fmla="*/ 700083 w 1097372"/>
                  <a:gd name="connsiteY7" fmla="*/ 2109708 h 2321591"/>
                  <a:gd name="connsiteX8" fmla="*/ 518266 w 1097372"/>
                  <a:gd name="connsiteY8" fmla="*/ 2237854 h 2321591"/>
                  <a:gd name="connsiteX9" fmla="*/ 434411 w 1097372"/>
                  <a:gd name="connsiteY9" fmla="*/ 2081199 h 2321591"/>
                  <a:gd name="connsiteX10" fmla="*/ 379820 w 1097372"/>
                  <a:gd name="connsiteY10" fmla="*/ 2187995 h 2321591"/>
                  <a:gd name="connsiteX11" fmla="*/ 285333 w 1097372"/>
                  <a:gd name="connsiteY11" fmla="*/ 2222072 h 2321591"/>
                  <a:gd name="connsiteX12" fmla="*/ 228355 w 1097372"/>
                  <a:gd name="connsiteY12" fmla="*/ 2137507 h 2321591"/>
                  <a:gd name="connsiteX13" fmla="*/ 264861 w 1097372"/>
                  <a:gd name="connsiteY13" fmla="*/ 1976412 h 2321591"/>
                  <a:gd name="connsiteX14" fmla="*/ 7522 w 1097372"/>
                  <a:gd name="connsiteY14" fmla="*/ 1976854 h 2321591"/>
                  <a:gd name="connsiteX15" fmla="*/ 88110 w 1097372"/>
                  <a:gd name="connsiteY15" fmla="*/ 1705551 h 2321591"/>
                  <a:gd name="connsiteX16" fmla="*/ 264862 w 1097372"/>
                  <a:gd name="connsiteY16" fmla="*/ 1430502 h 2321591"/>
                  <a:gd name="connsiteX17" fmla="*/ 326276 w 1097372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85035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54890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321591"/>
                  <a:gd name="connsiteX1" fmla="*/ 421510 w 1117545"/>
                  <a:gd name="connsiteY1" fmla="*/ 311384 h 2321591"/>
                  <a:gd name="connsiteX2" fmla="*/ 721763 w 1117545"/>
                  <a:gd name="connsiteY2" fmla="*/ 9221 h 2321591"/>
                  <a:gd name="connsiteX3" fmla="*/ 1117545 w 1117545"/>
                  <a:gd name="connsiteY3" fmla="*/ 154436 h 2321591"/>
                  <a:gd name="connsiteX4" fmla="*/ 1076604 w 1117545"/>
                  <a:gd name="connsiteY4" fmla="*/ 996679 h 2321591"/>
                  <a:gd name="connsiteX5" fmla="*/ 1038843 w 1117545"/>
                  <a:gd name="connsiteY5" fmla="*/ 2163838 h 2321591"/>
                  <a:gd name="connsiteX6" fmla="*/ 809510 w 1117545"/>
                  <a:gd name="connsiteY6" fmla="*/ 2311411 h 2321591"/>
                  <a:gd name="connsiteX7" fmla="*/ 720256 w 1117545"/>
                  <a:gd name="connsiteY7" fmla="*/ 2109708 h 2321591"/>
                  <a:gd name="connsiteX8" fmla="*/ 538439 w 1117545"/>
                  <a:gd name="connsiteY8" fmla="*/ 2237854 h 2321591"/>
                  <a:gd name="connsiteX9" fmla="*/ 454584 w 1117545"/>
                  <a:gd name="connsiteY9" fmla="*/ 2081199 h 2321591"/>
                  <a:gd name="connsiteX10" fmla="*/ 399993 w 1117545"/>
                  <a:gd name="connsiteY10" fmla="*/ 2187995 h 2321591"/>
                  <a:gd name="connsiteX11" fmla="*/ 305506 w 1117545"/>
                  <a:gd name="connsiteY11" fmla="*/ 2222072 h 2321591"/>
                  <a:gd name="connsiteX12" fmla="*/ 248528 w 1117545"/>
                  <a:gd name="connsiteY12" fmla="*/ 2137507 h 2321591"/>
                  <a:gd name="connsiteX13" fmla="*/ 285034 w 1117545"/>
                  <a:gd name="connsiteY13" fmla="*/ 1976412 h 2321591"/>
                  <a:gd name="connsiteX14" fmla="*/ 27695 w 1117545"/>
                  <a:gd name="connsiteY14" fmla="*/ 1976854 h 2321591"/>
                  <a:gd name="connsiteX15" fmla="*/ 108283 w 1117545"/>
                  <a:gd name="connsiteY15" fmla="*/ 1705551 h 2321591"/>
                  <a:gd name="connsiteX16" fmla="*/ 254890 w 1117545"/>
                  <a:gd name="connsiteY16" fmla="*/ 1430502 h 2321591"/>
                  <a:gd name="connsiteX17" fmla="*/ 346449 w 1117545"/>
                  <a:gd name="connsiteY17" fmla="*/ 887498 h 2321591"/>
                  <a:gd name="connsiteX0" fmla="*/ 346449 w 1117545"/>
                  <a:gd name="connsiteY0" fmla="*/ 887498 h 2296884"/>
                  <a:gd name="connsiteX1" fmla="*/ 421510 w 1117545"/>
                  <a:gd name="connsiteY1" fmla="*/ 311384 h 2296884"/>
                  <a:gd name="connsiteX2" fmla="*/ 721763 w 1117545"/>
                  <a:gd name="connsiteY2" fmla="*/ 9221 h 2296884"/>
                  <a:gd name="connsiteX3" fmla="*/ 1117545 w 1117545"/>
                  <a:gd name="connsiteY3" fmla="*/ 154436 h 2296884"/>
                  <a:gd name="connsiteX4" fmla="*/ 1076604 w 1117545"/>
                  <a:gd name="connsiteY4" fmla="*/ 996679 h 2296884"/>
                  <a:gd name="connsiteX5" fmla="*/ 1038843 w 1117545"/>
                  <a:gd name="connsiteY5" fmla="*/ 2163838 h 2296884"/>
                  <a:gd name="connsiteX6" fmla="*/ 779365 w 1117545"/>
                  <a:gd name="connsiteY6" fmla="*/ 2271217 h 2296884"/>
                  <a:gd name="connsiteX7" fmla="*/ 720256 w 1117545"/>
                  <a:gd name="connsiteY7" fmla="*/ 2109708 h 2296884"/>
                  <a:gd name="connsiteX8" fmla="*/ 538439 w 1117545"/>
                  <a:gd name="connsiteY8" fmla="*/ 2237854 h 2296884"/>
                  <a:gd name="connsiteX9" fmla="*/ 454584 w 1117545"/>
                  <a:gd name="connsiteY9" fmla="*/ 2081199 h 2296884"/>
                  <a:gd name="connsiteX10" fmla="*/ 399993 w 1117545"/>
                  <a:gd name="connsiteY10" fmla="*/ 2187995 h 2296884"/>
                  <a:gd name="connsiteX11" fmla="*/ 305506 w 1117545"/>
                  <a:gd name="connsiteY11" fmla="*/ 2222072 h 2296884"/>
                  <a:gd name="connsiteX12" fmla="*/ 248528 w 1117545"/>
                  <a:gd name="connsiteY12" fmla="*/ 2137507 h 2296884"/>
                  <a:gd name="connsiteX13" fmla="*/ 285034 w 1117545"/>
                  <a:gd name="connsiteY13" fmla="*/ 1976412 h 2296884"/>
                  <a:gd name="connsiteX14" fmla="*/ 27695 w 1117545"/>
                  <a:gd name="connsiteY14" fmla="*/ 1976854 h 2296884"/>
                  <a:gd name="connsiteX15" fmla="*/ 108283 w 1117545"/>
                  <a:gd name="connsiteY15" fmla="*/ 1705551 h 2296884"/>
                  <a:gd name="connsiteX16" fmla="*/ 254890 w 1117545"/>
                  <a:gd name="connsiteY16" fmla="*/ 1430502 h 2296884"/>
                  <a:gd name="connsiteX17" fmla="*/ 346449 w 1117545"/>
                  <a:gd name="connsiteY17" fmla="*/ 887498 h 2296884"/>
                  <a:gd name="connsiteX0" fmla="*/ 346449 w 1117545"/>
                  <a:gd name="connsiteY0" fmla="*/ 887498 h 2279521"/>
                  <a:gd name="connsiteX1" fmla="*/ 421510 w 1117545"/>
                  <a:gd name="connsiteY1" fmla="*/ 311384 h 2279521"/>
                  <a:gd name="connsiteX2" fmla="*/ 721763 w 1117545"/>
                  <a:gd name="connsiteY2" fmla="*/ 9221 h 2279521"/>
                  <a:gd name="connsiteX3" fmla="*/ 1117545 w 1117545"/>
                  <a:gd name="connsiteY3" fmla="*/ 154436 h 2279521"/>
                  <a:gd name="connsiteX4" fmla="*/ 1076604 w 1117545"/>
                  <a:gd name="connsiteY4" fmla="*/ 996679 h 2279521"/>
                  <a:gd name="connsiteX5" fmla="*/ 1038843 w 1117545"/>
                  <a:gd name="connsiteY5" fmla="*/ 2163838 h 2279521"/>
                  <a:gd name="connsiteX6" fmla="*/ 779365 w 1117545"/>
                  <a:gd name="connsiteY6" fmla="*/ 2271217 h 2279521"/>
                  <a:gd name="connsiteX7" fmla="*/ 720256 w 1117545"/>
                  <a:gd name="connsiteY7" fmla="*/ 2109708 h 2279521"/>
                  <a:gd name="connsiteX8" fmla="*/ 538439 w 1117545"/>
                  <a:gd name="connsiteY8" fmla="*/ 2237854 h 2279521"/>
                  <a:gd name="connsiteX9" fmla="*/ 454584 w 1117545"/>
                  <a:gd name="connsiteY9" fmla="*/ 2081199 h 2279521"/>
                  <a:gd name="connsiteX10" fmla="*/ 399993 w 1117545"/>
                  <a:gd name="connsiteY10" fmla="*/ 2187995 h 2279521"/>
                  <a:gd name="connsiteX11" fmla="*/ 305506 w 1117545"/>
                  <a:gd name="connsiteY11" fmla="*/ 2222072 h 2279521"/>
                  <a:gd name="connsiteX12" fmla="*/ 248528 w 1117545"/>
                  <a:gd name="connsiteY12" fmla="*/ 2137507 h 2279521"/>
                  <a:gd name="connsiteX13" fmla="*/ 285034 w 1117545"/>
                  <a:gd name="connsiteY13" fmla="*/ 1976412 h 2279521"/>
                  <a:gd name="connsiteX14" fmla="*/ 27695 w 1117545"/>
                  <a:gd name="connsiteY14" fmla="*/ 1976854 h 2279521"/>
                  <a:gd name="connsiteX15" fmla="*/ 108283 w 1117545"/>
                  <a:gd name="connsiteY15" fmla="*/ 1705551 h 2279521"/>
                  <a:gd name="connsiteX16" fmla="*/ 254890 w 1117545"/>
                  <a:gd name="connsiteY16" fmla="*/ 1430502 h 2279521"/>
                  <a:gd name="connsiteX17" fmla="*/ 346449 w 1117545"/>
                  <a:gd name="connsiteY17" fmla="*/ 887498 h 2279521"/>
                  <a:gd name="connsiteX0" fmla="*/ 325678 w 1096774"/>
                  <a:gd name="connsiteY0" fmla="*/ 887498 h 2279521"/>
                  <a:gd name="connsiteX1" fmla="*/ 400739 w 1096774"/>
                  <a:gd name="connsiteY1" fmla="*/ 311384 h 2279521"/>
                  <a:gd name="connsiteX2" fmla="*/ 700992 w 1096774"/>
                  <a:gd name="connsiteY2" fmla="*/ 9221 h 2279521"/>
                  <a:gd name="connsiteX3" fmla="*/ 1096774 w 1096774"/>
                  <a:gd name="connsiteY3" fmla="*/ 154436 h 2279521"/>
                  <a:gd name="connsiteX4" fmla="*/ 1055833 w 1096774"/>
                  <a:gd name="connsiteY4" fmla="*/ 996679 h 2279521"/>
                  <a:gd name="connsiteX5" fmla="*/ 1018072 w 1096774"/>
                  <a:gd name="connsiteY5" fmla="*/ 2163838 h 2279521"/>
                  <a:gd name="connsiteX6" fmla="*/ 758594 w 1096774"/>
                  <a:gd name="connsiteY6" fmla="*/ 2271217 h 2279521"/>
                  <a:gd name="connsiteX7" fmla="*/ 699485 w 1096774"/>
                  <a:gd name="connsiteY7" fmla="*/ 2109708 h 2279521"/>
                  <a:gd name="connsiteX8" fmla="*/ 517668 w 1096774"/>
                  <a:gd name="connsiteY8" fmla="*/ 2237854 h 2279521"/>
                  <a:gd name="connsiteX9" fmla="*/ 433813 w 1096774"/>
                  <a:gd name="connsiteY9" fmla="*/ 2081199 h 2279521"/>
                  <a:gd name="connsiteX10" fmla="*/ 379222 w 1096774"/>
                  <a:gd name="connsiteY10" fmla="*/ 2187995 h 2279521"/>
                  <a:gd name="connsiteX11" fmla="*/ 284735 w 1096774"/>
                  <a:gd name="connsiteY11" fmla="*/ 2222072 h 2279521"/>
                  <a:gd name="connsiteX12" fmla="*/ 227757 w 1096774"/>
                  <a:gd name="connsiteY12" fmla="*/ 2137507 h 2279521"/>
                  <a:gd name="connsiteX13" fmla="*/ 254215 w 1096774"/>
                  <a:gd name="connsiteY13" fmla="*/ 1966364 h 2279521"/>
                  <a:gd name="connsiteX14" fmla="*/ 6924 w 1096774"/>
                  <a:gd name="connsiteY14" fmla="*/ 1976854 h 2279521"/>
                  <a:gd name="connsiteX15" fmla="*/ 87512 w 1096774"/>
                  <a:gd name="connsiteY15" fmla="*/ 1705551 h 2279521"/>
                  <a:gd name="connsiteX16" fmla="*/ 234119 w 1096774"/>
                  <a:gd name="connsiteY16" fmla="*/ 1430502 h 2279521"/>
                  <a:gd name="connsiteX17" fmla="*/ 325678 w 1096774"/>
                  <a:gd name="connsiteY17" fmla="*/ 887498 h 2279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96774" h="2279521">
                    <a:moveTo>
                      <a:pt x="325678" y="887498"/>
                    </a:moveTo>
                    <a:cubicBezTo>
                      <a:pt x="353448" y="700978"/>
                      <a:pt x="355922" y="536302"/>
                      <a:pt x="400739" y="311384"/>
                    </a:cubicBezTo>
                    <a:cubicBezTo>
                      <a:pt x="479214" y="165005"/>
                      <a:pt x="584986" y="35379"/>
                      <a:pt x="700992" y="9221"/>
                    </a:cubicBezTo>
                    <a:cubicBezTo>
                      <a:pt x="816998" y="-16937"/>
                      <a:pt x="1013750" y="6919"/>
                      <a:pt x="1096774" y="154436"/>
                    </a:cubicBezTo>
                    <a:cubicBezTo>
                      <a:pt x="1029673" y="472550"/>
                      <a:pt x="1080854" y="793100"/>
                      <a:pt x="1055833" y="996679"/>
                    </a:cubicBezTo>
                    <a:cubicBezTo>
                      <a:pt x="1112699" y="1602867"/>
                      <a:pt x="1066977" y="2020870"/>
                      <a:pt x="1018072" y="2163838"/>
                    </a:cubicBezTo>
                    <a:cubicBezTo>
                      <a:pt x="995410" y="2313669"/>
                      <a:pt x="808887" y="2277434"/>
                      <a:pt x="758594" y="2271217"/>
                    </a:cubicBezTo>
                    <a:cubicBezTo>
                      <a:pt x="708301" y="2265000"/>
                      <a:pt x="750273" y="2095788"/>
                      <a:pt x="699485" y="2109708"/>
                    </a:cubicBezTo>
                    <a:cubicBezTo>
                      <a:pt x="648697" y="2123628"/>
                      <a:pt x="653408" y="2258039"/>
                      <a:pt x="517668" y="2237854"/>
                    </a:cubicBezTo>
                    <a:cubicBezTo>
                      <a:pt x="418722" y="2258326"/>
                      <a:pt x="483855" y="2095984"/>
                      <a:pt x="433813" y="2081199"/>
                    </a:cubicBezTo>
                    <a:cubicBezTo>
                      <a:pt x="399519" y="2068214"/>
                      <a:pt x="404068" y="2164516"/>
                      <a:pt x="379222" y="2187995"/>
                    </a:cubicBezTo>
                    <a:cubicBezTo>
                      <a:pt x="354376" y="2211474"/>
                      <a:pt x="303434" y="2227682"/>
                      <a:pt x="284735" y="2222072"/>
                    </a:cubicBezTo>
                    <a:cubicBezTo>
                      <a:pt x="266036" y="2216462"/>
                      <a:pt x="231169" y="2178450"/>
                      <a:pt x="227757" y="2137507"/>
                    </a:cubicBezTo>
                    <a:cubicBezTo>
                      <a:pt x="224345" y="2096564"/>
                      <a:pt x="302240" y="1996879"/>
                      <a:pt x="254215" y="1966364"/>
                    </a:cubicBezTo>
                    <a:cubicBezTo>
                      <a:pt x="94990" y="2056363"/>
                      <a:pt x="34708" y="2020323"/>
                      <a:pt x="6924" y="1976854"/>
                    </a:cubicBezTo>
                    <a:cubicBezTo>
                      <a:pt x="-20860" y="1933385"/>
                      <a:pt x="40882" y="1791000"/>
                      <a:pt x="87512" y="1705551"/>
                    </a:cubicBezTo>
                    <a:cubicBezTo>
                      <a:pt x="134142" y="1620102"/>
                      <a:pt x="194425" y="1572454"/>
                      <a:pt x="234119" y="1430502"/>
                    </a:cubicBezTo>
                    <a:cubicBezTo>
                      <a:pt x="290984" y="1254553"/>
                      <a:pt x="297908" y="1074018"/>
                      <a:pt x="325678" y="887498"/>
                    </a:cubicBezTo>
                    <a:close/>
                  </a:path>
                </a:pathLst>
              </a:custGeom>
              <a:solidFill>
                <a:srgbClr val="FBFAF0">
                  <a:alpha val="4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17" name="Kép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9" b="99181" l="0" r="98031">
                            <a14:backgroundMark x1="30226" y1="2814" x2="4401" y2="36694"/>
                            <a14:backgroundMark x1="17313" y1="80549" x2="1679" y2="55290"/>
                            <a14:backgroundMark x1="26809" y1="5130" x2="13955" y2="89954"/>
                            <a14:backgroundMark x1="13955" y1="80371" x2="13955" y2="80371"/>
                            <a14:backgroundMark x1="34279" y1="68222" x2="35669" y2="61952"/>
                            <a14:backgroundMark x1="40764" y1="5130" x2="33990" y2="34378"/>
                            <a14:backgroundMark x1="40417" y1="22693" x2="37348" y2="27681"/>
                            <a14:backgroundMark x1="37001" y1="65942" x2="37348" y2="6113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33746" y="-82701"/>
                <a:ext cx="3545619" cy="5762915"/>
              </a:xfrm>
              <a:prstGeom prst="rect">
                <a:avLst/>
              </a:prstGeom>
            </p:spPr>
          </p:pic>
        </p:grpSp>
      </p:grpSp>
      <p:sp>
        <p:nvSpPr>
          <p:cNvPr id="19" name="Ellipszis buborék 18"/>
          <p:cNvSpPr/>
          <p:nvPr/>
        </p:nvSpPr>
        <p:spPr>
          <a:xfrm>
            <a:off x="3764240" y="1074706"/>
            <a:ext cx="2804014" cy="2497139"/>
          </a:xfrm>
          <a:prstGeom prst="wedgeEllipseCallout">
            <a:avLst>
              <a:gd name="adj1" fmla="val 126634"/>
              <a:gd name="adj2" fmla="val 33586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Ez a gyermek Isten Fia lesz.</a:t>
            </a:r>
          </a:p>
        </p:txBody>
      </p:sp>
      <p:sp>
        <p:nvSpPr>
          <p:cNvPr id="23" name="Ellipszis buborék 22"/>
          <p:cNvSpPr/>
          <p:nvPr/>
        </p:nvSpPr>
        <p:spPr>
          <a:xfrm>
            <a:off x="6112185" y="3571845"/>
            <a:ext cx="3333750" cy="2497139"/>
          </a:xfrm>
          <a:prstGeom prst="wedgeEllipseCallout">
            <a:avLst>
              <a:gd name="adj1" fmla="val 78239"/>
              <a:gd name="adj2" fmla="val -80845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463426"/>
                </a:solidFill>
              </a:rPr>
              <a:t>Király lesz, és örökké uralkodni fog.</a:t>
            </a:r>
          </a:p>
        </p:txBody>
      </p:sp>
      <p:sp>
        <p:nvSpPr>
          <p:cNvPr id="24" name="Ellipszis buborék 23"/>
          <p:cNvSpPr/>
          <p:nvPr/>
        </p:nvSpPr>
        <p:spPr>
          <a:xfrm>
            <a:off x="308611" y="4024217"/>
            <a:ext cx="3333750" cy="2497139"/>
          </a:xfrm>
          <a:prstGeom prst="wedgeEllipseCallout">
            <a:avLst>
              <a:gd name="adj1" fmla="val 70239"/>
              <a:gd name="adj2" fmla="val -38124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6A9A60"/>
                </a:solidFill>
              </a:rPr>
              <a:t>Hogy lehet ez?</a:t>
            </a:r>
          </a:p>
          <a:p>
            <a:pPr algn="ctr"/>
            <a:r>
              <a:rPr lang="hu-HU" sz="2800" dirty="0" smtClean="0">
                <a:solidFill>
                  <a:srgbClr val="6A9A60"/>
                </a:solidFill>
              </a:rPr>
              <a:t>Hiszen nincs még férjem.</a:t>
            </a:r>
          </a:p>
        </p:txBody>
      </p:sp>
      <p:sp>
        <p:nvSpPr>
          <p:cNvPr id="25" name="Ellipszis buborék 24"/>
          <p:cNvSpPr/>
          <p:nvPr/>
        </p:nvSpPr>
        <p:spPr>
          <a:xfrm>
            <a:off x="6426220" y="175238"/>
            <a:ext cx="3662654" cy="2497139"/>
          </a:xfrm>
          <a:prstGeom prst="wedgeEllipseCallout">
            <a:avLst>
              <a:gd name="adj1" fmla="val 57120"/>
              <a:gd name="adj2" fmla="val 35112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463426"/>
                </a:solidFill>
              </a:rPr>
              <a:t>Istennek semmi sem lehetetlen!</a:t>
            </a:r>
          </a:p>
        </p:txBody>
      </p:sp>
      <p:sp>
        <p:nvSpPr>
          <p:cNvPr id="27" name="Ellipszis buborék 26"/>
          <p:cNvSpPr/>
          <p:nvPr/>
        </p:nvSpPr>
        <p:spPr>
          <a:xfrm>
            <a:off x="168742" y="227445"/>
            <a:ext cx="3479806" cy="2930346"/>
          </a:xfrm>
          <a:prstGeom prst="wedgeEllipseCallout">
            <a:avLst>
              <a:gd name="adj1" fmla="val 55861"/>
              <a:gd name="adj2" fmla="val 65919"/>
            </a:avLst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6A9A60"/>
                </a:solidFill>
              </a:rPr>
              <a:t>Az Úr szolgálólánya vagyok. Történjen meg az, amit mondtál.</a:t>
            </a:r>
          </a:p>
        </p:txBody>
      </p:sp>
    </p:spTree>
    <p:extLst>
      <p:ext uri="{BB962C8B-B14F-4D97-AF65-F5344CB8AC3E}">
        <p14:creationId xmlns:p14="http://schemas.microsoft.com/office/powerpoint/2010/main" val="35618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28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18596</TotalTime>
  <Words>535</Words>
  <Application>Microsoft Office PowerPoint</Application>
  <PresentationFormat>Szélesvásznú</PresentationFormat>
  <Paragraphs>93</Paragraphs>
  <Slides>19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Zimányi Noémi</cp:lastModifiedBy>
  <cp:revision>1690</cp:revision>
  <dcterms:created xsi:type="dcterms:W3CDTF">2020-04-05T07:55:46Z</dcterms:created>
  <dcterms:modified xsi:type="dcterms:W3CDTF">2020-11-23T13:59:00Z</dcterms:modified>
</cp:coreProperties>
</file>