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70" r:id="rId2"/>
    <p:sldId id="371" r:id="rId3"/>
    <p:sldId id="486" r:id="rId4"/>
    <p:sldId id="485" r:id="rId5"/>
    <p:sldId id="479" r:id="rId6"/>
    <p:sldId id="496" r:id="rId7"/>
    <p:sldId id="497" r:id="rId8"/>
    <p:sldId id="498" r:id="rId9"/>
    <p:sldId id="501" r:id="rId10"/>
    <p:sldId id="503" r:id="rId11"/>
    <p:sldId id="502" r:id="rId12"/>
    <p:sldId id="453" r:id="rId13"/>
    <p:sldId id="454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005" userDrawn="1">
          <p15:clr>
            <a:srgbClr val="A4A3A4"/>
          </p15:clr>
        </p15:guide>
        <p15:guide id="3" orient="horz" pos="26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BA7B9"/>
    <a:srgbClr val="F48F14"/>
    <a:srgbClr val="F1F368"/>
    <a:srgbClr val="9B59E6"/>
    <a:srgbClr val="3DCF71"/>
    <a:srgbClr val="2E73EE"/>
    <a:srgbClr val="C3C04C"/>
    <a:srgbClr val="BFB948"/>
    <a:srgbClr val="786140"/>
    <a:srgbClr val="C0C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0" autoAdjust="0"/>
    <p:restoredTop sz="94434" autoAdjust="0"/>
  </p:normalViewPr>
  <p:slideViewPr>
    <p:cSldViewPr snapToGrid="0">
      <p:cViewPr varScale="1">
        <p:scale>
          <a:sx n="86" d="100"/>
          <a:sy n="86" d="100"/>
        </p:scale>
        <p:origin x="126" y="660"/>
      </p:cViewPr>
      <p:guideLst>
        <p:guide pos="1005"/>
        <p:guide orient="horz" pos="2614"/>
      </p:guideLst>
    </p:cSldViewPr>
  </p:slideViewPr>
  <p:outlineViewPr>
    <p:cViewPr>
      <p:scale>
        <a:sx n="33" d="100"/>
        <a:sy n="33" d="100"/>
      </p:scale>
      <p:origin x="0" y="-3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AE8C8-C25F-44C0-91E3-8336284E2CF8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2ECD5-BB6F-4A9B-9078-615F1E8482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28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>
                <a:solidFill>
                  <a:prstClr val="black"/>
                </a:solidFill>
              </a:rPr>
              <a:pPr/>
              <a:t>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98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852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405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875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131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327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83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827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166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28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31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073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348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ps.com/downloa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efpedi.hu/hatteranyagok/digihittan2020/szivarvany_sablon_ZN_2021.01.18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pcnx1VfycEc&amp;feature=youtu.be#t=4m10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rningapps.org/view13634518" TargetMode="Externa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E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3853128" y="1416055"/>
            <a:ext cx="8338871" cy="5450781"/>
          </a:xfrm>
          <a:prstGeom prst="rect">
            <a:avLst/>
          </a:prstGeom>
          <a:solidFill>
            <a:srgbClr val="0070C0"/>
          </a:solidFill>
          <a:ln w="73025">
            <a:solidFill>
              <a:schemeClr val="bg1">
                <a:alpha val="3000"/>
              </a:schemeClr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Kedves </a:t>
            </a: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Szülők!</a:t>
            </a:r>
          </a:p>
          <a:p>
            <a:pPr algn="ctr"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Kérjük, hogy segítsenek a gyermeküknek a hittanóra tananyagának az elsajátításában</a:t>
            </a:r>
            <a:r>
              <a:rPr 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!</a:t>
            </a:r>
            <a:endParaRPr lang="hu-HU" sz="28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hittanórán szükség</a:t>
            </a:r>
          </a:p>
          <a:p>
            <a:pPr algn="ctr"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lesz az alábbiakra</a:t>
            </a:r>
            <a:r>
              <a:rPr 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: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n</a:t>
            </a:r>
            <a:r>
              <a:rPr 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yomtatott sablon (link a diasorban)</a:t>
            </a:r>
            <a:endParaRPr lang="hu-HU" sz="24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chemeClr val="bg1"/>
                </a:solidFill>
              </a:rPr>
              <a:t>o</a:t>
            </a:r>
            <a:r>
              <a:rPr lang="hu-HU" sz="2400" dirty="0" smtClean="0">
                <a:solidFill>
                  <a:schemeClr val="bg1"/>
                </a:solidFill>
              </a:rPr>
              <a:t>lló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chemeClr val="bg1"/>
                </a:solidFill>
              </a:rPr>
              <a:t>r</a:t>
            </a:r>
            <a:r>
              <a:rPr lang="hu-HU" sz="2400" dirty="0" smtClean="0">
                <a:solidFill>
                  <a:schemeClr val="bg1"/>
                </a:solidFill>
              </a:rPr>
              <a:t>agasztó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400" dirty="0" smtClean="0">
                <a:solidFill>
                  <a:schemeClr val="bg1"/>
                </a:solidFill>
              </a:rPr>
              <a:t>színes papírok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400" dirty="0" smtClean="0">
                <a:solidFill>
                  <a:schemeClr val="bg1"/>
                </a:solidFill>
              </a:rPr>
              <a:t>színes </a:t>
            </a:r>
            <a:r>
              <a:rPr lang="hu-HU" sz="2400" dirty="0">
                <a:solidFill>
                  <a:schemeClr val="bg1"/>
                </a:solidFill>
              </a:rPr>
              <a:t>ceruzák </a:t>
            </a:r>
            <a:r>
              <a:rPr lang="hu-HU" sz="2400" dirty="0" smtClean="0">
                <a:solidFill>
                  <a:schemeClr val="bg1"/>
                </a:solidFill>
              </a:rPr>
              <a:t>vagy festék</a:t>
            </a:r>
            <a:endParaRPr lang="hu-HU" sz="2400" dirty="0" smtClean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chemeClr val="bg1"/>
                </a:solidFill>
              </a:rPr>
              <a:t>k</a:t>
            </a:r>
            <a:r>
              <a:rPr lang="hu-HU" sz="2400" dirty="0" smtClean="0">
                <a:solidFill>
                  <a:schemeClr val="bg1"/>
                </a:solidFill>
              </a:rPr>
              <a:t>artondoboz (A/4-es méretben)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chemeClr val="bg1"/>
                </a:solidFill>
              </a:rPr>
              <a:t>k</a:t>
            </a:r>
            <a:r>
              <a:rPr lang="hu-HU" sz="2400" dirty="0" smtClean="0">
                <a:solidFill>
                  <a:schemeClr val="bg1"/>
                </a:solidFill>
              </a:rPr>
              <a:t>evés madzag (kb. 50 cm)</a:t>
            </a:r>
            <a:endParaRPr lang="hu-HU" sz="2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28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Kérem</a:t>
            </a: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, hogy indítsák el a diavetítést! </a:t>
            </a:r>
            <a:endParaRPr lang="hu-HU" sz="2800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Az animációkat csak így tudják látni!</a:t>
            </a:r>
            <a:endParaRPr lang="hu-HU" sz="2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492550" y="1627590"/>
            <a:ext cx="2428510" cy="234552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 smtClean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4209248"/>
            <a:ext cx="3415553" cy="2641822"/>
          </a:xfrm>
          <a:prstGeom prst="rect">
            <a:avLst/>
          </a:prstGeom>
          <a:solidFill>
            <a:srgbClr val="0070C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Javaslat: A </a:t>
            </a:r>
            <a:r>
              <a:rPr lang="hu-HU" dirty="0" smtClean="0">
                <a:solidFill>
                  <a:srgbClr val="70AD47">
                    <a:lumMod val="50000"/>
                  </a:srgbClr>
                </a:solidFill>
              </a:rPr>
              <a:t>Ppt 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fájlok megjelenítéséhez használják a WPS Office ingyenes verzióját (Letölthető innen: 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  <a:hlinkClick r:id="rId3"/>
              </a:rPr>
              <a:t>WPS Office letöltések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 ). Az alkalmazás elérhető Windows-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és 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Android-os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platformokra is!</a:t>
            </a:r>
          </a:p>
        </p:txBody>
      </p:sp>
      <p:sp>
        <p:nvSpPr>
          <p:cNvPr id="2" name="Téglalap 1"/>
          <p:cNvSpPr/>
          <p:nvPr/>
        </p:nvSpPr>
        <p:spPr>
          <a:xfrm>
            <a:off x="825742" y="3137430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0070C0"/>
                </a:solidFill>
                <a:cs typeface="Arial" panose="020B0604020202020204" pitchFamily="34" charset="0"/>
              </a:rPr>
              <a:t>DIGITÁLIS</a:t>
            </a: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3158" y="3090748"/>
            <a:ext cx="1762125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825741" y="3293793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b="1" dirty="0">
                <a:solidFill>
                  <a:srgbClr val="0070C0"/>
                </a:solidFill>
                <a:cs typeface="Arial" panose="020B0604020202020204" pitchFamily="34" charset="0"/>
              </a:rPr>
              <a:t>HITTANÓRA</a:t>
            </a:r>
          </a:p>
        </p:txBody>
      </p:sp>
      <p:sp>
        <p:nvSpPr>
          <p:cNvPr id="9" name="Téglalap 8"/>
          <p:cNvSpPr/>
          <p:nvPr/>
        </p:nvSpPr>
        <p:spPr>
          <a:xfrm>
            <a:off x="930126" y="3304117"/>
            <a:ext cx="1495157" cy="371475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0" y="1"/>
            <a:ext cx="12191999" cy="1140338"/>
          </a:xfrm>
          <a:prstGeom prst="rect">
            <a:avLst/>
          </a:prstGeom>
          <a:solidFill>
            <a:srgbClr val="0070C0"/>
          </a:solidFill>
          <a:ln w="73025">
            <a:noFill/>
          </a:ln>
          <a:effectLst/>
        </p:spPr>
        <p:txBody>
          <a:bodyPr tIns="216000">
            <a:noAutofit/>
          </a:bodyPr>
          <a:lstStyle/>
          <a:p>
            <a:pPr algn="ctr">
              <a:defRPr/>
            </a:pPr>
            <a:r>
              <a:rPr lang="hu-HU" sz="5400" dirty="0" smtClean="0">
                <a:solidFill>
                  <a:prstClr val="white"/>
                </a:solidFill>
                <a:cs typeface="Arial" panose="020B0604020202020204" pitchFamily="34" charset="0"/>
              </a:rPr>
              <a:t>EGYÜTT ÖRÜLÖK ISTENNEL</a:t>
            </a:r>
          </a:p>
        </p:txBody>
      </p:sp>
    </p:spTree>
    <p:extLst>
      <p:ext uri="{BB962C8B-B14F-4D97-AF65-F5344CB8AC3E}">
        <p14:creationId xmlns:p14="http://schemas.microsoft.com/office/powerpoint/2010/main" val="129898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00092 -0.100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5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1.48148E-6 L -3.95833E-6 -0.07384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8740" t="14978" r="16350" b="24191"/>
          <a:stretch/>
        </p:blipFill>
        <p:spPr>
          <a:xfrm>
            <a:off x="-104581" y="0"/>
            <a:ext cx="6377193" cy="6858000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6538444" y="274080"/>
            <a:ext cx="5337496" cy="953590"/>
          </a:xfrm>
          <a:prstGeom prst="roundRect">
            <a:avLst/>
          </a:prstGeom>
          <a:solidFill>
            <a:srgbClr val="5BA7B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KÉSZÍTS PAPÍRSZIVÁRVÁNYT!</a:t>
            </a:r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6538444" y="3348032"/>
            <a:ext cx="4805831" cy="3286516"/>
          </a:xfrm>
          <a:prstGeom prst="roundRect">
            <a:avLst/>
          </a:prstGeom>
          <a:solidFill>
            <a:srgbClr val="64B28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hu-HU" b="1" dirty="0" smtClean="0">
                <a:solidFill>
                  <a:schemeClr val="bg1"/>
                </a:solidFill>
              </a:rPr>
              <a:t>Szükséges hozzávalók: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endParaRPr lang="hu-HU" dirty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bg1"/>
                </a:solidFill>
              </a:rPr>
              <a:t>s</a:t>
            </a:r>
            <a:r>
              <a:rPr lang="hu-HU" dirty="0" smtClean="0">
                <a:solidFill>
                  <a:schemeClr val="bg1"/>
                </a:solidFill>
              </a:rPr>
              <a:t>ablon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dirty="0" smtClean="0">
                <a:solidFill>
                  <a:schemeClr val="bg1"/>
                </a:solidFill>
              </a:rPr>
              <a:t>kartondoboz </a:t>
            </a:r>
            <a:r>
              <a:rPr lang="hu-HU" dirty="0">
                <a:solidFill>
                  <a:schemeClr val="bg1"/>
                </a:solidFill>
              </a:rPr>
              <a:t>(A/4-es </a:t>
            </a:r>
            <a:r>
              <a:rPr lang="hu-HU" dirty="0" smtClean="0">
                <a:solidFill>
                  <a:schemeClr val="bg1"/>
                </a:solidFill>
              </a:rPr>
              <a:t>nagyságú)</a:t>
            </a:r>
            <a:endParaRPr lang="hu-HU" dirty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dirty="0" smtClean="0">
                <a:solidFill>
                  <a:schemeClr val="bg1"/>
                </a:solidFill>
              </a:rPr>
              <a:t>olló</a:t>
            </a:r>
            <a:endParaRPr lang="hu-HU" dirty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bg1"/>
                </a:solidFill>
              </a:rPr>
              <a:t>ragasztó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bg1"/>
                </a:solidFill>
              </a:rPr>
              <a:t>színes </a:t>
            </a:r>
            <a:r>
              <a:rPr lang="hu-HU" dirty="0" smtClean="0">
                <a:solidFill>
                  <a:schemeClr val="bg1"/>
                </a:solidFill>
              </a:rPr>
              <a:t>papírok (vagy festett vagy színezett lapok)</a:t>
            </a:r>
            <a:endParaRPr lang="hu-HU" dirty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dirty="0" smtClean="0">
                <a:solidFill>
                  <a:schemeClr val="bg1"/>
                </a:solidFill>
              </a:rPr>
              <a:t>madzag (</a:t>
            </a:r>
            <a:r>
              <a:rPr lang="hu-HU" dirty="0" smtClean="0">
                <a:solidFill>
                  <a:schemeClr val="bg1"/>
                </a:solidFill>
              </a:rPr>
              <a:t>kb</a:t>
            </a:r>
            <a:r>
              <a:rPr lang="hu-HU" dirty="0">
                <a:solidFill>
                  <a:schemeClr val="bg1"/>
                </a:solidFill>
              </a:rPr>
              <a:t>. 50 cm</a:t>
            </a:r>
            <a:r>
              <a:rPr lang="hu-HU" dirty="0" smtClean="0">
                <a:solidFill>
                  <a:schemeClr val="bg1"/>
                </a:solidFill>
              </a:rPr>
              <a:t>)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7" name="Lekerekített téglalap 6">
            <a:hlinkClick r:id="rId3"/>
          </p:cNvPr>
          <p:cNvSpPr/>
          <p:nvPr/>
        </p:nvSpPr>
        <p:spPr>
          <a:xfrm>
            <a:off x="6538444" y="1967047"/>
            <a:ext cx="3410426" cy="872769"/>
          </a:xfrm>
          <a:prstGeom prst="roundRect">
            <a:avLst/>
          </a:prstGeom>
          <a:solidFill>
            <a:srgbClr val="5BA7B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bg1"/>
                </a:solidFill>
                <a:hlinkClick r:id="rId3"/>
              </a:rPr>
              <a:t>A sablont ide kattintva tudod </a:t>
            </a:r>
            <a:r>
              <a:rPr lang="hu-HU" sz="2000" dirty="0" smtClean="0">
                <a:solidFill>
                  <a:schemeClr val="bg1"/>
                </a:solidFill>
                <a:hlinkClick r:id="rId3"/>
              </a:rPr>
              <a:t>megnyitni!</a:t>
            </a:r>
            <a:endParaRPr lang="hu-HU" sz="2000" dirty="0">
              <a:solidFill>
                <a:schemeClr val="bg1"/>
              </a:solidFill>
            </a:endParaRPr>
          </a:p>
        </p:txBody>
      </p:sp>
      <p:grpSp>
        <p:nvGrpSpPr>
          <p:cNvPr id="8" name="Csoportba foglalás 7"/>
          <p:cNvGrpSpPr/>
          <p:nvPr/>
        </p:nvGrpSpPr>
        <p:grpSpPr>
          <a:xfrm>
            <a:off x="9735126" y="1421634"/>
            <a:ext cx="2288595" cy="2120514"/>
            <a:chOff x="563613" y="2825597"/>
            <a:chExt cx="4136622" cy="3429000"/>
          </a:xfrm>
        </p:grpSpPr>
        <p:grpSp>
          <p:nvGrpSpPr>
            <p:cNvPr id="9" name="Csoportba foglalás 8"/>
            <p:cNvGrpSpPr/>
            <p:nvPr/>
          </p:nvGrpSpPr>
          <p:grpSpPr>
            <a:xfrm>
              <a:off x="563613" y="2825597"/>
              <a:ext cx="4136622" cy="3429000"/>
              <a:chOff x="5279386" y="654946"/>
              <a:chExt cx="4136622" cy="3429000"/>
            </a:xfrm>
          </p:grpSpPr>
          <p:sp>
            <p:nvSpPr>
              <p:cNvPr id="13" name="Szabadkézi sokszög 12"/>
              <p:cNvSpPr/>
              <p:nvPr/>
            </p:nvSpPr>
            <p:spPr>
              <a:xfrm>
                <a:off x="5279386" y="654946"/>
                <a:ext cx="4136622" cy="3429000"/>
              </a:xfrm>
              <a:custGeom>
                <a:avLst/>
                <a:gdLst>
                  <a:gd name="connsiteX0" fmla="*/ 3510000 w 7020000"/>
                  <a:gd name="connsiteY0" fmla="*/ 0 h 5580000"/>
                  <a:gd name="connsiteX1" fmla="*/ 7020000 w 7020000"/>
                  <a:gd name="connsiteY1" fmla="*/ 2794852 h 5580000"/>
                  <a:gd name="connsiteX2" fmla="*/ 7017876 w 7020000"/>
                  <a:gd name="connsiteY2" fmla="*/ 2861732 h 5580000"/>
                  <a:gd name="connsiteX3" fmla="*/ 7017876 w 7020000"/>
                  <a:gd name="connsiteY3" fmla="*/ 5580000 h 5580000"/>
                  <a:gd name="connsiteX4" fmla="*/ 4769238 w 7020000"/>
                  <a:gd name="connsiteY4" fmla="*/ 5580000 h 5580000"/>
                  <a:gd name="connsiteX5" fmla="*/ 4769238 w 7020000"/>
                  <a:gd name="connsiteY5" fmla="*/ 4264712 h 5580000"/>
                  <a:gd name="connsiteX6" fmla="*/ 4770000 w 7020000"/>
                  <a:gd name="connsiteY6" fmla="*/ 4232351 h 5580000"/>
                  <a:gd name="connsiteX7" fmla="*/ 3510000 w 7020000"/>
                  <a:gd name="connsiteY7" fmla="*/ 2880003 h 5580000"/>
                  <a:gd name="connsiteX8" fmla="*/ 2251640 w 7020000"/>
                  <a:gd name="connsiteY8" fmla="*/ 4162759 h 5580000"/>
                  <a:gd name="connsiteX9" fmla="*/ 2250332 w 7020000"/>
                  <a:gd name="connsiteY9" fmla="*/ 4218264 h 5580000"/>
                  <a:gd name="connsiteX10" fmla="*/ 2250221 w 7020000"/>
                  <a:gd name="connsiteY10" fmla="*/ 4218264 h 5580000"/>
                  <a:gd name="connsiteX11" fmla="*/ 2250221 w 7020000"/>
                  <a:gd name="connsiteY11" fmla="*/ 4222980 h 5580000"/>
                  <a:gd name="connsiteX12" fmla="*/ 2250000 w 7020000"/>
                  <a:gd name="connsiteY12" fmla="*/ 4232351 h 5580000"/>
                  <a:gd name="connsiteX13" fmla="*/ 2250221 w 7020000"/>
                  <a:gd name="connsiteY13" fmla="*/ 4241721 h 5580000"/>
                  <a:gd name="connsiteX14" fmla="*/ 2250221 w 7020000"/>
                  <a:gd name="connsiteY14" fmla="*/ 5580000 h 5580000"/>
                  <a:gd name="connsiteX15" fmla="*/ 615 w 7020000"/>
                  <a:gd name="connsiteY15" fmla="*/ 5580000 h 5580000"/>
                  <a:gd name="connsiteX16" fmla="*/ 615 w 7020000"/>
                  <a:gd name="connsiteY16" fmla="*/ 2814218 h 5580000"/>
                  <a:gd name="connsiteX17" fmla="*/ 0 w 7020000"/>
                  <a:gd name="connsiteY17" fmla="*/ 2794852 h 5580000"/>
                  <a:gd name="connsiteX18" fmla="*/ 615 w 7020000"/>
                  <a:gd name="connsiteY18" fmla="*/ 2775486 h 5580000"/>
                  <a:gd name="connsiteX19" fmla="*/ 615 w 7020000"/>
                  <a:gd name="connsiteY19" fmla="*/ 2765740 h 5580000"/>
                  <a:gd name="connsiteX20" fmla="*/ 925 w 7020000"/>
                  <a:gd name="connsiteY20" fmla="*/ 2765740 h 5580000"/>
                  <a:gd name="connsiteX21" fmla="*/ 4567 w 7020000"/>
                  <a:gd name="connsiteY21" fmla="*/ 2651029 h 5580000"/>
                  <a:gd name="connsiteX22" fmla="*/ 3510000 w 7020000"/>
                  <a:gd name="connsiteY22" fmla="*/ 0 h 55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020000" h="5580000">
                    <a:moveTo>
                      <a:pt x="3510000" y="0"/>
                    </a:moveTo>
                    <a:cubicBezTo>
                      <a:pt x="5448520" y="0"/>
                      <a:pt x="7020000" y="1251298"/>
                      <a:pt x="7020000" y="2794852"/>
                    </a:cubicBezTo>
                    <a:cubicBezTo>
                      <a:pt x="7019292" y="2817145"/>
                      <a:pt x="7018584" y="2839438"/>
                      <a:pt x="7017876" y="2861732"/>
                    </a:cubicBezTo>
                    <a:lnTo>
                      <a:pt x="7017876" y="5580000"/>
                    </a:lnTo>
                    <a:lnTo>
                      <a:pt x="4769238" y="5580000"/>
                    </a:lnTo>
                    <a:lnTo>
                      <a:pt x="4769238" y="4264712"/>
                    </a:lnTo>
                    <a:cubicBezTo>
                      <a:pt x="4769492" y="4253925"/>
                      <a:pt x="4769746" y="4243138"/>
                      <a:pt x="4770000" y="4232351"/>
                    </a:cubicBezTo>
                    <a:cubicBezTo>
                      <a:pt x="4770000" y="3485470"/>
                      <a:pt x="4205879" y="2880003"/>
                      <a:pt x="3510000" y="2880003"/>
                    </a:cubicBezTo>
                    <a:cubicBezTo>
                      <a:pt x="2835868" y="2880003"/>
                      <a:pt x="2285387" y="3448220"/>
                      <a:pt x="2251640" y="4162759"/>
                    </a:cubicBezTo>
                    <a:cubicBezTo>
                      <a:pt x="2251204" y="4181261"/>
                      <a:pt x="2250768" y="4199763"/>
                      <a:pt x="2250332" y="4218264"/>
                    </a:cubicBezTo>
                    <a:lnTo>
                      <a:pt x="2250221" y="4218264"/>
                    </a:lnTo>
                    <a:lnTo>
                      <a:pt x="2250221" y="4222980"/>
                    </a:lnTo>
                    <a:cubicBezTo>
                      <a:pt x="2250147" y="4226104"/>
                      <a:pt x="2250074" y="4229227"/>
                      <a:pt x="2250000" y="4232351"/>
                    </a:cubicBezTo>
                    <a:cubicBezTo>
                      <a:pt x="2250074" y="4235475"/>
                      <a:pt x="2250147" y="4238598"/>
                      <a:pt x="2250221" y="4241721"/>
                    </a:cubicBezTo>
                    <a:lnTo>
                      <a:pt x="2250221" y="5580000"/>
                    </a:lnTo>
                    <a:lnTo>
                      <a:pt x="615" y="5580000"/>
                    </a:lnTo>
                    <a:lnTo>
                      <a:pt x="615" y="2814218"/>
                    </a:lnTo>
                    <a:cubicBezTo>
                      <a:pt x="410" y="2807762"/>
                      <a:pt x="206" y="2801308"/>
                      <a:pt x="0" y="2794852"/>
                    </a:cubicBezTo>
                    <a:cubicBezTo>
                      <a:pt x="206" y="2788396"/>
                      <a:pt x="410" y="2781942"/>
                      <a:pt x="615" y="2775486"/>
                    </a:cubicBezTo>
                    <a:lnTo>
                      <a:pt x="615" y="2765740"/>
                    </a:lnTo>
                    <a:lnTo>
                      <a:pt x="925" y="2765740"/>
                    </a:lnTo>
                    <a:cubicBezTo>
                      <a:pt x="2139" y="2727503"/>
                      <a:pt x="3353" y="2689266"/>
                      <a:pt x="4567" y="2651029"/>
                    </a:cubicBezTo>
                    <a:cubicBezTo>
                      <a:pt x="98577" y="1174314"/>
                      <a:pt x="1632060" y="0"/>
                      <a:pt x="351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grpSp>
            <p:nvGrpSpPr>
              <p:cNvPr id="14" name="Csoportba foglalás 13"/>
              <p:cNvGrpSpPr>
                <a:grpSpLocks noChangeAspect="1"/>
              </p:cNvGrpSpPr>
              <p:nvPr/>
            </p:nvGrpSpPr>
            <p:grpSpPr>
              <a:xfrm>
                <a:off x="5279681" y="654946"/>
                <a:ext cx="4136327" cy="3429000"/>
                <a:chOff x="1212127" y="414780"/>
                <a:chExt cx="8267558" cy="6853776"/>
              </a:xfrm>
            </p:grpSpPr>
            <p:sp>
              <p:nvSpPr>
                <p:cNvPr id="16" name="Szabadkézi sokszög 15"/>
                <p:cNvSpPr/>
                <p:nvPr/>
              </p:nvSpPr>
              <p:spPr>
                <a:xfrm>
                  <a:off x="2605304" y="2057400"/>
                  <a:ext cx="5481204" cy="5210665"/>
                </a:xfrm>
                <a:custGeom>
                  <a:avLst/>
                  <a:gdLst>
                    <a:gd name="connsiteX0" fmla="*/ 2740602 w 5481204"/>
                    <a:gd name="connsiteY0" fmla="*/ 0 h 5210665"/>
                    <a:gd name="connsiteX1" fmla="*/ 5481204 w 5481204"/>
                    <a:gd name="connsiteY1" fmla="*/ 2609864 h 5210665"/>
                    <a:gd name="connsiteX2" fmla="*/ 5479546 w 5481204"/>
                    <a:gd name="connsiteY2" fmla="*/ 2672318 h 5210665"/>
                    <a:gd name="connsiteX3" fmla="*/ 5479546 w 5481204"/>
                    <a:gd name="connsiteY3" fmla="*/ 5210665 h 5210665"/>
                    <a:gd name="connsiteX4" fmla="*/ 5029818 w 5481204"/>
                    <a:gd name="connsiteY4" fmla="*/ 5210665 h 5210665"/>
                    <a:gd name="connsiteX5" fmla="*/ 5029818 w 5481204"/>
                    <a:gd name="connsiteY5" fmla="*/ 2941441 h 5210665"/>
                    <a:gd name="connsiteX6" fmla="*/ 5031204 w 5481204"/>
                    <a:gd name="connsiteY6" fmla="*/ 2885609 h 5210665"/>
                    <a:gd name="connsiteX7" fmla="*/ 2740602 w 5481204"/>
                    <a:gd name="connsiteY7" fmla="*/ 552450 h 5210665"/>
                    <a:gd name="connsiteX8" fmla="*/ 452981 w 5481204"/>
                    <a:gd name="connsiteY8" fmla="*/ 2765545 h 5210665"/>
                    <a:gd name="connsiteX9" fmla="*/ 450604 w 5481204"/>
                    <a:gd name="connsiteY9" fmla="*/ 2861306 h 5210665"/>
                    <a:gd name="connsiteX10" fmla="*/ 450401 w 5481204"/>
                    <a:gd name="connsiteY10" fmla="*/ 2861306 h 5210665"/>
                    <a:gd name="connsiteX11" fmla="*/ 450401 w 5481204"/>
                    <a:gd name="connsiteY11" fmla="*/ 2869442 h 5210665"/>
                    <a:gd name="connsiteX12" fmla="*/ 450000 w 5481204"/>
                    <a:gd name="connsiteY12" fmla="*/ 2885609 h 5210665"/>
                    <a:gd name="connsiteX13" fmla="*/ 450401 w 5481204"/>
                    <a:gd name="connsiteY13" fmla="*/ 2901776 h 5210665"/>
                    <a:gd name="connsiteX14" fmla="*/ 450401 w 5481204"/>
                    <a:gd name="connsiteY14" fmla="*/ 5210665 h 5210665"/>
                    <a:gd name="connsiteX15" fmla="*/ 480 w 5481204"/>
                    <a:gd name="connsiteY15" fmla="*/ 5210665 h 5210665"/>
                    <a:gd name="connsiteX16" fmla="*/ 480 w 5481204"/>
                    <a:gd name="connsiteY16" fmla="*/ 2627949 h 5210665"/>
                    <a:gd name="connsiteX17" fmla="*/ 0 w 5481204"/>
                    <a:gd name="connsiteY17" fmla="*/ 2609864 h 5210665"/>
                    <a:gd name="connsiteX18" fmla="*/ 480 w 5481204"/>
                    <a:gd name="connsiteY18" fmla="*/ 2591780 h 5210665"/>
                    <a:gd name="connsiteX19" fmla="*/ 480 w 5481204"/>
                    <a:gd name="connsiteY19" fmla="*/ 2582679 h 5210665"/>
                    <a:gd name="connsiteX20" fmla="*/ 722 w 5481204"/>
                    <a:gd name="connsiteY20" fmla="*/ 2582679 h 5210665"/>
                    <a:gd name="connsiteX21" fmla="*/ 3566 w 5481204"/>
                    <a:gd name="connsiteY21" fmla="*/ 2475561 h 5210665"/>
                    <a:gd name="connsiteX22" fmla="*/ 2740602 w 5481204"/>
                    <a:gd name="connsiteY22" fmla="*/ 0 h 5210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481204" h="5210665">
                      <a:moveTo>
                        <a:pt x="2740602" y="0"/>
                      </a:moveTo>
                      <a:cubicBezTo>
                        <a:pt x="4254195" y="0"/>
                        <a:pt x="5481204" y="1168476"/>
                        <a:pt x="5481204" y="2609864"/>
                      </a:cubicBezTo>
                      <a:cubicBezTo>
                        <a:pt x="5480651" y="2630682"/>
                        <a:pt x="5480099" y="2651499"/>
                        <a:pt x="5479546" y="2672318"/>
                      </a:cubicBezTo>
                      <a:lnTo>
                        <a:pt x="5479546" y="5210665"/>
                      </a:lnTo>
                      <a:lnTo>
                        <a:pt x="5029818" y="5210665"/>
                      </a:lnTo>
                      <a:lnTo>
                        <a:pt x="5029818" y="2941441"/>
                      </a:lnTo>
                      <a:cubicBezTo>
                        <a:pt x="5030280" y="2922830"/>
                        <a:pt x="5030742" y="2904219"/>
                        <a:pt x="5031204" y="2885609"/>
                      </a:cubicBezTo>
                      <a:cubicBezTo>
                        <a:pt x="5031204" y="1597041"/>
                        <a:pt x="4005667" y="552450"/>
                        <a:pt x="2740602" y="552450"/>
                      </a:cubicBezTo>
                      <a:cubicBezTo>
                        <a:pt x="1515071" y="552450"/>
                        <a:pt x="514331" y="1532774"/>
                        <a:pt x="452981" y="2765545"/>
                      </a:cubicBezTo>
                      <a:cubicBezTo>
                        <a:pt x="452188" y="2797465"/>
                        <a:pt x="451396" y="2829386"/>
                        <a:pt x="450604" y="2861306"/>
                      </a:cubicBezTo>
                      <a:lnTo>
                        <a:pt x="450401" y="2861306"/>
                      </a:lnTo>
                      <a:lnTo>
                        <a:pt x="450401" y="2869442"/>
                      </a:lnTo>
                      <a:cubicBezTo>
                        <a:pt x="450268" y="2874832"/>
                        <a:pt x="450135" y="2880220"/>
                        <a:pt x="450000" y="2885609"/>
                      </a:cubicBezTo>
                      <a:cubicBezTo>
                        <a:pt x="450135" y="2890999"/>
                        <a:pt x="450268" y="2896386"/>
                        <a:pt x="450401" y="2901776"/>
                      </a:cubicBezTo>
                      <a:lnTo>
                        <a:pt x="450401" y="5210665"/>
                      </a:lnTo>
                      <a:lnTo>
                        <a:pt x="480" y="5210665"/>
                      </a:lnTo>
                      <a:lnTo>
                        <a:pt x="480" y="2627949"/>
                      </a:lnTo>
                      <a:cubicBezTo>
                        <a:pt x="320" y="2621920"/>
                        <a:pt x="161" y="2615893"/>
                        <a:pt x="0" y="2609864"/>
                      </a:cubicBezTo>
                      <a:cubicBezTo>
                        <a:pt x="161" y="2603836"/>
                        <a:pt x="320" y="2597809"/>
                        <a:pt x="480" y="2591780"/>
                      </a:cubicBezTo>
                      <a:lnTo>
                        <a:pt x="480" y="2582679"/>
                      </a:lnTo>
                      <a:lnTo>
                        <a:pt x="722" y="2582679"/>
                      </a:lnTo>
                      <a:cubicBezTo>
                        <a:pt x="1670" y="2546973"/>
                        <a:pt x="2618" y="2511267"/>
                        <a:pt x="3566" y="2475561"/>
                      </a:cubicBezTo>
                      <a:cubicBezTo>
                        <a:pt x="76969" y="1096588"/>
                        <a:pt x="1274310" y="0"/>
                        <a:pt x="2740602" y="0"/>
                      </a:cubicBezTo>
                      <a:close/>
                    </a:path>
                  </a:pathLst>
                </a:cu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grpSp>
              <p:nvGrpSpPr>
                <p:cNvPr id="17" name="Csoportba foglalás 16"/>
                <p:cNvGrpSpPr/>
                <p:nvPr/>
              </p:nvGrpSpPr>
              <p:grpSpPr>
                <a:xfrm>
                  <a:off x="1212127" y="414780"/>
                  <a:ext cx="8267558" cy="6853776"/>
                  <a:chOff x="1212127" y="414780"/>
                  <a:chExt cx="8267558" cy="6853776"/>
                </a:xfrm>
              </p:grpSpPr>
              <p:sp>
                <p:nvSpPr>
                  <p:cNvPr id="18" name="Szabadkézi sokszög 17"/>
                  <p:cNvSpPr/>
                  <p:nvPr/>
                </p:nvSpPr>
                <p:spPr>
                  <a:xfrm>
                    <a:off x="2133085" y="1467853"/>
                    <a:ext cx="6425643" cy="5800212"/>
                  </a:xfrm>
                  <a:custGeom>
                    <a:avLst/>
                    <a:gdLst>
                      <a:gd name="connsiteX0" fmla="*/ 3212822 w 6425643"/>
                      <a:gd name="connsiteY0" fmla="*/ 0 h 5800212"/>
                      <a:gd name="connsiteX1" fmla="*/ 6425643 w 6425643"/>
                      <a:gd name="connsiteY1" fmla="*/ 2905151 h 5800212"/>
                      <a:gd name="connsiteX2" fmla="*/ 6423699 w 6425643"/>
                      <a:gd name="connsiteY2" fmla="*/ 2974670 h 5800212"/>
                      <a:gd name="connsiteX3" fmla="*/ 6423699 w 6425643"/>
                      <a:gd name="connsiteY3" fmla="*/ 5800212 h 5800212"/>
                      <a:gd name="connsiteX4" fmla="*/ 5951765 w 6425643"/>
                      <a:gd name="connsiteY4" fmla="*/ 5800212 h 5800212"/>
                      <a:gd name="connsiteX5" fmla="*/ 5951765 w 6425643"/>
                      <a:gd name="connsiteY5" fmla="*/ 3261865 h 5800212"/>
                      <a:gd name="connsiteX6" fmla="*/ 5953423 w 6425643"/>
                      <a:gd name="connsiteY6" fmla="*/ 3199411 h 5800212"/>
                      <a:gd name="connsiteX7" fmla="*/ 3212821 w 6425643"/>
                      <a:gd name="connsiteY7" fmla="*/ 589547 h 5800212"/>
                      <a:gd name="connsiteX8" fmla="*/ 475785 w 6425643"/>
                      <a:gd name="connsiteY8" fmla="*/ 3065108 h 5800212"/>
                      <a:gd name="connsiteX9" fmla="*/ 472941 w 6425643"/>
                      <a:gd name="connsiteY9" fmla="*/ 3172226 h 5800212"/>
                      <a:gd name="connsiteX10" fmla="*/ 472699 w 6425643"/>
                      <a:gd name="connsiteY10" fmla="*/ 3172226 h 5800212"/>
                      <a:gd name="connsiteX11" fmla="*/ 472699 w 6425643"/>
                      <a:gd name="connsiteY11" fmla="*/ 3181327 h 5800212"/>
                      <a:gd name="connsiteX12" fmla="*/ 472219 w 6425643"/>
                      <a:gd name="connsiteY12" fmla="*/ 3199411 h 5800212"/>
                      <a:gd name="connsiteX13" fmla="*/ 472699 w 6425643"/>
                      <a:gd name="connsiteY13" fmla="*/ 3217496 h 5800212"/>
                      <a:gd name="connsiteX14" fmla="*/ 472699 w 6425643"/>
                      <a:gd name="connsiteY14" fmla="*/ 5800212 h 5800212"/>
                      <a:gd name="connsiteX15" fmla="*/ 563 w 6425643"/>
                      <a:gd name="connsiteY15" fmla="*/ 5800212 h 5800212"/>
                      <a:gd name="connsiteX16" fmla="*/ 563 w 6425643"/>
                      <a:gd name="connsiteY16" fmla="*/ 2925281 h 5800212"/>
                      <a:gd name="connsiteX17" fmla="*/ 0 w 6425643"/>
                      <a:gd name="connsiteY17" fmla="*/ 2905151 h 5800212"/>
                      <a:gd name="connsiteX18" fmla="*/ 563 w 6425643"/>
                      <a:gd name="connsiteY18" fmla="*/ 2885020 h 5800212"/>
                      <a:gd name="connsiteX19" fmla="*/ 563 w 6425643"/>
                      <a:gd name="connsiteY19" fmla="*/ 2874890 h 5800212"/>
                      <a:gd name="connsiteX20" fmla="*/ 847 w 6425643"/>
                      <a:gd name="connsiteY20" fmla="*/ 2874890 h 5800212"/>
                      <a:gd name="connsiteX21" fmla="*/ 4180 w 6425643"/>
                      <a:gd name="connsiteY21" fmla="*/ 2755652 h 5800212"/>
                      <a:gd name="connsiteX22" fmla="*/ 3212822 w 6425643"/>
                      <a:gd name="connsiteY22" fmla="*/ 0 h 5800212"/>
                      <a:gd name="connsiteX0" fmla="*/ 475785 w 6425643"/>
                      <a:gd name="connsiteY0" fmla="*/ 3065108 h 5800212"/>
                      <a:gd name="connsiteX1" fmla="*/ 472941 w 6425643"/>
                      <a:gd name="connsiteY1" fmla="*/ 3172226 h 5800212"/>
                      <a:gd name="connsiteX2" fmla="*/ 472699 w 6425643"/>
                      <a:gd name="connsiteY2" fmla="*/ 3172226 h 5800212"/>
                      <a:gd name="connsiteX3" fmla="*/ 472699 w 6425643"/>
                      <a:gd name="connsiteY3" fmla="*/ 3181327 h 5800212"/>
                      <a:gd name="connsiteX4" fmla="*/ 472219 w 6425643"/>
                      <a:gd name="connsiteY4" fmla="*/ 3199411 h 5800212"/>
                      <a:gd name="connsiteX5" fmla="*/ 472699 w 6425643"/>
                      <a:gd name="connsiteY5" fmla="*/ 3217496 h 5800212"/>
                      <a:gd name="connsiteX6" fmla="*/ 472699 w 6425643"/>
                      <a:gd name="connsiteY6" fmla="*/ 5800212 h 5800212"/>
                      <a:gd name="connsiteX7" fmla="*/ 563 w 6425643"/>
                      <a:gd name="connsiteY7" fmla="*/ 5800212 h 5800212"/>
                      <a:gd name="connsiteX8" fmla="*/ 563 w 6425643"/>
                      <a:gd name="connsiteY8" fmla="*/ 2925281 h 5800212"/>
                      <a:gd name="connsiteX9" fmla="*/ 0 w 6425643"/>
                      <a:gd name="connsiteY9" fmla="*/ 2905151 h 5800212"/>
                      <a:gd name="connsiteX10" fmla="*/ 563 w 6425643"/>
                      <a:gd name="connsiteY10" fmla="*/ 2885020 h 5800212"/>
                      <a:gd name="connsiteX11" fmla="*/ 563 w 6425643"/>
                      <a:gd name="connsiteY11" fmla="*/ 2874890 h 5800212"/>
                      <a:gd name="connsiteX12" fmla="*/ 847 w 6425643"/>
                      <a:gd name="connsiteY12" fmla="*/ 2874890 h 5800212"/>
                      <a:gd name="connsiteX13" fmla="*/ 4180 w 6425643"/>
                      <a:gd name="connsiteY13" fmla="*/ 2755652 h 5800212"/>
                      <a:gd name="connsiteX14" fmla="*/ 3212822 w 6425643"/>
                      <a:gd name="connsiteY14" fmla="*/ 0 h 5800212"/>
                      <a:gd name="connsiteX15" fmla="*/ 6425643 w 6425643"/>
                      <a:gd name="connsiteY15" fmla="*/ 2905151 h 5800212"/>
                      <a:gd name="connsiteX16" fmla="*/ 6423699 w 6425643"/>
                      <a:gd name="connsiteY16" fmla="*/ 2974670 h 5800212"/>
                      <a:gd name="connsiteX17" fmla="*/ 6423699 w 6425643"/>
                      <a:gd name="connsiteY17" fmla="*/ 5800212 h 5800212"/>
                      <a:gd name="connsiteX18" fmla="*/ 5951765 w 6425643"/>
                      <a:gd name="connsiteY18" fmla="*/ 5800212 h 5800212"/>
                      <a:gd name="connsiteX19" fmla="*/ 5951765 w 6425643"/>
                      <a:gd name="connsiteY19" fmla="*/ 3261865 h 5800212"/>
                      <a:gd name="connsiteX20" fmla="*/ 5953423 w 6425643"/>
                      <a:gd name="connsiteY20" fmla="*/ 3199411 h 5800212"/>
                      <a:gd name="connsiteX21" fmla="*/ 3212821 w 6425643"/>
                      <a:gd name="connsiteY21" fmla="*/ 589547 h 5800212"/>
                      <a:gd name="connsiteX22" fmla="*/ 567225 w 6425643"/>
                      <a:gd name="connsiteY22" fmla="*/ 3156548 h 5800212"/>
                      <a:gd name="connsiteX0" fmla="*/ 475785 w 6425643"/>
                      <a:gd name="connsiteY0" fmla="*/ 3065108 h 5800212"/>
                      <a:gd name="connsiteX1" fmla="*/ 472941 w 6425643"/>
                      <a:gd name="connsiteY1" fmla="*/ 3172226 h 5800212"/>
                      <a:gd name="connsiteX2" fmla="*/ 472699 w 6425643"/>
                      <a:gd name="connsiteY2" fmla="*/ 3172226 h 5800212"/>
                      <a:gd name="connsiteX3" fmla="*/ 472699 w 6425643"/>
                      <a:gd name="connsiteY3" fmla="*/ 3181327 h 5800212"/>
                      <a:gd name="connsiteX4" fmla="*/ 472219 w 6425643"/>
                      <a:gd name="connsiteY4" fmla="*/ 3199411 h 5800212"/>
                      <a:gd name="connsiteX5" fmla="*/ 472699 w 6425643"/>
                      <a:gd name="connsiteY5" fmla="*/ 3217496 h 5800212"/>
                      <a:gd name="connsiteX6" fmla="*/ 472699 w 6425643"/>
                      <a:gd name="connsiteY6" fmla="*/ 5800212 h 5800212"/>
                      <a:gd name="connsiteX7" fmla="*/ 563 w 6425643"/>
                      <a:gd name="connsiteY7" fmla="*/ 5800212 h 5800212"/>
                      <a:gd name="connsiteX8" fmla="*/ 563 w 6425643"/>
                      <a:gd name="connsiteY8" fmla="*/ 2925281 h 5800212"/>
                      <a:gd name="connsiteX9" fmla="*/ 0 w 6425643"/>
                      <a:gd name="connsiteY9" fmla="*/ 2905151 h 5800212"/>
                      <a:gd name="connsiteX10" fmla="*/ 563 w 6425643"/>
                      <a:gd name="connsiteY10" fmla="*/ 2885020 h 5800212"/>
                      <a:gd name="connsiteX11" fmla="*/ 563 w 6425643"/>
                      <a:gd name="connsiteY11" fmla="*/ 2874890 h 5800212"/>
                      <a:gd name="connsiteX12" fmla="*/ 847 w 6425643"/>
                      <a:gd name="connsiteY12" fmla="*/ 2874890 h 5800212"/>
                      <a:gd name="connsiteX13" fmla="*/ 4180 w 6425643"/>
                      <a:gd name="connsiteY13" fmla="*/ 2755652 h 5800212"/>
                      <a:gd name="connsiteX14" fmla="*/ 3212822 w 6425643"/>
                      <a:gd name="connsiteY14" fmla="*/ 0 h 5800212"/>
                      <a:gd name="connsiteX15" fmla="*/ 6425643 w 6425643"/>
                      <a:gd name="connsiteY15" fmla="*/ 2905151 h 5800212"/>
                      <a:gd name="connsiteX16" fmla="*/ 6423699 w 6425643"/>
                      <a:gd name="connsiteY16" fmla="*/ 2974670 h 5800212"/>
                      <a:gd name="connsiteX17" fmla="*/ 6423699 w 6425643"/>
                      <a:gd name="connsiteY17" fmla="*/ 5800212 h 5800212"/>
                      <a:gd name="connsiteX18" fmla="*/ 5951765 w 6425643"/>
                      <a:gd name="connsiteY18" fmla="*/ 5800212 h 5800212"/>
                      <a:gd name="connsiteX19" fmla="*/ 5951765 w 6425643"/>
                      <a:gd name="connsiteY19" fmla="*/ 3261865 h 5800212"/>
                      <a:gd name="connsiteX20" fmla="*/ 5953423 w 6425643"/>
                      <a:gd name="connsiteY20" fmla="*/ 3199411 h 5800212"/>
                      <a:gd name="connsiteX21" fmla="*/ 3212821 w 6425643"/>
                      <a:gd name="connsiteY21" fmla="*/ 589547 h 5800212"/>
                      <a:gd name="connsiteX0" fmla="*/ 475785 w 6425643"/>
                      <a:gd name="connsiteY0" fmla="*/ 3065108 h 5800212"/>
                      <a:gd name="connsiteX1" fmla="*/ 472941 w 6425643"/>
                      <a:gd name="connsiteY1" fmla="*/ 3172226 h 5800212"/>
                      <a:gd name="connsiteX2" fmla="*/ 472699 w 6425643"/>
                      <a:gd name="connsiteY2" fmla="*/ 3172226 h 5800212"/>
                      <a:gd name="connsiteX3" fmla="*/ 472699 w 6425643"/>
                      <a:gd name="connsiteY3" fmla="*/ 3181327 h 5800212"/>
                      <a:gd name="connsiteX4" fmla="*/ 472219 w 6425643"/>
                      <a:gd name="connsiteY4" fmla="*/ 3199411 h 5800212"/>
                      <a:gd name="connsiteX5" fmla="*/ 472699 w 6425643"/>
                      <a:gd name="connsiteY5" fmla="*/ 3217496 h 5800212"/>
                      <a:gd name="connsiteX6" fmla="*/ 472699 w 6425643"/>
                      <a:gd name="connsiteY6" fmla="*/ 5800212 h 5800212"/>
                      <a:gd name="connsiteX7" fmla="*/ 563 w 6425643"/>
                      <a:gd name="connsiteY7" fmla="*/ 5800212 h 5800212"/>
                      <a:gd name="connsiteX8" fmla="*/ 563 w 6425643"/>
                      <a:gd name="connsiteY8" fmla="*/ 2925281 h 5800212"/>
                      <a:gd name="connsiteX9" fmla="*/ 0 w 6425643"/>
                      <a:gd name="connsiteY9" fmla="*/ 2905151 h 5800212"/>
                      <a:gd name="connsiteX10" fmla="*/ 563 w 6425643"/>
                      <a:gd name="connsiteY10" fmla="*/ 2885020 h 5800212"/>
                      <a:gd name="connsiteX11" fmla="*/ 563 w 6425643"/>
                      <a:gd name="connsiteY11" fmla="*/ 2874890 h 5800212"/>
                      <a:gd name="connsiteX12" fmla="*/ 847 w 6425643"/>
                      <a:gd name="connsiteY12" fmla="*/ 2874890 h 5800212"/>
                      <a:gd name="connsiteX13" fmla="*/ 4180 w 6425643"/>
                      <a:gd name="connsiteY13" fmla="*/ 2755652 h 5800212"/>
                      <a:gd name="connsiteX14" fmla="*/ 3212822 w 6425643"/>
                      <a:gd name="connsiteY14" fmla="*/ 0 h 5800212"/>
                      <a:gd name="connsiteX15" fmla="*/ 6425643 w 6425643"/>
                      <a:gd name="connsiteY15" fmla="*/ 2905151 h 5800212"/>
                      <a:gd name="connsiteX16" fmla="*/ 6423699 w 6425643"/>
                      <a:gd name="connsiteY16" fmla="*/ 2974670 h 5800212"/>
                      <a:gd name="connsiteX17" fmla="*/ 6423699 w 6425643"/>
                      <a:gd name="connsiteY17" fmla="*/ 5800212 h 5800212"/>
                      <a:gd name="connsiteX18" fmla="*/ 5951765 w 6425643"/>
                      <a:gd name="connsiteY18" fmla="*/ 5800212 h 5800212"/>
                      <a:gd name="connsiteX19" fmla="*/ 5951765 w 6425643"/>
                      <a:gd name="connsiteY19" fmla="*/ 3261865 h 5800212"/>
                      <a:gd name="connsiteX20" fmla="*/ 5953423 w 6425643"/>
                      <a:gd name="connsiteY20" fmla="*/ 3199411 h 5800212"/>
                      <a:gd name="connsiteX0" fmla="*/ 475785 w 6425643"/>
                      <a:gd name="connsiteY0" fmla="*/ 3065108 h 5800212"/>
                      <a:gd name="connsiteX1" fmla="*/ 472941 w 6425643"/>
                      <a:gd name="connsiteY1" fmla="*/ 3172226 h 5800212"/>
                      <a:gd name="connsiteX2" fmla="*/ 472699 w 6425643"/>
                      <a:gd name="connsiteY2" fmla="*/ 3172226 h 5800212"/>
                      <a:gd name="connsiteX3" fmla="*/ 472699 w 6425643"/>
                      <a:gd name="connsiteY3" fmla="*/ 3181327 h 5800212"/>
                      <a:gd name="connsiteX4" fmla="*/ 472219 w 6425643"/>
                      <a:gd name="connsiteY4" fmla="*/ 3199411 h 5800212"/>
                      <a:gd name="connsiteX5" fmla="*/ 472699 w 6425643"/>
                      <a:gd name="connsiteY5" fmla="*/ 3217496 h 5800212"/>
                      <a:gd name="connsiteX6" fmla="*/ 472699 w 6425643"/>
                      <a:gd name="connsiteY6" fmla="*/ 5800212 h 5800212"/>
                      <a:gd name="connsiteX7" fmla="*/ 563 w 6425643"/>
                      <a:gd name="connsiteY7" fmla="*/ 5800212 h 5800212"/>
                      <a:gd name="connsiteX8" fmla="*/ 563 w 6425643"/>
                      <a:gd name="connsiteY8" fmla="*/ 2925281 h 5800212"/>
                      <a:gd name="connsiteX9" fmla="*/ 0 w 6425643"/>
                      <a:gd name="connsiteY9" fmla="*/ 2905151 h 5800212"/>
                      <a:gd name="connsiteX10" fmla="*/ 563 w 6425643"/>
                      <a:gd name="connsiteY10" fmla="*/ 2885020 h 5800212"/>
                      <a:gd name="connsiteX11" fmla="*/ 563 w 6425643"/>
                      <a:gd name="connsiteY11" fmla="*/ 2874890 h 5800212"/>
                      <a:gd name="connsiteX12" fmla="*/ 847 w 6425643"/>
                      <a:gd name="connsiteY12" fmla="*/ 2874890 h 5800212"/>
                      <a:gd name="connsiteX13" fmla="*/ 4180 w 6425643"/>
                      <a:gd name="connsiteY13" fmla="*/ 2755652 h 5800212"/>
                      <a:gd name="connsiteX14" fmla="*/ 3212822 w 6425643"/>
                      <a:gd name="connsiteY14" fmla="*/ 0 h 5800212"/>
                      <a:gd name="connsiteX15" fmla="*/ 6425643 w 6425643"/>
                      <a:gd name="connsiteY15" fmla="*/ 2905151 h 5800212"/>
                      <a:gd name="connsiteX16" fmla="*/ 6423699 w 6425643"/>
                      <a:gd name="connsiteY16" fmla="*/ 2974670 h 5800212"/>
                      <a:gd name="connsiteX17" fmla="*/ 6423699 w 6425643"/>
                      <a:gd name="connsiteY17" fmla="*/ 5800212 h 5800212"/>
                      <a:gd name="connsiteX18" fmla="*/ 5951765 w 6425643"/>
                      <a:gd name="connsiteY18" fmla="*/ 5800212 h 5800212"/>
                      <a:gd name="connsiteX19" fmla="*/ 5951765 w 6425643"/>
                      <a:gd name="connsiteY19" fmla="*/ 3261865 h 5800212"/>
                      <a:gd name="connsiteX0" fmla="*/ 475785 w 6425643"/>
                      <a:gd name="connsiteY0" fmla="*/ 3065108 h 5800212"/>
                      <a:gd name="connsiteX1" fmla="*/ 472941 w 6425643"/>
                      <a:gd name="connsiteY1" fmla="*/ 3172226 h 5800212"/>
                      <a:gd name="connsiteX2" fmla="*/ 472699 w 6425643"/>
                      <a:gd name="connsiteY2" fmla="*/ 3172226 h 5800212"/>
                      <a:gd name="connsiteX3" fmla="*/ 472699 w 6425643"/>
                      <a:gd name="connsiteY3" fmla="*/ 3181327 h 5800212"/>
                      <a:gd name="connsiteX4" fmla="*/ 472219 w 6425643"/>
                      <a:gd name="connsiteY4" fmla="*/ 3199411 h 5800212"/>
                      <a:gd name="connsiteX5" fmla="*/ 472699 w 6425643"/>
                      <a:gd name="connsiteY5" fmla="*/ 3217496 h 5800212"/>
                      <a:gd name="connsiteX6" fmla="*/ 472699 w 6425643"/>
                      <a:gd name="connsiteY6" fmla="*/ 5800212 h 5800212"/>
                      <a:gd name="connsiteX7" fmla="*/ 563 w 6425643"/>
                      <a:gd name="connsiteY7" fmla="*/ 5800212 h 5800212"/>
                      <a:gd name="connsiteX8" fmla="*/ 563 w 6425643"/>
                      <a:gd name="connsiteY8" fmla="*/ 2925281 h 5800212"/>
                      <a:gd name="connsiteX9" fmla="*/ 0 w 6425643"/>
                      <a:gd name="connsiteY9" fmla="*/ 2905151 h 5800212"/>
                      <a:gd name="connsiteX10" fmla="*/ 563 w 6425643"/>
                      <a:gd name="connsiteY10" fmla="*/ 2885020 h 5800212"/>
                      <a:gd name="connsiteX11" fmla="*/ 563 w 6425643"/>
                      <a:gd name="connsiteY11" fmla="*/ 2874890 h 5800212"/>
                      <a:gd name="connsiteX12" fmla="*/ 847 w 6425643"/>
                      <a:gd name="connsiteY12" fmla="*/ 2874890 h 5800212"/>
                      <a:gd name="connsiteX13" fmla="*/ 4180 w 6425643"/>
                      <a:gd name="connsiteY13" fmla="*/ 2755652 h 5800212"/>
                      <a:gd name="connsiteX14" fmla="*/ 3212822 w 6425643"/>
                      <a:gd name="connsiteY14" fmla="*/ 0 h 5800212"/>
                      <a:gd name="connsiteX15" fmla="*/ 6425643 w 6425643"/>
                      <a:gd name="connsiteY15" fmla="*/ 2905151 h 5800212"/>
                      <a:gd name="connsiteX16" fmla="*/ 6423699 w 6425643"/>
                      <a:gd name="connsiteY16" fmla="*/ 2974670 h 5800212"/>
                      <a:gd name="connsiteX17" fmla="*/ 6423699 w 6425643"/>
                      <a:gd name="connsiteY17" fmla="*/ 5800212 h 5800212"/>
                      <a:gd name="connsiteX18" fmla="*/ 5951765 w 6425643"/>
                      <a:gd name="connsiteY18" fmla="*/ 5800212 h 5800212"/>
                      <a:gd name="connsiteX0" fmla="*/ 475785 w 6425643"/>
                      <a:gd name="connsiteY0" fmla="*/ 3065108 h 5800212"/>
                      <a:gd name="connsiteX1" fmla="*/ 472941 w 6425643"/>
                      <a:gd name="connsiteY1" fmla="*/ 3172226 h 5800212"/>
                      <a:gd name="connsiteX2" fmla="*/ 472699 w 6425643"/>
                      <a:gd name="connsiteY2" fmla="*/ 3172226 h 5800212"/>
                      <a:gd name="connsiteX3" fmla="*/ 472699 w 6425643"/>
                      <a:gd name="connsiteY3" fmla="*/ 3181327 h 5800212"/>
                      <a:gd name="connsiteX4" fmla="*/ 472219 w 6425643"/>
                      <a:gd name="connsiteY4" fmla="*/ 3199411 h 5800212"/>
                      <a:gd name="connsiteX5" fmla="*/ 472699 w 6425643"/>
                      <a:gd name="connsiteY5" fmla="*/ 5800212 h 5800212"/>
                      <a:gd name="connsiteX6" fmla="*/ 563 w 6425643"/>
                      <a:gd name="connsiteY6" fmla="*/ 5800212 h 5800212"/>
                      <a:gd name="connsiteX7" fmla="*/ 563 w 6425643"/>
                      <a:gd name="connsiteY7" fmla="*/ 2925281 h 5800212"/>
                      <a:gd name="connsiteX8" fmla="*/ 0 w 6425643"/>
                      <a:gd name="connsiteY8" fmla="*/ 2905151 h 5800212"/>
                      <a:gd name="connsiteX9" fmla="*/ 563 w 6425643"/>
                      <a:gd name="connsiteY9" fmla="*/ 2885020 h 5800212"/>
                      <a:gd name="connsiteX10" fmla="*/ 563 w 6425643"/>
                      <a:gd name="connsiteY10" fmla="*/ 2874890 h 5800212"/>
                      <a:gd name="connsiteX11" fmla="*/ 847 w 6425643"/>
                      <a:gd name="connsiteY11" fmla="*/ 2874890 h 5800212"/>
                      <a:gd name="connsiteX12" fmla="*/ 4180 w 6425643"/>
                      <a:gd name="connsiteY12" fmla="*/ 2755652 h 5800212"/>
                      <a:gd name="connsiteX13" fmla="*/ 3212822 w 6425643"/>
                      <a:gd name="connsiteY13" fmla="*/ 0 h 5800212"/>
                      <a:gd name="connsiteX14" fmla="*/ 6425643 w 6425643"/>
                      <a:gd name="connsiteY14" fmla="*/ 2905151 h 5800212"/>
                      <a:gd name="connsiteX15" fmla="*/ 6423699 w 6425643"/>
                      <a:gd name="connsiteY15" fmla="*/ 2974670 h 5800212"/>
                      <a:gd name="connsiteX16" fmla="*/ 6423699 w 6425643"/>
                      <a:gd name="connsiteY16" fmla="*/ 5800212 h 5800212"/>
                      <a:gd name="connsiteX17" fmla="*/ 5951765 w 6425643"/>
                      <a:gd name="connsiteY17" fmla="*/ 5800212 h 5800212"/>
                      <a:gd name="connsiteX0" fmla="*/ 475785 w 6425643"/>
                      <a:gd name="connsiteY0" fmla="*/ 3065108 h 5800212"/>
                      <a:gd name="connsiteX1" fmla="*/ 472941 w 6425643"/>
                      <a:gd name="connsiteY1" fmla="*/ 3172226 h 5800212"/>
                      <a:gd name="connsiteX2" fmla="*/ 472699 w 6425643"/>
                      <a:gd name="connsiteY2" fmla="*/ 3172226 h 5800212"/>
                      <a:gd name="connsiteX3" fmla="*/ 472699 w 6425643"/>
                      <a:gd name="connsiteY3" fmla="*/ 3181327 h 5800212"/>
                      <a:gd name="connsiteX4" fmla="*/ 472699 w 6425643"/>
                      <a:gd name="connsiteY4" fmla="*/ 5800212 h 5800212"/>
                      <a:gd name="connsiteX5" fmla="*/ 563 w 6425643"/>
                      <a:gd name="connsiteY5" fmla="*/ 5800212 h 5800212"/>
                      <a:gd name="connsiteX6" fmla="*/ 563 w 6425643"/>
                      <a:gd name="connsiteY6" fmla="*/ 2925281 h 5800212"/>
                      <a:gd name="connsiteX7" fmla="*/ 0 w 6425643"/>
                      <a:gd name="connsiteY7" fmla="*/ 2905151 h 5800212"/>
                      <a:gd name="connsiteX8" fmla="*/ 563 w 6425643"/>
                      <a:gd name="connsiteY8" fmla="*/ 2885020 h 5800212"/>
                      <a:gd name="connsiteX9" fmla="*/ 563 w 6425643"/>
                      <a:gd name="connsiteY9" fmla="*/ 2874890 h 5800212"/>
                      <a:gd name="connsiteX10" fmla="*/ 847 w 6425643"/>
                      <a:gd name="connsiteY10" fmla="*/ 2874890 h 5800212"/>
                      <a:gd name="connsiteX11" fmla="*/ 4180 w 6425643"/>
                      <a:gd name="connsiteY11" fmla="*/ 2755652 h 5800212"/>
                      <a:gd name="connsiteX12" fmla="*/ 3212822 w 6425643"/>
                      <a:gd name="connsiteY12" fmla="*/ 0 h 5800212"/>
                      <a:gd name="connsiteX13" fmla="*/ 6425643 w 6425643"/>
                      <a:gd name="connsiteY13" fmla="*/ 2905151 h 5800212"/>
                      <a:gd name="connsiteX14" fmla="*/ 6423699 w 6425643"/>
                      <a:gd name="connsiteY14" fmla="*/ 2974670 h 5800212"/>
                      <a:gd name="connsiteX15" fmla="*/ 6423699 w 6425643"/>
                      <a:gd name="connsiteY15" fmla="*/ 5800212 h 5800212"/>
                      <a:gd name="connsiteX16" fmla="*/ 5951765 w 6425643"/>
                      <a:gd name="connsiteY16" fmla="*/ 5800212 h 5800212"/>
                      <a:gd name="connsiteX0" fmla="*/ 475785 w 6425643"/>
                      <a:gd name="connsiteY0" fmla="*/ 3065108 h 5800212"/>
                      <a:gd name="connsiteX1" fmla="*/ 472941 w 6425643"/>
                      <a:gd name="connsiteY1" fmla="*/ 3172226 h 5800212"/>
                      <a:gd name="connsiteX2" fmla="*/ 472699 w 6425643"/>
                      <a:gd name="connsiteY2" fmla="*/ 3172226 h 5800212"/>
                      <a:gd name="connsiteX3" fmla="*/ 472699 w 6425643"/>
                      <a:gd name="connsiteY3" fmla="*/ 5800212 h 5800212"/>
                      <a:gd name="connsiteX4" fmla="*/ 563 w 6425643"/>
                      <a:gd name="connsiteY4" fmla="*/ 5800212 h 5800212"/>
                      <a:gd name="connsiteX5" fmla="*/ 563 w 6425643"/>
                      <a:gd name="connsiteY5" fmla="*/ 2925281 h 5800212"/>
                      <a:gd name="connsiteX6" fmla="*/ 0 w 6425643"/>
                      <a:gd name="connsiteY6" fmla="*/ 2905151 h 5800212"/>
                      <a:gd name="connsiteX7" fmla="*/ 563 w 6425643"/>
                      <a:gd name="connsiteY7" fmla="*/ 2885020 h 5800212"/>
                      <a:gd name="connsiteX8" fmla="*/ 563 w 6425643"/>
                      <a:gd name="connsiteY8" fmla="*/ 2874890 h 5800212"/>
                      <a:gd name="connsiteX9" fmla="*/ 847 w 6425643"/>
                      <a:gd name="connsiteY9" fmla="*/ 2874890 h 5800212"/>
                      <a:gd name="connsiteX10" fmla="*/ 4180 w 6425643"/>
                      <a:gd name="connsiteY10" fmla="*/ 2755652 h 5800212"/>
                      <a:gd name="connsiteX11" fmla="*/ 3212822 w 6425643"/>
                      <a:gd name="connsiteY11" fmla="*/ 0 h 5800212"/>
                      <a:gd name="connsiteX12" fmla="*/ 6425643 w 6425643"/>
                      <a:gd name="connsiteY12" fmla="*/ 2905151 h 5800212"/>
                      <a:gd name="connsiteX13" fmla="*/ 6423699 w 6425643"/>
                      <a:gd name="connsiteY13" fmla="*/ 2974670 h 5800212"/>
                      <a:gd name="connsiteX14" fmla="*/ 6423699 w 6425643"/>
                      <a:gd name="connsiteY14" fmla="*/ 5800212 h 5800212"/>
                      <a:gd name="connsiteX15" fmla="*/ 5951765 w 6425643"/>
                      <a:gd name="connsiteY15" fmla="*/ 5800212 h 5800212"/>
                      <a:gd name="connsiteX0" fmla="*/ 475785 w 6425643"/>
                      <a:gd name="connsiteY0" fmla="*/ 3065108 h 5800212"/>
                      <a:gd name="connsiteX1" fmla="*/ 472941 w 6425643"/>
                      <a:gd name="connsiteY1" fmla="*/ 3172226 h 5800212"/>
                      <a:gd name="connsiteX2" fmla="*/ 472699 w 6425643"/>
                      <a:gd name="connsiteY2" fmla="*/ 5800212 h 5800212"/>
                      <a:gd name="connsiteX3" fmla="*/ 563 w 6425643"/>
                      <a:gd name="connsiteY3" fmla="*/ 5800212 h 5800212"/>
                      <a:gd name="connsiteX4" fmla="*/ 563 w 6425643"/>
                      <a:gd name="connsiteY4" fmla="*/ 2925281 h 5800212"/>
                      <a:gd name="connsiteX5" fmla="*/ 0 w 6425643"/>
                      <a:gd name="connsiteY5" fmla="*/ 2905151 h 5800212"/>
                      <a:gd name="connsiteX6" fmla="*/ 563 w 6425643"/>
                      <a:gd name="connsiteY6" fmla="*/ 2885020 h 5800212"/>
                      <a:gd name="connsiteX7" fmla="*/ 563 w 6425643"/>
                      <a:gd name="connsiteY7" fmla="*/ 2874890 h 5800212"/>
                      <a:gd name="connsiteX8" fmla="*/ 847 w 6425643"/>
                      <a:gd name="connsiteY8" fmla="*/ 2874890 h 5800212"/>
                      <a:gd name="connsiteX9" fmla="*/ 4180 w 6425643"/>
                      <a:gd name="connsiteY9" fmla="*/ 2755652 h 5800212"/>
                      <a:gd name="connsiteX10" fmla="*/ 3212822 w 6425643"/>
                      <a:gd name="connsiteY10" fmla="*/ 0 h 5800212"/>
                      <a:gd name="connsiteX11" fmla="*/ 6425643 w 6425643"/>
                      <a:gd name="connsiteY11" fmla="*/ 2905151 h 5800212"/>
                      <a:gd name="connsiteX12" fmla="*/ 6423699 w 6425643"/>
                      <a:gd name="connsiteY12" fmla="*/ 2974670 h 5800212"/>
                      <a:gd name="connsiteX13" fmla="*/ 6423699 w 6425643"/>
                      <a:gd name="connsiteY13" fmla="*/ 5800212 h 5800212"/>
                      <a:gd name="connsiteX14" fmla="*/ 5951765 w 6425643"/>
                      <a:gd name="connsiteY14" fmla="*/ 5800212 h 5800212"/>
                      <a:gd name="connsiteX0" fmla="*/ 472941 w 6425643"/>
                      <a:gd name="connsiteY0" fmla="*/ 3172226 h 5800212"/>
                      <a:gd name="connsiteX1" fmla="*/ 472699 w 6425643"/>
                      <a:gd name="connsiteY1" fmla="*/ 5800212 h 5800212"/>
                      <a:gd name="connsiteX2" fmla="*/ 563 w 6425643"/>
                      <a:gd name="connsiteY2" fmla="*/ 5800212 h 5800212"/>
                      <a:gd name="connsiteX3" fmla="*/ 563 w 6425643"/>
                      <a:gd name="connsiteY3" fmla="*/ 2925281 h 5800212"/>
                      <a:gd name="connsiteX4" fmla="*/ 0 w 6425643"/>
                      <a:gd name="connsiteY4" fmla="*/ 2905151 h 5800212"/>
                      <a:gd name="connsiteX5" fmla="*/ 563 w 6425643"/>
                      <a:gd name="connsiteY5" fmla="*/ 2885020 h 5800212"/>
                      <a:gd name="connsiteX6" fmla="*/ 563 w 6425643"/>
                      <a:gd name="connsiteY6" fmla="*/ 2874890 h 5800212"/>
                      <a:gd name="connsiteX7" fmla="*/ 847 w 6425643"/>
                      <a:gd name="connsiteY7" fmla="*/ 2874890 h 5800212"/>
                      <a:gd name="connsiteX8" fmla="*/ 4180 w 6425643"/>
                      <a:gd name="connsiteY8" fmla="*/ 2755652 h 5800212"/>
                      <a:gd name="connsiteX9" fmla="*/ 3212822 w 6425643"/>
                      <a:gd name="connsiteY9" fmla="*/ 0 h 5800212"/>
                      <a:gd name="connsiteX10" fmla="*/ 6425643 w 6425643"/>
                      <a:gd name="connsiteY10" fmla="*/ 2905151 h 5800212"/>
                      <a:gd name="connsiteX11" fmla="*/ 6423699 w 6425643"/>
                      <a:gd name="connsiteY11" fmla="*/ 2974670 h 5800212"/>
                      <a:gd name="connsiteX12" fmla="*/ 6423699 w 6425643"/>
                      <a:gd name="connsiteY12" fmla="*/ 5800212 h 5800212"/>
                      <a:gd name="connsiteX13" fmla="*/ 5951765 w 6425643"/>
                      <a:gd name="connsiteY13" fmla="*/ 5800212 h 5800212"/>
                      <a:gd name="connsiteX0" fmla="*/ 472699 w 6425643"/>
                      <a:gd name="connsiteY0" fmla="*/ 5800212 h 5800212"/>
                      <a:gd name="connsiteX1" fmla="*/ 563 w 6425643"/>
                      <a:gd name="connsiteY1" fmla="*/ 5800212 h 5800212"/>
                      <a:gd name="connsiteX2" fmla="*/ 563 w 6425643"/>
                      <a:gd name="connsiteY2" fmla="*/ 2925281 h 5800212"/>
                      <a:gd name="connsiteX3" fmla="*/ 0 w 6425643"/>
                      <a:gd name="connsiteY3" fmla="*/ 2905151 h 5800212"/>
                      <a:gd name="connsiteX4" fmla="*/ 563 w 6425643"/>
                      <a:gd name="connsiteY4" fmla="*/ 2885020 h 5800212"/>
                      <a:gd name="connsiteX5" fmla="*/ 563 w 6425643"/>
                      <a:gd name="connsiteY5" fmla="*/ 2874890 h 5800212"/>
                      <a:gd name="connsiteX6" fmla="*/ 847 w 6425643"/>
                      <a:gd name="connsiteY6" fmla="*/ 2874890 h 5800212"/>
                      <a:gd name="connsiteX7" fmla="*/ 4180 w 6425643"/>
                      <a:gd name="connsiteY7" fmla="*/ 2755652 h 5800212"/>
                      <a:gd name="connsiteX8" fmla="*/ 3212822 w 6425643"/>
                      <a:gd name="connsiteY8" fmla="*/ 0 h 5800212"/>
                      <a:gd name="connsiteX9" fmla="*/ 6425643 w 6425643"/>
                      <a:gd name="connsiteY9" fmla="*/ 2905151 h 5800212"/>
                      <a:gd name="connsiteX10" fmla="*/ 6423699 w 6425643"/>
                      <a:gd name="connsiteY10" fmla="*/ 2974670 h 5800212"/>
                      <a:gd name="connsiteX11" fmla="*/ 6423699 w 6425643"/>
                      <a:gd name="connsiteY11" fmla="*/ 5800212 h 5800212"/>
                      <a:gd name="connsiteX12" fmla="*/ 5951765 w 6425643"/>
                      <a:gd name="connsiteY12" fmla="*/ 5800212 h 5800212"/>
                      <a:gd name="connsiteX0" fmla="*/ 563 w 6425643"/>
                      <a:gd name="connsiteY0" fmla="*/ 5800212 h 5800212"/>
                      <a:gd name="connsiteX1" fmla="*/ 563 w 6425643"/>
                      <a:gd name="connsiteY1" fmla="*/ 2925281 h 5800212"/>
                      <a:gd name="connsiteX2" fmla="*/ 0 w 6425643"/>
                      <a:gd name="connsiteY2" fmla="*/ 2905151 h 5800212"/>
                      <a:gd name="connsiteX3" fmla="*/ 563 w 6425643"/>
                      <a:gd name="connsiteY3" fmla="*/ 2885020 h 5800212"/>
                      <a:gd name="connsiteX4" fmla="*/ 563 w 6425643"/>
                      <a:gd name="connsiteY4" fmla="*/ 2874890 h 5800212"/>
                      <a:gd name="connsiteX5" fmla="*/ 847 w 6425643"/>
                      <a:gd name="connsiteY5" fmla="*/ 2874890 h 5800212"/>
                      <a:gd name="connsiteX6" fmla="*/ 4180 w 6425643"/>
                      <a:gd name="connsiteY6" fmla="*/ 2755652 h 5800212"/>
                      <a:gd name="connsiteX7" fmla="*/ 3212822 w 6425643"/>
                      <a:gd name="connsiteY7" fmla="*/ 0 h 5800212"/>
                      <a:gd name="connsiteX8" fmla="*/ 6425643 w 6425643"/>
                      <a:gd name="connsiteY8" fmla="*/ 2905151 h 5800212"/>
                      <a:gd name="connsiteX9" fmla="*/ 6423699 w 6425643"/>
                      <a:gd name="connsiteY9" fmla="*/ 2974670 h 5800212"/>
                      <a:gd name="connsiteX10" fmla="*/ 6423699 w 6425643"/>
                      <a:gd name="connsiteY10" fmla="*/ 5800212 h 5800212"/>
                      <a:gd name="connsiteX11" fmla="*/ 5951765 w 6425643"/>
                      <a:gd name="connsiteY11" fmla="*/ 5800212 h 5800212"/>
                      <a:gd name="connsiteX0" fmla="*/ 563 w 6425643"/>
                      <a:gd name="connsiteY0" fmla="*/ 5800212 h 5800212"/>
                      <a:gd name="connsiteX1" fmla="*/ 563 w 6425643"/>
                      <a:gd name="connsiteY1" fmla="*/ 2925281 h 5800212"/>
                      <a:gd name="connsiteX2" fmla="*/ 0 w 6425643"/>
                      <a:gd name="connsiteY2" fmla="*/ 2905151 h 5800212"/>
                      <a:gd name="connsiteX3" fmla="*/ 563 w 6425643"/>
                      <a:gd name="connsiteY3" fmla="*/ 2885020 h 5800212"/>
                      <a:gd name="connsiteX4" fmla="*/ 563 w 6425643"/>
                      <a:gd name="connsiteY4" fmla="*/ 2874890 h 5800212"/>
                      <a:gd name="connsiteX5" fmla="*/ 847 w 6425643"/>
                      <a:gd name="connsiteY5" fmla="*/ 2874890 h 5800212"/>
                      <a:gd name="connsiteX6" fmla="*/ 4180 w 6425643"/>
                      <a:gd name="connsiteY6" fmla="*/ 2755652 h 5800212"/>
                      <a:gd name="connsiteX7" fmla="*/ 3212822 w 6425643"/>
                      <a:gd name="connsiteY7" fmla="*/ 0 h 5800212"/>
                      <a:gd name="connsiteX8" fmla="*/ 6425643 w 6425643"/>
                      <a:gd name="connsiteY8" fmla="*/ 2905151 h 5800212"/>
                      <a:gd name="connsiteX9" fmla="*/ 6423699 w 6425643"/>
                      <a:gd name="connsiteY9" fmla="*/ 2974670 h 5800212"/>
                      <a:gd name="connsiteX10" fmla="*/ 6423699 w 6425643"/>
                      <a:gd name="connsiteY10" fmla="*/ 5800212 h 5800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425643" h="5800212">
                        <a:moveTo>
                          <a:pt x="563" y="5800212"/>
                        </a:moveTo>
                        <a:lnTo>
                          <a:pt x="563" y="2925281"/>
                        </a:lnTo>
                        <a:cubicBezTo>
                          <a:pt x="375" y="2918570"/>
                          <a:pt x="189" y="2911861"/>
                          <a:pt x="0" y="2905151"/>
                        </a:cubicBezTo>
                        <a:cubicBezTo>
                          <a:pt x="189" y="2898440"/>
                          <a:pt x="375" y="2891731"/>
                          <a:pt x="563" y="2885020"/>
                        </a:cubicBezTo>
                        <a:lnTo>
                          <a:pt x="563" y="2874890"/>
                        </a:lnTo>
                        <a:lnTo>
                          <a:pt x="847" y="2874890"/>
                        </a:lnTo>
                        <a:lnTo>
                          <a:pt x="4180" y="2755652"/>
                        </a:lnTo>
                        <a:cubicBezTo>
                          <a:pt x="90231" y="1220658"/>
                          <a:pt x="1493880" y="0"/>
                          <a:pt x="3212822" y="0"/>
                        </a:cubicBezTo>
                        <a:cubicBezTo>
                          <a:pt x="4987215" y="0"/>
                          <a:pt x="6425643" y="1300681"/>
                          <a:pt x="6425643" y="2905151"/>
                        </a:cubicBezTo>
                        <a:lnTo>
                          <a:pt x="6423699" y="2974670"/>
                        </a:lnTo>
                        <a:lnTo>
                          <a:pt x="6423699" y="5800212"/>
                        </a:lnTo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 dirty="0"/>
                  </a:p>
                </p:txBody>
              </p:sp>
              <p:sp>
                <p:nvSpPr>
                  <p:cNvPr id="19" name="Szabadkézi sokszög 18"/>
                  <p:cNvSpPr/>
                  <p:nvPr/>
                </p:nvSpPr>
                <p:spPr>
                  <a:xfrm>
                    <a:off x="3438001" y="3362327"/>
                    <a:ext cx="3815810" cy="3905739"/>
                  </a:xfrm>
                  <a:custGeom>
                    <a:avLst/>
                    <a:gdLst>
                      <a:gd name="connsiteX0" fmla="*/ 1907905 w 3815810"/>
                      <a:gd name="connsiteY0" fmla="*/ 0 h 3905739"/>
                      <a:gd name="connsiteX1" fmla="*/ 3815810 w 3815810"/>
                      <a:gd name="connsiteY1" fmla="*/ 1956266 h 3905739"/>
                      <a:gd name="connsiteX2" fmla="*/ 3814656 w 3815810"/>
                      <a:gd name="connsiteY2" fmla="*/ 2003079 h 3905739"/>
                      <a:gd name="connsiteX3" fmla="*/ 3814656 w 3815810"/>
                      <a:gd name="connsiteY3" fmla="*/ 3905739 h 3905739"/>
                      <a:gd name="connsiteX4" fmla="*/ 3390928 w 3815810"/>
                      <a:gd name="connsiteY4" fmla="*/ 3905739 h 3905739"/>
                      <a:gd name="connsiteX5" fmla="*/ 3390928 w 3815810"/>
                      <a:gd name="connsiteY5" fmla="*/ 2290320 h 3905739"/>
                      <a:gd name="connsiteX6" fmla="*/ 3391826 w 3815810"/>
                      <a:gd name="connsiteY6" fmla="*/ 2250575 h 3905739"/>
                      <a:gd name="connsiteX7" fmla="*/ 1907905 w 3815810"/>
                      <a:gd name="connsiteY7" fmla="*/ 589638 h 3905739"/>
                      <a:gd name="connsiteX8" fmla="*/ 425916 w 3815810"/>
                      <a:gd name="connsiteY8" fmla="*/ 2165103 h 3905739"/>
                      <a:gd name="connsiteX9" fmla="*/ 424375 w 3815810"/>
                      <a:gd name="connsiteY9" fmla="*/ 2233273 h 3905739"/>
                      <a:gd name="connsiteX10" fmla="*/ 424245 w 3815810"/>
                      <a:gd name="connsiteY10" fmla="*/ 2233273 h 3905739"/>
                      <a:gd name="connsiteX11" fmla="*/ 424245 w 3815810"/>
                      <a:gd name="connsiteY11" fmla="*/ 2239065 h 3905739"/>
                      <a:gd name="connsiteX12" fmla="*/ 423984 w 3815810"/>
                      <a:gd name="connsiteY12" fmla="*/ 2250575 h 3905739"/>
                      <a:gd name="connsiteX13" fmla="*/ 424245 w 3815810"/>
                      <a:gd name="connsiteY13" fmla="*/ 2262083 h 3905739"/>
                      <a:gd name="connsiteX14" fmla="*/ 424245 w 3815810"/>
                      <a:gd name="connsiteY14" fmla="*/ 3905739 h 3905739"/>
                      <a:gd name="connsiteX15" fmla="*/ 334 w 3815810"/>
                      <a:gd name="connsiteY15" fmla="*/ 3905739 h 3905739"/>
                      <a:gd name="connsiteX16" fmla="*/ 334 w 3815810"/>
                      <a:gd name="connsiteY16" fmla="*/ 1969822 h 3905739"/>
                      <a:gd name="connsiteX17" fmla="*/ 0 w 3815810"/>
                      <a:gd name="connsiteY17" fmla="*/ 1956266 h 3905739"/>
                      <a:gd name="connsiteX18" fmla="*/ 334 w 3815810"/>
                      <a:gd name="connsiteY18" fmla="*/ 1942711 h 3905739"/>
                      <a:gd name="connsiteX19" fmla="*/ 334 w 3815810"/>
                      <a:gd name="connsiteY19" fmla="*/ 1935889 h 3905739"/>
                      <a:gd name="connsiteX20" fmla="*/ 503 w 3815810"/>
                      <a:gd name="connsiteY20" fmla="*/ 1935889 h 3905739"/>
                      <a:gd name="connsiteX21" fmla="*/ 2483 w 3815810"/>
                      <a:gd name="connsiteY21" fmla="*/ 1855597 h 3905739"/>
                      <a:gd name="connsiteX22" fmla="*/ 1907905 w 3815810"/>
                      <a:gd name="connsiteY22" fmla="*/ 0 h 3905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15810" h="3905739">
                        <a:moveTo>
                          <a:pt x="1907905" y="0"/>
                        </a:moveTo>
                        <a:cubicBezTo>
                          <a:pt x="2961612" y="0"/>
                          <a:pt x="3815810" y="875851"/>
                          <a:pt x="3815810" y="1956266"/>
                        </a:cubicBezTo>
                        <a:cubicBezTo>
                          <a:pt x="3815425" y="1971870"/>
                          <a:pt x="3815040" y="1987474"/>
                          <a:pt x="3814656" y="2003079"/>
                        </a:cubicBezTo>
                        <a:lnTo>
                          <a:pt x="3814656" y="3905739"/>
                        </a:lnTo>
                        <a:lnTo>
                          <a:pt x="3390928" y="3905739"/>
                        </a:lnTo>
                        <a:lnTo>
                          <a:pt x="3390928" y="2290320"/>
                        </a:lnTo>
                        <a:cubicBezTo>
                          <a:pt x="3391228" y="2277072"/>
                          <a:pt x="3391527" y="2263823"/>
                          <a:pt x="3391826" y="2250575"/>
                        </a:cubicBezTo>
                        <a:cubicBezTo>
                          <a:pt x="3391826" y="1333265"/>
                          <a:pt x="2727452" y="589638"/>
                          <a:pt x="1907905" y="589638"/>
                        </a:cubicBezTo>
                        <a:cubicBezTo>
                          <a:pt x="1113970" y="589638"/>
                          <a:pt x="465660" y="1287515"/>
                          <a:pt x="425916" y="2165103"/>
                        </a:cubicBezTo>
                        <a:cubicBezTo>
                          <a:pt x="425402" y="2187827"/>
                          <a:pt x="424889" y="2210550"/>
                          <a:pt x="424375" y="2233273"/>
                        </a:cubicBezTo>
                        <a:lnTo>
                          <a:pt x="424245" y="2233273"/>
                        </a:lnTo>
                        <a:lnTo>
                          <a:pt x="424245" y="2239065"/>
                        </a:lnTo>
                        <a:cubicBezTo>
                          <a:pt x="424158" y="2242902"/>
                          <a:pt x="424072" y="2246738"/>
                          <a:pt x="423984" y="2250575"/>
                        </a:cubicBezTo>
                        <a:cubicBezTo>
                          <a:pt x="424072" y="2254412"/>
                          <a:pt x="424158" y="2258247"/>
                          <a:pt x="424245" y="2262083"/>
                        </a:cubicBezTo>
                        <a:lnTo>
                          <a:pt x="424245" y="3905739"/>
                        </a:lnTo>
                        <a:lnTo>
                          <a:pt x="334" y="3905739"/>
                        </a:lnTo>
                        <a:lnTo>
                          <a:pt x="334" y="1969822"/>
                        </a:lnTo>
                        <a:cubicBezTo>
                          <a:pt x="223" y="1965303"/>
                          <a:pt x="112" y="1960785"/>
                          <a:pt x="0" y="1956266"/>
                        </a:cubicBezTo>
                        <a:cubicBezTo>
                          <a:pt x="112" y="1951747"/>
                          <a:pt x="223" y="1947230"/>
                          <a:pt x="334" y="1942711"/>
                        </a:cubicBezTo>
                        <a:lnTo>
                          <a:pt x="334" y="1935889"/>
                        </a:lnTo>
                        <a:lnTo>
                          <a:pt x="503" y="1935889"/>
                        </a:lnTo>
                        <a:cubicBezTo>
                          <a:pt x="1163" y="1909125"/>
                          <a:pt x="1823" y="1882361"/>
                          <a:pt x="2483" y="1855597"/>
                        </a:cubicBezTo>
                        <a:cubicBezTo>
                          <a:pt x="53583" y="821965"/>
                          <a:pt x="887127" y="0"/>
                          <a:pt x="1907905" y="0"/>
                        </a:cubicBezTo>
                        <a:close/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 dirty="0"/>
                  </a:p>
                </p:txBody>
              </p:sp>
              <p:sp>
                <p:nvSpPr>
                  <p:cNvPr id="20" name="Szabadkézi sokszög 19"/>
                  <p:cNvSpPr/>
                  <p:nvPr/>
                </p:nvSpPr>
                <p:spPr>
                  <a:xfrm>
                    <a:off x="1212127" y="414780"/>
                    <a:ext cx="8267558" cy="6853286"/>
                  </a:xfrm>
                  <a:custGeom>
                    <a:avLst/>
                    <a:gdLst>
                      <a:gd name="connsiteX0" fmla="*/ 4133779 w 8267558"/>
                      <a:gd name="connsiteY0" fmla="*/ 0 h 6853286"/>
                      <a:gd name="connsiteX1" fmla="*/ 8267558 w 8267558"/>
                      <a:gd name="connsiteY1" fmla="*/ 3432602 h 6853286"/>
                      <a:gd name="connsiteX2" fmla="*/ 8265057 w 8267558"/>
                      <a:gd name="connsiteY2" fmla="*/ 3514743 h 6853286"/>
                      <a:gd name="connsiteX3" fmla="*/ 8265057 w 8267558"/>
                      <a:gd name="connsiteY3" fmla="*/ 6853286 h 6853286"/>
                      <a:gd name="connsiteX4" fmla="*/ 7344657 w 8267558"/>
                      <a:gd name="connsiteY4" fmla="*/ 6853286 h 6853286"/>
                      <a:gd name="connsiteX5" fmla="*/ 7344657 w 8267558"/>
                      <a:gd name="connsiteY5" fmla="*/ 6853285 h 6853286"/>
                      <a:gd name="connsiteX6" fmla="*/ 7797359 w 8267558"/>
                      <a:gd name="connsiteY6" fmla="*/ 6853285 h 6853286"/>
                      <a:gd name="connsiteX7" fmla="*/ 7797359 w 8267558"/>
                      <a:gd name="connsiteY7" fmla="*/ 3758130 h 6853286"/>
                      <a:gd name="connsiteX8" fmla="*/ 7799577 w 8267558"/>
                      <a:gd name="connsiteY8" fmla="*/ 3681977 h 6853286"/>
                      <a:gd name="connsiteX9" fmla="*/ 4133780 w 8267558"/>
                      <a:gd name="connsiteY9" fmla="*/ 499620 h 6853286"/>
                      <a:gd name="connsiteX10" fmla="*/ 472752 w 8267558"/>
                      <a:gd name="connsiteY10" fmla="*/ 3518213 h 6853286"/>
                      <a:gd name="connsiteX11" fmla="*/ 468948 w 8267558"/>
                      <a:gd name="connsiteY11" fmla="*/ 3648829 h 6853286"/>
                      <a:gd name="connsiteX12" fmla="*/ 468624 w 8267558"/>
                      <a:gd name="connsiteY12" fmla="*/ 3648829 h 6853286"/>
                      <a:gd name="connsiteX13" fmla="*/ 468624 w 8267558"/>
                      <a:gd name="connsiteY13" fmla="*/ 3659926 h 6853286"/>
                      <a:gd name="connsiteX14" fmla="*/ 467982 w 8267558"/>
                      <a:gd name="connsiteY14" fmla="*/ 3681977 h 6853286"/>
                      <a:gd name="connsiteX15" fmla="*/ 468624 w 8267558"/>
                      <a:gd name="connsiteY15" fmla="*/ 3704028 h 6853286"/>
                      <a:gd name="connsiteX16" fmla="*/ 468624 w 8267558"/>
                      <a:gd name="connsiteY16" fmla="*/ 6853285 h 6853286"/>
                      <a:gd name="connsiteX17" fmla="*/ 921521 w 8267558"/>
                      <a:gd name="connsiteY17" fmla="*/ 6853285 h 6853286"/>
                      <a:gd name="connsiteX18" fmla="*/ 921521 w 8267558"/>
                      <a:gd name="connsiteY18" fmla="*/ 6853286 h 6853286"/>
                      <a:gd name="connsiteX19" fmla="*/ 724 w 8267558"/>
                      <a:gd name="connsiteY19" fmla="*/ 6853286 h 6853286"/>
                      <a:gd name="connsiteX20" fmla="*/ 724 w 8267558"/>
                      <a:gd name="connsiteY20" fmla="*/ 3456387 h 6853286"/>
                      <a:gd name="connsiteX21" fmla="*/ 0 w 8267558"/>
                      <a:gd name="connsiteY21" fmla="*/ 3432602 h 6853286"/>
                      <a:gd name="connsiteX22" fmla="*/ 724 w 8267558"/>
                      <a:gd name="connsiteY22" fmla="*/ 3408817 h 6853286"/>
                      <a:gd name="connsiteX23" fmla="*/ 724 w 8267558"/>
                      <a:gd name="connsiteY23" fmla="*/ 3396847 h 6853286"/>
                      <a:gd name="connsiteX24" fmla="*/ 1089 w 8267558"/>
                      <a:gd name="connsiteY24" fmla="*/ 3396847 h 6853286"/>
                      <a:gd name="connsiteX25" fmla="*/ 5379 w 8267558"/>
                      <a:gd name="connsiteY25" fmla="*/ 3255961 h 6853286"/>
                      <a:gd name="connsiteX26" fmla="*/ 4133779 w 8267558"/>
                      <a:gd name="connsiteY26" fmla="*/ 0 h 6853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267558" h="6853286">
                        <a:moveTo>
                          <a:pt x="4133779" y="0"/>
                        </a:moveTo>
                        <a:cubicBezTo>
                          <a:pt x="6416803" y="0"/>
                          <a:pt x="8267558" y="1536829"/>
                          <a:pt x="8267558" y="3432602"/>
                        </a:cubicBezTo>
                        <a:cubicBezTo>
                          <a:pt x="8266724" y="3459982"/>
                          <a:pt x="8265891" y="3487362"/>
                          <a:pt x="8265057" y="3514743"/>
                        </a:cubicBezTo>
                        <a:lnTo>
                          <a:pt x="8265057" y="6853286"/>
                        </a:lnTo>
                        <a:lnTo>
                          <a:pt x="7344657" y="6853286"/>
                        </a:lnTo>
                        <a:lnTo>
                          <a:pt x="7344657" y="6853285"/>
                        </a:lnTo>
                        <a:lnTo>
                          <a:pt x="7797359" y="6853285"/>
                        </a:lnTo>
                        <a:lnTo>
                          <a:pt x="7797359" y="3758130"/>
                        </a:lnTo>
                        <a:cubicBezTo>
                          <a:pt x="7798098" y="3732745"/>
                          <a:pt x="7798837" y="3707361"/>
                          <a:pt x="7799577" y="3681977"/>
                        </a:cubicBezTo>
                        <a:cubicBezTo>
                          <a:pt x="7799577" y="1924410"/>
                          <a:pt x="6158344" y="499620"/>
                          <a:pt x="4133780" y="499620"/>
                        </a:cubicBezTo>
                        <a:cubicBezTo>
                          <a:pt x="2172484" y="499620"/>
                          <a:pt x="570935" y="1836752"/>
                          <a:pt x="472752" y="3518213"/>
                        </a:cubicBezTo>
                        <a:cubicBezTo>
                          <a:pt x="471484" y="3561752"/>
                          <a:pt x="470216" y="3605290"/>
                          <a:pt x="468948" y="3648829"/>
                        </a:cubicBezTo>
                        <a:lnTo>
                          <a:pt x="468624" y="3648829"/>
                        </a:lnTo>
                        <a:lnTo>
                          <a:pt x="468624" y="3659926"/>
                        </a:lnTo>
                        <a:cubicBezTo>
                          <a:pt x="468410" y="3667277"/>
                          <a:pt x="468197" y="3674626"/>
                          <a:pt x="467982" y="3681977"/>
                        </a:cubicBezTo>
                        <a:cubicBezTo>
                          <a:pt x="468197" y="3689328"/>
                          <a:pt x="468410" y="3696677"/>
                          <a:pt x="468624" y="3704028"/>
                        </a:cubicBezTo>
                        <a:lnTo>
                          <a:pt x="468624" y="6853285"/>
                        </a:lnTo>
                        <a:lnTo>
                          <a:pt x="921521" y="6853285"/>
                        </a:lnTo>
                        <a:lnTo>
                          <a:pt x="921521" y="6853286"/>
                        </a:lnTo>
                        <a:lnTo>
                          <a:pt x="724" y="6853286"/>
                        </a:lnTo>
                        <a:lnTo>
                          <a:pt x="724" y="3456387"/>
                        </a:lnTo>
                        <a:cubicBezTo>
                          <a:pt x="483" y="3448458"/>
                          <a:pt x="243" y="3440531"/>
                          <a:pt x="0" y="3432602"/>
                        </a:cubicBezTo>
                        <a:cubicBezTo>
                          <a:pt x="243" y="3424673"/>
                          <a:pt x="483" y="3416746"/>
                          <a:pt x="724" y="3408817"/>
                        </a:cubicBezTo>
                        <a:lnTo>
                          <a:pt x="724" y="3396847"/>
                        </a:lnTo>
                        <a:lnTo>
                          <a:pt x="1089" y="3396847"/>
                        </a:lnTo>
                        <a:cubicBezTo>
                          <a:pt x="2519" y="3349885"/>
                          <a:pt x="3949" y="3302923"/>
                          <a:pt x="5379" y="3255961"/>
                        </a:cubicBezTo>
                        <a:cubicBezTo>
                          <a:pt x="116096" y="1442278"/>
                          <a:pt x="1922101" y="0"/>
                          <a:pt x="4133779" y="0"/>
                        </a:cubicBezTo>
                        <a:close/>
                      </a:path>
                    </a:pathLst>
                  </a:cu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 dirty="0"/>
                  </a:p>
                </p:txBody>
              </p:sp>
              <p:cxnSp>
                <p:nvCxnSpPr>
                  <p:cNvPr id="21" name="Egyenes összekötő 20"/>
                  <p:cNvCxnSpPr/>
                  <p:nvPr/>
                </p:nvCxnSpPr>
                <p:spPr>
                  <a:xfrm>
                    <a:off x="6830290" y="7268556"/>
                    <a:ext cx="2649395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5" name="Egyenes összekötő 14"/>
              <p:cNvCxnSpPr/>
              <p:nvPr/>
            </p:nvCxnSpPr>
            <p:spPr>
              <a:xfrm>
                <a:off x="5285067" y="4083946"/>
                <a:ext cx="132551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Csoportba foglalás 9"/>
            <p:cNvGrpSpPr/>
            <p:nvPr/>
          </p:nvGrpSpPr>
          <p:grpSpPr>
            <a:xfrm>
              <a:off x="1564018" y="3172245"/>
              <a:ext cx="2135811" cy="36001"/>
              <a:chOff x="8709963" y="858371"/>
              <a:chExt cx="2135811" cy="36001"/>
            </a:xfrm>
          </p:grpSpPr>
          <p:sp>
            <p:nvSpPr>
              <p:cNvPr id="11" name="Ellipszis 10"/>
              <p:cNvSpPr>
                <a:spLocks/>
              </p:cNvSpPr>
              <p:nvPr/>
            </p:nvSpPr>
            <p:spPr>
              <a:xfrm flipV="1">
                <a:off x="8709963" y="858371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" name="Ellipszis 11"/>
              <p:cNvSpPr>
                <a:spLocks/>
              </p:cNvSpPr>
              <p:nvPr/>
            </p:nvSpPr>
            <p:spPr>
              <a:xfrm flipV="1">
                <a:off x="10809774" y="85837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900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9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Csoportba foglalás 47"/>
          <p:cNvGrpSpPr>
            <a:grpSpLocks noChangeAspect="1"/>
          </p:cNvGrpSpPr>
          <p:nvPr/>
        </p:nvGrpSpPr>
        <p:grpSpPr>
          <a:xfrm>
            <a:off x="4835121" y="732665"/>
            <a:ext cx="7108374" cy="5892394"/>
            <a:chOff x="7556070" y="349437"/>
            <a:chExt cx="4136622" cy="3429000"/>
          </a:xfrm>
        </p:grpSpPr>
        <p:sp>
          <p:nvSpPr>
            <p:cNvPr id="17" name="Szabadkézi sokszög 16"/>
            <p:cNvSpPr>
              <a:spLocks noChangeAspect="1"/>
            </p:cNvSpPr>
            <p:nvPr/>
          </p:nvSpPr>
          <p:spPr>
            <a:xfrm>
              <a:off x="7556070" y="349437"/>
              <a:ext cx="4136622" cy="3429000"/>
            </a:xfrm>
            <a:custGeom>
              <a:avLst/>
              <a:gdLst>
                <a:gd name="connsiteX0" fmla="*/ 3510000 w 7020000"/>
                <a:gd name="connsiteY0" fmla="*/ 0 h 5580000"/>
                <a:gd name="connsiteX1" fmla="*/ 7020000 w 7020000"/>
                <a:gd name="connsiteY1" fmla="*/ 2794852 h 5580000"/>
                <a:gd name="connsiteX2" fmla="*/ 7017876 w 7020000"/>
                <a:gd name="connsiteY2" fmla="*/ 2861732 h 5580000"/>
                <a:gd name="connsiteX3" fmla="*/ 7017876 w 7020000"/>
                <a:gd name="connsiteY3" fmla="*/ 5580000 h 5580000"/>
                <a:gd name="connsiteX4" fmla="*/ 4769238 w 7020000"/>
                <a:gd name="connsiteY4" fmla="*/ 5580000 h 5580000"/>
                <a:gd name="connsiteX5" fmla="*/ 4769238 w 7020000"/>
                <a:gd name="connsiteY5" fmla="*/ 4264712 h 5580000"/>
                <a:gd name="connsiteX6" fmla="*/ 4770000 w 7020000"/>
                <a:gd name="connsiteY6" fmla="*/ 4232351 h 5580000"/>
                <a:gd name="connsiteX7" fmla="*/ 3510000 w 7020000"/>
                <a:gd name="connsiteY7" fmla="*/ 2880003 h 5580000"/>
                <a:gd name="connsiteX8" fmla="*/ 2251640 w 7020000"/>
                <a:gd name="connsiteY8" fmla="*/ 4162759 h 5580000"/>
                <a:gd name="connsiteX9" fmla="*/ 2250332 w 7020000"/>
                <a:gd name="connsiteY9" fmla="*/ 4218264 h 5580000"/>
                <a:gd name="connsiteX10" fmla="*/ 2250221 w 7020000"/>
                <a:gd name="connsiteY10" fmla="*/ 4218264 h 5580000"/>
                <a:gd name="connsiteX11" fmla="*/ 2250221 w 7020000"/>
                <a:gd name="connsiteY11" fmla="*/ 4222980 h 5580000"/>
                <a:gd name="connsiteX12" fmla="*/ 2250000 w 7020000"/>
                <a:gd name="connsiteY12" fmla="*/ 4232351 h 5580000"/>
                <a:gd name="connsiteX13" fmla="*/ 2250221 w 7020000"/>
                <a:gd name="connsiteY13" fmla="*/ 4241721 h 5580000"/>
                <a:gd name="connsiteX14" fmla="*/ 2250221 w 7020000"/>
                <a:gd name="connsiteY14" fmla="*/ 5580000 h 5580000"/>
                <a:gd name="connsiteX15" fmla="*/ 615 w 7020000"/>
                <a:gd name="connsiteY15" fmla="*/ 5580000 h 5580000"/>
                <a:gd name="connsiteX16" fmla="*/ 615 w 7020000"/>
                <a:gd name="connsiteY16" fmla="*/ 2814218 h 5580000"/>
                <a:gd name="connsiteX17" fmla="*/ 0 w 7020000"/>
                <a:gd name="connsiteY17" fmla="*/ 2794852 h 5580000"/>
                <a:gd name="connsiteX18" fmla="*/ 615 w 7020000"/>
                <a:gd name="connsiteY18" fmla="*/ 2775486 h 5580000"/>
                <a:gd name="connsiteX19" fmla="*/ 615 w 7020000"/>
                <a:gd name="connsiteY19" fmla="*/ 2765740 h 5580000"/>
                <a:gd name="connsiteX20" fmla="*/ 925 w 7020000"/>
                <a:gd name="connsiteY20" fmla="*/ 2765740 h 5580000"/>
                <a:gd name="connsiteX21" fmla="*/ 4567 w 7020000"/>
                <a:gd name="connsiteY21" fmla="*/ 2651029 h 5580000"/>
                <a:gd name="connsiteX22" fmla="*/ 3510000 w 7020000"/>
                <a:gd name="connsiteY22" fmla="*/ 0 h 55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020000" h="5580000">
                  <a:moveTo>
                    <a:pt x="3510000" y="0"/>
                  </a:moveTo>
                  <a:cubicBezTo>
                    <a:pt x="5448520" y="0"/>
                    <a:pt x="7020000" y="1251298"/>
                    <a:pt x="7020000" y="2794852"/>
                  </a:cubicBezTo>
                  <a:cubicBezTo>
                    <a:pt x="7019292" y="2817145"/>
                    <a:pt x="7018584" y="2839438"/>
                    <a:pt x="7017876" y="2861732"/>
                  </a:cubicBezTo>
                  <a:lnTo>
                    <a:pt x="7017876" y="5580000"/>
                  </a:lnTo>
                  <a:lnTo>
                    <a:pt x="4769238" y="5580000"/>
                  </a:lnTo>
                  <a:lnTo>
                    <a:pt x="4769238" y="4264712"/>
                  </a:lnTo>
                  <a:cubicBezTo>
                    <a:pt x="4769492" y="4253925"/>
                    <a:pt x="4769746" y="4243138"/>
                    <a:pt x="4770000" y="4232351"/>
                  </a:cubicBezTo>
                  <a:cubicBezTo>
                    <a:pt x="4770000" y="3485470"/>
                    <a:pt x="4205879" y="2880003"/>
                    <a:pt x="3510000" y="2880003"/>
                  </a:cubicBezTo>
                  <a:cubicBezTo>
                    <a:pt x="2835868" y="2880003"/>
                    <a:pt x="2285387" y="3448220"/>
                    <a:pt x="2251640" y="4162759"/>
                  </a:cubicBezTo>
                  <a:cubicBezTo>
                    <a:pt x="2251204" y="4181261"/>
                    <a:pt x="2250768" y="4199763"/>
                    <a:pt x="2250332" y="4218264"/>
                  </a:cubicBezTo>
                  <a:lnTo>
                    <a:pt x="2250221" y="4218264"/>
                  </a:lnTo>
                  <a:lnTo>
                    <a:pt x="2250221" y="4222980"/>
                  </a:lnTo>
                  <a:cubicBezTo>
                    <a:pt x="2250147" y="4226104"/>
                    <a:pt x="2250074" y="4229227"/>
                    <a:pt x="2250000" y="4232351"/>
                  </a:cubicBezTo>
                  <a:cubicBezTo>
                    <a:pt x="2250074" y="4235475"/>
                    <a:pt x="2250147" y="4238598"/>
                    <a:pt x="2250221" y="4241721"/>
                  </a:cubicBezTo>
                  <a:lnTo>
                    <a:pt x="2250221" y="5580000"/>
                  </a:lnTo>
                  <a:lnTo>
                    <a:pt x="615" y="5580000"/>
                  </a:lnTo>
                  <a:lnTo>
                    <a:pt x="615" y="2814218"/>
                  </a:lnTo>
                  <a:cubicBezTo>
                    <a:pt x="410" y="2807762"/>
                    <a:pt x="206" y="2801308"/>
                    <a:pt x="0" y="2794852"/>
                  </a:cubicBezTo>
                  <a:cubicBezTo>
                    <a:pt x="206" y="2788396"/>
                    <a:pt x="410" y="2781942"/>
                    <a:pt x="615" y="2775486"/>
                  </a:cubicBezTo>
                  <a:lnTo>
                    <a:pt x="615" y="2765740"/>
                  </a:lnTo>
                  <a:lnTo>
                    <a:pt x="925" y="2765740"/>
                  </a:lnTo>
                  <a:cubicBezTo>
                    <a:pt x="2139" y="2727503"/>
                    <a:pt x="3353" y="2689266"/>
                    <a:pt x="4567" y="2651029"/>
                  </a:cubicBezTo>
                  <a:cubicBezTo>
                    <a:pt x="98577" y="1174314"/>
                    <a:pt x="1632060" y="0"/>
                    <a:pt x="3510000" y="0"/>
                  </a:cubicBezTo>
                  <a:close/>
                </a:path>
              </a:pathLst>
            </a:custGeom>
            <a:solidFill>
              <a:srgbClr val="EDD187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9" name="Szabadkézi sokszög 8"/>
            <p:cNvSpPr/>
            <p:nvPr/>
          </p:nvSpPr>
          <p:spPr>
            <a:xfrm>
              <a:off x="8253383" y="1171253"/>
              <a:ext cx="2742291" cy="2606938"/>
            </a:xfrm>
            <a:custGeom>
              <a:avLst/>
              <a:gdLst>
                <a:gd name="connsiteX0" fmla="*/ 2740602 w 5481204"/>
                <a:gd name="connsiteY0" fmla="*/ 0 h 5210665"/>
                <a:gd name="connsiteX1" fmla="*/ 5481204 w 5481204"/>
                <a:gd name="connsiteY1" fmla="*/ 2609864 h 5210665"/>
                <a:gd name="connsiteX2" fmla="*/ 5479546 w 5481204"/>
                <a:gd name="connsiteY2" fmla="*/ 2672318 h 5210665"/>
                <a:gd name="connsiteX3" fmla="*/ 5479546 w 5481204"/>
                <a:gd name="connsiteY3" fmla="*/ 5210665 h 5210665"/>
                <a:gd name="connsiteX4" fmla="*/ 5029818 w 5481204"/>
                <a:gd name="connsiteY4" fmla="*/ 5210665 h 5210665"/>
                <a:gd name="connsiteX5" fmla="*/ 5029818 w 5481204"/>
                <a:gd name="connsiteY5" fmla="*/ 2941441 h 5210665"/>
                <a:gd name="connsiteX6" fmla="*/ 5031204 w 5481204"/>
                <a:gd name="connsiteY6" fmla="*/ 2885609 h 5210665"/>
                <a:gd name="connsiteX7" fmla="*/ 2740602 w 5481204"/>
                <a:gd name="connsiteY7" fmla="*/ 552450 h 5210665"/>
                <a:gd name="connsiteX8" fmla="*/ 452981 w 5481204"/>
                <a:gd name="connsiteY8" fmla="*/ 2765545 h 5210665"/>
                <a:gd name="connsiteX9" fmla="*/ 450604 w 5481204"/>
                <a:gd name="connsiteY9" fmla="*/ 2861306 h 5210665"/>
                <a:gd name="connsiteX10" fmla="*/ 450401 w 5481204"/>
                <a:gd name="connsiteY10" fmla="*/ 2861306 h 5210665"/>
                <a:gd name="connsiteX11" fmla="*/ 450401 w 5481204"/>
                <a:gd name="connsiteY11" fmla="*/ 2869442 h 5210665"/>
                <a:gd name="connsiteX12" fmla="*/ 450000 w 5481204"/>
                <a:gd name="connsiteY12" fmla="*/ 2885609 h 5210665"/>
                <a:gd name="connsiteX13" fmla="*/ 450401 w 5481204"/>
                <a:gd name="connsiteY13" fmla="*/ 2901776 h 5210665"/>
                <a:gd name="connsiteX14" fmla="*/ 450401 w 5481204"/>
                <a:gd name="connsiteY14" fmla="*/ 5210665 h 5210665"/>
                <a:gd name="connsiteX15" fmla="*/ 480 w 5481204"/>
                <a:gd name="connsiteY15" fmla="*/ 5210665 h 5210665"/>
                <a:gd name="connsiteX16" fmla="*/ 480 w 5481204"/>
                <a:gd name="connsiteY16" fmla="*/ 2627949 h 5210665"/>
                <a:gd name="connsiteX17" fmla="*/ 0 w 5481204"/>
                <a:gd name="connsiteY17" fmla="*/ 2609864 h 5210665"/>
                <a:gd name="connsiteX18" fmla="*/ 480 w 5481204"/>
                <a:gd name="connsiteY18" fmla="*/ 2591780 h 5210665"/>
                <a:gd name="connsiteX19" fmla="*/ 480 w 5481204"/>
                <a:gd name="connsiteY19" fmla="*/ 2582679 h 5210665"/>
                <a:gd name="connsiteX20" fmla="*/ 722 w 5481204"/>
                <a:gd name="connsiteY20" fmla="*/ 2582679 h 5210665"/>
                <a:gd name="connsiteX21" fmla="*/ 3566 w 5481204"/>
                <a:gd name="connsiteY21" fmla="*/ 2475561 h 5210665"/>
                <a:gd name="connsiteX22" fmla="*/ 2740602 w 5481204"/>
                <a:gd name="connsiteY22" fmla="*/ 0 h 521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81204" h="5210665">
                  <a:moveTo>
                    <a:pt x="2740602" y="0"/>
                  </a:moveTo>
                  <a:cubicBezTo>
                    <a:pt x="4254195" y="0"/>
                    <a:pt x="5481204" y="1168476"/>
                    <a:pt x="5481204" y="2609864"/>
                  </a:cubicBezTo>
                  <a:cubicBezTo>
                    <a:pt x="5480651" y="2630682"/>
                    <a:pt x="5480099" y="2651499"/>
                    <a:pt x="5479546" y="2672318"/>
                  </a:cubicBezTo>
                  <a:lnTo>
                    <a:pt x="5479546" y="5210665"/>
                  </a:lnTo>
                  <a:lnTo>
                    <a:pt x="5029818" y="5210665"/>
                  </a:lnTo>
                  <a:lnTo>
                    <a:pt x="5029818" y="2941441"/>
                  </a:lnTo>
                  <a:cubicBezTo>
                    <a:pt x="5030280" y="2922830"/>
                    <a:pt x="5030742" y="2904219"/>
                    <a:pt x="5031204" y="2885609"/>
                  </a:cubicBezTo>
                  <a:cubicBezTo>
                    <a:pt x="5031204" y="1597041"/>
                    <a:pt x="4005667" y="552450"/>
                    <a:pt x="2740602" y="552450"/>
                  </a:cubicBezTo>
                  <a:cubicBezTo>
                    <a:pt x="1515071" y="552450"/>
                    <a:pt x="514331" y="1532774"/>
                    <a:pt x="452981" y="2765545"/>
                  </a:cubicBezTo>
                  <a:cubicBezTo>
                    <a:pt x="452188" y="2797465"/>
                    <a:pt x="451396" y="2829386"/>
                    <a:pt x="450604" y="2861306"/>
                  </a:cubicBezTo>
                  <a:lnTo>
                    <a:pt x="450401" y="2861306"/>
                  </a:lnTo>
                  <a:lnTo>
                    <a:pt x="450401" y="2869442"/>
                  </a:lnTo>
                  <a:cubicBezTo>
                    <a:pt x="450268" y="2874832"/>
                    <a:pt x="450135" y="2880220"/>
                    <a:pt x="450000" y="2885609"/>
                  </a:cubicBezTo>
                  <a:cubicBezTo>
                    <a:pt x="450135" y="2890999"/>
                    <a:pt x="450268" y="2896386"/>
                    <a:pt x="450401" y="2901776"/>
                  </a:cubicBezTo>
                  <a:lnTo>
                    <a:pt x="450401" y="5210665"/>
                  </a:lnTo>
                  <a:lnTo>
                    <a:pt x="480" y="5210665"/>
                  </a:lnTo>
                  <a:lnTo>
                    <a:pt x="480" y="2627949"/>
                  </a:lnTo>
                  <a:cubicBezTo>
                    <a:pt x="320" y="2621920"/>
                    <a:pt x="161" y="2615893"/>
                    <a:pt x="0" y="2609864"/>
                  </a:cubicBezTo>
                  <a:cubicBezTo>
                    <a:pt x="161" y="2603836"/>
                    <a:pt x="320" y="2597809"/>
                    <a:pt x="480" y="2591780"/>
                  </a:cubicBezTo>
                  <a:lnTo>
                    <a:pt x="480" y="2582679"/>
                  </a:lnTo>
                  <a:lnTo>
                    <a:pt x="722" y="2582679"/>
                  </a:lnTo>
                  <a:cubicBezTo>
                    <a:pt x="1670" y="2546973"/>
                    <a:pt x="2618" y="2511267"/>
                    <a:pt x="3566" y="2475561"/>
                  </a:cubicBezTo>
                  <a:cubicBezTo>
                    <a:pt x="76969" y="1096588"/>
                    <a:pt x="1274310" y="0"/>
                    <a:pt x="2740602" y="0"/>
                  </a:cubicBezTo>
                  <a:close/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1" name="Szabadkézi sokszög 10"/>
            <p:cNvSpPr/>
            <p:nvPr/>
          </p:nvSpPr>
          <p:spPr>
            <a:xfrm>
              <a:off x="8017128" y="876298"/>
              <a:ext cx="3214802" cy="2901893"/>
            </a:xfrm>
            <a:custGeom>
              <a:avLst/>
              <a:gdLst>
                <a:gd name="connsiteX0" fmla="*/ 3212822 w 6425643"/>
                <a:gd name="connsiteY0" fmla="*/ 0 h 5800212"/>
                <a:gd name="connsiteX1" fmla="*/ 6425643 w 6425643"/>
                <a:gd name="connsiteY1" fmla="*/ 2905151 h 5800212"/>
                <a:gd name="connsiteX2" fmla="*/ 6423699 w 6425643"/>
                <a:gd name="connsiteY2" fmla="*/ 2974670 h 5800212"/>
                <a:gd name="connsiteX3" fmla="*/ 6423699 w 6425643"/>
                <a:gd name="connsiteY3" fmla="*/ 5800212 h 5800212"/>
                <a:gd name="connsiteX4" fmla="*/ 5951765 w 6425643"/>
                <a:gd name="connsiteY4" fmla="*/ 5800212 h 5800212"/>
                <a:gd name="connsiteX5" fmla="*/ 5951765 w 6425643"/>
                <a:gd name="connsiteY5" fmla="*/ 3261865 h 5800212"/>
                <a:gd name="connsiteX6" fmla="*/ 5953423 w 6425643"/>
                <a:gd name="connsiteY6" fmla="*/ 3199411 h 5800212"/>
                <a:gd name="connsiteX7" fmla="*/ 3212821 w 6425643"/>
                <a:gd name="connsiteY7" fmla="*/ 589547 h 5800212"/>
                <a:gd name="connsiteX8" fmla="*/ 475785 w 6425643"/>
                <a:gd name="connsiteY8" fmla="*/ 3065108 h 5800212"/>
                <a:gd name="connsiteX9" fmla="*/ 472941 w 6425643"/>
                <a:gd name="connsiteY9" fmla="*/ 3172226 h 5800212"/>
                <a:gd name="connsiteX10" fmla="*/ 472699 w 6425643"/>
                <a:gd name="connsiteY10" fmla="*/ 3172226 h 5800212"/>
                <a:gd name="connsiteX11" fmla="*/ 472699 w 6425643"/>
                <a:gd name="connsiteY11" fmla="*/ 3181327 h 5800212"/>
                <a:gd name="connsiteX12" fmla="*/ 472219 w 6425643"/>
                <a:gd name="connsiteY12" fmla="*/ 3199411 h 5800212"/>
                <a:gd name="connsiteX13" fmla="*/ 472699 w 6425643"/>
                <a:gd name="connsiteY13" fmla="*/ 3217496 h 5800212"/>
                <a:gd name="connsiteX14" fmla="*/ 472699 w 6425643"/>
                <a:gd name="connsiteY14" fmla="*/ 5800212 h 5800212"/>
                <a:gd name="connsiteX15" fmla="*/ 563 w 6425643"/>
                <a:gd name="connsiteY15" fmla="*/ 5800212 h 5800212"/>
                <a:gd name="connsiteX16" fmla="*/ 563 w 6425643"/>
                <a:gd name="connsiteY16" fmla="*/ 2925281 h 5800212"/>
                <a:gd name="connsiteX17" fmla="*/ 0 w 6425643"/>
                <a:gd name="connsiteY17" fmla="*/ 2905151 h 5800212"/>
                <a:gd name="connsiteX18" fmla="*/ 563 w 6425643"/>
                <a:gd name="connsiteY18" fmla="*/ 2885020 h 5800212"/>
                <a:gd name="connsiteX19" fmla="*/ 563 w 6425643"/>
                <a:gd name="connsiteY19" fmla="*/ 2874890 h 5800212"/>
                <a:gd name="connsiteX20" fmla="*/ 847 w 6425643"/>
                <a:gd name="connsiteY20" fmla="*/ 2874890 h 5800212"/>
                <a:gd name="connsiteX21" fmla="*/ 4180 w 6425643"/>
                <a:gd name="connsiteY21" fmla="*/ 2755652 h 5800212"/>
                <a:gd name="connsiteX22" fmla="*/ 3212822 w 6425643"/>
                <a:gd name="connsiteY22" fmla="*/ 0 h 5800212"/>
                <a:gd name="connsiteX0" fmla="*/ 475785 w 6425643"/>
                <a:gd name="connsiteY0" fmla="*/ 3065108 h 5800212"/>
                <a:gd name="connsiteX1" fmla="*/ 472941 w 6425643"/>
                <a:gd name="connsiteY1" fmla="*/ 3172226 h 5800212"/>
                <a:gd name="connsiteX2" fmla="*/ 472699 w 6425643"/>
                <a:gd name="connsiteY2" fmla="*/ 3172226 h 5800212"/>
                <a:gd name="connsiteX3" fmla="*/ 472699 w 6425643"/>
                <a:gd name="connsiteY3" fmla="*/ 3181327 h 5800212"/>
                <a:gd name="connsiteX4" fmla="*/ 472219 w 6425643"/>
                <a:gd name="connsiteY4" fmla="*/ 3199411 h 5800212"/>
                <a:gd name="connsiteX5" fmla="*/ 472699 w 6425643"/>
                <a:gd name="connsiteY5" fmla="*/ 3217496 h 5800212"/>
                <a:gd name="connsiteX6" fmla="*/ 472699 w 6425643"/>
                <a:gd name="connsiteY6" fmla="*/ 5800212 h 5800212"/>
                <a:gd name="connsiteX7" fmla="*/ 563 w 6425643"/>
                <a:gd name="connsiteY7" fmla="*/ 5800212 h 5800212"/>
                <a:gd name="connsiteX8" fmla="*/ 563 w 6425643"/>
                <a:gd name="connsiteY8" fmla="*/ 2925281 h 5800212"/>
                <a:gd name="connsiteX9" fmla="*/ 0 w 6425643"/>
                <a:gd name="connsiteY9" fmla="*/ 2905151 h 5800212"/>
                <a:gd name="connsiteX10" fmla="*/ 563 w 6425643"/>
                <a:gd name="connsiteY10" fmla="*/ 2885020 h 5800212"/>
                <a:gd name="connsiteX11" fmla="*/ 563 w 6425643"/>
                <a:gd name="connsiteY11" fmla="*/ 2874890 h 5800212"/>
                <a:gd name="connsiteX12" fmla="*/ 847 w 6425643"/>
                <a:gd name="connsiteY12" fmla="*/ 2874890 h 5800212"/>
                <a:gd name="connsiteX13" fmla="*/ 4180 w 6425643"/>
                <a:gd name="connsiteY13" fmla="*/ 2755652 h 5800212"/>
                <a:gd name="connsiteX14" fmla="*/ 3212822 w 6425643"/>
                <a:gd name="connsiteY14" fmla="*/ 0 h 5800212"/>
                <a:gd name="connsiteX15" fmla="*/ 6425643 w 6425643"/>
                <a:gd name="connsiteY15" fmla="*/ 2905151 h 5800212"/>
                <a:gd name="connsiteX16" fmla="*/ 6423699 w 6425643"/>
                <a:gd name="connsiteY16" fmla="*/ 2974670 h 5800212"/>
                <a:gd name="connsiteX17" fmla="*/ 6423699 w 6425643"/>
                <a:gd name="connsiteY17" fmla="*/ 5800212 h 5800212"/>
                <a:gd name="connsiteX18" fmla="*/ 5951765 w 6425643"/>
                <a:gd name="connsiteY18" fmla="*/ 5800212 h 5800212"/>
                <a:gd name="connsiteX19" fmla="*/ 5951765 w 6425643"/>
                <a:gd name="connsiteY19" fmla="*/ 3261865 h 5800212"/>
                <a:gd name="connsiteX20" fmla="*/ 5953423 w 6425643"/>
                <a:gd name="connsiteY20" fmla="*/ 3199411 h 5800212"/>
                <a:gd name="connsiteX21" fmla="*/ 3212821 w 6425643"/>
                <a:gd name="connsiteY21" fmla="*/ 589547 h 5800212"/>
                <a:gd name="connsiteX22" fmla="*/ 567225 w 6425643"/>
                <a:gd name="connsiteY22" fmla="*/ 3156548 h 5800212"/>
                <a:gd name="connsiteX0" fmla="*/ 475785 w 6425643"/>
                <a:gd name="connsiteY0" fmla="*/ 3065108 h 5800212"/>
                <a:gd name="connsiteX1" fmla="*/ 472941 w 6425643"/>
                <a:gd name="connsiteY1" fmla="*/ 3172226 h 5800212"/>
                <a:gd name="connsiteX2" fmla="*/ 472699 w 6425643"/>
                <a:gd name="connsiteY2" fmla="*/ 3172226 h 5800212"/>
                <a:gd name="connsiteX3" fmla="*/ 472699 w 6425643"/>
                <a:gd name="connsiteY3" fmla="*/ 3181327 h 5800212"/>
                <a:gd name="connsiteX4" fmla="*/ 472219 w 6425643"/>
                <a:gd name="connsiteY4" fmla="*/ 3199411 h 5800212"/>
                <a:gd name="connsiteX5" fmla="*/ 472699 w 6425643"/>
                <a:gd name="connsiteY5" fmla="*/ 3217496 h 5800212"/>
                <a:gd name="connsiteX6" fmla="*/ 472699 w 6425643"/>
                <a:gd name="connsiteY6" fmla="*/ 5800212 h 5800212"/>
                <a:gd name="connsiteX7" fmla="*/ 563 w 6425643"/>
                <a:gd name="connsiteY7" fmla="*/ 5800212 h 5800212"/>
                <a:gd name="connsiteX8" fmla="*/ 563 w 6425643"/>
                <a:gd name="connsiteY8" fmla="*/ 2925281 h 5800212"/>
                <a:gd name="connsiteX9" fmla="*/ 0 w 6425643"/>
                <a:gd name="connsiteY9" fmla="*/ 2905151 h 5800212"/>
                <a:gd name="connsiteX10" fmla="*/ 563 w 6425643"/>
                <a:gd name="connsiteY10" fmla="*/ 2885020 h 5800212"/>
                <a:gd name="connsiteX11" fmla="*/ 563 w 6425643"/>
                <a:gd name="connsiteY11" fmla="*/ 2874890 h 5800212"/>
                <a:gd name="connsiteX12" fmla="*/ 847 w 6425643"/>
                <a:gd name="connsiteY12" fmla="*/ 2874890 h 5800212"/>
                <a:gd name="connsiteX13" fmla="*/ 4180 w 6425643"/>
                <a:gd name="connsiteY13" fmla="*/ 2755652 h 5800212"/>
                <a:gd name="connsiteX14" fmla="*/ 3212822 w 6425643"/>
                <a:gd name="connsiteY14" fmla="*/ 0 h 5800212"/>
                <a:gd name="connsiteX15" fmla="*/ 6425643 w 6425643"/>
                <a:gd name="connsiteY15" fmla="*/ 2905151 h 5800212"/>
                <a:gd name="connsiteX16" fmla="*/ 6423699 w 6425643"/>
                <a:gd name="connsiteY16" fmla="*/ 2974670 h 5800212"/>
                <a:gd name="connsiteX17" fmla="*/ 6423699 w 6425643"/>
                <a:gd name="connsiteY17" fmla="*/ 5800212 h 5800212"/>
                <a:gd name="connsiteX18" fmla="*/ 5951765 w 6425643"/>
                <a:gd name="connsiteY18" fmla="*/ 5800212 h 5800212"/>
                <a:gd name="connsiteX19" fmla="*/ 5951765 w 6425643"/>
                <a:gd name="connsiteY19" fmla="*/ 3261865 h 5800212"/>
                <a:gd name="connsiteX20" fmla="*/ 5953423 w 6425643"/>
                <a:gd name="connsiteY20" fmla="*/ 3199411 h 5800212"/>
                <a:gd name="connsiteX21" fmla="*/ 3212821 w 6425643"/>
                <a:gd name="connsiteY21" fmla="*/ 589547 h 5800212"/>
                <a:gd name="connsiteX0" fmla="*/ 475785 w 6425643"/>
                <a:gd name="connsiteY0" fmla="*/ 3065108 h 5800212"/>
                <a:gd name="connsiteX1" fmla="*/ 472941 w 6425643"/>
                <a:gd name="connsiteY1" fmla="*/ 3172226 h 5800212"/>
                <a:gd name="connsiteX2" fmla="*/ 472699 w 6425643"/>
                <a:gd name="connsiteY2" fmla="*/ 3172226 h 5800212"/>
                <a:gd name="connsiteX3" fmla="*/ 472699 w 6425643"/>
                <a:gd name="connsiteY3" fmla="*/ 3181327 h 5800212"/>
                <a:gd name="connsiteX4" fmla="*/ 472219 w 6425643"/>
                <a:gd name="connsiteY4" fmla="*/ 3199411 h 5800212"/>
                <a:gd name="connsiteX5" fmla="*/ 472699 w 6425643"/>
                <a:gd name="connsiteY5" fmla="*/ 3217496 h 5800212"/>
                <a:gd name="connsiteX6" fmla="*/ 472699 w 6425643"/>
                <a:gd name="connsiteY6" fmla="*/ 5800212 h 5800212"/>
                <a:gd name="connsiteX7" fmla="*/ 563 w 6425643"/>
                <a:gd name="connsiteY7" fmla="*/ 5800212 h 5800212"/>
                <a:gd name="connsiteX8" fmla="*/ 563 w 6425643"/>
                <a:gd name="connsiteY8" fmla="*/ 2925281 h 5800212"/>
                <a:gd name="connsiteX9" fmla="*/ 0 w 6425643"/>
                <a:gd name="connsiteY9" fmla="*/ 2905151 h 5800212"/>
                <a:gd name="connsiteX10" fmla="*/ 563 w 6425643"/>
                <a:gd name="connsiteY10" fmla="*/ 2885020 h 5800212"/>
                <a:gd name="connsiteX11" fmla="*/ 563 w 6425643"/>
                <a:gd name="connsiteY11" fmla="*/ 2874890 h 5800212"/>
                <a:gd name="connsiteX12" fmla="*/ 847 w 6425643"/>
                <a:gd name="connsiteY12" fmla="*/ 2874890 h 5800212"/>
                <a:gd name="connsiteX13" fmla="*/ 4180 w 6425643"/>
                <a:gd name="connsiteY13" fmla="*/ 2755652 h 5800212"/>
                <a:gd name="connsiteX14" fmla="*/ 3212822 w 6425643"/>
                <a:gd name="connsiteY14" fmla="*/ 0 h 5800212"/>
                <a:gd name="connsiteX15" fmla="*/ 6425643 w 6425643"/>
                <a:gd name="connsiteY15" fmla="*/ 2905151 h 5800212"/>
                <a:gd name="connsiteX16" fmla="*/ 6423699 w 6425643"/>
                <a:gd name="connsiteY16" fmla="*/ 2974670 h 5800212"/>
                <a:gd name="connsiteX17" fmla="*/ 6423699 w 6425643"/>
                <a:gd name="connsiteY17" fmla="*/ 5800212 h 5800212"/>
                <a:gd name="connsiteX18" fmla="*/ 5951765 w 6425643"/>
                <a:gd name="connsiteY18" fmla="*/ 5800212 h 5800212"/>
                <a:gd name="connsiteX19" fmla="*/ 5951765 w 6425643"/>
                <a:gd name="connsiteY19" fmla="*/ 3261865 h 5800212"/>
                <a:gd name="connsiteX20" fmla="*/ 5953423 w 6425643"/>
                <a:gd name="connsiteY20" fmla="*/ 3199411 h 5800212"/>
                <a:gd name="connsiteX0" fmla="*/ 475785 w 6425643"/>
                <a:gd name="connsiteY0" fmla="*/ 3065108 h 5800212"/>
                <a:gd name="connsiteX1" fmla="*/ 472941 w 6425643"/>
                <a:gd name="connsiteY1" fmla="*/ 3172226 h 5800212"/>
                <a:gd name="connsiteX2" fmla="*/ 472699 w 6425643"/>
                <a:gd name="connsiteY2" fmla="*/ 3172226 h 5800212"/>
                <a:gd name="connsiteX3" fmla="*/ 472699 w 6425643"/>
                <a:gd name="connsiteY3" fmla="*/ 3181327 h 5800212"/>
                <a:gd name="connsiteX4" fmla="*/ 472219 w 6425643"/>
                <a:gd name="connsiteY4" fmla="*/ 3199411 h 5800212"/>
                <a:gd name="connsiteX5" fmla="*/ 472699 w 6425643"/>
                <a:gd name="connsiteY5" fmla="*/ 3217496 h 5800212"/>
                <a:gd name="connsiteX6" fmla="*/ 472699 w 6425643"/>
                <a:gd name="connsiteY6" fmla="*/ 5800212 h 5800212"/>
                <a:gd name="connsiteX7" fmla="*/ 563 w 6425643"/>
                <a:gd name="connsiteY7" fmla="*/ 5800212 h 5800212"/>
                <a:gd name="connsiteX8" fmla="*/ 563 w 6425643"/>
                <a:gd name="connsiteY8" fmla="*/ 2925281 h 5800212"/>
                <a:gd name="connsiteX9" fmla="*/ 0 w 6425643"/>
                <a:gd name="connsiteY9" fmla="*/ 2905151 h 5800212"/>
                <a:gd name="connsiteX10" fmla="*/ 563 w 6425643"/>
                <a:gd name="connsiteY10" fmla="*/ 2885020 h 5800212"/>
                <a:gd name="connsiteX11" fmla="*/ 563 w 6425643"/>
                <a:gd name="connsiteY11" fmla="*/ 2874890 h 5800212"/>
                <a:gd name="connsiteX12" fmla="*/ 847 w 6425643"/>
                <a:gd name="connsiteY12" fmla="*/ 2874890 h 5800212"/>
                <a:gd name="connsiteX13" fmla="*/ 4180 w 6425643"/>
                <a:gd name="connsiteY13" fmla="*/ 2755652 h 5800212"/>
                <a:gd name="connsiteX14" fmla="*/ 3212822 w 6425643"/>
                <a:gd name="connsiteY14" fmla="*/ 0 h 5800212"/>
                <a:gd name="connsiteX15" fmla="*/ 6425643 w 6425643"/>
                <a:gd name="connsiteY15" fmla="*/ 2905151 h 5800212"/>
                <a:gd name="connsiteX16" fmla="*/ 6423699 w 6425643"/>
                <a:gd name="connsiteY16" fmla="*/ 2974670 h 5800212"/>
                <a:gd name="connsiteX17" fmla="*/ 6423699 w 6425643"/>
                <a:gd name="connsiteY17" fmla="*/ 5800212 h 5800212"/>
                <a:gd name="connsiteX18" fmla="*/ 5951765 w 6425643"/>
                <a:gd name="connsiteY18" fmla="*/ 5800212 h 5800212"/>
                <a:gd name="connsiteX19" fmla="*/ 5951765 w 6425643"/>
                <a:gd name="connsiteY19" fmla="*/ 3261865 h 5800212"/>
                <a:gd name="connsiteX0" fmla="*/ 475785 w 6425643"/>
                <a:gd name="connsiteY0" fmla="*/ 3065108 h 5800212"/>
                <a:gd name="connsiteX1" fmla="*/ 472941 w 6425643"/>
                <a:gd name="connsiteY1" fmla="*/ 3172226 h 5800212"/>
                <a:gd name="connsiteX2" fmla="*/ 472699 w 6425643"/>
                <a:gd name="connsiteY2" fmla="*/ 3172226 h 5800212"/>
                <a:gd name="connsiteX3" fmla="*/ 472699 w 6425643"/>
                <a:gd name="connsiteY3" fmla="*/ 3181327 h 5800212"/>
                <a:gd name="connsiteX4" fmla="*/ 472219 w 6425643"/>
                <a:gd name="connsiteY4" fmla="*/ 3199411 h 5800212"/>
                <a:gd name="connsiteX5" fmla="*/ 472699 w 6425643"/>
                <a:gd name="connsiteY5" fmla="*/ 3217496 h 5800212"/>
                <a:gd name="connsiteX6" fmla="*/ 472699 w 6425643"/>
                <a:gd name="connsiteY6" fmla="*/ 5800212 h 5800212"/>
                <a:gd name="connsiteX7" fmla="*/ 563 w 6425643"/>
                <a:gd name="connsiteY7" fmla="*/ 5800212 h 5800212"/>
                <a:gd name="connsiteX8" fmla="*/ 563 w 6425643"/>
                <a:gd name="connsiteY8" fmla="*/ 2925281 h 5800212"/>
                <a:gd name="connsiteX9" fmla="*/ 0 w 6425643"/>
                <a:gd name="connsiteY9" fmla="*/ 2905151 h 5800212"/>
                <a:gd name="connsiteX10" fmla="*/ 563 w 6425643"/>
                <a:gd name="connsiteY10" fmla="*/ 2885020 h 5800212"/>
                <a:gd name="connsiteX11" fmla="*/ 563 w 6425643"/>
                <a:gd name="connsiteY11" fmla="*/ 2874890 h 5800212"/>
                <a:gd name="connsiteX12" fmla="*/ 847 w 6425643"/>
                <a:gd name="connsiteY12" fmla="*/ 2874890 h 5800212"/>
                <a:gd name="connsiteX13" fmla="*/ 4180 w 6425643"/>
                <a:gd name="connsiteY13" fmla="*/ 2755652 h 5800212"/>
                <a:gd name="connsiteX14" fmla="*/ 3212822 w 6425643"/>
                <a:gd name="connsiteY14" fmla="*/ 0 h 5800212"/>
                <a:gd name="connsiteX15" fmla="*/ 6425643 w 6425643"/>
                <a:gd name="connsiteY15" fmla="*/ 2905151 h 5800212"/>
                <a:gd name="connsiteX16" fmla="*/ 6423699 w 6425643"/>
                <a:gd name="connsiteY16" fmla="*/ 2974670 h 5800212"/>
                <a:gd name="connsiteX17" fmla="*/ 6423699 w 6425643"/>
                <a:gd name="connsiteY17" fmla="*/ 5800212 h 5800212"/>
                <a:gd name="connsiteX18" fmla="*/ 5951765 w 6425643"/>
                <a:gd name="connsiteY18" fmla="*/ 5800212 h 5800212"/>
                <a:gd name="connsiteX0" fmla="*/ 475785 w 6425643"/>
                <a:gd name="connsiteY0" fmla="*/ 3065108 h 5800212"/>
                <a:gd name="connsiteX1" fmla="*/ 472941 w 6425643"/>
                <a:gd name="connsiteY1" fmla="*/ 3172226 h 5800212"/>
                <a:gd name="connsiteX2" fmla="*/ 472699 w 6425643"/>
                <a:gd name="connsiteY2" fmla="*/ 3172226 h 5800212"/>
                <a:gd name="connsiteX3" fmla="*/ 472699 w 6425643"/>
                <a:gd name="connsiteY3" fmla="*/ 3181327 h 5800212"/>
                <a:gd name="connsiteX4" fmla="*/ 472219 w 6425643"/>
                <a:gd name="connsiteY4" fmla="*/ 3199411 h 5800212"/>
                <a:gd name="connsiteX5" fmla="*/ 472699 w 6425643"/>
                <a:gd name="connsiteY5" fmla="*/ 5800212 h 5800212"/>
                <a:gd name="connsiteX6" fmla="*/ 563 w 6425643"/>
                <a:gd name="connsiteY6" fmla="*/ 5800212 h 5800212"/>
                <a:gd name="connsiteX7" fmla="*/ 563 w 6425643"/>
                <a:gd name="connsiteY7" fmla="*/ 2925281 h 5800212"/>
                <a:gd name="connsiteX8" fmla="*/ 0 w 6425643"/>
                <a:gd name="connsiteY8" fmla="*/ 2905151 h 5800212"/>
                <a:gd name="connsiteX9" fmla="*/ 563 w 6425643"/>
                <a:gd name="connsiteY9" fmla="*/ 2885020 h 5800212"/>
                <a:gd name="connsiteX10" fmla="*/ 563 w 6425643"/>
                <a:gd name="connsiteY10" fmla="*/ 2874890 h 5800212"/>
                <a:gd name="connsiteX11" fmla="*/ 847 w 6425643"/>
                <a:gd name="connsiteY11" fmla="*/ 2874890 h 5800212"/>
                <a:gd name="connsiteX12" fmla="*/ 4180 w 6425643"/>
                <a:gd name="connsiteY12" fmla="*/ 2755652 h 5800212"/>
                <a:gd name="connsiteX13" fmla="*/ 3212822 w 6425643"/>
                <a:gd name="connsiteY13" fmla="*/ 0 h 5800212"/>
                <a:gd name="connsiteX14" fmla="*/ 6425643 w 6425643"/>
                <a:gd name="connsiteY14" fmla="*/ 2905151 h 5800212"/>
                <a:gd name="connsiteX15" fmla="*/ 6423699 w 6425643"/>
                <a:gd name="connsiteY15" fmla="*/ 2974670 h 5800212"/>
                <a:gd name="connsiteX16" fmla="*/ 6423699 w 6425643"/>
                <a:gd name="connsiteY16" fmla="*/ 5800212 h 5800212"/>
                <a:gd name="connsiteX17" fmla="*/ 5951765 w 6425643"/>
                <a:gd name="connsiteY17" fmla="*/ 5800212 h 5800212"/>
                <a:gd name="connsiteX0" fmla="*/ 475785 w 6425643"/>
                <a:gd name="connsiteY0" fmla="*/ 3065108 h 5800212"/>
                <a:gd name="connsiteX1" fmla="*/ 472941 w 6425643"/>
                <a:gd name="connsiteY1" fmla="*/ 3172226 h 5800212"/>
                <a:gd name="connsiteX2" fmla="*/ 472699 w 6425643"/>
                <a:gd name="connsiteY2" fmla="*/ 3172226 h 5800212"/>
                <a:gd name="connsiteX3" fmla="*/ 472699 w 6425643"/>
                <a:gd name="connsiteY3" fmla="*/ 3181327 h 5800212"/>
                <a:gd name="connsiteX4" fmla="*/ 472699 w 6425643"/>
                <a:gd name="connsiteY4" fmla="*/ 5800212 h 5800212"/>
                <a:gd name="connsiteX5" fmla="*/ 563 w 6425643"/>
                <a:gd name="connsiteY5" fmla="*/ 5800212 h 5800212"/>
                <a:gd name="connsiteX6" fmla="*/ 563 w 6425643"/>
                <a:gd name="connsiteY6" fmla="*/ 2925281 h 5800212"/>
                <a:gd name="connsiteX7" fmla="*/ 0 w 6425643"/>
                <a:gd name="connsiteY7" fmla="*/ 2905151 h 5800212"/>
                <a:gd name="connsiteX8" fmla="*/ 563 w 6425643"/>
                <a:gd name="connsiteY8" fmla="*/ 2885020 h 5800212"/>
                <a:gd name="connsiteX9" fmla="*/ 563 w 6425643"/>
                <a:gd name="connsiteY9" fmla="*/ 2874890 h 5800212"/>
                <a:gd name="connsiteX10" fmla="*/ 847 w 6425643"/>
                <a:gd name="connsiteY10" fmla="*/ 2874890 h 5800212"/>
                <a:gd name="connsiteX11" fmla="*/ 4180 w 6425643"/>
                <a:gd name="connsiteY11" fmla="*/ 2755652 h 5800212"/>
                <a:gd name="connsiteX12" fmla="*/ 3212822 w 6425643"/>
                <a:gd name="connsiteY12" fmla="*/ 0 h 5800212"/>
                <a:gd name="connsiteX13" fmla="*/ 6425643 w 6425643"/>
                <a:gd name="connsiteY13" fmla="*/ 2905151 h 5800212"/>
                <a:gd name="connsiteX14" fmla="*/ 6423699 w 6425643"/>
                <a:gd name="connsiteY14" fmla="*/ 2974670 h 5800212"/>
                <a:gd name="connsiteX15" fmla="*/ 6423699 w 6425643"/>
                <a:gd name="connsiteY15" fmla="*/ 5800212 h 5800212"/>
                <a:gd name="connsiteX16" fmla="*/ 5951765 w 6425643"/>
                <a:gd name="connsiteY16" fmla="*/ 5800212 h 5800212"/>
                <a:gd name="connsiteX0" fmla="*/ 475785 w 6425643"/>
                <a:gd name="connsiteY0" fmla="*/ 3065108 h 5800212"/>
                <a:gd name="connsiteX1" fmla="*/ 472941 w 6425643"/>
                <a:gd name="connsiteY1" fmla="*/ 3172226 h 5800212"/>
                <a:gd name="connsiteX2" fmla="*/ 472699 w 6425643"/>
                <a:gd name="connsiteY2" fmla="*/ 3172226 h 5800212"/>
                <a:gd name="connsiteX3" fmla="*/ 472699 w 6425643"/>
                <a:gd name="connsiteY3" fmla="*/ 5800212 h 5800212"/>
                <a:gd name="connsiteX4" fmla="*/ 563 w 6425643"/>
                <a:gd name="connsiteY4" fmla="*/ 5800212 h 5800212"/>
                <a:gd name="connsiteX5" fmla="*/ 563 w 6425643"/>
                <a:gd name="connsiteY5" fmla="*/ 2925281 h 5800212"/>
                <a:gd name="connsiteX6" fmla="*/ 0 w 6425643"/>
                <a:gd name="connsiteY6" fmla="*/ 2905151 h 5800212"/>
                <a:gd name="connsiteX7" fmla="*/ 563 w 6425643"/>
                <a:gd name="connsiteY7" fmla="*/ 2885020 h 5800212"/>
                <a:gd name="connsiteX8" fmla="*/ 563 w 6425643"/>
                <a:gd name="connsiteY8" fmla="*/ 2874890 h 5800212"/>
                <a:gd name="connsiteX9" fmla="*/ 847 w 6425643"/>
                <a:gd name="connsiteY9" fmla="*/ 2874890 h 5800212"/>
                <a:gd name="connsiteX10" fmla="*/ 4180 w 6425643"/>
                <a:gd name="connsiteY10" fmla="*/ 2755652 h 5800212"/>
                <a:gd name="connsiteX11" fmla="*/ 3212822 w 6425643"/>
                <a:gd name="connsiteY11" fmla="*/ 0 h 5800212"/>
                <a:gd name="connsiteX12" fmla="*/ 6425643 w 6425643"/>
                <a:gd name="connsiteY12" fmla="*/ 2905151 h 5800212"/>
                <a:gd name="connsiteX13" fmla="*/ 6423699 w 6425643"/>
                <a:gd name="connsiteY13" fmla="*/ 2974670 h 5800212"/>
                <a:gd name="connsiteX14" fmla="*/ 6423699 w 6425643"/>
                <a:gd name="connsiteY14" fmla="*/ 5800212 h 5800212"/>
                <a:gd name="connsiteX15" fmla="*/ 5951765 w 6425643"/>
                <a:gd name="connsiteY15" fmla="*/ 5800212 h 5800212"/>
                <a:gd name="connsiteX0" fmla="*/ 475785 w 6425643"/>
                <a:gd name="connsiteY0" fmla="*/ 3065108 h 5800212"/>
                <a:gd name="connsiteX1" fmla="*/ 472941 w 6425643"/>
                <a:gd name="connsiteY1" fmla="*/ 3172226 h 5800212"/>
                <a:gd name="connsiteX2" fmla="*/ 472699 w 6425643"/>
                <a:gd name="connsiteY2" fmla="*/ 5800212 h 5800212"/>
                <a:gd name="connsiteX3" fmla="*/ 563 w 6425643"/>
                <a:gd name="connsiteY3" fmla="*/ 5800212 h 5800212"/>
                <a:gd name="connsiteX4" fmla="*/ 563 w 6425643"/>
                <a:gd name="connsiteY4" fmla="*/ 2925281 h 5800212"/>
                <a:gd name="connsiteX5" fmla="*/ 0 w 6425643"/>
                <a:gd name="connsiteY5" fmla="*/ 2905151 h 5800212"/>
                <a:gd name="connsiteX6" fmla="*/ 563 w 6425643"/>
                <a:gd name="connsiteY6" fmla="*/ 2885020 h 5800212"/>
                <a:gd name="connsiteX7" fmla="*/ 563 w 6425643"/>
                <a:gd name="connsiteY7" fmla="*/ 2874890 h 5800212"/>
                <a:gd name="connsiteX8" fmla="*/ 847 w 6425643"/>
                <a:gd name="connsiteY8" fmla="*/ 2874890 h 5800212"/>
                <a:gd name="connsiteX9" fmla="*/ 4180 w 6425643"/>
                <a:gd name="connsiteY9" fmla="*/ 2755652 h 5800212"/>
                <a:gd name="connsiteX10" fmla="*/ 3212822 w 6425643"/>
                <a:gd name="connsiteY10" fmla="*/ 0 h 5800212"/>
                <a:gd name="connsiteX11" fmla="*/ 6425643 w 6425643"/>
                <a:gd name="connsiteY11" fmla="*/ 2905151 h 5800212"/>
                <a:gd name="connsiteX12" fmla="*/ 6423699 w 6425643"/>
                <a:gd name="connsiteY12" fmla="*/ 2974670 h 5800212"/>
                <a:gd name="connsiteX13" fmla="*/ 6423699 w 6425643"/>
                <a:gd name="connsiteY13" fmla="*/ 5800212 h 5800212"/>
                <a:gd name="connsiteX14" fmla="*/ 5951765 w 6425643"/>
                <a:gd name="connsiteY14" fmla="*/ 5800212 h 5800212"/>
                <a:gd name="connsiteX0" fmla="*/ 472941 w 6425643"/>
                <a:gd name="connsiteY0" fmla="*/ 3172226 h 5800212"/>
                <a:gd name="connsiteX1" fmla="*/ 472699 w 6425643"/>
                <a:gd name="connsiteY1" fmla="*/ 5800212 h 5800212"/>
                <a:gd name="connsiteX2" fmla="*/ 563 w 6425643"/>
                <a:gd name="connsiteY2" fmla="*/ 5800212 h 5800212"/>
                <a:gd name="connsiteX3" fmla="*/ 563 w 6425643"/>
                <a:gd name="connsiteY3" fmla="*/ 2925281 h 5800212"/>
                <a:gd name="connsiteX4" fmla="*/ 0 w 6425643"/>
                <a:gd name="connsiteY4" fmla="*/ 2905151 h 5800212"/>
                <a:gd name="connsiteX5" fmla="*/ 563 w 6425643"/>
                <a:gd name="connsiteY5" fmla="*/ 2885020 h 5800212"/>
                <a:gd name="connsiteX6" fmla="*/ 563 w 6425643"/>
                <a:gd name="connsiteY6" fmla="*/ 2874890 h 5800212"/>
                <a:gd name="connsiteX7" fmla="*/ 847 w 6425643"/>
                <a:gd name="connsiteY7" fmla="*/ 2874890 h 5800212"/>
                <a:gd name="connsiteX8" fmla="*/ 4180 w 6425643"/>
                <a:gd name="connsiteY8" fmla="*/ 2755652 h 5800212"/>
                <a:gd name="connsiteX9" fmla="*/ 3212822 w 6425643"/>
                <a:gd name="connsiteY9" fmla="*/ 0 h 5800212"/>
                <a:gd name="connsiteX10" fmla="*/ 6425643 w 6425643"/>
                <a:gd name="connsiteY10" fmla="*/ 2905151 h 5800212"/>
                <a:gd name="connsiteX11" fmla="*/ 6423699 w 6425643"/>
                <a:gd name="connsiteY11" fmla="*/ 2974670 h 5800212"/>
                <a:gd name="connsiteX12" fmla="*/ 6423699 w 6425643"/>
                <a:gd name="connsiteY12" fmla="*/ 5800212 h 5800212"/>
                <a:gd name="connsiteX13" fmla="*/ 5951765 w 6425643"/>
                <a:gd name="connsiteY13" fmla="*/ 5800212 h 5800212"/>
                <a:gd name="connsiteX0" fmla="*/ 472699 w 6425643"/>
                <a:gd name="connsiteY0" fmla="*/ 5800212 h 5800212"/>
                <a:gd name="connsiteX1" fmla="*/ 563 w 6425643"/>
                <a:gd name="connsiteY1" fmla="*/ 5800212 h 5800212"/>
                <a:gd name="connsiteX2" fmla="*/ 563 w 6425643"/>
                <a:gd name="connsiteY2" fmla="*/ 2925281 h 5800212"/>
                <a:gd name="connsiteX3" fmla="*/ 0 w 6425643"/>
                <a:gd name="connsiteY3" fmla="*/ 2905151 h 5800212"/>
                <a:gd name="connsiteX4" fmla="*/ 563 w 6425643"/>
                <a:gd name="connsiteY4" fmla="*/ 2885020 h 5800212"/>
                <a:gd name="connsiteX5" fmla="*/ 563 w 6425643"/>
                <a:gd name="connsiteY5" fmla="*/ 2874890 h 5800212"/>
                <a:gd name="connsiteX6" fmla="*/ 847 w 6425643"/>
                <a:gd name="connsiteY6" fmla="*/ 2874890 h 5800212"/>
                <a:gd name="connsiteX7" fmla="*/ 4180 w 6425643"/>
                <a:gd name="connsiteY7" fmla="*/ 2755652 h 5800212"/>
                <a:gd name="connsiteX8" fmla="*/ 3212822 w 6425643"/>
                <a:gd name="connsiteY8" fmla="*/ 0 h 5800212"/>
                <a:gd name="connsiteX9" fmla="*/ 6425643 w 6425643"/>
                <a:gd name="connsiteY9" fmla="*/ 2905151 h 5800212"/>
                <a:gd name="connsiteX10" fmla="*/ 6423699 w 6425643"/>
                <a:gd name="connsiteY10" fmla="*/ 2974670 h 5800212"/>
                <a:gd name="connsiteX11" fmla="*/ 6423699 w 6425643"/>
                <a:gd name="connsiteY11" fmla="*/ 5800212 h 5800212"/>
                <a:gd name="connsiteX12" fmla="*/ 5951765 w 6425643"/>
                <a:gd name="connsiteY12" fmla="*/ 5800212 h 5800212"/>
                <a:gd name="connsiteX0" fmla="*/ 563 w 6425643"/>
                <a:gd name="connsiteY0" fmla="*/ 5800212 h 5800212"/>
                <a:gd name="connsiteX1" fmla="*/ 563 w 6425643"/>
                <a:gd name="connsiteY1" fmla="*/ 2925281 h 5800212"/>
                <a:gd name="connsiteX2" fmla="*/ 0 w 6425643"/>
                <a:gd name="connsiteY2" fmla="*/ 2905151 h 5800212"/>
                <a:gd name="connsiteX3" fmla="*/ 563 w 6425643"/>
                <a:gd name="connsiteY3" fmla="*/ 2885020 h 5800212"/>
                <a:gd name="connsiteX4" fmla="*/ 563 w 6425643"/>
                <a:gd name="connsiteY4" fmla="*/ 2874890 h 5800212"/>
                <a:gd name="connsiteX5" fmla="*/ 847 w 6425643"/>
                <a:gd name="connsiteY5" fmla="*/ 2874890 h 5800212"/>
                <a:gd name="connsiteX6" fmla="*/ 4180 w 6425643"/>
                <a:gd name="connsiteY6" fmla="*/ 2755652 h 5800212"/>
                <a:gd name="connsiteX7" fmla="*/ 3212822 w 6425643"/>
                <a:gd name="connsiteY7" fmla="*/ 0 h 5800212"/>
                <a:gd name="connsiteX8" fmla="*/ 6425643 w 6425643"/>
                <a:gd name="connsiteY8" fmla="*/ 2905151 h 5800212"/>
                <a:gd name="connsiteX9" fmla="*/ 6423699 w 6425643"/>
                <a:gd name="connsiteY9" fmla="*/ 2974670 h 5800212"/>
                <a:gd name="connsiteX10" fmla="*/ 6423699 w 6425643"/>
                <a:gd name="connsiteY10" fmla="*/ 5800212 h 5800212"/>
                <a:gd name="connsiteX11" fmla="*/ 5951765 w 6425643"/>
                <a:gd name="connsiteY11" fmla="*/ 5800212 h 5800212"/>
                <a:gd name="connsiteX0" fmla="*/ 563 w 6425643"/>
                <a:gd name="connsiteY0" fmla="*/ 5800212 h 5800212"/>
                <a:gd name="connsiteX1" fmla="*/ 563 w 6425643"/>
                <a:gd name="connsiteY1" fmla="*/ 2925281 h 5800212"/>
                <a:gd name="connsiteX2" fmla="*/ 0 w 6425643"/>
                <a:gd name="connsiteY2" fmla="*/ 2905151 h 5800212"/>
                <a:gd name="connsiteX3" fmla="*/ 563 w 6425643"/>
                <a:gd name="connsiteY3" fmla="*/ 2885020 h 5800212"/>
                <a:gd name="connsiteX4" fmla="*/ 563 w 6425643"/>
                <a:gd name="connsiteY4" fmla="*/ 2874890 h 5800212"/>
                <a:gd name="connsiteX5" fmla="*/ 847 w 6425643"/>
                <a:gd name="connsiteY5" fmla="*/ 2874890 h 5800212"/>
                <a:gd name="connsiteX6" fmla="*/ 4180 w 6425643"/>
                <a:gd name="connsiteY6" fmla="*/ 2755652 h 5800212"/>
                <a:gd name="connsiteX7" fmla="*/ 3212822 w 6425643"/>
                <a:gd name="connsiteY7" fmla="*/ 0 h 5800212"/>
                <a:gd name="connsiteX8" fmla="*/ 6425643 w 6425643"/>
                <a:gd name="connsiteY8" fmla="*/ 2905151 h 5800212"/>
                <a:gd name="connsiteX9" fmla="*/ 6423699 w 6425643"/>
                <a:gd name="connsiteY9" fmla="*/ 2974670 h 5800212"/>
                <a:gd name="connsiteX10" fmla="*/ 6423699 w 6425643"/>
                <a:gd name="connsiteY10" fmla="*/ 5800212 h 580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25643" h="5800212">
                  <a:moveTo>
                    <a:pt x="563" y="5800212"/>
                  </a:moveTo>
                  <a:lnTo>
                    <a:pt x="563" y="2925281"/>
                  </a:lnTo>
                  <a:cubicBezTo>
                    <a:pt x="375" y="2918570"/>
                    <a:pt x="189" y="2911861"/>
                    <a:pt x="0" y="2905151"/>
                  </a:cubicBezTo>
                  <a:cubicBezTo>
                    <a:pt x="189" y="2898440"/>
                    <a:pt x="375" y="2891731"/>
                    <a:pt x="563" y="2885020"/>
                  </a:cubicBezTo>
                  <a:lnTo>
                    <a:pt x="563" y="2874890"/>
                  </a:lnTo>
                  <a:lnTo>
                    <a:pt x="847" y="2874890"/>
                  </a:lnTo>
                  <a:lnTo>
                    <a:pt x="4180" y="2755652"/>
                  </a:lnTo>
                  <a:cubicBezTo>
                    <a:pt x="90231" y="1220658"/>
                    <a:pt x="1493880" y="0"/>
                    <a:pt x="3212822" y="0"/>
                  </a:cubicBezTo>
                  <a:cubicBezTo>
                    <a:pt x="4987215" y="0"/>
                    <a:pt x="6425643" y="1300681"/>
                    <a:pt x="6425643" y="2905151"/>
                  </a:cubicBezTo>
                  <a:lnTo>
                    <a:pt x="6423699" y="2974670"/>
                  </a:lnTo>
                  <a:lnTo>
                    <a:pt x="6423699" y="5800212"/>
                  </a:lnTo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2" name="Szabadkézi sokszög 11"/>
            <p:cNvSpPr/>
            <p:nvPr/>
          </p:nvSpPr>
          <p:spPr>
            <a:xfrm>
              <a:off x="8669988" y="1824119"/>
              <a:ext cx="1909081" cy="1954073"/>
            </a:xfrm>
            <a:custGeom>
              <a:avLst/>
              <a:gdLst>
                <a:gd name="connsiteX0" fmla="*/ 1907905 w 3815810"/>
                <a:gd name="connsiteY0" fmla="*/ 0 h 3905739"/>
                <a:gd name="connsiteX1" fmla="*/ 3815810 w 3815810"/>
                <a:gd name="connsiteY1" fmla="*/ 1956266 h 3905739"/>
                <a:gd name="connsiteX2" fmla="*/ 3814656 w 3815810"/>
                <a:gd name="connsiteY2" fmla="*/ 2003079 h 3905739"/>
                <a:gd name="connsiteX3" fmla="*/ 3814656 w 3815810"/>
                <a:gd name="connsiteY3" fmla="*/ 3905739 h 3905739"/>
                <a:gd name="connsiteX4" fmla="*/ 3390928 w 3815810"/>
                <a:gd name="connsiteY4" fmla="*/ 3905739 h 3905739"/>
                <a:gd name="connsiteX5" fmla="*/ 3390928 w 3815810"/>
                <a:gd name="connsiteY5" fmla="*/ 2290320 h 3905739"/>
                <a:gd name="connsiteX6" fmla="*/ 3391826 w 3815810"/>
                <a:gd name="connsiteY6" fmla="*/ 2250575 h 3905739"/>
                <a:gd name="connsiteX7" fmla="*/ 1907905 w 3815810"/>
                <a:gd name="connsiteY7" fmla="*/ 589638 h 3905739"/>
                <a:gd name="connsiteX8" fmla="*/ 425916 w 3815810"/>
                <a:gd name="connsiteY8" fmla="*/ 2165103 h 3905739"/>
                <a:gd name="connsiteX9" fmla="*/ 424375 w 3815810"/>
                <a:gd name="connsiteY9" fmla="*/ 2233273 h 3905739"/>
                <a:gd name="connsiteX10" fmla="*/ 424245 w 3815810"/>
                <a:gd name="connsiteY10" fmla="*/ 2233273 h 3905739"/>
                <a:gd name="connsiteX11" fmla="*/ 424245 w 3815810"/>
                <a:gd name="connsiteY11" fmla="*/ 2239065 h 3905739"/>
                <a:gd name="connsiteX12" fmla="*/ 423984 w 3815810"/>
                <a:gd name="connsiteY12" fmla="*/ 2250575 h 3905739"/>
                <a:gd name="connsiteX13" fmla="*/ 424245 w 3815810"/>
                <a:gd name="connsiteY13" fmla="*/ 2262083 h 3905739"/>
                <a:gd name="connsiteX14" fmla="*/ 424245 w 3815810"/>
                <a:gd name="connsiteY14" fmla="*/ 3905739 h 3905739"/>
                <a:gd name="connsiteX15" fmla="*/ 334 w 3815810"/>
                <a:gd name="connsiteY15" fmla="*/ 3905739 h 3905739"/>
                <a:gd name="connsiteX16" fmla="*/ 334 w 3815810"/>
                <a:gd name="connsiteY16" fmla="*/ 1969822 h 3905739"/>
                <a:gd name="connsiteX17" fmla="*/ 0 w 3815810"/>
                <a:gd name="connsiteY17" fmla="*/ 1956266 h 3905739"/>
                <a:gd name="connsiteX18" fmla="*/ 334 w 3815810"/>
                <a:gd name="connsiteY18" fmla="*/ 1942711 h 3905739"/>
                <a:gd name="connsiteX19" fmla="*/ 334 w 3815810"/>
                <a:gd name="connsiteY19" fmla="*/ 1935889 h 3905739"/>
                <a:gd name="connsiteX20" fmla="*/ 503 w 3815810"/>
                <a:gd name="connsiteY20" fmla="*/ 1935889 h 3905739"/>
                <a:gd name="connsiteX21" fmla="*/ 2483 w 3815810"/>
                <a:gd name="connsiteY21" fmla="*/ 1855597 h 3905739"/>
                <a:gd name="connsiteX22" fmla="*/ 1907905 w 3815810"/>
                <a:gd name="connsiteY22" fmla="*/ 0 h 390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15810" h="3905739">
                  <a:moveTo>
                    <a:pt x="1907905" y="0"/>
                  </a:moveTo>
                  <a:cubicBezTo>
                    <a:pt x="2961612" y="0"/>
                    <a:pt x="3815810" y="875851"/>
                    <a:pt x="3815810" y="1956266"/>
                  </a:cubicBezTo>
                  <a:cubicBezTo>
                    <a:pt x="3815425" y="1971870"/>
                    <a:pt x="3815040" y="1987474"/>
                    <a:pt x="3814656" y="2003079"/>
                  </a:cubicBezTo>
                  <a:lnTo>
                    <a:pt x="3814656" y="3905739"/>
                  </a:lnTo>
                  <a:lnTo>
                    <a:pt x="3390928" y="3905739"/>
                  </a:lnTo>
                  <a:lnTo>
                    <a:pt x="3390928" y="2290320"/>
                  </a:lnTo>
                  <a:cubicBezTo>
                    <a:pt x="3391228" y="2277072"/>
                    <a:pt x="3391527" y="2263823"/>
                    <a:pt x="3391826" y="2250575"/>
                  </a:cubicBezTo>
                  <a:cubicBezTo>
                    <a:pt x="3391826" y="1333265"/>
                    <a:pt x="2727452" y="589638"/>
                    <a:pt x="1907905" y="589638"/>
                  </a:cubicBezTo>
                  <a:cubicBezTo>
                    <a:pt x="1113970" y="589638"/>
                    <a:pt x="465660" y="1287515"/>
                    <a:pt x="425916" y="2165103"/>
                  </a:cubicBezTo>
                  <a:cubicBezTo>
                    <a:pt x="425402" y="2187827"/>
                    <a:pt x="424889" y="2210550"/>
                    <a:pt x="424375" y="2233273"/>
                  </a:cubicBezTo>
                  <a:lnTo>
                    <a:pt x="424245" y="2233273"/>
                  </a:lnTo>
                  <a:lnTo>
                    <a:pt x="424245" y="2239065"/>
                  </a:lnTo>
                  <a:cubicBezTo>
                    <a:pt x="424158" y="2242902"/>
                    <a:pt x="424072" y="2246738"/>
                    <a:pt x="423984" y="2250575"/>
                  </a:cubicBezTo>
                  <a:cubicBezTo>
                    <a:pt x="424072" y="2254412"/>
                    <a:pt x="424158" y="2258247"/>
                    <a:pt x="424245" y="2262083"/>
                  </a:cubicBezTo>
                  <a:lnTo>
                    <a:pt x="424245" y="3905739"/>
                  </a:lnTo>
                  <a:lnTo>
                    <a:pt x="334" y="3905739"/>
                  </a:lnTo>
                  <a:lnTo>
                    <a:pt x="334" y="1969822"/>
                  </a:lnTo>
                  <a:cubicBezTo>
                    <a:pt x="223" y="1965303"/>
                    <a:pt x="112" y="1960785"/>
                    <a:pt x="0" y="1956266"/>
                  </a:cubicBezTo>
                  <a:cubicBezTo>
                    <a:pt x="112" y="1951747"/>
                    <a:pt x="223" y="1947230"/>
                    <a:pt x="334" y="1942711"/>
                  </a:cubicBezTo>
                  <a:lnTo>
                    <a:pt x="334" y="1935889"/>
                  </a:lnTo>
                  <a:lnTo>
                    <a:pt x="503" y="1935889"/>
                  </a:lnTo>
                  <a:cubicBezTo>
                    <a:pt x="1163" y="1909125"/>
                    <a:pt x="1823" y="1882361"/>
                    <a:pt x="2483" y="1855597"/>
                  </a:cubicBezTo>
                  <a:cubicBezTo>
                    <a:pt x="53583" y="821965"/>
                    <a:pt x="887127" y="0"/>
                    <a:pt x="1907905" y="0"/>
                  </a:cubicBezTo>
                  <a:close/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3" name="Szabadkézi sokszög 12"/>
            <p:cNvSpPr/>
            <p:nvPr/>
          </p:nvSpPr>
          <p:spPr>
            <a:xfrm>
              <a:off x="7556365" y="349437"/>
              <a:ext cx="4136327" cy="3428755"/>
            </a:xfrm>
            <a:custGeom>
              <a:avLst/>
              <a:gdLst>
                <a:gd name="connsiteX0" fmla="*/ 4133779 w 8267558"/>
                <a:gd name="connsiteY0" fmla="*/ 0 h 6853286"/>
                <a:gd name="connsiteX1" fmla="*/ 8267558 w 8267558"/>
                <a:gd name="connsiteY1" fmla="*/ 3432602 h 6853286"/>
                <a:gd name="connsiteX2" fmla="*/ 8265057 w 8267558"/>
                <a:gd name="connsiteY2" fmla="*/ 3514743 h 6853286"/>
                <a:gd name="connsiteX3" fmla="*/ 8265057 w 8267558"/>
                <a:gd name="connsiteY3" fmla="*/ 6853286 h 6853286"/>
                <a:gd name="connsiteX4" fmla="*/ 7344657 w 8267558"/>
                <a:gd name="connsiteY4" fmla="*/ 6853286 h 6853286"/>
                <a:gd name="connsiteX5" fmla="*/ 7344657 w 8267558"/>
                <a:gd name="connsiteY5" fmla="*/ 6853285 h 6853286"/>
                <a:gd name="connsiteX6" fmla="*/ 7797359 w 8267558"/>
                <a:gd name="connsiteY6" fmla="*/ 6853285 h 6853286"/>
                <a:gd name="connsiteX7" fmla="*/ 7797359 w 8267558"/>
                <a:gd name="connsiteY7" fmla="*/ 3758130 h 6853286"/>
                <a:gd name="connsiteX8" fmla="*/ 7799577 w 8267558"/>
                <a:gd name="connsiteY8" fmla="*/ 3681977 h 6853286"/>
                <a:gd name="connsiteX9" fmla="*/ 4133780 w 8267558"/>
                <a:gd name="connsiteY9" fmla="*/ 499620 h 6853286"/>
                <a:gd name="connsiteX10" fmla="*/ 472752 w 8267558"/>
                <a:gd name="connsiteY10" fmla="*/ 3518213 h 6853286"/>
                <a:gd name="connsiteX11" fmla="*/ 468948 w 8267558"/>
                <a:gd name="connsiteY11" fmla="*/ 3648829 h 6853286"/>
                <a:gd name="connsiteX12" fmla="*/ 468624 w 8267558"/>
                <a:gd name="connsiteY12" fmla="*/ 3648829 h 6853286"/>
                <a:gd name="connsiteX13" fmla="*/ 468624 w 8267558"/>
                <a:gd name="connsiteY13" fmla="*/ 3659926 h 6853286"/>
                <a:gd name="connsiteX14" fmla="*/ 467982 w 8267558"/>
                <a:gd name="connsiteY14" fmla="*/ 3681977 h 6853286"/>
                <a:gd name="connsiteX15" fmla="*/ 468624 w 8267558"/>
                <a:gd name="connsiteY15" fmla="*/ 3704028 h 6853286"/>
                <a:gd name="connsiteX16" fmla="*/ 468624 w 8267558"/>
                <a:gd name="connsiteY16" fmla="*/ 6853285 h 6853286"/>
                <a:gd name="connsiteX17" fmla="*/ 921521 w 8267558"/>
                <a:gd name="connsiteY17" fmla="*/ 6853285 h 6853286"/>
                <a:gd name="connsiteX18" fmla="*/ 921521 w 8267558"/>
                <a:gd name="connsiteY18" fmla="*/ 6853286 h 6853286"/>
                <a:gd name="connsiteX19" fmla="*/ 724 w 8267558"/>
                <a:gd name="connsiteY19" fmla="*/ 6853286 h 6853286"/>
                <a:gd name="connsiteX20" fmla="*/ 724 w 8267558"/>
                <a:gd name="connsiteY20" fmla="*/ 3456387 h 6853286"/>
                <a:gd name="connsiteX21" fmla="*/ 0 w 8267558"/>
                <a:gd name="connsiteY21" fmla="*/ 3432602 h 6853286"/>
                <a:gd name="connsiteX22" fmla="*/ 724 w 8267558"/>
                <a:gd name="connsiteY22" fmla="*/ 3408817 h 6853286"/>
                <a:gd name="connsiteX23" fmla="*/ 724 w 8267558"/>
                <a:gd name="connsiteY23" fmla="*/ 3396847 h 6853286"/>
                <a:gd name="connsiteX24" fmla="*/ 1089 w 8267558"/>
                <a:gd name="connsiteY24" fmla="*/ 3396847 h 6853286"/>
                <a:gd name="connsiteX25" fmla="*/ 5379 w 8267558"/>
                <a:gd name="connsiteY25" fmla="*/ 3255961 h 6853286"/>
                <a:gd name="connsiteX26" fmla="*/ 4133779 w 8267558"/>
                <a:gd name="connsiteY26" fmla="*/ 0 h 685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67558" h="6853286">
                  <a:moveTo>
                    <a:pt x="4133779" y="0"/>
                  </a:moveTo>
                  <a:cubicBezTo>
                    <a:pt x="6416803" y="0"/>
                    <a:pt x="8267558" y="1536829"/>
                    <a:pt x="8267558" y="3432602"/>
                  </a:cubicBezTo>
                  <a:cubicBezTo>
                    <a:pt x="8266724" y="3459982"/>
                    <a:pt x="8265891" y="3487362"/>
                    <a:pt x="8265057" y="3514743"/>
                  </a:cubicBezTo>
                  <a:lnTo>
                    <a:pt x="8265057" y="6853286"/>
                  </a:lnTo>
                  <a:lnTo>
                    <a:pt x="7344657" y="6853286"/>
                  </a:lnTo>
                  <a:lnTo>
                    <a:pt x="7344657" y="6853285"/>
                  </a:lnTo>
                  <a:lnTo>
                    <a:pt x="7797359" y="6853285"/>
                  </a:lnTo>
                  <a:lnTo>
                    <a:pt x="7797359" y="3758130"/>
                  </a:lnTo>
                  <a:cubicBezTo>
                    <a:pt x="7798098" y="3732745"/>
                    <a:pt x="7798837" y="3707361"/>
                    <a:pt x="7799577" y="3681977"/>
                  </a:cubicBezTo>
                  <a:cubicBezTo>
                    <a:pt x="7799577" y="1924410"/>
                    <a:pt x="6158344" y="499620"/>
                    <a:pt x="4133780" y="499620"/>
                  </a:cubicBezTo>
                  <a:cubicBezTo>
                    <a:pt x="2172484" y="499620"/>
                    <a:pt x="570935" y="1836752"/>
                    <a:pt x="472752" y="3518213"/>
                  </a:cubicBezTo>
                  <a:cubicBezTo>
                    <a:pt x="471484" y="3561752"/>
                    <a:pt x="470216" y="3605290"/>
                    <a:pt x="468948" y="3648829"/>
                  </a:cubicBezTo>
                  <a:lnTo>
                    <a:pt x="468624" y="3648829"/>
                  </a:lnTo>
                  <a:lnTo>
                    <a:pt x="468624" y="3659926"/>
                  </a:lnTo>
                  <a:cubicBezTo>
                    <a:pt x="468410" y="3667277"/>
                    <a:pt x="468197" y="3674626"/>
                    <a:pt x="467982" y="3681977"/>
                  </a:cubicBezTo>
                  <a:cubicBezTo>
                    <a:pt x="468197" y="3689328"/>
                    <a:pt x="468410" y="3696677"/>
                    <a:pt x="468624" y="3704028"/>
                  </a:cubicBezTo>
                  <a:lnTo>
                    <a:pt x="468624" y="6853285"/>
                  </a:lnTo>
                  <a:lnTo>
                    <a:pt x="921521" y="6853285"/>
                  </a:lnTo>
                  <a:lnTo>
                    <a:pt x="921521" y="6853286"/>
                  </a:lnTo>
                  <a:lnTo>
                    <a:pt x="724" y="6853286"/>
                  </a:lnTo>
                  <a:lnTo>
                    <a:pt x="724" y="3456387"/>
                  </a:lnTo>
                  <a:cubicBezTo>
                    <a:pt x="483" y="3448458"/>
                    <a:pt x="243" y="3440531"/>
                    <a:pt x="0" y="3432602"/>
                  </a:cubicBezTo>
                  <a:cubicBezTo>
                    <a:pt x="243" y="3424673"/>
                    <a:pt x="483" y="3416746"/>
                    <a:pt x="724" y="3408817"/>
                  </a:cubicBezTo>
                  <a:lnTo>
                    <a:pt x="724" y="3396847"/>
                  </a:lnTo>
                  <a:lnTo>
                    <a:pt x="1089" y="3396847"/>
                  </a:lnTo>
                  <a:cubicBezTo>
                    <a:pt x="2519" y="3349885"/>
                    <a:pt x="3949" y="3302923"/>
                    <a:pt x="5379" y="3255961"/>
                  </a:cubicBezTo>
                  <a:cubicBezTo>
                    <a:pt x="116096" y="1442278"/>
                    <a:pt x="1922101" y="0"/>
                    <a:pt x="4133779" y="0"/>
                  </a:cubicBezTo>
                  <a:close/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cxnSp>
          <p:nvCxnSpPr>
            <p:cNvPr id="15" name="Egyenes összekötő 14"/>
            <p:cNvCxnSpPr/>
            <p:nvPr/>
          </p:nvCxnSpPr>
          <p:spPr>
            <a:xfrm>
              <a:off x="10367178" y="3778437"/>
              <a:ext cx="132551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/>
            <p:cNvCxnSpPr/>
            <p:nvPr/>
          </p:nvCxnSpPr>
          <p:spPr>
            <a:xfrm>
              <a:off x="7561751" y="3778437"/>
              <a:ext cx="132551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lipszis 21"/>
            <p:cNvSpPr>
              <a:spLocks/>
            </p:cNvSpPr>
            <p:nvPr/>
          </p:nvSpPr>
          <p:spPr>
            <a:xfrm flipV="1">
              <a:off x="8557563" y="70597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" name="Ellipszis 22"/>
            <p:cNvSpPr>
              <a:spLocks/>
            </p:cNvSpPr>
            <p:nvPr/>
          </p:nvSpPr>
          <p:spPr>
            <a:xfrm flipV="1">
              <a:off x="10657374" y="70597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50" name="Téglalap 49"/>
          <p:cNvSpPr/>
          <p:nvPr/>
        </p:nvSpPr>
        <p:spPr>
          <a:xfrm rot="18281436">
            <a:off x="5171733" y="2285620"/>
            <a:ext cx="509331" cy="318660"/>
          </a:xfrm>
          <a:prstGeom prst="rect">
            <a:avLst/>
          </a:prstGeom>
          <a:solidFill>
            <a:srgbClr val="ED5C5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Téglalap 50"/>
          <p:cNvSpPr/>
          <p:nvPr/>
        </p:nvSpPr>
        <p:spPr>
          <a:xfrm rot="16776292">
            <a:off x="5011425" y="2810696"/>
            <a:ext cx="378264" cy="290015"/>
          </a:xfrm>
          <a:prstGeom prst="rect">
            <a:avLst/>
          </a:prstGeom>
          <a:solidFill>
            <a:srgbClr val="ED5C5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Téglalap 51"/>
          <p:cNvSpPr/>
          <p:nvPr/>
        </p:nvSpPr>
        <p:spPr>
          <a:xfrm rot="16776292">
            <a:off x="4822612" y="3332973"/>
            <a:ext cx="452177" cy="211330"/>
          </a:xfrm>
          <a:prstGeom prst="rect">
            <a:avLst/>
          </a:prstGeom>
          <a:solidFill>
            <a:srgbClr val="ED5C5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3" name="Téglalap 52"/>
          <p:cNvSpPr/>
          <p:nvPr/>
        </p:nvSpPr>
        <p:spPr>
          <a:xfrm rot="16776292">
            <a:off x="4819049" y="3895265"/>
            <a:ext cx="452177" cy="211330"/>
          </a:xfrm>
          <a:prstGeom prst="rect">
            <a:avLst/>
          </a:prstGeom>
          <a:solidFill>
            <a:srgbClr val="D9433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Téglalap 53"/>
          <p:cNvSpPr/>
          <p:nvPr/>
        </p:nvSpPr>
        <p:spPr>
          <a:xfrm rot="18397926">
            <a:off x="5579357" y="1831148"/>
            <a:ext cx="367565" cy="396622"/>
          </a:xfrm>
          <a:prstGeom prst="rect">
            <a:avLst/>
          </a:prstGeom>
          <a:solidFill>
            <a:srgbClr val="D9433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5" name="Téglalap 54"/>
          <p:cNvSpPr/>
          <p:nvPr/>
        </p:nvSpPr>
        <p:spPr>
          <a:xfrm rot="15859538">
            <a:off x="4885371" y="4345416"/>
            <a:ext cx="378264" cy="290015"/>
          </a:xfrm>
          <a:prstGeom prst="rect">
            <a:avLst/>
          </a:prstGeom>
          <a:solidFill>
            <a:srgbClr val="ED5C5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Téglalap 55"/>
          <p:cNvSpPr/>
          <p:nvPr/>
        </p:nvSpPr>
        <p:spPr>
          <a:xfrm rot="16533322">
            <a:off x="4843403" y="4843370"/>
            <a:ext cx="432259" cy="276666"/>
          </a:xfrm>
          <a:prstGeom prst="rect">
            <a:avLst/>
          </a:prstGeom>
          <a:solidFill>
            <a:srgbClr val="ED5C5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7" name="Téglalap 56"/>
          <p:cNvSpPr/>
          <p:nvPr/>
        </p:nvSpPr>
        <p:spPr>
          <a:xfrm rot="16200000">
            <a:off x="4832680" y="5375834"/>
            <a:ext cx="452177" cy="294526"/>
          </a:xfrm>
          <a:prstGeom prst="rect">
            <a:avLst/>
          </a:prstGeom>
          <a:solidFill>
            <a:srgbClr val="D9433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8" name="Téglalap 57"/>
          <p:cNvSpPr/>
          <p:nvPr/>
        </p:nvSpPr>
        <p:spPr>
          <a:xfrm rot="16200000">
            <a:off x="4739887" y="6058111"/>
            <a:ext cx="594045" cy="271966"/>
          </a:xfrm>
          <a:prstGeom prst="rect">
            <a:avLst/>
          </a:prstGeom>
          <a:solidFill>
            <a:srgbClr val="ED5C5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1" name="Téglalap 60"/>
          <p:cNvSpPr/>
          <p:nvPr/>
        </p:nvSpPr>
        <p:spPr>
          <a:xfrm rot="3318564" flipH="1">
            <a:off x="11104837" y="2285621"/>
            <a:ext cx="509331" cy="318660"/>
          </a:xfrm>
          <a:prstGeom prst="rect">
            <a:avLst/>
          </a:prstGeom>
          <a:solidFill>
            <a:srgbClr val="ED5C5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2" name="Téglalap 61"/>
          <p:cNvSpPr/>
          <p:nvPr/>
        </p:nvSpPr>
        <p:spPr>
          <a:xfrm rot="4823708" flipH="1">
            <a:off x="11396212" y="2810697"/>
            <a:ext cx="378264" cy="290015"/>
          </a:xfrm>
          <a:prstGeom prst="rect">
            <a:avLst/>
          </a:prstGeom>
          <a:solidFill>
            <a:srgbClr val="ED5C5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3" name="Téglalap 62"/>
          <p:cNvSpPr/>
          <p:nvPr/>
        </p:nvSpPr>
        <p:spPr>
          <a:xfrm rot="4823708" flipH="1">
            <a:off x="11511112" y="3332974"/>
            <a:ext cx="452177" cy="211330"/>
          </a:xfrm>
          <a:prstGeom prst="rect">
            <a:avLst/>
          </a:prstGeom>
          <a:solidFill>
            <a:srgbClr val="ED5C5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4" name="Téglalap 63"/>
          <p:cNvSpPr/>
          <p:nvPr/>
        </p:nvSpPr>
        <p:spPr>
          <a:xfrm rot="4823708" flipH="1">
            <a:off x="11514675" y="3895266"/>
            <a:ext cx="452177" cy="211330"/>
          </a:xfrm>
          <a:prstGeom prst="rect">
            <a:avLst/>
          </a:prstGeom>
          <a:solidFill>
            <a:srgbClr val="D9433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5" name="Téglalap 64"/>
          <p:cNvSpPr/>
          <p:nvPr/>
        </p:nvSpPr>
        <p:spPr>
          <a:xfrm rot="3202074" flipH="1">
            <a:off x="10838979" y="1831149"/>
            <a:ext cx="367565" cy="396622"/>
          </a:xfrm>
          <a:prstGeom prst="rect">
            <a:avLst/>
          </a:prstGeom>
          <a:solidFill>
            <a:srgbClr val="D9433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6" name="Téglalap 65"/>
          <p:cNvSpPr/>
          <p:nvPr/>
        </p:nvSpPr>
        <p:spPr>
          <a:xfrm rot="5740462" flipH="1">
            <a:off x="11522266" y="4345417"/>
            <a:ext cx="378264" cy="290015"/>
          </a:xfrm>
          <a:prstGeom prst="rect">
            <a:avLst/>
          </a:prstGeom>
          <a:solidFill>
            <a:srgbClr val="ED5C5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7" name="Téglalap 66"/>
          <p:cNvSpPr/>
          <p:nvPr/>
        </p:nvSpPr>
        <p:spPr>
          <a:xfrm rot="5066678" flipH="1">
            <a:off x="11510239" y="4843371"/>
            <a:ext cx="432259" cy="276666"/>
          </a:xfrm>
          <a:prstGeom prst="rect">
            <a:avLst/>
          </a:prstGeom>
          <a:solidFill>
            <a:srgbClr val="ED5C5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8" name="Téglalap 67"/>
          <p:cNvSpPr/>
          <p:nvPr/>
        </p:nvSpPr>
        <p:spPr>
          <a:xfrm rot="5400000" flipH="1">
            <a:off x="11501044" y="5375835"/>
            <a:ext cx="452177" cy="294526"/>
          </a:xfrm>
          <a:prstGeom prst="rect">
            <a:avLst/>
          </a:prstGeom>
          <a:solidFill>
            <a:srgbClr val="D9433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9" name="Téglalap 68"/>
          <p:cNvSpPr/>
          <p:nvPr/>
        </p:nvSpPr>
        <p:spPr>
          <a:xfrm rot="5400000" flipH="1">
            <a:off x="11451969" y="6058112"/>
            <a:ext cx="594045" cy="271966"/>
          </a:xfrm>
          <a:prstGeom prst="rect">
            <a:avLst/>
          </a:prstGeom>
          <a:solidFill>
            <a:srgbClr val="ED5C5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1" name="Téglalap 70"/>
          <p:cNvSpPr/>
          <p:nvPr/>
        </p:nvSpPr>
        <p:spPr>
          <a:xfrm rot="18281436">
            <a:off x="5587846" y="2548380"/>
            <a:ext cx="484586" cy="332461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2" name="Téglalap 71"/>
          <p:cNvSpPr/>
          <p:nvPr/>
        </p:nvSpPr>
        <p:spPr>
          <a:xfrm rot="16776292">
            <a:off x="5414573" y="3049262"/>
            <a:ext cx="359887" cy="302575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3" name="Téglalap 72"/>
          <p:cNvSpPr/>
          <p:nvPr/>
        </p:nvSpPr>
        <p:spPr>
          <a:xfrm rot="16776292">
            <a:off x="5220978" y="3549781"/>
            <a:ext cx="430209" cy="220483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4" name="Téglalap 73"/>
          <p:cNvSpPr/>
          <p:nvPr/>
        </p:nvSpPr>
        <p:spPr>
          <a:xfrm rot="16776292">
            <a:off x="5217261" y="4084754"/>
            <a:ext cx="430209" cy="220483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5" name="Téglalap 74"/>
          <p:cNvSpPr/>
          <p:nvPr/>
        </p:nvSpPr>
        <p:spPr>
          <a:xfrm rot="18397926">
            <a:off x="6012482" y="2085013"/>
            <a:ext cx="334863" cy="420975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6" name="Téglalap 75"/>
          <p:cNvSpPr/>
          <p:nvPr/>
        </p:nvSpPr>
        <p:spPr>
          <a:xfrm rot="15859538">
            <a:off x="5283059" y="4509420"/>
            <a:ext cx="359887" cy="302575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7" name="Téglalap 76"/>
          <p:cNvSpPr/>
          <p:nvPr/>
        </p:nvSpPr>
        <p:spPr>
          <a:xfrm rot="16533322">
            <a:off x="5241755" y="4983795"/>
            <a:ext cx="411258" cy="288648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8" name="Téglalap 77"/>
          <p:cNvSpPr/>
          <p:nvPr/>
        </p:nvSpPr>
        <p:spPr>
          <a:xfrm rot="16200000">
            <a:off x="5231482" y="5489569"/>
            <a:ext cx="430209" cy="307282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9" name="Téglalap 78"/>
          <p:cNvSpPr/>
          <p:nvPr/>
        </p:nvSpPr>
        <p:spPr>
          <a:xfrm rot="16200000">
            <a:off x="5165238" y="6080385"/>
            <a:ext cx="565184" cy="283745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0" name="Téglalap 79"/>
          <p:cNvSpPr/>
          <p:nvPr/>
        </p:nvSpPr>
        <p:spPr>
          <a:xfrm rot="3318564" flipH="1">
            <a:off x="10761343" y="2660122"/>
            <a:ext cx="472461" cy="301621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1" name="Téglalap 80"/>
          <p:cNvSpPr/>
          <p:nvPr/>
        </p:nvSpPr>
        <p:spPr>
          <a:xfrm rot="4823708" flipH="1">
            <a:off x="11035898" y="3147459"/>
            <a:ext cx="350882" cy="274507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2" name="Téglalap 81"/>
          <p:cNvSpPr/>
          <p:nvPr/>
        </p:nvSpPr>
        <p:spPr>
          <a:xfrm rot="4823708" flipH="1">
            <a:off x="11145354" y="3632674"/>
            <a:ext cx="419445" cy="200030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3" name="Téglalap 82"/>
          <p:cNvSpPr/>
          <p:nvPr/>
        </p:nvSpPr>
        <p:spPr>
          <a:xfrm rot="4823708" flipH="1">
            <a:off x="11148726" y="4154261"/>
            <a:ext cx="419445" cy="200030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4" name="Téglalap 83"/>
          <p:cNvSpPr/>
          <p:nvPr/>
        </p:nvSpPr>
        <p:spPr>
          <a:xfrm rot="3202074" flipH="1">
            <a:off x="10508360" y="2237812"/>
            <a:ext cx="340957" cy="375415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5" name="Téglalap 84"/>
          <p:cNvSpPr/>
          <p:nvPr/>
        </p:nvSpPr>
        <p:spPr>
          <a:xfrm rot="5740462" flipH="1">
            <a:off x="11155212" y="4571082"/>
            <a:ext cx="350882" cy="274507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6" name="Téglalap 85"/>
          <p:cNvSpPr/>
          <p:nvPr/>
        </p:nvSpPr>
        <p:spPr>
          <a:xfrm rot="5066678" flipH="1">
            <a:off x="11144339" y="5033116"/>
            <a:ext cx="400968" cy="261872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7" name="Téglalap 86"/>
          <p:cNvSpPr/>
          <p:nvPr/>
        </p:nvSpPr>
        <p:spPr>
          <a:xfrm rot="5400000" flipH="1">
            <a:off x="11135824" y="5526866"/>
            <a:ext cx="419445" cy="278778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8" name="Téglalap 87"/>
          <p:cNvSpPr/>
          <p:nvPr/>
        </p:nvSpPr>
        <p:spPr>
          <a:xfrm rot="5400000" flipH="1">
            <a:off x="11090715" y="6159966"/>
            <a:ext cx="551042" cy="257424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1" name="Téglalap 90"/>
          <p:cNvSpPr/>
          <p:nvPr/>
        </p:nvSpPr>
        <p:spPr>
          <a:xfrm rot="3318564" flipH="1">
            <a:off x="10364275" y="2910979"/>
            <a:ext cx="432946" cy="307752"/>
          </a:xfrm>
          <a:prstGeom prst="rect">
            <a:avLst/>
          </a:prstGeom>
          <a:solidFill>
            <a:srgbClr val="F2E17E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2" name="Téglalap 91"/>
          <p:cNvSpPr/>
          <p:nvPr/>
        </p:nvSpPr>
        <p:spPr>
          <a:xfrm rot="4823708" flipH="1">
            <a:off x="10638090" y="3358966"/>
            <a:ext cx="321536" cy="280087"/>
          </a:xfrm>
          <a:prstGeom prst="rect">
            <a:avLst/>
          </a:prstGeom>
          <a:solidFill>
            <a:srgbClr val="F5FB6A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3" name="Téglalap 92"/>
          <p:cNvSpPr/>
          <p:nvPr/>
        </p:nvSpPr>
        <p:spPr>
          <a:xfrm rot="4823708" flipH="1">
            <a:off x="10753335" y="3807471"/>
            <a:ext cx="384364" cy="204096"/>
          </a:xfrm>
          <a:prstGeom prst="rect">
            <a:avLst/>
          </a:prstGeom>
          <a:solidFill>
            <a:srgbClr val="F5FB6A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4" name="Téglalap 93"/>
          <p:cNvSpPr/>
          <p:nvPr/>
        </p:nvSpPr>
        <p:spPr>
          <a:xfrm rot="4823708" flipH="1">
            <a:off x="10756776" y="4285435"/>
            <a:ext cx="384364" cy="204096"/>
          </a:xfrm>
          <a:prstGeom prst="rect">
            <a:avLst/>
          </a:prstGeom>
          <a:solidFill>
            <a:srgbClr val="F5FB6A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5" name="Téglalap 94"/>
          <p:cNvSpPr/>
          <p:nvPr/>
        </p:nvSpPr>
        <p:spPr>
          <a:xfrm rot="3202074" flipH="1">
            <a:off x="10088996" y="2405882"/>
            <a:ext cx="312441" cy="383045"/>
          </a:xfrm>
          <a:prstGeom prst="rect">
            <a:avLst/>
          </a:prstGeom>
          <a:solidFill>
            <a:srgbClr val="F5FB6A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6" name="Téglalap 95"/>
          <p:cNvSpPr/>
          <p:nvPr/>
        </p:nvSpPr>
        <p:spPr>
          <a:xfrm rot="5740462" flipH="1">
            <a:off x="10759830" y="4663523"/>
            <a:ext cx="321536" cy="280087"/>
          </a:xfrm>
          <a:prstGeom prst="rect">
            <a:avLst/>
          </a:prstGeom>
          <a:solidFill>
            <a:srgbClr val="F5FB6A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7" name="Téglalap 96"/>
          <p:cNvSpPr/>
          <p:nvPr/>
        </p:nvSpPr>
        <p:spPr>
          <a:xfrm rot="5066678" flipH="1">
            <a:off x="10751339" y="5087572"/>
            <a:ext cx="367433" cy="267195"/>
          </a:xfrm>
          <a:prstGeom prst="rect">
            <a:avLst/>
          </a:prstGeom>
          <a:solidFill>
            <a:srgbClr val="F5FB6A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8" name="Téglalap 97"/>
          <p:cNvSpPr/>
          <p:nvPr/>
        </p:nvSpPr>
        <p:spPr>
          <a:xfrm rot="5400000" flipH="1">
            <a:off x="10743612" y="5539148"/>
            <a:ext cx="384364" cy="284444"/>
          </a:xfrm>
          <a:prstGeom prst="rect">
            <a:avLst/>
          </a:prstGeom>
          <a:solidFill>
            <a:srgbClr val="F5FB6A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9" name="Téglalap 98"/>
          <p:cNvSpPr/>
          <p:nvPr/>
        </p:nvSpPr>
        <p:spPr>
          <a:xfrm rot="5400000" flipH="1">
            <a:off x="10704427" y="6120409"/>
            <a:ext cx="504956" cy="262656"/>
          </a:xfrm>
          <a:prstGeom prst="rect">
            <a:avLst/>
          </a:prstGeom>
          <a:solidFill>
            <a:srgbClr val="F5FB6A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1" name="Téglalap 100"/>
          <p:cNvSpPr/>
          <p:nvPr/>
        </p:nvSpPr>
        <p:spPr>
          <a:xfrm rot="18281436">
            <a:off x="5980075" y="2836566"/>
            <a:ext cx="436166" cy="297309"/>
          </a:xfrm>
          <a:prstGeom prst="rect">
            <a:avLst/>
          </a:prstGeom>
          <a:solidFill>
            <a:srgbClr val="F2E17E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2" name="Téglalap 101"/>
          <p:cNvSpPr/>
          <p:nvPr/>
        </p:nvSpPr>
        <p:spPr>
          <a:xfrm rot="16776292">
            <a:off x="5825485" y="3287312"/>
            <a:ext cx="323927" cy="270583"/>
          </a:xfrm>
          <a:prstGeom prst="rect">
            <a:avLst/>
          </a:prstGeom>
          <a:solidFill>
            <a:srgbClr val="F5FB6A">
              <a:alpha val="98000"/>
            </a:srgbClr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3" name="Téglalap 102"/>
          <p:cNvSpPr/>
          <p:nvPr/>
        </p:nvSpPr>
        <p:spPr>
          <a:xfrm rot="16776292">
            <a:off x="5652154" y="3737581"/>
            <a:ext cx="387222" cy="197171"/>
          </a:xfrm>
          <a:prstGeom prst="rect">
            <a:avLst/>
          </a:prstGeom>
          <a:solidFill>
            <a:srgbClr val="F5FB6A">
              <a:alpha val="98000"/>
            </a:srgbClr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4" name="Téglalap 103"/>
          <p:cNvSpPr/>
          <p:nvPr/>
        </p:nvSpPr>
        <p:spPr>
          <a:xfrm rot="16776292">
            <a:off x="5648830" y="4219098"/>
            <a:ext cx="387222" cy="197171"/>
          </a:xfrm>
          <a:prstGeom prst="rect">
            <a:avLst/>
          </a:prstGeom>
          <a:solidFill>
            <a:srgbClr val="F5FB6A">
              <a:alpha val="98000"/>
            </a:srgbClr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5" name="Téglalap 104"/>
          <p:cNvSpPr/>
          <p:nvPr/>
        </p:nvSpPr>
        <p:spPr>
          <a:xfrm rot="18397926">
            <a:off x="6354954" y="2444391"/>
            <a:ext cx="314764" cy="370048"/>
          </a:xfrm>
          <a:prstGeom prst="rect">
            <a:avLst/>
          </a:prstGeom>
          <a:solidFill>
            <a:srgbClr val="F5FB6A">
              <a:alpha val="98000"/>
            </a:srgbClr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6" name="Téglalap 105"/>
          <p:cNvSpPr/>
          <p:nvPr/>
        </p:nvSpPr>
        <p:spPr>
          <a:xfrm rot="15859538">
            <a:off x="5707876" y="4601570"/>
            <a:ext cx="323927" cy="270583"/>
          </a:xfrm>
          <a:prstGeom prst="rect">
            <a:avLst/>
          </a:prstGeom>
          <a:solidFill>
            <a:srgbClr val="F5FB6A">
              <a:alpha val="98000"/>
            </a:srgbClr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7" name="Téglalap 106"/>
          <p:cNvSpPr/>
          <p:nvPr/>
        </p:nvSpPr>
        <p:spPr>
          <a:xfrm rot="16533322">
            <a:off x="5670790" y="5028504"/>
            <a:ext cx="370165" cy="258129"/>
          </a:xfrm>
          <a:prstGeom prst="rect">
            <a:avLst/>
          </a:prstGeom>
          <a:solidFill>
            <a:srgbClr val="F5FB6A">
              <a:alpha val="98000"/>
            </a:srgbClr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8" name="Téglalap 107"/>
          <p:cNvSpPr/>
          <p:nvPr/>
        </p:nvSpPr>
        <p:spPr>
          <a:xfrm rot="16200000">
            <a:off x="5661548" y="5483795"/>
            <a:ext cx="387222" cy="274793"/>
          </a:xfrm>
          <a:prstGeom prst="rect">
            <a:avLst/>
          </a:prstGeom>
          <a:solidFill>
            <a:srgbClr val="F2E17E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9" name="Téglalap 108"/>
          <p:cNvSpPr/>
          <p:nvPr/>
        </p:nvSpPr>
        <p:spPr>
          <a:xfrm rot="16200000">
            <a:off x="5580409" y="6068927"/>
            <a:ext cx="508710" cy="253744"/>
          </a:xfrm>
          <a:prstGeom prst="rect">
            <a:avLst/>
          </a:prstGeom>
          <a:solidFill>
            <a:srgbClr val="F5FB6A">
              <a:alpha val="98000"/>
            </a:srgbClr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1" name="Téglalap 110"/>
          <p:cNvSpPr/>
          <p:nvPr/>
        </p:nvSpPr>
        <p:spPr>
          <a:xfrm rot="3318564" flipH="1">
            <a:off x="9975372" y="3105272"/>
            <a:ext cx="409682" cy="320822"/>
          </a:xfrm>
          <a:prstGeom prst="rect">
            <a:avLst/>
          </a:prstGeom>
          <a:solidFill>
            <a:srgbClr val="3DCF71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2" name="Téglalap 111"/>
          <p:cNvSpPr/>
          <p:nvPr/>
        </p:nvSpPr>
        <p:spPr>
          <a:xfrm rot="4823708" flipH="1">
            <a:off x="10255458" y="3530517"/>
            <a:ext cx="304258" cy="291983"/>
          </a:xfrm>
          <a:prstGeom prst="rect">
            <a:avLst/>
          </a:prstGeom>
          <a:solidFill>
            <a:srgbClr val="61D88B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3" name="Téglalap 112"/>
          <p:cNvSpPr/>
          <p:nvPr/>
        </p:nvSpPr>
        <p:spPr>
          <a:xfrm rot="4823708" flipH="1">
            <a:off x="10378620" y="3958577"/>
            <a:ext cx="363710" cy="212764"/>
          </a:xfrm>
          <a:prstGeom prst="rect">
            <a:avLst/>
          </a:prstGeom>
          <a:solidFill>
            <a:srgbClr val="61D88B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4" name="Téglalap 113"/>
          <p:cNvSpPr/>
          <p:nvPr/>
        </p:nvSpPr>
        <p:spPr>
          <a:xfrm rot="4823708" flipH="1">
            <a:off x="10382207" y="4410858"/>
            <a:ext cx="363710" cy="212764"/>
          </a:xfrm>
          <a:prstGeom prst="rect">
            <a:avLst/>
          </a:prstGeom>
          <a:solidFill>
            <a:srgbClr val="61D88B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5" name="Téglalap 114"/>
          <p:cNvSpPr/>
          <p:nvPr/>
        </p:nvSpPr>
        <p:spPr>
          <a:xfrm rot="2791299" flipH="1">
            <a:off x="9683975" y="2754408"/>
            <a:ext cx="295652" cy="337302"/>
          </a:xfrm>
          <a:prstGeom prst="rect">
            <a:avLst/>
          </a:prstGeom>
          <a:solidFill>
            <a:srgbClr val="61D88B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6" name="Téglalap 115"/>
          <p:cNvSpPr/>
          <p:nvPr/>
        </p:nvSpPr>
        <p:spPr>
          <a:xfrm rot="5740462" flipH="1">
            <a:off x="10382368" y="4764974"/>
            <a:ext cx="304258" cy="291983"/>
          </a:xfrm>
          <a:prstGeom prst="rect">
            <a:avLst/>
          </a:prstGeom>
          <a:solidFill>
            <a:srgbClr val="61D88B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7" name="Téglalap 116"/>
          <p:cNvSpPr/>
          <p:nvPr/>
        </p:nvSpPr>
        <p:spPr>
          <a:xfrm rot="5066678" flipH="1">
            <a:off x="10375725" y="5166856"/>
            <a:ext cx="347688" cy="278543"/>
          </a:xfrm>
          <a:prstGeom prst="rect">
            <a:avLst/>
          </a:prstGeom>
          <a:solidFill>
            <a:srgbClr val="61D88B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8" name="Téglalap 117"/>
          <p:cNvSpPr/>
          <p:nvPr/>
        </p:nvSpPr>
        <p:spPr>
          <a:xfrm rot="5400000" flipH="1">
            <a:off x="10368483" y="5593336"/>
            <a:ext cx="363710" cy="296525"/>
          </a:xfrm>
          <a:prstGeom prst="rect">
            <a:avLst/>
          </a:prstGeom>
          <a:solidFill>
            <a:srgbClr val="40D073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9" name="Téglalap 118"/>
          <p:cNvSpPr/>
          <p:nvPr/>
        </p:nvSpPr>
        <p:spPr>
          <a:xfrm rot="5400000" flipH="1">
            <a:off x="10333435" y="6144411"/>
            <a:ext cx="477822" cy="273812"/>
          </a:xfrm>
          <a:prstGeom prst="rect">
            <a:avLst/>
          </a:prstGeom>
          <a:solidFill>
            <a:srgbClr val="61D88B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1" name="Téglalap 120"/>
          <p:cNvSpPr/>
          <p:nvPr/>
        </p:nvSpPr>
        <p:spPr>
          <a:xfrm rot="18281436">
            <a:off x="6428560" y="3107691"/>
            <a:ext cx="409682" cy="347241"/>
          </a:xfrm>
          <a:prstGeom prst="rect">
            <a:avLst/>
          </a:prstGeom>
          <a:solidFill>
            <a:srgbClr val="3DCF71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2" name="Téglalap 121"/>
          <p:cNvSpPr/>
          <p:nvPr/>
        </p:nvSpPr>
        <p:spPr>
          <a:xfrm rot="16776292">
            <a:off x="6235175" y="3534124"/>
            <a:ext cx="304258" cy="316026"/>
          </a:xfrm>
          <a:prstGeom prst="rect">
            <a:avLst/>
          </a:prstGeom>
          <a:solidFill>
            <a:srgbClr val="61D88B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3" name="Téglalap 122"/>
          <p:cNvSpPr/>
          <p:nvPr/>
        </p:nvSpPr>
        <p:spPr>
          <a:xfrm rot="16776292">
            <a:off x="6039972" y="3965445"/>
            <a:ext cx="363710" cy="230285"/>
          </a:xfrm>
          <a:prstGeom prst="rect">
            <a:avLst/>
          </a:prstGeom>
          <a:solidFill>
            <a:srgbClr val="61D88B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4" name="Téglalap 123"/>
          <p:cNvSpPr/>
          <p:nvPr/>
        </p:nvSpPr>
        <p:spPr>
          <a:xfrm rot="16776292">
            <a:off x="6036089" y="4417725"/>
            <a:ext cx="363710" cy="230285"/>
          </a:xfrm>
          <a:prstGeom prst="rect">
            <a:avLst/>
          </a:prstGeom>
          <a:solidFill>
            <a:srgbClr val="61D88B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5" name="Téglalap 124"/>
          <p:cNvSpPr/>
          <p:nvPr/>
        </p:nvSpPr>
        <p:spPr>
          <a:xfrm rot="18397926">
            <a:off x="6818975" y="2753839"/>
            <a:ext cx="295652" cy="324344"/>
          </a:xfrm>
          <a:prstGeom prst="rect">
            <a:avLst/>
          </a:prstGeom>
          <a:solidFill>
            <a:srgbClr val="61D88B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6" name="Téglalap 125"/>
          <p:cNvSpPr/>
          <p:nvPr/>
        </p:nvSpPr>
        <p:spPr>
          <a:xfrm rot="15859538">
            <a:off x="6097814" y="4768580"/>
            <a:ext cx="304258" cy="316026"/>
          </a:xfrm>
          <a:prstGeom prst="rect">
            <a:avLst/>
          </a:prstGeom>
          <a:solidFill>
            <a:srgbClr val="61D88B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7" name="Téglalap 126"/>
          <p:cNvSpPr/>
          <p:nvPr/>
        </p:nvSpPr>
        <p:spPr>
          <a:xfrm rot="16533322">
            <a:off x="6059786" y="5171015"/>
            <a:ext cx="347688" cy="301480"/>
          </a:xfrm>
          <a:prstGeom prst="rect">
            <a:avLst/>
          </a:prstGeom>
          <a:solidFill>
            <a:srgbClr val="61D88B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8" name="Téglalap 127"/>
          <p:cNvSpPr/>
          <p:nvPr/>
        </p:nvSpPr>
        <p:spPr>
          <a:xfrm rot="16200000">
            <a:off x="6050942" y="5596755"/>
            <a:ext cx="363710" cy="320943"/>
          </a:xfrm>
          <a:prstGeom prst="rect">
            <a:avLst/>
          </a:prstGeom>
          <a:solidFill>
            <a:srgbClr val="61D88B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9" name="Téglalap 128"/>
          <p:cNvSpPr/>
          <p:nvPr/>
        </p:nvSpPr>
        <p:spPr>
          <a:xfrm rot="16200000">
            <a:off x="5970067" y="6148765"/>
            <a:ext cx="477822" cy="296359"/>
          </a:xfrm>
          <a:prstGeom prst="rect">
            <a:avLst/>
          </a:prstGeom>
          <a:solidFill>
            <a:srgbClr val="3DCF71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1" name="Téglalap 130"/>
          <p:cNvSpPr/>
          <p:nvPr/>
        </p:nvSpPr>
        <p:spPr>
          <a:xfrm rot="18281436">
            <a:off x="6732135" y="3641781"/>
            <a:ext cx="351691" cy="258090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2" name="Téglalap 131"/>
          <p:cNvSpPr/>
          <p:nvPr/>
        </p:nvSpPr>
        <p:spPr>
          <a:xfrm rot="17538006">
            <a:off x="6587084" y="3963350"/>
            <a:ext cx="261190" cy="295612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3" name="Téglalap 132"/>
          <p:cNvSpPr/>
          <p:nvPr/>
        </p:nvSpPr>
        <p:spPr>
          <a:xfrm rot="16776292">
            <a:off x="6445961" y="4371384"/>
            <a:ext cx="312227" cy="171161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4" name="Téglalap 133"/>
          <p:cNvSpPr/>
          <p:nvPr/>
        </p:nvSpPr>
        <p:spPr>
          <a:xfrm rot="16776292">
            <a:off x="6443075" y="4759644"/>
            <a:ext cx="312227" cy="171161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5" name="Téglalap 134"/>
          <p:cNvSpPr/>
          <p:nvPr/>
        </p:nvSpPr>
        <p:spPr>
          <a:xfrm rot="18397926">
            <a:off x="7053814" y="3323315"/>
            <a:ext cx="253802" cy="321234"/>
          </a:xfrm>
          <a:prstGeom prst="rect">
            <a:avLst/>
          </a:prstGeom>
          <a:solidFill>
            <a:srgbClr val="2E73EE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6" name="Téglalap 135"/>
          <p:cNvSpPr/>
          <p:nvPr/>
        </p:nvSpPr>
        <p:spPr>
          <a:xfrm rot="15859538">
            <a:off x="6492377" y="5065774"/>
            <a:ext cx="261190" cy="234890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7" name="Téglalap 136"/>
          <p:cNvSpPr/>
          <p:nvPr/>
        </p:nvSpPr>
        <p:spPr>
          <a:xfrm rot="16533322">
            <a:off x="6461611" y="5410406"/>
            <a:ext cx="298473" cy="224078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8" name="Téglalap 137"/>
          <p:cNvSpPr/>
          <p:nvPr/>
        </p:nvSpPr>
        <p:spPr>
          <a:xfrm rot="16200000">
            <a:off x="6454115" y="5777004"/>
            <a:ext cx="312227" cy="238544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9" name="Téglalap 138"/>
          <p:cNvSpPr/>
          <p:nvPr/>
        </p:nvSpPr>
        <p:spPr>
          <a:xfrm rot="16200000">
            <a:off x="6387431" y="6249461"/>
            <a:ext cx="410186" cy="220272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1" name="Téglalap 140"/>
          <p:cNvSpPr/>
          <p:nvPr/>
        </p:nvSpPr>
        <p:spPr>
          <a:xfrm rot="18281436">
            <a:off x="7053522" y="4000261"/>
            <a:ext cx="290461" cy="315923"/>
          </a:xfrm>
          <a:prstGeom prst="rect">
            <a:avLst/>
          </a:prstGeom>
          <a:solidFill>
            <a:srgbClr val="9B59E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2" name="Téglalap 141"/>
          <p:cNvSpPr/>
          <p:nvPr/>
        </p:nvSpPr>
        <p:spPr>
          <a:xfrm rot="17537918">
            <a:off x="6934564" y="4322521"/>
            <a:ext cx="215717" cy="260826"/>
          </a:xfrm>
          <a:prstGeom prst="rect">
            <a:avLst/>
          </a:prstGeom>
          <a:solidFill>
            <a:srgbClr val="9B59E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3" name="Téglalap 142"/>
          <p:cNvSpPr/>
          <p:nvPr/>
        </p:nvSpPr>
        <p:spPr>
          <a:xfrm rot="16776292">
            <a:off x="6853449" y="4621549"/>
            <a:ext cx="257868" cy="262191"/>
          </a:xfrm>
          <a:prstGeom prst="rect">
            <a:avLst/>
          </a:prstGeom>
          <a:solidFill>
            <a:srgbClr val="9B59E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4" name="Téglalap 143"/>
          <p:cNvSpPr/>
          <p:nvPr/>
        </p:nvSpPr>
        <p:spPr>
          <a:xfrm rot="16776292">
            <a:off x="6802258" y="4983133"/>
            <a:ext cx="257868" cy="163960"/>
          </a:xfrm>
          <a:prstGeom prst="rect">
            <a:avLst/>
          </a:prstGeom>
          <a:solidFill>
            <a:srgbClr val="9B59E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Téglalap 144"/>
          <p:cNvSpPr/>
          <p:nvPr/>
        </p:nvSpPr>
        <p:spPr>
          <a:xfrm rot="18661743">
            <a:off x="7297166" y="3735820"/>
            <a:ext cx="209615" cy="324723"/>
          </a:xfrm>
          <a:prstGeom prst="rect">
            <a:avLst/>
          </a:prstGeom>
          <a:solidFill>
            <a:srgbClr val="9B59E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6" name="Téglalap 145"/>
          <p:cNvSpPr/>
          <p:nvPr/>
        </p:nvSpPr>
        <p:spPr>
          <a:xfrm rot="15859538">
            <a:off x="6846116" y="5231758"/>
            <a:ext cx="215717" cy="225007"/>
          </a:xfrm>
          <a:prstGeom prst="rect">
            <a:avLst/>
          </a:prstGeom>
          <a:solidFill>
            <a:srgbClr val="8634E0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7" name="Téglalap 146"/>
          <p:cNvSpPr/>
          <p:nvPr/>
        </p:nvSpPr>
        <p:spPr>
          <a:xfrm rot="16533322">
            <a:off x="6819106" y="5517103"/>
            <a:ext cx="246508" cy="214651"/>
          </a:xfrm>
          <a:prstGeom prst="rect">
            <a:avLst/>
          </a:prstGeom>
          <a:solidFill>
            <a:srgbClr val="9B59E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8" name="Téglalap 147"/>
          <p:cNvSpPr/>
          <p:nvPr/>
        </p:nvSpPr>
        <p:spPr>
          <a:xfrm rot="16200000">
            <a:off x="6812833" y="5818921"/>
            <a:ext cx="257868" cy="228508"/>
          </a:xfrm>
          <a:prstGeom prst="rect">
            <a:avLst/>
          </a:prstGeom>
          <a:solidFill>
            <a:srgbClr val="9B59E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9" name="Téglalap 148"/>
          <p:cNvSpPr/>
          <p:nvPr/>
        </p:nvSpPr>
        <p:spPr>
          <a:xfrm rot="16200000">
            <a:off x="6755422" y="6210328"/>
            <a:ext cx="338772" cy="211005"/>
          </a:xfrm>
          <a:prstGeom prst="rect">
            <a:avLst/>
          </a:prstGeom>
          <a:solidFill>
            <a:srgbClr val="9B59E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1" name="Téglalap 150"/>
          <p:cNvSpPr/>
          <p:nvPr/>
        </p:nvSpPr>
        <p:spPr>
          <a:xfrm rot="3318564" flipH="1">
            <a:off x="9733391" y="3602111"/>
            <a:ext cx="347274" cy="247232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2" name="Téglalap 151"/>
          <p:cNvSpPr/>
          <p:nvPr/>
        </p:nvSpPr>
        <p:spPr>
          <a:xfrm rot="4823708" flipH="1">
            <a:off x="9953292" y="3961467"/>
            <a:ext cx="257910" cy="225007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3" name="Téglalap 152"/>
          <p:cNvSpPr/>
          <p:nvPr/>
        </p:nvSpPr>
        <p:spPr>
          <a:xfrm rot="4823708" flipH="1">
            <a:off x="10045913" y="4321267"/>
            <a:ext cx="308305" cy="163960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4" name="Téglalap 153"/>
          <p:cNvSpPr/>
          <p:nvPr/>
        </p:nvSpPr>
        <p:spPr>
          <a:xfrm rot="4823708" flipH="1">
            <a:off x="10048677" y="4704651"/>
            <a:ext cx="308305" cy="163960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5" name="Téglalap 154"/>
          <p:cNvSpPr/>
          <p:nvPr/>
        </p:nvSpPr>
        <p:spPr>
          <a:xfrm rot="3202074" flipH="1">
            <a:off x="9520462" y="3288576"/>
            <a:ext cx="250614" cy="307719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6" name="Téglalap 155"/>
          <p:cNvSpPr/>
          <p:nvPr/>
        </p:nvSpPr>
        <p:spPr>
          <a:xfrm rot="5740462" flipH="1">
            <a:off x="10051092" y="5007875"/>
            <a:ext cx="257910" cy="225007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7" name="Téglalap 156"/>
          <p:cNvSpPr/>
          <p:nvPr/>
        </p:nvSpPr>
        <p:spPr>
          <a:xfrm rot="5066678" flipH="1">
            <a:off x="10044299" y="5348020"/>
            <a:ext cx="294724" cy="214651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8" name="Téglalap 157"/>
          <p:cNvSpPr/>
          <p:nvPr/>
        </p:nvSpPr>
        <p:spPr>
          <a:xfrm rot="5400000" flipH="1">
            <a:off x="10038102" y="5710226"/>
            <a:ext cx="308305" cy="228508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9" name="Téglalap 158"/>
          <p:cNvSpPr/>
          <p:nvPr/>
        </p:nvSpPr>
        <p:spPr>
          <a:xfrm rot="5400000" flipH="1">
            <a:off x="10006696" y="6176479"/>
            <a:ext cx="405034" cy="211005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1" name="Téglalap 170"/>
          <p:cNvSpPr/>
          <p:nvPr/>
        </p:nvSpPr>
        <p:spPr>
          <a:xfrm rot="3318564" flipH="1">
            <a:off x="9431561" y="4004798"/>
            <a:ext cx="290461" cy="313580"/>
          </a:xfrm>
          <a:prstGeom prst="rect">
            <a:avLst/>
          </a:prstGeom>
          <a:solidFill>
            <a:srgbClr val="9B59E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2" name="Téglalap 171"/>
          <p:cNvSpPr/>
          <p:nvPr/>
        </p:nvSpPr>
        <p:spPr>
          <a:xfrm rot="3494578" flipH="1">
            <a:off x="9625606" y="4295946"/>
            <a:ext cx="215717" cy="332791"/>
          </a:xfrm>
          <a:prstGeom prst="rect">
            <a:avLst/>
          </a:prstGeom>
          <a:solidFill>
            <a:srgbClr val="8634E0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3" name="Téglalap 172"/>
          <p:cNvSpPr/>
          <p:nvPr/>
        </p:nvSpPr>
        <p:spPr>
          <a:xfrm rot="4823708" flipH="1">
            <a:off x="9717959" y="4631305"/>
            <a:ext cx="199921" cy="226288"/>
          </a:xfrm>
          <a:prstGeom prst="rect">
            <a:avLst/>
          </a:prstGeom>
          <a:solidFill>
            <a:srgbClr val="9B59E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4" name="Téglalap 173"/>
          <p:cNvSpPr/>
          <p:nvPr/>
        </p:nvSpPr>
        <p:spPr>
          <a:xfrm rot="4823708" flipH="1">
            <a:off x="9758334" y="4901765"/>
            <a:ext cx="215673" cy="225180"/>
          </a:xfrm>
          <a:prstGeom prst="rect">
            <a:avLst/>
          </a:prstGeom>
          <a:solidFill>
            <a:srgbClr val="9B59E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5" name="Téglalap 174"/>
          <p:cNvSpPr/>
          <p:nvPr/>
        </p:nvSpPr>
        <p:spPr>
          <a:xfrm rot="3202074" flipH="1">
            <a:off x="9238003" y="3751901"/>
            <a:ext cx="209615" cy="307719"/>
          </a:xfrm>
          <a:prstGeom prst="rect">
            <a:avLst/>
          </a:prstGeom>
          <a:solidFill>
            <a:srgbClr val="9B59E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6" name="Téglalap 175"/>
          <p:cNvSpPr/>
          <p:nvPr/>
        </p:nvSpPr>
        <p:spPr>
          <a:xfrm rot="5740462" flipH="1">
            <a:off x="9769230" y="5196695"/>
            <a:ext cx="215717" cy="225008"/>
          </a:xfrm>
          <a:prstGeom prst="rect">
            <a:avLst/>
          </a:prstGeom>
          <a:solidFill>
            <a:srgbClr val="9B59E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7" name="Téglalap 176"/>
          <p:cNvSpPr/>
          <p:nvPr/>
        </p:nvSpPr>
        <p:spPr>
          <a:xfrm rot="5066678" flipH="1">
            <a:off x="9765448" y="5482041"/>
            <a:ext cx="246508" cy="214651"/>
          </a:xfrm>
          <a:prstGeom prst="rect">
            <a:avLst/>
          </a:prstGeom>
          <a:solidFill>
            <a:srgbClr val="9B59E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8" name="Téglalap 177"/>
          <p:cNvSpPr/>
          <p:nvPr/>
        </p:nvSpPr>
        <p:spPr>
          <a:xfrm rot="5400000" flipH="1">
            <a:off x="9760362" y="5783858"/>
            <a:ext cx="257868" cy="228508"/>
          </a:xfrm>
          <a:prstGeom prst="rect">
            <a:avLst/>
          </a:prstGeom>
          <a:solidFill>
            <a:srgbClr val="9B59E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9" name="Téglalap 178"/>
          <p:cNvSpPr/>
          <p:nvPr/>
        </p:nvSpPr>
        <p:spPr>
          <a:xfrm rot="5400000" flipH="1">
            <a:off x="9691820" y="6183175"/>
            <a:ext cx="338772" cy="211005"/>
          </a:xfrm>
          <a:prstGeom prst="rect">
            <a:avLst/>
          </a:prstGeom>
          <a:solidFill>
            <a:srgbClr val="9B59E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1" name="Téglalap 180"/>
          <p:cNvSpPr/>
          <p:nvPr/>
        </p:nvSpPr>
        <p:spPr>
          <a:xfrm rot="19833508" flipH="1">
            <a:off x="6668611" y="1126671"/>
            <a:ext cx="246050" cy="318660"/>
          </a:xfrm>
          <a:prstGeom prst="rect">
            <a:avLst/>
          </a:prstGeom>
          <a:solidFill>
            <a:srgbClr val="ED5C5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2" name="Téglalap 181"/>
          <p:cNvSpPr/>
          <p:nvPr/>
        </p:nvSpPr>
        <p:spPr>
          <a:xfrm rot="20282937" flipH="1">
            <a:off x="6942646" y="1012089"/>
            <a:ext cx="378264" cy="290015"/>
          </a:xfrm>
          <a:prstGeom prst="rect">
            <a:avLst/>
          </a:prstGeom>
          <a:solidFill>
            <a:srgbClr val="ED5C5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3" name="Téglalap 182"/>
          <p:cNvSpPr/>
          <p:nvPr/>
        </p:nvSpPr>
        <p:spPr>
          <a:xfrm rot="20690160" flipH="1">
            <a:off x="7387351" y="887339"/>
            <a:ext cx="452177" cy="304097"/>
          </a:xfrm>
          <a:prstGeom prst="rect">
            <a:avLst/>
          </a:prstGeom>
          <a:solidFill>
            <a:srgbClr val="ED5C5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4" name="Téglalap 183"/>
          <p:cNvSpPr/>
          <p:nvPr/>
        </p:nvSpPr>
        <p:spPr>
          <a:xfrm rot="21344859" flipH="1">
            <a:off x="7929071" y="798656"/>
            <a:ext cx="452177" cy="300667"/>
          </a:xfrm>
          <a:prstGeom prst="rect">
            <a:avLst/>
          </a:prstGeom>
          <a:solidFill>
            <a:srgbClr val="D9433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5" name="Téglalap 184"/>
          <p:cNvSpPr/>
          <p:nvPr/>
        </p:nvSpPr>
        <p:spPr>
          <a:xfrm rot="19235956" flipH="1">
            <a:off x="5915001" y="1575239"/>
            <a:ext cx="367565" cy="320163"/>
          </a:xfrm>
          <a:prstGeom prst="rect">
            <a:avLst/>
          </a:prstGeom>
          <a:solidFill>
            <a:srgbClr val="D9433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6" name="Téglalap 185"/>
          <p:cNvSpPr/>
          <p:nvPr/>
        </p:nvSpPr>
        <p:spPr>
          <a:xfrm rot="799138" flipH="1">
            <a:off x="8473702" y="834072"/>
            <a:ext cx="378264" cy="290015"/>
          </a:xfrm>
          <a:prstGeom prst="rect">
            <a:avLst/>
          </a:prstGeom>
          <a:solidFill>
            <a:srgbClr val="ED5C5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7" name="Téglalap 186"/>
          <p:cNvSpPr/>
          <p:nvPr/>
        </p:nvSpPr>
        <p:spPr>
          <a:xfrm rot="602104" flipH="1">
            <a:off x="9032925" y="879691"/>
            <a:ext cx="432259" cy="276666"/>
          </a:xfrm>
          <a:prstGeom prst="rect">
            <a:avLst/>
          </a:prstGeom>
          <a:solidFill>
            <a:srgbClr val="ED5C5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8" name="Téglalap 187"/>
          <p:cNvSpPr/>
          <p:nvPr/>
        </p:nvSpPr>
        <p:spPr>
          <a:xfrm rot="1696272" flipH="1">
            <a:off x="9525426" y="1062934"/>
            <a:ext cx="544512" cy="294526"/>
          </a:xfrm>
          <a:prstGeom prst="rect">
            <a:avLst/>
          </a:prstGeom>
          <a:solidFill>
            <a:srgbClr val="D9433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9" name="Téglalap 188"/>
          <p:cNvSpPr/>
          <p:nvPr/>
        </p:nvSpPr>
        <p:spPr>
          <a:xfrm rot="2474578" flipH="1">
            <a:off x="10279899" y="1517630"/>
            <a:ext cx="594045" cy="297051"/>
          </a:xfrm>
          <a:prstGeom prst="rect">
            <a:avLst/>
          </a:prstGeom>
          <a:solidFill>
            <a:srgbClr val="ED5C5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0" name="Téglalap 189"/>
          <p:cNvSpPr/>
          <p:nvPr/>
        </p:nvSpPr>
        <p:spPr>
          <a:xfrm rot="19235956" flipH="1">
            <a:off x="6274843" y="1344080"/>
            <a:ext cx="227050" cy="320163"/>
          </a:xfrm>
          <a:prstGeom prst="rect">
            <a:avLst/>
          </a:prstGeom>
          <a:solidFill>
            <a:srgbClr val="D9433F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1" name="Téglalap 190"/>
          <p:cNvSpPr/>
          <p:nvPr/>
        </p:nvSpPr>
        <p:spPr>
          <a:xfrm rot="19833508" flipH="1">
            <a:off x="6672677" y="1619130"/>
            <a:ext cx="246050" cy="318660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2" name="Téglalap 191"/>
          <p:cNvSpPr/>
          <p:nvPr/>
        </p:nvSpPr>
        <p:spPr>
          <a:xfrm rot="20282937" flipH="1">
            <a:off x="6946712" y="1504548"/>
            <a:ext cx="378264" cy="290015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3" name="Téglalap 192"/>
          <p:cNvSpPr/>
          <p:nvPr/>
        </p:nvSpPr>
        <p:spPr>
          <a:xfrm rot="20690160" flipH="1">
            <a:off x="7391417" y="1379798"/>
            <a:ext cx="452177" cy="304097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4" name="Téglalap 193"/>
          <p:cNvSpPr/>
          <p:nvPr/>
        </p:nvSpPr>
        <p:spPr>
          <a:xfrm rot="21344859" flipH="1">
            <a:off x="7933137" y="1291115"/>
            <a:ext cx="452177" cy="300667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5" name="Téglalap 194"/>
          <p:cNvSpPr/>
          <p:nvPr/>
        </p:nvSpPr>
        <p:spPr>
          <a:xfrm rot="799138" flipH="1">
            <a:off x="8477768" y="1326531"/>
            <a:ext cx="378264" cy="290015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6" name="Téglalap 195"/>
          <p:cNvSpPr/>
          <p:nvPr/>
        </p:nvSpPr>
        <p:spPr>
          <a:xfrm rot="602104" flipH="1">
            <a:off x="9036991" y="1372150"/>
            <a:ext cx="432259" cy="276666"/>
          </a:xfrm>
          <a:prstGeom prst="rect">
            <a:avLst/>
          </a:prstGeom>
          <a:solidFill>
            <a:srgbClr val="F59D33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7" name="Téglalap 196"/>
          <p:cNvSpPr/>
          <p:nvPr/>
        </p:nvSpPr>
        <p:spPr>
          <a:xfrm rot="1696272" flipH="1">
            <a:off x="9529492" y="1555393"/>
            <a:ext cx="544512" cy="294526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8" name="Téglalap 197"/>
          <p:cNvSpPr>
            <a:spLocks noChangeAspect="1"/>
          </p:cNvSpPr>
          <p:nvPr/>
        </p:nvSpPr>
        <p:spPr>
          <a:xfrm rot="19833508" flipH="1">
            <a:off x="6724788" y="2194791"/>
            <a:ext cx="211813" cy="332266"/>
          </a:xfrm>
          <a:prstGeom prst="rect">
            <a:avLst/>
          </a:prstGeom>
          <a:solidFill>
            <a:srgbClr val="F6F86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9" name="Téglalap 198"/>
          <p:cNvSpPr>
            <a:spLocks noChangeAspect="1"/>
          </p:cNvSpPr>
          <p:nvPr/>
        </p:nvSpPr>
        <p:spPr>
          <a:xfrm rot="20282937" flipH="1">
            <a:off x="6955000" y="2006395"/>
            <a:ext cx="325630" cy="302399"/>
          </a:xfrm>
          <a:prstGeom prst="rect">
            <a:avLst/>
          </a:prstGeom>
          <a:solidFill>
            <a:srgbClr val="F6F86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0" name="Téglalap 199"/>
          <p:cNvSpPr>
            <a:spLocks noChangeAspect="1"/>
          </p:cNvSpPr>
          <p:nvPr/>
        </p:nvSpPr>
        <p:spPr>
          <a:xfrm rot="20690160" flipH="1">
            <a:off x="7391044" y="1881223"/>
            <a:ext cx="389259" cy="261783"/>
          </a:xfrm>
          <a:prstGeom prst="rect">
            <a:avLst/>
          </a:prstGeom>
          <a:solidFill>
            <a:srgbClr val="F6F86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1" name="Téglalap 200"/>
          <p:cNvSpPr>
            <a:spLocks noChangeAspect="1"/>
          </p:cNvSpPr>
          <p:nvPr/>
        </p:nvSpPr>
        <p:spPr>
          <a:xfrm rot="21344859" flipH="1">
            <a:off x="7935739" y="1785964"/>
            <a:ext cx="389259" cy="258831"/>
          </a:xfrm>
          <a:prstGeom prst="rect">
            <a:avLst/>
          </a:prstGeom>
          <a:solidFill>
            <a:srgbClr val="F6F86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2" name="Téglalap 201"/>
          <p:cNvSpPr>
            <a:spLocks noChangeAspect="1"/>
          </p:cNvSpPr>
          <p:nvPr/>
        </p:nvSpPr>
        <p:spPr>
          <a:xfrm rot="799138" flipH="1">
            <a:off x="8493350" y="1760702"/>
            <a:ext cx="407925" cy="312757"/>
          </a:xfrm>
          <a:prstGeom prst="rect">
            <a:avLst/>
          </a:prstGeom>
          <a:solidFill>
            <a:srgbClr val="F6F86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3" name="Téglalap 202"/>
          <p:cNvSpPr>
            <a:spLocks noChangeAspect="1"/>
          </p:cNvSpPr>
          <p:nvPr/>
        </p:nvSpPr>
        <p:spPr>
          <a:xfrm rot="1201605" flipH="1">
            <a:off x="9024242" y="1856022"/>
            <a:ext cx="372112" cy="358646"/>
          </a:xfrm>
          <a:prstGeom prst="rect">
            <a:avLst/>
          </a:prstGeom>
          <a:solidFill>
            <a:srgbClr val="F2E17E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4" name="Téglalap 203"/>
          <p:cNvSpPr>
            <a:spLocks noChangeAspect="1"/>
          </p:cNvSpPr>
          <p:nvPr/>
        </p:nvSpPr>
        <p:spPr>
          <a:xfrm rot="1696272" flipH="1">
            <a:off x="9547721" y="2159287"/>
            <a:ext cx="468746" cy="253544"/>
          </a:xfrm>
          <a:prstGeom prst="rect">
            <a:avLst/>
          </a:prstGeom>
          <a:solidFill>
            <a:srgbClr val="F6F86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5" name="Téglalap 204"/>
          <p:cNvSpPr>
            <a:spLocks noChangeAspect="1"/>
          </p:cNvSpPr>
          <p:nvPr/>
        </p:nvSpPr>
        <p:spPr>
          <a:xfrm rot="19833508" flipH="1">
            <a:off x="6363428" y="1883250"/>
            <a:ext cx="211813" cy="274320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6" name="Téglalap 205"/>
          <p:cNvSpPr/>
          <p:nvPr/>
        </p:nvSpPr>
        <p:spPr>
          <a:xfrm rot="2565724" flipH="1">
            <a:off x="10065646" y="1889357"/>
            <a:ext cx="544512" cy="294526"/>
          </a:xfrm>
          <a:prstGeom prst="rect">
            <a:avLst/>
          </a:prstGeom>
          <a:solidFill>
            <a:srgbClr val="F48F14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9" name="Téglalap 208"/>
          <p:cNvSpPr>
            <a:spLocks noChangeAspect="1"/>
          </p:cNvSpPr>
          <p:nvPr/>
        </p:nvSpPr>
        <p:spPr>
          <a:xfrm rot="19833508" flipH="1">
            <a:off x="7171097" y="2586092"/>
            <a:ext cx="160525" cy="318482"/>
          </a:xfrm>
          <a:prstGeom prst="rect">
            <a:avLst/>
          </a:prstGeom>
          <a:solidFill>
            <a:srgbClr val="62D98B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0" name="Téglalap 209"/>
          <p:cNvSpPr>
            <a:spLocks noChangeAspect="1"/>
          </p:cNvSpPr>
          <p:nvPr/>
        </p:nvSpPr>
        <p:spPr>
          <a:xfrm rot="20282937" flipH="1">
            <a:off x="7345566" y="2405512"/>
            <a:ext cx="246782" cy="289854"/>
          </a:xfrm>
          <a:prstGeom prst="rect">
            <a:avLst/>
          </a:prstGeom>
          <a:solidFill>
            <a:srgbClr val="62D98B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1" name="Téglalap 210"/>
          <p:cNvSpPr>
            <a:spLocks noChangeAspect="1"/>
          </p:cNvSpPr>
          <p:nvPr/>
        </p:nvSpPr>
        <p:spPr>
          <a:xfrm rot="20690160" flipH="1">
            <a:off x="7675439" y="2347423"/>
            <a:ext cx="295004" cy="250923"/>
          </a:xfrm>
          <a:prstGeom prst="rect">
            <a:avLst/>
          </a:prstGeom>
          <a:solidFill>
            <a:srgbClr val="62D98B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2" name="Téglalap 211"/>
          <p:cNvSpPr>
            <a:spLocks noChangeAspect="1"/>
          </p:cNvSpPr>
          <p:nvPr/>
        </p:nvSpPr>
        <p:spPr>
          <a:xfrm rot="21344859" flipH="1">
            <a:off x="8031654" y="2262769"/>
            <a:ext cx="367984" cy="309468"/>
          </a:xfrm>
          <a:prstGeom prst="rect">
            <a:avLst/>
          </a:prstGeom>
          <a:solidFill>
            <a:srgbClr val="3DCF71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3" name="Téglalap 212"/>
          <p:cNvSpPr>
            <a:spLocks noChangeAspect="1"/>
          </p:cNvSpPr>
          <p:nvPr/>
        </p:nvSpPr>
        <p:spPr>
          <a:xfrm rot="799138" flipH="1">
            <a:off x="8480745" y="2255061"/>
            <a:ext cx="309150" cy="299782"/>
          </a:xfrm>
          <a:prstGeom prst="rect">
            <a:avLst/>
          </a:prstGeom>
          <a:solidFill>
            <a:srgbClr val="62D98B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4" name="Téglalap 213"/>
          <p:cNvSpPr>
            <a:spLocks noChangeAspect="1"/>
          </p:cNvSpPr>
          <p:nvPr/>
        </p:nvSpPr>
        <p:spPr>
          <a:xfrm rot="1201605" flipH="1">
            <a:off x="8869610" y="2309223"/>
            <a:ext cx="384594" cy="343767"/>
          </a:xfrm>
          <a:prstGeom prst="rect">
            <a:avLst/>
          </a:prstGeom>
          <a:solidFill>
            <a:srgbClr val="62D98B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5" name="Téglalap 214"/>
          <p:cNvSpPr>
            <a:spLocks noChangeAspect="1"/>
          </p:cNvSpPr>
          <p:nvPr/>
        </p:nvSpPr>
        <p:spPr>
          <a:xfrm rot="1696272" flipH="1">
            <a:off x="9310487" y="2552061"/>
            <a:ext cx="355244" cy="243025"/>
          </a:xfrm>
          <a:prstGeom prst="rect">
            <a:avLst/>
          </a:prstGeom>
          <a:solidFill>
            <a:srgbClr val="3DCF71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7" name="Téglalap 216"/>
          <p:cNvSpPr>
            <a:spLocks noChangeAspect="1"/>
          </p:cNvSpPr>
          <p:nvPr/>
        </p:nvSpPr>
        <p:spPr>
          <a:xfrm rot="19370099" flipH="1">
            <a:off x="7328887" y="3101027"/>
            <a:ext cx="179314" cy="389840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8" name="Téglalap 217"/>
          <p:cNvSpPr>
            <a:spLocks noChangeAspect="1"/>
          </p:cNvSpPr>
          <p:nvPr/>
        </p:nvSpPr>
        <p:spPr>
          <a:xfrm rot="20282937" flipH="1">
            <a:off x="7571229" y="2928404"/>
            <a:ext cx="292817" cy="376868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0" name="Téglalap 219"/>
          <p:cNvSpPr>
            <a:spLocks noChangeAspect="1"/>
          </p:cNvSpPr>
          <p:nvPr/>
        </p:nvSpPr>
        <p:spPr>
          <a:xfrm rot="21344859" flipH="1">
            <a:off x="7978066" y="2684607"/>
            <a:ext cx="418194" cy="530501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1" name="Téglalap 220"/>
          <p:cNvSpPr>
            <a:spLocks noChangeAspect="1"/>
          </p:cNvSpPr>
          <p:nvPr/>
        </p:nvSpPr>
        <p:spPr>
          <a:xfrm rot="465716" flipH="1">
            <a:off x="8489076" y="2719453"/>
            <a:ext cx="263643" cy="474368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2" name="Téglalap 221"/>
          <p:cNvSpPr>
            <a:spLocks noChangeAspect="1"/>
          </p:cNvSpPr>
          <p:nvPr/>
        </p:nvSpPr>
        <p:spPr>
          <a:xfrm rot="1201605" flipH="1">
            <a:off x="8824540" y="2814998"/>
            <a:ext cx="337737" cy="451136"/>
          </a:xfrm>
          <a:prstGeom prst="rect">
            <a:avLst/>
          </a:prstGeom>
          <a:solidFill>
            <a:srgbClr val="6095F2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3" name="Téglalap 222"/>
          <p:cNvSpPr>
            <a:spLocks noChangeAspect="1"/>
          </p:cNvSpPr>
          <p:nvPr/>
        </p:nvSpPr>
        <p:spPr>
          <a:xfrm rot="1696272" flipH="1">
            <a:off x="9165307" y="3083063"/>
            <a:ext cx="302951" cy="357146"/>
          </a:xfrm>
          <a:prstGeom prst="rect">
            <a:avLst/>
          </a:prstGeom>
          <a:solidFill>
            <a:srgbClr val="2E73EE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6" name="Téglalap 225"/>
          <p:cNvSpPr>
            <a:spLocks noChangeAspect="1"/>
          </p:cNvSpPr>
          <p:nvPr/>
        </p:nvSpPr>
        <p:spPr>
          <a:xfrm rot="19841669" flipH="1">
            <a:off x="7543883" y="3596847"/>
            <a:ext cx="327557" cy="307726"/>
          </a:xfrm>
          <a:prstGeom prst="rect">
            <a:avLst/>
          </a:prstGeom>
          <a:solidFill>
            <a:srgbClr val="8634E0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7" name="Téglalap 226"/>
          <p:cNvSpPr>
            <a:spLocks noChangeAspect="1"/>
          </p:cNvSpPr>
          <p:nvPr/>
        </p:nvSpPr>
        <p:spPr>
          <a:xfrm rot="20690160" flipH="1">
            <a:off x="7926318" y="3424267"/>
            <a:ext cx="195791" cy="331742"/>
          </a:xfrm>
          <a:prstGeom prst="rect">
            <a:avLst/>
          </a:prstGeom>
          <a:solidFill>
            <a:srgbClr val="9B59E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8" name="Téglalap 227"/>
          <p:cNvSpPr>
            <a:spLocks noChangeAspect="1"/>
          </p:cNvSpPr>
          <p:nvPr/>
        </p:nvSpPr>
        <p:spPr>
          <a:xfrm rot="21344859" flipH="1">
            <a:off x="8169465" y="3386789"/>
            <a:ext cx="195791" cy="292587"/>
          </a:xfrm>
          <a:prstGeom prst="rect">
            <a:avLst/>
          </a:prstGeom>
          <a:solidFill>
            <a:srgbClr val="9B59E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9" name="Téglalap 228"/>
          <p:cNvSpPr>
            <a:spLocks noChangeAspect="1"/>
          </p:cNvSpPr>
          <p:nvPr/>
        </p:nvSpPr>
        <p:spPr>
          <a:xfrm rot="799138" flipH="1">
            <a:off x="8457750" y="3361886"/>
            <a:ext cx="205179" cy="342392"/>
          </a:xfrm>
          <a:prstGeom prst="rect">
            <a:avLst/>
          </a:prstGeom>
          <a:solidFill>
            <a:srgbClr val="9B59E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0" name="Téglalap 229"/>
          <p:cNvSpPr>
            <a:spLocks noChangeAspect="1"/>
          </p:cNvSpPr>
          <p:nvPr/>
        </p:nvSpPr>
        <p:spPr>
          <a:xfrm rot="1201605" flipH="1">
            <a:off x="8754149" y="3468396"/>
            <a:ext cx="187166" cy="209110"/>
          </a:xfrm>
          <a:prstGeom prst="rect">
            <a:avLst/>
          </a:prstGeom>
          <a:solidFill>
            <a:srgbClr val="8634E0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1" name="Téglalap 230"/>
          <p:cNvSpPr>
            <a:spLocks noChangeAspect="1"/>
          </p:cNvSpPr>
          <p:nvPr/>
        </p:nvSpPr>
        <p:spPr>
          <a:xfrm rot="2119186" flipH="1">
            <a:off x="8999152" y="3559289"/>
            <a:ext cx="235771" cy="280434"/>
          </a:xfrm>
          <a:prstGeom prst="rect">
            <a:avLst/>
          </a:prstGeom>
          <a:solidFill>
            <a:srgbClr val="9B59E6"/>
          </a:solidFill>
          <a:ln>
            <a:noFill/>
          </a:ln>
          <a:effectLst>
            <a:innerShdw blurRad="12700">
              <a:srgbClr val="C00000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4" name="Lekerekített téglalap 233"/>
          <p:cNvSpPr/>
          <p:nvPr/>
        </p:nvSpPr>
        <p:spPr>
          <a:xfrm>
            <a:off x="523710" y="1786449"/>
            <a:ext cx="3877544" cy="4525260"/>
          </a:xfrm>
          <a:prstGeom prst="roundRect">
            <a:avLst/>
          </a:prstGeom>
          <a:solidFill>
            <a:srgbClr val="9B59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hu-HU" dirty="0" smtClean="0">
                <a:solidFill>
                  <a:schemeClr val="bg1"/>
                </a:solidFill>
              </a:rPr>
              <a:t>A sablon segítségével vágd ki az alapot </a:t>
            </a:r>
            <a:r>
              <a:rPr lang="hu-HU" dirty="0" smtClean="0">
                <a:solidFill>
                  <a:schemeClr val="bg1"/>
                </a:solidFill>
              </a:rPr>
              <a:t>egy kartondobozból</a:t>
            </a:r>
            <a:r>
              <a:rPr lang="hu-HU" dirty="0" smtClean="0">
                <a:solidFill>
                  <a:schemeClr val="bg1"/>
                </a:solidFill>
              </a:rPr>
              <a:t>!</a:t>
            </a:r>
          </a:p>
          <a:p>
            <a:pPr marL="342900" indent="-342900">
              <a:buAutoNum type="arabicPeriod"/>
            </a:pPr>
            <a:r>
              <a:rPr lang="hu-HU" dirty="0" smtClean="0">
                <a:solidFill>
                  <a:schemeClr val="bg1"/>
                </a:solidFill>
              </a:rPr>
              <a:t>Vágj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smtClean="0">
                <a:solidFill>
                  <a:schemeClr val="bg1"/>
                </a:solidFill>
              </a:rPr>
              <a:t>kis darabokra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smtClean="0">
                <a:solidFill>
                  <a:schemeClr val="bg1"/>
                </a:solidFill>
              </a:rPr>
              <a:t>színes papírokat a szivárvány színei </a:t>
            </a:r>
            <a:r>
              <a:rPr lang="hu-HU" dirty="0" smtClean="0">
                <a:solidFill>
                  <a:schemeClr val="bg1"/>
                </a:solidFill>
              </a:rPr>
              <a:t>szerint! (Ha nincs megfelelő színű lapod, akkor színezz, vagy fess!)</a:t>
            </a:r>
            <a:endParaRPr lang="hu-HU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hu-HU" dirty="0" smtClean="0">
                <a:solidFill>
                  <a:schemeClr val="bg1"/>
                </a:solidFill>
              </a:rPr>
              <a:t>Ragaszd fel a kis darabokat a kartonra</a:t>
            </a:r>
            <a:r>
              <a:rPr lang="hu-HU" dirty="0" smtClean="0">
                <a:solidFill>
                  <a:schemeClr val="bg1"/>
                </a:solidFill>
              </a:rPr>
              <a:t>!</a:t>
            </a:r>
            <a:endParaRPr lang="hu-HU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hu-HU" dirty="0" smtClean="0">
                <a:solidFill>
                  <a:schemeClr val="bg1"/>
                </a:solidFill>
              </a:rPr>
              <a:t>Fűzz madzagot a megjelölt helyre</a:t>
            </a:r>
            <a:r>
              <a:rPr lang="hu-HU" dirty="0" smtClean="0">
                <a:solidFill>
                  <a:schemeClr val="bg1"/>
                </a:solidFill>
              </a:rPr>
              <a:t>!</a:t>
            </a:r>
          </a:p>
          <a:p>
            <a:pPr marL="342900" indent="-342900">
              <a:buAutoNum type="arabicPeriod"/>
            </a:pPr>
            <a:r>
              <a:rPr lang="hu-HU" dirty="0" smtClean="0">
                <a:solidFill>
                  <a:schemeClr val="bg1"/>
                </a:solidFill>
              </a:rPr>
              <a:t>Tedd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smtClean="0">
                <a:solidFill>
                  <a:schemeClr val="bg1"/>
                </a:solidFill>
              </a:rPr>
              <a:t>ki a falra, és emlékezz rá, hogy Isten szövetséget kötött!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07" name="Lekerekített téglalap 206"/>
          <p:cNvSpPr/>
          <p:nvPr/>
        </p:nvSpPr>
        <p:spPr>
          <a:xfrm>
            <a:off x="7521300" y="4325165"/>
            <a:ext cx="1835419" cy="2234163"/>
          </a:xfrm>
          <a:prstGeom prst="roundRect">
            <a:avLst/>
          </a:prstGeom>
          <a:solidFill>
            <a:srgbClr val="F48F1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Szorgalmi feladat:</a:t>
            </a:r>
          </a:p>
          <a:p>
            <a:pPr algn="ctr"/>
            <a:r>
              <a:rPr lang="hu-HU" dirty="0" smtClean="0">
                <a:solidFill>
                  <a:schemeClr val="bg1"/>
                </a:solidFill>
              </a:rPr>
              <a:t>Írd az anyamondást egy lapra, és ragaszd fel a szivárványra!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16" name="Lekerekített téglalap 215"/>
          <p:cNvSpPr/>
          <p:nvPr/>
        </p:nvSpPr>
        <p:spPr>
          <a:xfrm>
            <a:off x="6665432" y="2288606"/>
            <a:ext cx="3484790" cy="125010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2E73EE"/>
                </a:solidFill>
              </a:rPr>
              <a:t>Ez </a:t>
            </a:r>
            <a:r>
              <a:rPr lang="hu-HU" dirty="0" smtClean="0">
                <a:solidFill>
                  <a:srgbClr val="2E73EE"/>
                </a:solidFill>
              </a:rPr>
              <a:t>a jele a szövetségnek, amelyet most én szerzek veletek.</a:t>
            </a:r>
          </a:p>
          <a:p>
            <a:pPr algn="ctr"/>
            <a:r>
              <a:rPr lang="hu-HU" sz="1600" dirty="0" smtClean="0">
                <a:solidFill>
                  <a:srgbClr val="2E73EE"/>
                </a:solidFill>
              </a:rPr>
              <a:t>1Mózes 9,12</a:t>
            </a:r>
            <a:endParaRPr lang="hu-HU" sz="1600" dirty="0">
              <a:solidFill>
                <a:srgbClr val="2E73EE"/>
              </a:solidFill>
            </a:endParaRPr>
          </a:p>
        </p:txBody>
      </p:sp>
      <p:pic>
        <p:nvPicPr>
          <p:cNvPr id="208" name="Kép 2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"/>
            <a:ext cx="1367036" cy="1368000"/>
          </a:xfrm>
          <a:prstGeom prst="rect">
            <a:avLst/>
          </a:prstGeom>
        </p:spPr>
      </p:pic>
      <p:pic>
        <p:nvPicPr>
          <p:cNvPr id="219" name="Kép 2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036" y="501"/>
            <a:ext cx="1373926" cy="1368000"/>
          </a:xfrm>
          <a:prstGeom prst="rect">
            <a:avLst/>
          </a:prstGeom>
        </p:spPr>
      </p:pic>
      <p:sp>
        <p:nvSpPr>
          <p:cNvPr id="224" name="Lekerekített téglalap 223"/>
          <p:cNvSpPr/>
          <p:nvPr/>
        </p:nvSpPr>
        <p:spPr>
          <a:xfrm>
            <a:off x="2872803" y="236941"/>
            <a:ext cx="3877544" cy="748607"/>
          </a:xfrm>
          <a:prstGeom prst="roundRect">
            <a:avLst/>
          </a:prstGeom>
          <a:solidFill>
            <a:srgbClr val="9B59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Az elkészítés menete:</a:t>
            </a:r>
            <a:endParaRPr lang="hu-H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7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1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3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4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6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8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9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1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3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4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6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7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8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9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10"/>
                            </p:stCondLst>
                            <p:childTnLst>
                              <p:par>
                                <p:cTn id="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20"/>
                            </p:stCondLst>
                            <p:childTnLst>
                              <p:par>
                                <p:cTn id="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3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40"/>
                            </p:stCondLst>
                            <p:childTnLst>
                              <p:par>
                                <p:cTn id="1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"/>
                            </p:stCondLst>
                            <p:childTnLst>
                              <p:par>
                                <p:cTn id="1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60"/>
                            </p:stCondLst>
                            <p:childTnLst>
                              <p:par>
                                <p:cTn id="1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70"/>
                            </p:stCondLst>
                            <p:childTnLst>
                              <p:par>
                                <p:cTn id="1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80"/>
                            </p:stCondLst>
                            <p:childTnLst>
                              <p:par>
                                <p:cTn id="1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90"/>
                            </p:stCondLst>
                            <p:childTnLst>
                              <p:par>
                                <p:cTn id="1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800"/>
                            </p:stCondLst>
                            <p:childTnLst>
                              <p:par>
                                <p:cTn id="1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810"/>
                            </p:stCondLst>
                            <p:childTnLst>
                              <p:par>
                                <p:cTn id="1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1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1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20"/>
                            </p:stCondLst>
                            <p:childTnLst>
                              <p:par>
                                <p:cTn id="1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830"/>
                            </p:stCondLst>
                            <p:childTnLst>
                              <p:par>
                                <p:cTn id="1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1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1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840"/>
                            </p:stCondLst>
                            <p:childTnLst>
                              <p:par>
                                <p:cTn id="1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850"/>
                            </p:stCondLst>
                            <p:childTnLst>
                              <p:par>
                                <p:cTn id="1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860"/>
                            </p:stCondLst>
                            <p:childTnLst>
                              <p:par>
                                <p:cTn id="1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870"/>
                            </p:stCondLst>
                            <p:childTnLst>
                              <p:par>
                                <p:cTn id="1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1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1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880"/>
                            </p:stCondLst>
                            <p:childTnLst>
                              <p:par>
                                <p:cTn id="1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890"/>
                            </p:stCondLst>
                            <p:childTnLst>
                              <p:par>
                                <p:cTn id="2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900"/>
                            </p:stCondLst>
                            <p:childTnLst>
                              <p:par>
                                <p:cTn id="2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1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1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910"/>
                            </p:stCondLst>
                            <p:childTnLst>
                              <p:par>
                                <p:cTn id="2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920"/>
                            </p:stCondLst>
                            <p:childTnLst>
                              <p:par>
                                <p:cTn id="2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1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1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930"/>
                            </p:stCondLst>
                            <p:childTnLst>
                              <p:par>
                                <p:cTn id="2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1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1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940"/>
                            </p:stCondLst>
                            <p:childTnLst>
                              <p:par>
                                <p:cTn id="2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1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1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950"/>
                            </p:stCondLst>
                            <p:childTnLst>
                              <p:par>
                                <p:cTn id="2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1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1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960"/>
                            </p:stCondLst>
                            <p:childTnLst>
                              <p:par>
                                <p:cTn id="2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1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1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970"/>
                            </p:stCondLst>
                            <p:childTnLst>
                              <p:par>
                                <p:cTn id="2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1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1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980"/>
                            </p:stCondLst>
                            <p:childTnLst>
                              <p:par>
                                <p:cTn id="2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990"/>
                            </p:stCondLst>
                            <p:childTnLst>
                              <p:par>
                                <p:cTn id="2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1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1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1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1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010"/>
                            </p:stCondLst>
                            <p:childTnLst>
                              <p:par>
                                <p:cTn id="2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1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1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020"/>
                            </p:stCondLst>
                            <p:childTnLst>
                              <p:par>
                                <p:cTn id="2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1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1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030"/>
                            </p:stCondLst>
                            <p:childTnLst>
                              <p:par>
                                <p:cTn id="2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1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1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40"/>
                            </p:stCondLst>
                            <p:childTnLst>
                              <p:par>
                                <p:cTn id="2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1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1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50"/>
                            </p:stCondLst>
                            <p:childTnLst>
                              <p:par>
                                <p:cTn id="2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1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1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60"/>
                            </p:stCondLst>
                            <p:childTnLst>
                              <p:par>
                                <p:cTn id="2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1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1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070"/>
                            </p:stCondLst>
                            <p:childTnLst>
                              <p:par>
                                <p:cTn id="2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2" dur="1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1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080"/>
                            </p:stCondLst>
                            <p:childTnLst>
                              <p:par>
                                <p:cTn id="2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1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1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090"/>
                            </p:stCondLst>
                            <p:childTnLst>
                              <p:par>
                                <p:cTn id="3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2" dur="1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1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100"/>
                            </p:stCondLst>
                            <p:childTnLst>
                              <p:par>
                                <p:cTn id="3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1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1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110"/>
                            </p:stCondLst>
                            <p:childTnLst>
                              <p:par>
                                <p:cTn id="3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2" dur="1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1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120"/>
                            </p:stCondLst>
                            <p:childTnLst>
                              <p:par>
                                <p:cTn id="3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1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1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130"/>
                            </p:stCondLst>
                            <p:childTnLst>
                              <p:par>
                                <p:cTn id="3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2" dur="1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1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140"/>
                            </p:stCondLst>
                            <p:childTnLst>
                              <p:par>
                                <p:cTn id="3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1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1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150"/>
                            </p:stCondLst>
                            <p:childTnLst>
                              <p:par>
                                <p:cTn id="3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2" dur="1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1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60"/>
                            </p:stCondLst>
                            <p:childTnLst>
                              <p:par>
                                <p:cTn id="3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1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1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70"/>
                            </p:stCondLst>
                            <p:childTnLst>
                              <p:par>
                                <p:cTn id="3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2" dur="1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1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80"/>
                            </p:stCondLst>
                            <p:childTnLst>
                              <p:par>
                                <p:cTn id="3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7" dur="1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1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90"/>
                            </p:stCondLst>
                            <p:childTnLst>
                              <p:par>
                                <p:cTn id="3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2" dur="1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1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200"/>
                            </p:stCondLst>
                            <p:childTnLst>
                              <p:par>
                                <p:cTn id="3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1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1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210"/>
                            </p:stCondLst>
                            <p:childTnLst>
                              <p:par>
                                <p:cTn id="3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2" dur="1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1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20"/>
                            </p:stCondLst>
                            <p:childTnLst>
                              <p:par>
                                <p:cTn id="3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1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1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230"/>
                            </p:stCondLst>
                            <p:childTnLst>
                              <p:par>
                                <p:cTn id="3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2" dur="1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3" dur="1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40"/>
                            </p:stCondLst>
                            <p:childTnLst>
                              <p:par>
                                <p:cTn id="3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7" dur="1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1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50"/>
                            </p:stCondLst>
                            <p:childTnLst>
                              <p:par>
                                <p:cTn id="3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2" dur="1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1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60"/>
                            </p:stCondLst>
                            <p:childTnLst>
                              <p:par>
                                <p:cTn id="3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7" dur="1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1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0"/>
                            </p:stCondLst>
                            <p:childTnLst>
                              <p:par>
                                <p:cTn id="3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2" dur="1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1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80"/>
                            </p:stCondLst>
                            <p:childTnLst>
                              <p:par>
                                <p:cTn id="3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7" dur="1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1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90"/>
                            </p:stCondLst>
                            <p:childTnLst>
                              <p:par>
                                <p:cTn id="4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2" dur="1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3" dur="1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00"/>
                            </p:stCondLst>
                            <p:childTnLst>
                              <p:par>
                                <p:cTn id="4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1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1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10"/>
                            </p:stCondLst>
                            <p:childTnLst>
                              <p:par>
                                <p:cTn id="4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2" dur="1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1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20"/>
                            </p:stCondLst>
                            <p:childTnLst>
                              <p:par>
                                <p:cTn id="4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7" dur="1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1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30"/>
                            </p:stCondLst>
                            <p:childTnLst>
                              <p:par>
                                <p:cTn id="4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2" dur="1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1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40"/>
                            </p:stCondLst>
                            <p:childTnLst>
                              <p:par>
                                <p:cTn id="4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7" dur="1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1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350"/>
                            </p:stCondLst>
                            <p:childTnLst>
                              <p:par>
                                <p:cTn id="4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2" dur="1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3" dur="1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60"/>
                            </p:stCondLst>
                            <p:childTnLst>
                              <p:par>
                                <p:cTn id="4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1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8" dur="1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70"/>
                            </p:stCondLst>
                            <p:childTnLst>
                              <p:par>
                                <p:cTn id="4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2" dur="1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1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380"/>
                            </p:stCondLst>
                            <p:childTnLst>
                              <p:par>
                                <p:cTn id="4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7" dur="1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8" dur="1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90"/>
                            </p:stCondLst>
                            <p:childTnLst>
                              <p:par>
                                <p:cTn id="4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2" dur="1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3" dur="1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7" dur="1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8" dur="1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10"/>
                            </p:stCondLst>
                            <p:childTnLst>
                              <p:par>
                                <p:cTn id="4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2" dur="1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3" dur="1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20"/>
                            </p:stCondLst>
                            <p:childTnLst>
                              <p:par>
                                <p:cTn id="4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7" dur="1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1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30"/>
                            </p:stCondLst>
                            <p:childTnLst>
                              <p:par>
                                <p:cTn id="4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2" dur="1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3" dur="1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440"/>
                            </p:stCondLst>
                            <p:childTnLst>
                              <p:par>
                                <p:cTn id="4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7" dur="1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8" dur="1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50"/>
                            </p:stCondLst>
                            <p:childTnLst>
                              <p:par>
                                <p:cTn id="4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1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3" dur="1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460"/>
                            </p:stCondLst>
                            <p:childTnLst>
                              <p:par>
                                <p:cTn id="4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7" dur="1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8" dur="1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470"/>
                            </p:stCondLst>
                            <p:childTnLst>
                              <p:par>
                                <p:cTn id="4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2" dur="1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3" dur="1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480"/>
                            </p:stCondLst>
                            <p:childTnLst>
                              <p:par>
                                <p:cTn id="4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7" dur="1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8" dur="1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490"/>
                            </p:stCondLst>
                            <p:childTnLst>
                              <p:par>
                                <p:cTn id="5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2" dur="1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3" dur="1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500"/>
                            </p:stCondLst>
                            <p:childTnLst>
                              <p:par>
                                <p:cTn id="5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7" dur="1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8" dur="1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10"/>
                            </p:stCondLst>
                            <p:childTnLst>
                              <p:par>
                                <p:cTn id="5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2" dur="1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3" dur="1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520"/>
                            </p:stCondLst>
                            <p:childTnLst>
                              <p:par>
                                <p:cTn id="5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1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8" dur="1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530"/>
                            </p:stCondLst>
                            <p:childTnLst>
                              <p:par>
                                <p:cTn id="5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2" dur="1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1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540"/>
                            </p:stCondLst>
                            <p:childTnLst>
                              <p:par>
                                <p:cTn id="5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7" dur="1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8" dur="1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550"/>
                            </p:stCondLst>
                            <p:childTnLst>
                              <p:par>
                                <p:cTn id="5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2" dur="1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3" dur="1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560"/>
                            </p:stCondLst>
                            <p:childTnLst>
                              <p:par>
                                <p:cTn id="5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7" dur="1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8" dur="1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570"/>
                            </p:stCondLst>
                            <p:childTnLst>
                              <p:par>
                                <p:cTn id="5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2" dur="1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1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80"/>
                            </p:stCondLst>
                            <p:childTnLst>
                              <p:par>
                                <p:cTn id="5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7" dur="1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8" dur="1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590"/>
                            </p:stCondLst>
                            <p:childTnLst>
                              <p:par>
                                <p:cTn id="5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2" dur="1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3" dur="1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600"/>
                            </p:stCondLst>
                            <p:childTnLst>
                              <p:par>
                                <p:cTn id="5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7" dur="1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8" dur="1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610"/>
                            </p:stCondLst>
                            <p:childTnLst>
                              <p:par>
                                <p:cTn id="5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2" dur="1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3" dur="1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620"/>
                            </p:stCondLst>
                            <p:childTnLst>
                              <p:par>
                                <p:cTn id="5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7" dur="1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8" dur="1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630"/>
                            </p:stCondLst>
                            <p:childTnLst>
                              <p:par>
                                <p:cTn id="5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2" dur="1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3" dur="1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640"/>
                            </p:stCondLst>
                            <p:childTnLst>
                              <p:par>
                                <p:cTn id="5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7" dur="1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8" dur="1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650"/>
                            </p:stCondLst>
                            <p:childTnLst>
                              <p:par>
                                <p:cTn id="5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2" dur="1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3" dur="1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660"/>
                            </p:stCondLst>
                            <p:childTnLst>
                              <p:par>
                                <p:cTn id="5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7" dur="1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8" dur="1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670"/>
                            </p:stCondLst>
                            <p:childTnLst>
                              <p:par>
                                <p:cTn id="5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2" dur="1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3" dur="1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680"/>
                            </p:stCondLst>
                            <p:childTnLst>
                              <p:par>
                                <p:cTn id="5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7" dur="1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8" dur="1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690"/>
                            </p:stCondLst>
                            <p:childTnLst>
                              <p:par>
                                <p:cTn id="6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2" dur="1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3" dur="1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700"/>
                            </p:stCondLst>
                            <p:childTnLst>
                              <p:par>
                                <p:cTn id="6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7" dur="1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8" dur="1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1710"/>
                            </p:stCondLst>
                            <p:childTnLst>
                              <p:par>
                                <p:cTn id="6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2" dur="1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3" dur="1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1720"/>
                            </p:stCondLst>
                            <p:childTnLst>
                              <p:par>
                                <p:cTn id="6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7" dur="1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8" dur="1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730"/>
                            </p:stCondLst>
                            <p:childTnLst>
                              <p:par>
                                <p:cTn id="6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2" dur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3" dur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1740"/>
                            </p:stCondLst>
                            <p:childTnLst>
                              <p:par>
                                <p:cTn id="6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7" dur="1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8" dur="1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1750"/>
                            </p:stCondLst>
                            <p:childTnLst>
                              <p:par>
                                <p:cTn id="6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2" dur="1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3" dur="1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1760"/>
                            </p:stCondLst>
                            <p:childTnLst>
                              <p:par>
                                <p:cTn id="6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7" dur="1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8" dur="1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1770"/>
                            </p:stCondLst>
                            <p:childTnLst>
                              <p:par>
                                <p:cTn id="6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2" dur="1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3" dur="1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1780"/>
                            </p:stCondLst>
                            <p:childTnLst>
                              <p:par>
                                <p:cTn id="6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7" dur="1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8" dur="1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1790"/>
                            </p:stCondLst>
                            <p:childTnLst>
                              <p:par>
                                <p:cTn id="6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2" dur="1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3" dur="1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1800"/>
                            </p:stCondLst>
                            <p:childTnLst>
                              <p:par>
                                <p:cTn id="6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7" dur="1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8" dur="1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1810"/>
                            </p:stCondLst>
                            <p:childTnLst>
                              <p:par>
                                <p:cTn id="6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2" dur="1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3" dur="1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1820"/>
                            </p:stCondLst>
                            <p:childTnLst>
                              <p:par>
                                <p:cTn id="6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7" dur="1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8" dur="1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1830"/>
                            </p:stCondLst>
                            <p:childTnLst>
                              <p:par>
                                <p:cTn id="6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2" dur="1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3" dur="1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1840"/>
                            </p:stCondLst>
                            <p:childTnLst>
                              <p:par>
                                <p:cTn id="6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7" dur="1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8" dur="1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1850"/>
                            </p:stCondLst>
                            <p:childTnLst>
                              <p:par>
                                <p:cTn id="6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2" dur="1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3" dur="1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1860"/>
                            </p:stCondLst>
                            <p:childTnLst>
                              <p:par>
                                <p:cTn id="6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7" dur="1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8" dur="1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1870"/>
                            </p:stCondLst>
                            <p:childTnLst>
                              <p:par>
                                <p:cTn id="6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2" dur="1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3" dur="1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1880"/>
                            </p:stCondLst>
                            <p:childTnLst>
                              <p:par>
                                <p:cTn id="6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7" dur="1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8" dur="1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1890"/>
                            </p:stCondLst>
                            <p:childTnLst>
                              <p:par>
                                <p:cTn id="7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2" dur="1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3" dur="1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1900"/>
                            </p:stCondLst>
                            <p:childTnLst>
                              <p:par>
                                <p:cTn id="7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7" dur="1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8" dur="1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1910"/>
                            </p:stCondLst>
                            <p:childTnLst>
                              <p:par>
                                <p:cTn id="7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2" dur="1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3" dur="1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1920"/>
                            </p:stCondLst>
                            <p:childTnLst>
                              <p:par>
                                <p:cTn id="7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7" dur="1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8" dur="1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1930"/>
                            </p:stCondLst>
                            <p:childTnLst>
                              <p:par>
                                <p:cTn id="7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2" dur="1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3" dur="1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1940"/>
                            </p:stCondLst>
                            <p:childTnLst>
                              <p:par>
                                <p:cTn id="7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7" dur="1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8" dur="1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1950"/>
                            </p:stCondLst>
                            <p:childTnLst>
                              <p:par>
                                <p:cTn id="7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2" dur="1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3" dur="1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1960"/>
                            </p:stCondLst>
                            <p:childTnLst>
                              <p:par>
                                <p:cTn id="7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7" dur="1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8" dur="1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1970"/>
                            </p:stCondLst>
                            <p:childTnLst>
                              <p:par>
                                <p:cTn id="7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2" dur="1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3" dur="1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1980"/>
                            </p:stCondLst>
                            <p:childTnLst>
                              <p:par>
                                <p:cTn id="7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7" dur="1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8" dur="1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1990"/>
                            </p:stCondLst>
                            <p:childTnLst>
                              <p:par>
                                <p:cTn id="7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2" dur="1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3" dur="1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7" dur="1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8" dur="1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2010"/>
                            </p:stCondLst>
                            <p:childTnLst>
                              <p:par>
                                <p:cTn id="7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2" dur="1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3" dur="1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020"/>
                            </p:stCondLst>
                            <p:childTnLst>
                              <p:par>
                                <p:cTn id="7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7" dur="1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1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9" fill="hold">
                      <p:stCondLst>
                        <p:cond delay="indefinite"/>
                      </p:stCondLst>
                      <p:childTnLst>
                        <p:par>
                          <p:cTn id="770" fill="hold">
                            <p:stCondLst>
                              <p:cond delay="0"/>
                            </p:stCondLst>
                            <p:childTnLst>
                              <p:par>
                                <p:cTn id="7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5" fill="hold">
                      <p:stCondLst>
                        <p:cond delay="indefinite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0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7" grpId="0" animBg="1"/>
      <p:bldP spid="218" grpId="0" animBg="1"/>
      <p:bldP spid="220" grpId="0" animBg="1"/>
      <p:bldP spid="221" grpId="0" animBg="1"/>
      <p:bldP spid="222" grpId="0" animBg="1"/>
      <p:bldP spid="223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07" grpId="0" animBg="1"/>
      <p:bldP spid="216" grpId="0" animBg="1"/>
      <p:bldP spid="2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8"/>
            <a:ext cx="175396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965097" y="351277"/>
            <a:ext cx="9552453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7" name="Ellipszis 6"/>
          <p:cNvSpPr>
            <a:spLocks noChangeAspect="1"/>
          </p:cNvSpPr>
          <p:nvPr/>
        </p:nvSpPr>
        <p:spPr>
          <a:xfrm>
            <a:off x="7999423" y="2100860"/>
            <a:ext cx="3837443" cy="3837443"/>
          </a:xfrm>
          <a:prstGeom prst="ellipse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318737" y="3419506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Kedves Hittanos! </a:t>
            </a:r>
          </a:p>
          <a:p>
            <a:pPr algn="ctr">
              <a:defRPr/>
            </a:pPr>
            <a:r>
              <a:rPr 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Várunk a következő </a:t>
            </a:r>
            <a:r>
              <a:rPr lang="hu-HU" sz="2400">
                <a:solidFill>
                  <a:prstClr val="black"/>
                </a:solidFill>
                <a:cs typeface="Arial" panose="020B0604020202020204" pitchFamily="34" charset="0"/>
              </a:rPr>
              <a:t>digitális </a:t>
            </a:r>
            <a:r>
              <a:rPr lang="hu-HU" sz="2400" smtClean="0">
                <a:solidFill>
                  <a:prstClr val="black"/>
                </a:solidFill>
                <a:cs typeface="Arial" panose="020B0604020202020204" pitchFamily="34" charset="0"/>
              </a:rPr>
              <a:t>tanévben is!</a:t>
            </a:r>
            <a:endParaRPr lang="hu-HU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5097" y="1364543"/>
            <a:ext cx="53283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3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0E6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854836" y="2524021"/>
            <a:ext cx="3600000" cy="3600001"/>
            <a:chOff x="5725765" y="-1726033"/>
            <a:chExt cx="3934395" cy="37276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Ellipszis 9"/>
            <p:cNvSpPr>
              <a:spLocks noChangeAspect="1"/>
            </p:cNvSpPr>
            <p:nvPr/>
          </p:nvSpPr>
          <p:spPr>
            <a:xfrm>
              <a:off x="5725765" y="-1726033"/>
              <a:ext cx="3934395" cy="3727683"/>
            </a:xfrm>
            <a:prstGeom prst="ellipse">
              <a:avLst/>
            </a:prstGeom>
            <a:solidFill>
              <a:srgbClr val="FFFFFF"/>
            </a:solidFill>
            <a:ln w="44450">
              <a:noFill/>
            </a:ln>
            <a:effectLst>
              <a:innerShdw blurRad="571500">
                <a:schemeClr val="bg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2000" dirty="0">
                <a:solidFill>
                  <a:srgbClr val="0AB6B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églalap 4"/>
            <p:cNvSpPr>
              <a:spLocks noChangeArrowheads="1"/>
            </p:cNvSpPr>
            <p:nvPr/>
          </p:nvSpPr>
          <p:spPr bwMode="auto">
            <a:xfrm>
              <a:off x="5725765" y="-1017272"/>
              <a:ext cx="3881409" cy="277262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400050"/>
            </a:sp3d>
            <a:extLst/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chemeClr val="accent4">
                      <a:lumMod val="75000"/>
                    </a:schemeClr>
                  </a:solidFill>
                  <a:effectLst/>
                  <a:cs typeface="Arial" panose="020B0604020202020204" pitchFamily="34" charset="0"/>
                </a:rPr>
                <a:t>Kedves Szülők!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chemeClr val="accent4">
                      <a:lumMod val="75000"/>
                    </a:schemeClr>
                  </a:solidFill>
                  <a:effectLst/>
                  <a:cs typeface="Arial" panose="020B0604020202020204" pitchFamily="34" charset="0"/>
                </a:rPr>
                <a:t>Köszönjük </a:t>
              </a:r>
              <a:r>
                <a:rPr lang="hu-HU" altLang="hu-HU" sz="2800" dirty="0" smtClean="0">
                  <a:solidFill>
                    <a:schemeClr val="accent4">
                      <a:lumMod val="75000"/>
                    </a:schemeClr>
                  </a:solidFill>
                  <a:effectLst/>
                  <a:cs typeface="Arial" panose="020B0604020202020204" pitchFamily="34" charset="0"/>
                </a:rPr>
                <a:t>a segítségüket</a:t>
              </a:r>
              <a:r>
                <a:rPr lang="hu-HU" altLang="hu-HU" sz="2800" dirty="0">
                  <a:solidFill>
                    <a:schemeClr val="accent4">
                      <a:lumMod val="75000"/>
                    </a:schemeClr>
                  </a:solidFill>
                  <a:effectLst/>
                  <a:cs typeface="Arial" panose="020B0604020202020204" pitchFamily="34" charset="0"/>
                </a:rPr>
                <a:t>!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chemeClr val="accent4">
                      <a:lumMod val="75000"/>
                    </a:schemeClr>
                  </a:solidFill>
                  <a:effectLst/>
                  <a:cs typeface="Arial" panose="020B0604020202020204" pitchFamily="34" charset="0"/>
                </a:rPr>
                <a:t>Isten áldását </a:t>
              </a:r>
              <a:r>
                <a:rPr lang="hu-HU" altLang="hu-HU" sz="2800" dirty="0" smtClean="0">
                  <a:solidFill>
                    <a:schemeClr val="accent4">
                      <a:lumMod val="75000"/>
                    </a:schemeClr>
                  </a:solidFill>
                  <a:effectLst/>
                  <a:cs typeface="Arial" panose="020B0604020202020204" pitchFamily="34" charset="0"/>
                </a:rPr>
                <a:t>kívánjuk ezzel </a:t>
              </a:r>
              <a:r>
                <a:rPr lang="hu-HU" altLang="hu-HU" sz="2800" dirty="0">
                  <a:solidFill>
                    <a:schemeClr val="accent4">
                      <a:lumMod val="75000"/>
                    </a:schemeClr>
                  </a:solidFill>
                  <a:effectLst/>
                  <a:cs typeface="Arial" panose="020B0604020202020204" pitchFamily="34" charset="0"/>
                </a:rPr>
                <a:t>az Igével!</a:t>
              </a:r>
            </a:p>
          </p:txBody>
        </p:sp>
      </p:grp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6050068" y="2646147"/>
            <a:ext cx="510219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hu-HU" sz="4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„Jóságod </a:t>
            </a:r>
            <a:r>
              <a:rPr lang="hu-HU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és szereteted kísér életem minden </a:t>
            </a:r>
            <a:r>
              <a:rPr lang="hu-HU" sz="4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napján.” </a:t>
            </a:r>
            <a:r>
              <a:rPr lang="hu-HU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(Zsoltárok 23,4) </a:t>
            </a:r>
          </a:p>
        </p:txBody>
      </p:sp>
      <p:sp>
        <p:nvSpPr>
          <p:cNvPr id="6" name="Téglalap 5"/>
          <p:cNvSpPr/>
          <p:nvPr/>
        </p:nvSpPr>
        <p:spPr>
          <a:xfrm>
            <a:off x="5472747" y="1021611"/>
            <a:ext cx="62568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6000" dirty="0">
                <a:solidFill>
                  <a:schemeClr val="bg1"/>
                </a:solidFill>
                <a:cs typeface="Arial" panose="020B0604020202020204" pitchFamily="34" charset="0"/>
              </a:rPr>
              <a:t>Áldás, békesség! </a:t>
            </a:r>
          </a:p>
        </p:txBody>
      </p:sp>
    </p:spTree>
    <p:extLst>
      <p:ext uri="{BB962C8B-B14F-4D97-AF65-F5344CB8AC3E}">
        <p14:creationId xmlns:p14="http://schemas.microsoft.com/office/powerpoint/2010/main" val="30602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270234" cy="22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47" y="663522"/>
            <a:ext cx="5293179" cy="54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453744" y="2832649"/>
            <a:ext cx="5470634" cy="3231654"/>
          </a:xfrm>
          <a:prstGeom prst="rect">
            <a:avLst/>
          </a:prstGeom>
          <a:solidFill>
            <a:srgbClr val="0070C0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Áldás</a:t>
            </a: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, békesség!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Kezdd a digitális </a:t>
            </a: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hittanórát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az </a:t>
            </a: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óra eleji imádsággal</a:t>
            </a: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!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09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7585898" y="414395"/>
            <a:ext cx="45199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</a:rPr>
              <a:t>Isten gondoskodó szeretete menedéket nyújtott </a:t>
            </a:r>
            <a:r>
              <a:rPr lang="hu-HU" sz="2400" b="1" dirty="0" err="1" smtClean="0">
                <a:solidFill>
                  <a:schemeClr val="bg1"/>
                </a:solidFill>
              </a:rPr>
              <a:t>Nóénak</a:t>
            </a:r>
            <a:r>
              <a:rPr lang="hu-HU" sz="2400" b="1" dirty="0" smtClean="0">
                <a:solidFill>
                  <a:schemeClr val="bg1"/>
                </a:solidFill>
              </a:rPr>
              <a:t>, a családjának és az állatoknak. </a:t>
            </a:r>
            <a:endParaRPr lang="hu-HU" sz="2400" dirty="0">
              <a:solidFill>
                <a:schemeClr val="bg1"/>
              </a:solidFill>
            </a:endParaRPr>
          </a:p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Mit  tett </a:t>
            </a:r>
            <a:r>
              <a:rPr lang="hu-HU" sz="2400" dirty="0" err="1" smtClean="0">
                <a:solidFill>
                  <a:schemeClr val="bg1"/>
                </a:solidFill>
              </a:rPr>
              <a:t>Nóé</a:t>
            </a:r>
            <a:r>
              <a:rPr lang="hu-HU" sz="2400" dirty="0" smtClean="0">
                <a:solidFill>
                  <a:schemeClr val="bg1"/>
                </a:solidFill>
              </a:rPr>
              <a:t>, amikor ezt a gondoskodást átélte?</a:t>
            </a:r>
          </a:p>
          <a:p>
            <a:pPr algn="ctr"/>
            <a:endParaRPr lang="hu-HU" sz="2400" dirty="0" smtClean="0">
              <a:solidFill>
                <a:schemeClr val="bg1"/>
              </a:solidFill>
            </a:endParaRPr>
          </a:p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Erről is szól az ének 1. versszaka.</a:t>
            </a:r>
          </a:p>
          <a:p>
            <a:pPr algn="ctr"/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6" name="Nagy hálát adjunk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1522" y="4773862"/>
            <a:ext cx="1701574" cy="170157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161828" cy="439782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314" y="3461383"/>
            <a:ext cx="8316686" cy="339008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73862"/>
            <a:ext cx="137991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4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86" b="100000" l="0" r="100000">
                        <a14:foregroundMark x1="50666" y1="25341" x2="51598" y2="52045"/>
                        <a14:backgroundMark x1="40613" y1="26818" x2="64447" y2="21477"/>
                        <a14:backgroundMark x1="90812" y1="30682" x2="90812" y2="30682"/>
                        <a14:backgroundMark x1="35553" y1="25000" x2="33955" y2="11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750"/>
            <a:ext cx="12192000" cy="71437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Lekerekített téglalap 4"/>
          <p:cNvSpPr/>
          <p:nvPr/>
        </p:nvSpPr>
        <p:spPr>
          <a:xfrm>
            <a:off x="461770" y="87058"/>
            <a:ext cx="11414543" cy="2163253"/>
          </a:xfrm>
          <a:prstGeom prst="roundRect">
            <a:avLst/>
          </a:prstGeom>
          <a:solidFill>
            <a:srgbClr val="359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Az előző alkalommal megnézhettél </a:t>
            </a:r>
          </a:p>
          <a:p>
            <a:pPr algn="ctr"/>
            <a:r>
              <a:rPr lang="hu-HU" sz="2800" dirty="0" smtClean="0"/>
              <a:t>egy animációs kisfilmet </a:t>
            </a:r>
            <a:r>
              <a:rPr lang="hu-HU" sz="2800" dirty="0" err="1" smtClean="0"/>
              <a:t>Nóé</a:t>
            </a:r>
            <a:r>
              <a:rPr lang="hu-HU" sz="2800" dirty="0" smtClean="0"/>
              <a:t> történetéről.</a:t>
            </a:r>
          </a:p>
          <a:p>
            <a:pPr algn="ctr"/>
            <a:r>
              <a:rPr lang="hu-HU" sz="2800" dirty="0" smtClean="0"/>
              <a:t>Most nézd meg a történet végét ismét, és figyelj arra, </a:t>
            </a:r>
          </a:p>
          <a:p>
            <a:pPr algn="ctr"/>
            <a:r>
              <a:rPr lang="hu-HU" sz="2800" dirty="0" smtClean="0"/>
              <a:t>hogy mi volt </a:t>
            </a:r>
            <a:r>
              <a:rPr lang="hu-HU" sz="2800" dirty="0" err="1" smtClean="0"/>
              <a:t>Nóé</a:t>
            </a:r>
            <a:r>
              <a:rPr lang="hu-HU" sz="2800" dirty="0" smtClean="0"/>
              <a:t> első dolga, miután kijöttek a bárkából!</a:t>
            </a:r>
            <a:endParaRPr lang="hu-HU" sz="2800" dirty="0"/>
          </a:p>
        </p:txBody>
      </p:sp>
      <p:sp>
        <p:nvSpPr>
          <p:cNvPr id="4" name="Lekerekített téglalap 3">
            <a:hlinkClick r:id="rId4"/>
          </p:cNvPr>
          <p:cNvSpPr/>
          <p:nvPr/>
        </p:nvSpPr>
        <p:spPr>
          <a:xfrm>
            <a:off x="7776760" y="4914522"/>
            <a:ext cx="3375588" cy="114513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 smtClean="0"/>
              <a:t>Kattints ide!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90917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abadkézi sokszög 6"/>
          <p:cNvSpPr/>
          <p:nvPr/>
        </p:nvSpPr>
        <p:spPr>
          <a:xfrm>
            <a:off x="-43119" y="2819402"/>
            <a:ext cx="12235119" cy="4060370"/>
          </a:xfrm>
          <a:custGeom>
            <a:avLst/>
            <a:gdLst>
              <a:gd name="connsiteX0" fmla="*/ 8471289 w 12257315"/>
              <a:gd name="connsiteY0" fmla="*/ 346 h 5432666"/>
              <a:gd name="connsiteX1" fmla="*/ 8675915 w 12257315"/>
              <a:gd name="connsiteY1" fmla="*/ 695 h 5432666"/>
              <a:gd name="connsiteX2" fmla="*/ 12257315 w 12257315"/>
              <a:gd name="connsiteY2" fmla="*/ 1720638 h 5432666"/>
              <a:gd name="connsiteX3" fmla="*/ 12239538 w 12257315"/>
              <a:gd name="connsiteY3" fmla="*/ 1890595 h 5432666"/>
              <a:gd name="connsiteX4" fmla="*/ 12213772 w 12257315"/>
              <a:gd name="connsiteY4" fmla="*/ 1971558 h 5432666"/>
              <a:gd name="connsiteX5" fmla="*/ 12213772 w 12257315"/>
              <a:gd name="connsiteY5" fmla="*/ 5432666 h 5432666"/>
              <a:gd name="connsiteX6" fmla="*/ 10890 w 12257315"/>
              <a:gd name="connsiteY6" fmla="*/ 5432666 h 5432666"/>
              <a:gd name="connsiteX7" fmla="*/ 10890 w 12257315"/>
              <a:gd name="connsiteY7" fmla="*/ 1687980 h 5432666"/>
              <a:gd name="connsiteX8" fmla="*/ 41286 w 12257315"/>
              <a:gd name="connsiteY8" fmla="*/ 1687980 h 5432666"/>
              <a:gd name="connsiteX9" fmla="*/ 19090 w 12257315"/>
              <a:gd name="connsiteY9" fmla="*/ 1654153 h 5432666"/>
              <a:gd name="connsiteX10" fmla="*/ 0 w 12257315"/>
              <a:gd name="connsiteY10" fmla="*/ 1568237 h 5432666"/>
              <a:gd name="connsiteX11" fmla="*/ 8471289 w 12257315"/>
              <a:gd name="connsiteY11" fmla="*/ 346 h 5432666"/>
              <a:gd name="connsiteX0" fmla="*/ 8471289 w 12257315"/>
              <a:gd name="connsiteY0" fmla="*/ 127294 h 5559614"/>
              <a:gd name="connsiteX1" fmla="*/ 8675915 w 12257315"/>
              <a:gd name="connsiteY1" fmla="*/ 127643 h 5559614"/>
              <a:gd name="connsiteX2" fmla="*/ 12257315 w 12257315"/>
              <a:gd name="connsiteY2" fmla="*/ 1847586 h 5559614"/>
              <a:gd name="connsiteX3" fmla="*/ 12239538 w 12257315"/>
              <a:gd name="connsiteY3" fmla="*/ 2017543 h 5559614"/>
              <a:gd name="connsiteX4" fmla="*/ 12213772 w 12257315"/>
              <a:gd name="connsiteY4" fmla="*/ 2098506 h 5559614"/>
              <a:gd name="connsiteX5" fmla="*/ 12213772 w 12257315"/>
              <a:gd name="connsiteY5" fmla="*/ 5559614 h 5559614"/>
              <a:gd name="connsiteX6" fmla="*/ 10890 w 12257315"/>
              <a:gd name="connsiteY6" fmla="*/ 5559614 h 5559614"/>
              <a:gd name="connsiteX7" fmla="*/ 10890 w 12257315"/>
              <a:gd name="connsiteY7" fmla="*/ 1814928 h 5559614"/>
              <a:gd name="connsiteX8" fmla="*/ 41286 w 12257315"/>
              <a:gd name="connsiteY8" fmla="*/ 1814928 h 5559614"/>
              <a:gd name="connsiteX9" fmla="*/ 19090 w 12257315"/>
              <a:gd name="connsiteY9" fmla="*/ 1781101 h 5559614"/>
              <a:gd name="connsiteX10" fmla="*/ 0 w 12257315"/>
              <a:gd name="connsiteY10" fmla="*/ 1695185 h 5559614"/>
              <a:gd name="connsiteX11" fmla="*/ 8471289 w 12257315"/>
              <a:gd name="connsiteY11" fmla="*/ 127294 h 5559614"/>
              <a:gd name="connsiteX0" fmla="*/ 8471289 w 12239538"/>
              <a:gd name="connsiteY0" fmla="*/ 139883 h 5572203"/>
              <a:gd name="connsiteX1" fmla="*/ 8675915 w 12239538"/>
              <a:gd name="connsiteY1" fmla="*/ 140232 h 5572203"/>
              <a:gd name="connsiteX2" fmla="*/ 12239538 w 12239538"/>
              <a:gd name="connsiteY2" fmla="*/ 2030132 h 5572203"/>
              <a:gd name="connsiteX3" fmla="*/ 12213772 w 12239538"/>
              <a:gd name="connsiteY3" fmla="*/ 2111095 h 5572203"/>
              <a:gd name="connsiteX4" fmla="*/ 12213772 w 12239538"/>
              <a:gd name="connsiteY4" fmla="*/ 5572203 h 5572203"/>
              <a:gd name="connsiteX5" fmla="*/ 10890 w 12239538"/>
              <a:gd name="connsiteY5" fmla="*/ 5572203 h 5572203"/>
              <a:gd name="connsiteX6" fmla="*/ 10890 w 12239538"/>
              <a:gd name="connsiteY6" fmla="*/ 1827517 h 5572203"/>
              <a:gd name="connsiteX7" fmla="*/ 41286 w 12239538"/>
              <a:gd name="connsiteY7" fmla="*/ 1827517 h 5572203"/>
              <a:gd name="connsiteX8" fmla="*/ 19090 w 12239538"/>
              <a:gd name="connsiteY8" fmla="*/ 1793690 h 5572203"/>
              <a:gd name="connsiteX9" fmla="*/ 0 w 12239538"/>
              <a:gd name="connsiteY9" fmla="*/ 1707774 h 5572203"/>
              <a:gd name="connsiteX10" fmla="*/ 8471289 w 12239538"/>
              <a:gd name="connsiteY10" fmla="*/ 139883 h 5572203"/>
              <a:gd name="connsiteX0" fmla="*/ 8471289 w 12239538"/>
              <a:gd name="connsiteY0" fmla="*/ 139883 h 5572203"/>
              <a:gd name="connsiteX1" fmla="*/ 8675915 w 12239538"/>
              <a:gd name="connsiteY1" fmla="*/ 140232 h 5572203"/>
              <a:gd name="connsiteX2" fmla="*/ 12239538 w 12239538"/>
              <a:gd name="connsiteY2" fmla="*/ 2030132 h 5572203"/>
              <a:gd name="connsiteX3" fmla="*/ 12213772 w 12239538"/>
              <a:gd name="connsiteY3" fmla="*/ 2111095 h 5572203"/>
              <a:gd name="connsiteX4" fmla="*/ 12213772 w 12239538"/>
              <a:gd name="connsiteY4" fmla="*/ 5572203 h 5572203"/>
              <a:gd name="connsiteX5" fmla="*/ 10890 w 12239538"/>
              <a:gd name="connsiteY5" fmla="*/ 5572203 h 5572203"/>
              <a:gd name="connsiteX6" fmla="*/ 10890 w 12239538"/>
              <a:gd name="connsiteY6" fmla="*/ 1827517 h 5572203"/>
              <a:gd name="connsiteX7" fmla="*/ 41286 w 12239538"/>
              <a:gd name="connsiteY7" fmla="*/ 1827517 h 5572203"/>
              <a:gd name="connsiteX8" fmla="*/ 19090 w 12239538"/>
              <a:gd name="connsiteY8" fmla="*/ 1793690 h 5572203"/>
              <a:gd name="connsiteX9" fmla="*/ 0 w 12239538"/>
              <a:gd name="connsiteY9" fmla="*/ 1707774 h 5572203"/>
              <a:gd name="connsiteX10" fmla="*/ 8471289 w 12239538"/>
              <a:gd name="connsiteY10" fmla="*/ 139883 h 5572203"/>
              <a:gd name="connsiteX0" fmla="*/ 8471289 w 12239538"/>
              <a:gd name="connsiteY0" fmla="*/ 139883 h 5572203"/>
              <a:gd name="connsiteX1" fmla="*/ 8675915 w 12239538"/>
              <a:gd name="connsiteY1" fmla="*/ 140232 h 5572203"/>
              <a:gd name="connsiteX2" fmla="*/ 12239538 w 12239538"/>
              <a:gd name="connsiteY2" fmla="*/ 2030132 h 5572203"/>
              <a:gd name="connsiteX3" fmla="*/ 12213772 w 12239538"/>
              <a:gd name="connsiteY3" fmla="*/ 2111095 h 5572203"/>
              <a:gd name="connsiteX4" fmla="*/ 12213772 w 12239538"/>
              <a:gd name="connsiteY4" fmla="*/ 5572203 h 5572203"/>
              <a:gd name="connsiteX5" fmla="*/ 10890 w 12239538"/>
              <a:gd name="connsiteY5" fmla="*/ 5572203 h 5572203"/>
              <a:gd name="connsiteX6" fmla="*/ 10890 w 12239538"/>
              <a:gd name="connsiteY6" fmla="*/ 1827517 h 5572203"/>
              <a:gd name="connsiteX7" fmla="*/ 41286 w 12239538"/>
              <a:gd name="connsiteY7" fmla="*/ 1827517 h 5572203"/>
              <a:gd name="connsiteX8" fmla="*/ 19090 w 12239538"/>
              <a:gd name="connsiteY8" fmla="*/ 1793690 h 5572203"/>
              <a:gd name="connsiteX9" fmla="*/ 0 w 12239538"/>
              <a:gd name="connsiteY9" fmla="*/ 1707774 h 5572203"/>
              <a:gd name="connsiteX10" fmla="*/ 8471289 w 12239538"/>
              <a:gd name="connsiteY10" fmla="*/ 139883 h 5572203"/>
              <a:gd name="connsiteX0" fmla="*/ 8471289 w 12239538"/>
              <a:gd name="connsiteY0" fmla="*/ 139883 h 5572203"/>
              <a:gd name="connsiteX1" fmla="*/ 8675915 w 12239538"/>
              <a:gd name="connsiteY1" fmla="*/ 140232 h 5572203"/>
              <a:gd name="connsiteX2" fmla="*/ 12239538 w 12239538"/>
              <a:gd name="connsiteY2" fmla="*/ 2030132 h 5572203"/>
              <a:gd name="connsiteX3" fmla="*/ 12213772 w 12239538"/>
              <a:gd name="connsiteY3" fmla="*/ 2111095 h 5572203"/>
              <a:gd name="connsiteX4" fmla="*/ 12213772 w 12239538"/>
              <a:gd name="connsiteY4" fmla="*/ 5572203 h 5572203"/>
              <a:gd name="connsiteX5" fmla="*/ 10890 w 12239538"/>
              <a:gd name="connsiteY5" fmla="*/ 5572203 h 5572203"/>
              <a:gd name="connsiteX6" fmla="*/ 10890 w 12239538"/>
              <a:gd name="connsiteY6" fmla="*/ 1827517 h 5572203"/>
              <a:gd name="connsiteX7" fmla="*/ 41286 w 12239538"/>
              <a:gd name="connsiteY7" fmla="*/ 1827517 h 5572203"/>
              <a:gd name="connsiteX8" fmla="*/ 19090 w 12239538"/>
              <a:gd name="connsiteY8" fmla="*/ 1793690 h 5572203"/>
              <a:gd name="connsiteX9" fmla="*/ 0 w 12239538"/>
              <a:gd name="connsiteY9" fmla="*/ 1707774 h 5572203"/>
              <a:gd name="connsiteX10" fmla="*/ 8471289 w 12239538"/>
              <a:gd name="connsiteY10" fmla="*/ 139883 h 5572203"/>
              <a:gd name="connsiteX0" fmla="*/ 8471289 w 12239538"/>
              <a:gd name="connsiteY0" fmla="*/ 139883 h 5572203"/>
              <a:gd name="connsiteX1" fmla="*/ 8675915 w 12239538"/>
              <a:gd name="connsiteY1" fmla="*/ 140232 h 5572203"/>
              <a:gd name="connsiteX2" fmla="*/ 12239538 w 12239538"/>
              <a:gd name="connsiteY2" fmla="*/ 2030132 h 5572203"/>
              <a:gd name="connsiteX3" fmla="*/ 12213772 w 12239538"/>
              <a:gd name="connsiteY3" fmla="*/ 5572203 h 5572203"/>
              <a:gd name="connsiteX4" fmla="*/ 10890 w 12239538"/>
              <a:gd name="connsiteY4" fmla="*/ 5572203 h 5572203"/>
              <a:gd name="connsiteX5" fmla="*/ 10890 w 12239538"/>
              <a:gd name="connsiteY5" fmla="*/ 1827517 h 5572203"/>
              <a:gd name="connsiteX6" fmla="*/ 41286 w 12239538"/>
              <a:gd name="connsiteY6" fmla="*/ 1827517 h 5572203"/>
              <a:gd name="connsiteX7" fmla="*/ 19090 w 12239538"/>
              <a:gd name="connsiteY7" fmla="*/ 1793690 h 5572203"/>
              <a:gd name="connsiteX8" fmla="*/ 0 w 12239538"/>
              <a:gd name="connsiteY8" fmla="*/ 1707774 h 5572203"/>
              <a:gd name="connsiteX9" fmla="*/ 8471289 w 12239538"/>
              <a:gd name="connsiteY9" fmla="*/ 139883 h 5572203"/>
              <a:gd name="connsiteX0" fmla="*/ 8471289 w 12213772"/>
              <a:gd name="connsiteY0" fmla="*/ 131821 h 5564141"/>
              <a:gd name="connsiteX1" fmla="*/ 8675915 w 12213772"/>
              <a:gd name="connsiteY1" fmla="*/ 132170 h 5564141"/>
              <a:gd name="connsiteX2" fmla="*/ 12110173 w 12213772"/>
              <a:gd name="connsiteY2" fmla="*/ 1913213 h 5564141"/>
              <a:gd name="connsiteX3" fmla="*/ 12213772 w 12213772"/>
              <a:gd name="connsiteY3" fmla="*/ 5564141 h 5564141"/>
              <a:gd name="connsiteX4" fmla="*/ 10890 w 12213772"/>
              <a:gd name="connsiteY4" fmla="*/ 5564141 h 5564141"/>
              <a:gd name="connsiteX5" fmla="*/ 10890 w 12213772"/>
              <a:gd name="connsiteY5" fmla="*/ 1819455 h 5564141"/>
              <a:gd name="connsiteX6" fmla="*/ 41286 w 12213772"/>
              <a:gd name="connsiteY6" fmla="*/ 1819455 h 5564141"/>
              <a:gd name="connsiteX7" fmla="*/ 19090 w 12213772"/>
              <a:gd name="connsiteY7" fmla="*/ 1785628 h 5564141"/>
              <a:gd name="connsiteX8" fmla="*/ 0 w 12213772"/>
              <a:gd name="connsiteY8" fmla="*/ 1699712 h 5564141"/>
              <a:gd name="connsiteX9" fmla="*/ 8471289 w 12213772"/>
              <a:gd name="connsiteY9" fmla="*/ 131821 h 5564141"/>
              <a:gd name="connsiteX0" fmla="*/ 8471289 w 12110173"/>
              <a:gd name="connsiteY0" fmla="*/ 131821 h 5564141"/>
              <a:gd name="connsiteX1" fmla="*/ 8675915 w 12110173"/>
              <a:gd name="connsiteY1" fmla="*/ 132170 h 5564141"/>
              <a:gd name="connsiteX2" fmla="*/ 12110173 w 12110173"/>
              <a:gd name="connsiteY2" fmla="*/ 1913213 h 5564141"/>
              <a:gd name="connsiteX3" fmla="*/ 11955043 w 12110173"/>
              <a:gd name="connsiteY3" fmla="*/ 5444398 h 5564141"/>
              <a:gd name="connsiteX4" fmla="*/ 10890 w 12110173"/>
              <a:gd name="connsiteY4" fmla="*/ 5564141 h 5564141"/>
              <a:gd name="connsiteX5" fmla="*/ 10890 w 12110173"/>
              <a:gd name="connsiteY5" fmla="*/ 1819455 h 5564141"/>
              <a:gd name="connsiteX6" fmla="*/ 41286 w 12110173"/>
              <a:gd name="connsiteY6" fmla="*/ 1819455 h 5564141"/>
              <a:gd name="connsiteX7" fmla="*/ 19090 w 12110173"/>
              <a:gd name="connsiteY7" fmla="*/ 1785628 h 5564141"/>
              <a:gd name="connsiteX8" fmla="*/ 0 w 12110173"/>
              <a:gd name="connsiteY8" fmla="*/ 1699712 h 5564141"/>
              <a:gd name="connsiteX9" fmla="*/ 8471289 w 12110173"/>
              <a:gd name="connsiteY9" fmla="*/ 131821 h 5564141"/>
              <a:gd name="connsiteX0" fmla="*/ 8471289 w 12116750"/>
              <a:gd name="connsiteY0" fmla="*/ 131821 h 5596798"/>
              <a:gd name="connsiteX1" fmla="*/ 8675915 w 12116750"/>
              <a:gd name="connsiteY1" fmla="*/ 132170 h 5596798"/>
              <a:gd name="connsiteX2" fmla="*/ 12110173 w 12116750"/>
              <a:gd name="connsiteY2" fmla="*/ 1913213 h 5596798"/>
              <a:gd name="connsiteX3" fmla="*/ 12116750 w 12116750"/>
              <a:gd name="connsiteY3" fmla="*/ 5596798 h 5596798"/>
              <a:gd name="connsiteX4" fmla="*/ 10890 w 12116750"/>
              <a:gd name="connsiteY4" fmla="*/ 5564141 h 5596798"/>
              <a:gd name="connsiteX5" fmla="*/ 10890 w 12116750"/>
              <a:gd name="connsiteY5" fmla="*/ 1819455 h 5596798"/>
              <a:gd name="connsiteX6" fmla="*/ 41286 w 12116750"/>
              <a:gd name="connsiteY6" fmla="*/ 1819455 h 5596798"/>
              <a:gd name="connsiteX7" fmla="*/ 19090 w 12116750"/>
              <a:gd name="connsiteY7" fmla="*/ 1785628 h 5596798"/>
              <a:gd name="connsiteX8" fmla="*/ 0 w 12116750"/>
              <a:gd name="connsiteY8" fmla="*/ 1699712 h 5596798"/>
              <a:gd name="connsiteX9" fmla="*/ 8471289 w 12116750"/>
              <a:gd name="connsiteY9" fmla="*/ 131821 h 5596798"/>
              <a:gd name="connsiteX0" fmla="*/ 8471289 w 12116750"/>
              <a:gd name="connsiteY0" fmla="*/ 131821 h 5596798"/>
              <a:gd name="connsiteX1" fmla="*/ 8675915 w 12116750"/>
              <a:gd name="connsiteY1" fmla="*/ 132170 h 5596798"/>
              <a:gd name="connsiteX2" fmla="*/ 12110173 w 12116750"/>
              <a:gd name="connsiteY2" fmla="*/ 1913213 h 5596798"/>
              <a:gd name="connsiteX3" fmla="*/ 12116750 w 12116750"/>
              <a:gd name="connsiteY3" fmla="*/ 5596798 h 5596798"/>
              <a:gd name="connsiteX4" fmla="*/ 10890 w 12116750"/>
              <a:gd name="connsiteY4" fmla="*/ 5564141 h 5596798"/>
              <a:gd name="connsiteX5" fmla="*/ 10890 w 12116750"/>
              <a:gd name="connsiteY5" fmla="*/ 1819455 h 5596798"/>
              <a:gd name="connsiteX6" fmla="*/ 41286 w 12116750"/>
              <a:gd name="connsiteY6" fmla="*/ 1819455 h 5596798"/>
              <a:gd name="connsiteX7" fmla="*/ 19090 w 12116750"/>
              <a:gd name="connsiteY7" fmla="*/ 1785628 h 5596798"/>
              <a:gd name="connsiteX8" fmla="*/ 0 w 12116750"/>
              <a:gd name="connsiteY8" fmla="*/ 1699712 h 5596798"/>
              <a:gd name="connsiteX9" fmla="*/ 8471289 w 12116750"/>
              <a:gd name="connsiteY9" fmla="*/ 131821 h 5596798"/>
              <a:gd name="connsiteX0" fmla="*/ 8471289 w 12116750"/>
              <a:gd name="connsiteY0" fmla="*/ 1 h 5464978"/>
              <a:gd name="connsiteX1" fmla="*/ 11187747 w 12116750"/>
              <a:gd name="connsiteY1" fmla="*/ 533750 h 5464978"/>
              <a:gd name="connsiteX2" fmla="*/ 12110173 w 12116750"/>
              <a:gd name="connsiteY2" fmla="*/ 1781393 h 5464978"/>
              <a:gd name="connsiteX3" fmla="*/ 12116750 w 12116750"/>
              <a:gd name="connsiteY3" fmla="*/ 5464978 h 5464978"/>
              <a:gd name="connsiteX4" fmla="*/ 10890 w 12116750"/>
              <a:gd name="connsiteY4" fmla="*/ 5432321 h 5464978"/>
              <a:gd name="connsiteX5" fmla="*/ 10890 w 12116750"/>
              <a:gd name="connsiteY5" fmla="*/ 1687635 h 5464978"/>
              <a:gd name="connsiteX6" fmla="*/ 41286 w 12116750"/>
              <a:gd name="connsiteY6" fmla="*/ 1687635 h 5464978"/>
              <a:gd name="connsiteX7" fmla="*/ 19090 w 12116750"/>
              <a:gd name="connsiteY7" fmla="*/ 1653808 h 5464978"/>
              <a:gd name="connsiteX8" fmla="*/ 0 w 12116750"/>
              <a:gd name="connsiteY8" fmla="*/ 1567892 h 5464978"/>
              <a:gd name="connsiteX9" fmla="*/ 8471289 w 12116750"/>
              <a:gd name="connsiteY9" fmla="*/ 1 h 5464978"/>
              <a:gd name="connsiteX0" fmla="*/ 8471289 w 12116750"/>
              <a:gd name="connsiteY0" fmla="*/ 1 h 5464978"/>
              <a:gd name="connsiteX1" fmla="*/ 11187747 w 12116750"/>
              <a:gd name="connsiteY1" fmla="*/ 533750 h 5464978"/>
              <a:gd name="connsiteX2" fmla="*/ 12110173 w 12116750"/>
              <a:gd name="connsiteY2" fmla="*/ 1781393 h 5464978"/>
              <a:gd name="connsiteX3" fmla="*/ 12116750 w 12116750"/>
              <a:gd name="connsiteY3" fmla="*/ 5464978 h 5464978"/>
              <a:gd name="connsiteX4" fmla="*/ 10890 w 12116750"/>
              <a:gd name="connsiteY4" fmla="*/ 5432321 h 5464978"/>
              <a:gd name="connsiteX5" fmla="*/ 10890 w 12116750"/>
              <a:gd name="connsiteY5" fmla="*/ 1687635 h 5464978"/>
              <a:gd name="connsiteX6" fmla="*/ 41286 w 12116750"/>
              <a:gd name="connsiteY6" fmla="*/ 1687635 h 5464978"/>
              <a:gd name="connsiteX7" fmla="*/ 19090 w 12116750"/>
              <a:gd name="connsiteY7" fmla="*/ 1653808 h 5464978"/>
              <a:gd name="connsiteX8" fmla="*/ 0 w 12116750"/>
              <a:gd name="connsiteY8" fmla="*/ 1567892 h 5464978"/>
              <a:gd name="connsiteX9" fmla="*/ 8471289 w 12116750"/>
              <a:gd name="connsiteY9" fmla="*/ 1 h 5464978"/>
              <a:gd name="connsiteX0" fmla="*/ 8471289 w 12116750"/>
              <a:gd name="connsiteY0" fmla="*/ 0 h 5464977"/>
              <a:gd name="connsiteX1" fmla="*/ 11187747 w 12116750"/>
              <a:gd name="connsiteY1" fmla="*/ 533749 h 5464977"/>
              <a:gd name="connsiteX2" fmla="*/ 12110173 w 12116750"/>
              <a:gd name="connsiteY2" fmla="*/ 1781392 h 5464977"/>
              <a:gd name="connsiteX3" fmla="*/ 12116750 w 12116750"/>
              <a:gd name="connsiteY3" fmla="*/ 5464977 h 5464977"/>
              <a:gd name="connsiteX4" fmla="*/ 10890 w 12116750"/>
              <a:gd name="connsiteY4" fmla="*/ 5432320 h 5464977"/>
              <a:gd name="connsiteX5" fmla="*/ 10890 w 12116750"/>
              <a:gd name="connsiteY5" fmla="*/ 1687634 h 5464977"/>
              <a:gd name="connsiteX6" fmla="*/ 41286 w 12116750"/>
              <a:gd name="connsiteY6" fmla="*/ 1687634 h 5464977"/>
              <a:gd name="connsiteX7" fmla="*/ 19090 w 12116750"/>
              <a:gd name="connsiteY7" fmla="*/ 1653807 h 5464977"/>
              <a:gd name="connsiteX8" fmla="*/ 0 w 12116750"/>
              <a:gd name="connsiteY8" fmla="*/ 1567891 h 5464977"/>
              <a:gd name="connsiteX9" fmla="*/ 8471289 w 12116750"/>
              <a:gd name="connsiteY9" fmla="*/ 0 h 5464977"/>
              <a:gd name="connsiteX0" fmla="*/ 8471289 w 12116750"/>
              <a:gd name="connsiteY0" fmla="*/ 0 h 5464977"/>
              <a:gd name="connsiteX1" fmla="*/ 11187747 w 12116750"/>
              <a:gd name="connsiteY1" fmla="*/ 533749 h 5464977"/>
              <a:gd name="connsiteX2" fmla="*/ 12110173 w 12116750"/>
              <a:gd name="connsiteY2" fmla="*/ 1781392 h 5464977"/>
              <a:gd name="connsiteX3" fmla="*/ 12116750 w 12116750"/>
              <a:gd name="connsiteY3" fmla="*/ 5464977 h 5464977"/>
              <a:gd name="connsiteX4" fmla="*/ 10890 w 12116750"/>
              <a:gd name="connsiteY4" fmla="*/ 5432320 h 5464977"/>
              <a:gd name="connsiteX5" fmla="*/ 10890 w 12116750"/>
              <a:gd name="connsiteY5" fmla="*/ 1687634 h 5464977"/>
              <a:gd name="connsiteX6" fmla="*/ 41286 w 12116750"/>
              <a:gd name="connsiteY6" fmla="*/ 1687634 h 5464977"/>
              <a:gd name="connsiteX7" fmla="*/ 19090 w 12116750"/>
              <a:gd name="connsiteY7" fmla="*/ 1653807 h 5464977"/>
              <a:gd name="connsiteX8" fmla="*/ 0 w 12116750"/>
              <a:gd name="connsiteY8" fmla="*/ 1567891 h 5464977"/>
              <a:gd name="connsiteX9" fmla="*/ 8471289 w 12116750"/>
              <a:gd name="connsiteY9" fmla="*/ 0 h 5464977"/>
              <a:gd name="connsiteX0" fmla="*/ 8471289 w 12116750"/>
              <a:gd name="connsiteY0" fmla="*/ 0 h 5464977"/>
              <a:gd name="connsiteX1" fmla="*/ 11187747 w 12116750"/>
              <a:gd name="connsiteY1" fmla="*/ 533749 h 5464977"/>
              <a:gd name="connsiteX2" fmla="*/ 12110173 w 12116750"/>
              <a:gd name="connsiteY2" fmla="*/ 1781392 h 5464977"/>
              <a:gd name="connsiteX3" fmla="*/ 12116750 w 12116750"/>
              <a:gd name="connsiteY3" fmla="*/ 5464977 h 5464977"/>
              <a:gd name="connsiteX4" fmla="*/ 10890 w 12116750"/>
              <a:gd name="connsiteY4" fmla="*/ 5432320 h 5464977"/>
              <a:gd name="connsiteX5" fmla="*/ 10890 w 12116750"/>
              <a:gd name="connsiteY5" fmla="*/ 1687634 h 5464977"/>
              <a:gd name="connsiteX6" fmla="*/ 41286 w 12116750"/>
              <a:gd name="connsiteY6" fmla="*/ 1687634 h 5464977"/>
              <a:gd name="connsiteX7" fmla="*/ 19090 w 12116750"/>
              <a:gd name="connsiteY7" fmla="*/ 1653807 h 5464977"/>
              <a:gd name="connsiteX8" fmla="*/ 0 w 12116750"/>
              <a:gd name="connsiteY8" fmla="*/ 1567891 h 5464977"/>
              <a:gd name="connsiteX9" fmla="*/ 8471289 w 12116750"/>
              <a:gd name="connsiteY9" fmla="*/ 0 h 5464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16750" h="5464977">
                <a:moveTo>
                  <a:pt x="8471289" y="0"/>
                </a:moveTo>
                <a:cubicBezTo>
                  <a:pt x="10645930" y="53873"/>
                  <a:pt x="10753752" y="160650"/>
                  <a:pt x="11187747" y="533749"/>
                </a:cubicBezTo>
                <a:cubicBezTo>
                  <a:pt x="11699794" y="973949"/>
                  <a:pt x="11520530" y="1452915"/>
                  <a:pt x="12110173" y="1781392"/>
                </a:cubicBezTo>
                <a:cubicBezTo>
                  <a:pt x="12112365" y="3009254"/>
                  <a:pt x="12114558" y="4237115"/>
                  <a:pt x="12116750" y="5464977"/>
                </a:cubicBezTo>
                <a:lnTo>
                  <a:pt x="10890" y="5432320"/>
                </a:lnTo>
                <a:lnTo>
                  <a:pt x="10890" y="1687634"/>
                </a:lnTo>
                <a:lnTo>
                  <a:pt x="41286" y="1687634"/>
                </a:lnTo>
                <a:lnTo>
                  <a:pt x="19090" y="1653807"/>
                </a:lnTo>
                <a:cubicBezTo>
                  <a:pt x="6478" y="1625282"/>
                  <a:pt x="0" y="1596636"/>
                  <a:pt x="0" y="1567891"/>
                </a:cubicBezTo>
                <a:cubicBezTo>
                  <a:pt x="0" y="676798"/>
                  <a:pt x="6224943" y="17259"/>
                  <a:pt x="8471289" y="0"/>
                </a:cubicBezTo>
                <a:close/>
              </a:path>
            </a:pathLst>
          </a:custGeom>
          <a:solidFill>
            <a:srgbClr val="A08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41" b="94004" l="0" r="79041"/>
                    </a14:imgEffect>
                  </a14:imgLayer>
                </a14:imgProps>
              </a:ext>
            </a:extLst>
          </a:blip>
          <a:srcRect l="808" t="13383" r="22951" b="10250"/>
          <a:stretch/>
        </p:blipFill>
        <p:spPr>
          <a:xfrm>
            <a:off x="10892" y="1232148"/>
            <a:ext cx="7241941" cy="510576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89844"/>
                    </a14:imgEffect>
                  </a14:imgLayer>
                </a14:imgProps>
              </a:ext>
            </a:extLst>
          </a:blip>
          <a:srcRect r="18254"/>
          <a:stretch/>
        </p:blipFill>
        <p:spPr>
          <a:xfrm>
            <a:off x="-10882" y="1237066"/>
            <a:ext cx="7268405" cy="510177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677147" y="3640383"/>
            <a:ext cx="50772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40 nap és 40 éjjel esett az eső.</a:t>
            </a:r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De Isten nem feledkezett meg </a:t>
            </a:r>
            <a:r>
              <a:rPr lang="hu-HU" sz="2400" dirty="0" err="1" smtClean="0">
                <a:solidFill>
                  <a:schemeClr val="bg1"/>
                </a:solidFill>
              </a:rPr>
              <a:t>Nóéról</a:t>
            </a:r>
            <a:r>
              <a:rPr lang="hu-HU" sz="2400" dirty="0" smtClean="0">
                <a:solidFill>
                  <a:schemeClr val="bg1"/>
                </a:solidFill>
              </a:rPr>
              <a:t>, a családjáról és az állatokról. 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Az eső elállt, a víz felszáradt, és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 smtClean="0">
                <a:solidFill>
                  <a:schemeClr val="bg1"/>
                </a:solidFill>
              </a:rPr>
              <a:t>Nóé</a:t>
            </a:r>
            <a:r>
              <a:rPr lang="hu-HU" sz="2400" dirty="0" smtClean="0">
                <a:solidFill>
                  <a:schemeClr val="bg1"/>
                </a:solidFill>
              </a:rPr>
              <a:t> és családja kijött a bárkából az állatokkal együtt.</a:t>
            </a:r>
          </a:p>
          <a:p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8309" y="0"/>
            <a:ext cx="138369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6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backgroundMark x1="60498" y1="26500" x2="36230" y2="5250"/>
                        <a14:backgroundMark x1="46289" y1="26833" x2="58350" y2="27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86" b="100000" l="0" r="100000">
                        <a14:foregroundMark x1="50666" y1="25341" x2="51598" y2="52045"/>
                        <a14:backgroundMark x1="40613" y1="26818" x2="64447" y2="21477"/>
                        <a14:backgroundMark x1="90812" y1="30682" x2="90812" y2="30682"/>
                        <a14:backgroundMark x1="35553" y1="25000" x2="33955" y2="11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12192000" cy="6858000"/>
          </a:xfrm>
          <a:prstGeom prst="rect">
            <a:avLst/>
          </a:prstGeom>
          <a:gradFill>
            <a:gsLst>
              <a:gs pos="83000">
                <a:srgbClr val="00B0F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8" name="Lekerekített téglalap 7"/>
          <p:cNvSpPr/>
          <p:nvPr/>
        </p:nvSpPr>
        <p:spPr>
          <a:xfrm>
            <a:off x="127906" y="4397828"/>
            <a:ext cx="4563837" cy="2144486"/>
          </a:xfrm>
          <a:prstGeom prst="roundRect">
            <a:avLst/>
          </a:prstGeom>
          <a:solidFill>
            <a:srgbClr val="359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err="1" smtClean="0"/>
              <a:t>Nóé</a:t>
            </a:r>
            <a:r>
              <a:rPr lang="hu-HU" sz="2400" dirty="0" smtClean="0"/>
              <a:t> első dolga az volt, hogy megköszönje imádságban Istennek, </a:t>
            </a:r>
          </a:p>
          <a:p>
            <a:pPr algn="ctr"/>
            <a:r>
              <a:rPr lang="hu-HU" sz="2400" dirty="0" smtClean="0"/>
              <a:t>hogy megmentette őket.</a:t>
            </a:r>
          </a:p>
          <a:p>
            <a:pPr algn="ctr"/>
            <a:r>
              <a:rPr lang="hu-HU" sz="2400" dirty="0" err="1" smtClean="0"/>
              <a:t>Nóé</a:t>
            </a:r>
            <a:r>
              <a:rPr lang="hu-HU" sz="2400" dirty="0" smtClean="0"/>
              <a:t> hálaimádságot mondott.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5573487" y="4484914"/>
            <a:ext cx="5976256" cy="2144486"/>
          </a:xfrm>
          <a:prstGeom prst="roundRect">
            <a:avLst/>
          </a:prstGeom>
          <a:solidFill>
            <a:srgbClr val="359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Isten szövetségre lépett </a:t>
            </a:r>
            <a:r>
              <a:rPr lang="hu-HU" sz="2400" dirty="0" err="1" smtClean="0"/>
              <a:t>Nóéval</a:t>
            </a:r>
            <a:r>
              <a:rPr lang="hu-HU" sz="2400" dirty="0" smtClean="0"/>
              <a:t> és utódaival. Megígérte, hogy többé nem pusztítja el özönvízzel az embereket. Egy jelet helyezett az égre, hogy mindig emlékezzen erre a szövetségre.	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38369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76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3000">
                <a:srgbClr val="00B0F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86" b="100000" l="0" r="100000">
                        <a14:foregroundMark x1="50666" y1="25341" x2="51598" y2="52045"/>
                        <a14:backgroundMark x1="40613" y1="26818" x2="64447" y2="21477"/>
                        <a14:backgroundMark x1="90812" y1="30682" x2="90812" y2="30682"/>
                        <a14:backgroundMark x1="35553" y1="25000" x2="33955" y2="11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3000">
                <a:srgbClr val="00B0F0">
                  <a:alpha val="11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5" name="Szövegdoboz 4"/>
          <p:cNvSpPr txBox="1"/>
          <p:nvPr/>
        </p:nvSpPr>
        <p:spPr>
          <a:xfrm>
            <a:off x="2514601" y="2623457"/>
            <a:ext cx="6705600" cy="2281476"/>
          </a:xfrm>
          <a:prstGeom prst="roundRect">
            <a:avLst/>
          </a:prstGeom>
          <a:solidFill>
            <a:srgbClr val="918241"/>
          </a:solidFill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Színes jel, de mégse bálvány,</a:t>
            </a:r>
          </a:p>
          <a:p>
            <a:r>
              <a:rPr lang="hu-HU" sz="3200" dirty="0" smtClean="0">
                <a:solidFill>
                  <a:schemeClr val="bg1"/>
                </a:solidFill>
              </a:rPr>
              <a:t>Szebb, mint a legszebbik márvány,</a:t>
            </a:r>
          </a:p>
          <a:p>
            <a:r>
              <a:rPr lang="hu-HU" sz="3200" dirty="0" smtClean="0">
                <a:solidFill>
                  <a:schemeClr val="bg1"/>
                </a:solidFill>
              </a:rPr>
              <a:t>Felhő íven érkezik,</a:t>
            </a:r>
          </a:p>
          <a:p>
            <a:r>
              <a:rPr lang="hu-HU" sz="3200" dirty="0" smtClean="0">
                <a:solidFill>
                  <a:schemeClr val="bg1"/>
                </a:solidFill>
              </a:rPr>
              <a:t>Isten ránk emlékezik.</a:t>
            </a:r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845127" y="342526"/>
            <a:ext cx="8811987" cy="919401"/>
          </a:xfrm>
          <a:prstGeom prst="roundRect">
            <a:avLst/>
          </a:prstGeom>
          <a:solidFill>
            <a:srgbClr val="EBE647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Mi ez a jel?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Olvasd el a versikét, és a végén mondd el hangosan a választ!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811234" y="5872469"/>
            <a:ext cx="5342165" cy="510778"/>
          </a:xfrm>
          <a:prstGeom prst="roundRect">
            <a:avLst/>
          </a:prstGeom>
          <a:solidFill>
            <a:srgbClr val="EBE647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Kattints ide, és a kép válaszol neked!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89081" cy="1368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4961" y="5490000"/>
            <a:ext cx="1417039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41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9730"/>
            <a:ext cx="5949696" cy="36576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96" y="3419730"/>
            <a:ext cx="6242304" cy="3657600"/>
          </a:xfrm>
          <a:prstGeom prst="rect">
            <a:avLst/>
          </a:prstGeom>
        </p:spPr>
      </p:pic>
      <p:grpSp>
        <p:nvGrpSpPr>
          <p:cNvPr id="13" name="Csoportba foglalás 12"/>
          <p:cNvGrpSpPr/>
          <p:nvPr/>
        </p:nvGrpSpPr>
        <p:grpSpPr>
          <a:xfrm>
            <a:off x="5949696" y="3419730"/>
            <a:ext cx="6242304" cy="3657600"/>
            <a:chOff x="5439681" y="2253345"/>
            <a:chExt cx="6242304" cy="3657600"/>
          </a:xfrm>
        </p:grpSpPr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886" b="100000" l="0" r="100000">
                          <a14:foregroundMark x1="50666" y1="25341" x2="51598" y2="52045"/>
                          <a14:backgroundMark x1="40613" y1="26818" x2="64447" y2="21477"/>
                          <a14:backgroundMark x1="90812" y1="30682" x2="90812" y2="30682"/>
                          <a14:backgroundMark x1="35553" y1="25000" x2="33955" y2="110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681" y="2253345"/>
              <a:ext cx="6242304" cy="3657600"/>
            </a:xfrm>
            <a:prstGeom prst="rect">
              <a:avLst/>
            </a:prstGeom>
            <a:gradFill>
              <a:gsLst>
                <a:gs pos="83000">
                  <a:srgbClr val="00B0F0">
                    <a:alpha val="11000"/>
                  </a:srgb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2" name="Kép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784"/>
            <a:stretch/>
          </p:blipFill>
          <p:spPr>
            <a:xfrm>
              <a:off x="5439681" y="2253345"/>
              <a:ext cx="6242304" cy="1289957"/>
            </a:xfrm>
            <a:prstGeom prst="rect">
              <a:avLst/>
            </a:prstGeom>
          </p:spPr>
        </p:pic>
      </p:grpSp>
      <p:sp>
        <p:nvSpPr>
          <p:cNvPr id="14" name="Lekerekített téglalap 13"/>
          <p:cNvSpPr/>
          <p:nvPr/>
        </p:nvSpPr>
        <p:spPr>
          <a:xfrm>
            <a:off x="3958644" y="662229"/>
            <a:ext cx="4563837" cy="2144486"/>
          </a:xfrm>
          <a:prstGeom prst="roundRect">
            <a:avLst/>
          </a:prstGeom>
          <a:solidFill>
            <a:srgbClr val="359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Rakd sorba a vízözön eseményeit az alábbi feladat segítségével!</a:t>
            </a:r>
          </a:p>
          <a:p>
            <a:pPr algn="ctr"/>
            <a:r>
              <a:rPr lang="hu-HU" sz="2800" dirty="0" smtClean="0">
                <a:hlinkClick r:id="rId6"/>
              </a:rPr>
              <a:t>Kattints ide!</a:t>
            </a:r>
            <a:endParaRPr lang="hu-HU" sz="2800" dirty="0" smtClean="0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242"/>
            <a:ext cx="1359575" cy="133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zövegdoboz 60"/>
          <p:cNvSpPr txBox="1"/>
          <p:nvPr/>
        </p:nvSpPr>
        <p:spPr>
          <a:xfrm>
            <a:off x="2481701" y="273134"/>
            <a:ext cx="719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6088D7"/>
                </a:solidFill>
              </a:rPr>
              <a:t>Tanuld meg az aranymondást!</a:t>
            </a:r>
            <a:endParaRPr lang="hu-HU" sz="4000" dirty="0">
              <a:solidFill>
                <a:srgbClr val="6088D7"/>
              </a:solidFill>
            </a:endParaRPr>
          </a:p>
        </p:txBody>
      </p:sp>
      <p:grpSp>
        <p:nvGrpSpPr>
          <p:cNvPr id="43" name="Csoportba foglalás 42"/>
          <p:cNvGrpSpPr/>
          <p:nvPr/>
        </p:nvGrpSpPr>
        <p:grpSpPr>
          <a:xfrm>
            <a:off x="0" y="2025402"/>
            <a:ext cx="12192231" cy="1451201"/>
            <a:chOff x="0" y="1446282"/>
            <a:chExt cx="12192231" cy="1451201"/>
          </a:xfrm>
        </p:grpSpPr>
        <p:sp>
          <p:nvSpPr>
            <p:cNvPr id="33" name="Téglalap 32"/>
            <p:cNvSpPr/>
            <p:nvPr/>
          </p:nvSpPr>
          <p:spPr>
            <a:xfrm>
              <a:off x="1748028" y="1452674"/>
              <a:ext cx="1747562" cy="14448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" name="Téglalap 33"/>
            <p:cNvSpPr/>
            <p:nvPr/>
          </p:nvSpPr>
          <p:spPr>
            <a:xfrm>
              <a:off x="3465928" y="1452674"/>
              <a:ext cx="1747562" cy="1444809"/>
            </a:xfrm>
            <a:prstGeom prst="rect">
              <a:avLst/>
            </a:prstGeom>
            <a:solidFill>
              <a:srgbClr val="F3F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6" name="Téglalap 35"/>
            <p:cNvSpPr/>
            <p:nvPr/>
          </p:nvSpPr>
          <p:spPr>
            <a:xfrm>
              <a:off x="6947681" y="1452674"/>
              <a:ext cx="1747562" cy="1444809"/>
            </a:xfrm>
            <a:prstGeom prst="rect">
              <a:avLst/>
            </a:prstGeom>
            <a:solidFill>
              <a:srgbClr val="608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8" name="Téglalap 37"/>
            <p:cNvSpPr/>
            <p:nvPr/>
          </p:nvSpPr>
          <p:spPr>
            <a:xfrm>
              <a:off x="10443738" y="1452674"/>
              <a:ext cx="1748493" cy="1444809"/>
            </a:xfrm>
            <a:prstGeom prst="rect">
              <a:avLst/>
            </a:prstGeom>
            <a:solidFill>
              <a:srgbClr val="AD23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Téglalap 38"/>
            <p:cNvSpPr/>
            <p:nvPr/>
          </p:nvSpPr>
          <p:spPr>
            <a:xfrm>
              <a:off x="0" y="1446282"/>
              <a:ext cx="1747562" cy="1444809"/>
            </a:xfrm>
            <a:prstGeom prst="rect">
              <a:avLst/>
            </a:prstGeom>
            <a:solidFill>
              <a:srgbClr val="F010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1" name="Téglalap 40"/>
            <p:cNvSpPr/>
            <p:nvPr/>
          </p:nvSpPr>
          <p:spPr>
            <a:xfrm>
              <a:off x="8696176" y="1452674"/>
              <a:ext cx="1747562" cy="144480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2" name="Téglalap 41"/>
            <p:cNvSpPr/>
            <p:nvPr/>
          </p:nvSpPr>
          <p:spPr>
            <a:xfrm>
              <a:off x="5199185" y="1452674"/>
              <a:ext cx="1747562" cy="144480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44" name="Csoportba foglalás 43"/>
          <p:cNvGrpSpPr/>
          <p:nvPr/>
        </p:nvGrpSpPr>
        <p:grpSpPr>
          <a:xfrm>
            <a:off x="-9236" y="2022205"/>
            <a:ext cx="12321309" cy="1451201"/>
            <a:chOff x="0" y="1446282"/>
            <a:chExt cx="12183685" cy="1451201"/>
          </a:xfrm>
        </p:grpSpPr>
        <p:sp>
          <p:nvSpPr>
            <p:cNvPr id="45" name="Téglalap 44"/>
            <p:cNvSpPr/>
            <p:nvPr/>
          </p:nvSpPr>
          <p:spPr>
            <a:xfrm>
              <a:off x="1748028" y="1452674"/>
              <a:ext cx="1747562" cy="14448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6" name="Téglalap 45"/>
            <p:cNvSpPr/>
            <p:nvPr/>
          </p:nvSpPr>
          <p:spPr>
            <a:xfrm>
              <a:off x="3465928" y="1452674"/>
              <a:ext cx="1747562" cy="1444809"/>
            </a:xfrm>
            <a:prstGeom prst="rect">
              <a:avLst/>
            </a:prstGeom>
            <a:solidFill>
              <a:srgbClr val="F3F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7" name="Téglalap 46"/>
            <p:cNvSpPr/>
            <p:nvPr/>
          </p:nvSpPr>
          <p:spPr>
            <a:xfrm>
              <a:off x="6947681" y="1452674"/>
              <a:ext cx="1747562" cy="1444809"/>
            </a:xfrm>
            <a:prstGeom prst="rect">
              <a:avLst/>
            </a:prstGeom>
            <a:solidFill>
              <a:srgbClr val="608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8" name="Téglalap 47"/>
            <p:cNvSpPr/>
            <p:nvPr/>
          </p:nvSpPr>
          <p:spPr>
            <a:xfrm>
              <a:off x="10435192" y="1452674"/>
              <a:ext cx="1748493" cy="1444809"/>
            </a:xfrm>
            <a:prstGeom prst="rect">
              <a:avLst/>
            </a:prstGeom>
            <a:solidFill>
              <a:srgbClr val="AD23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9" name="Téglalap 48"/>
            <p:cNvSpPr/>
            <p:nvPr/>
          </p:nvSpPr>
          <p:spPr>
            <a:xfrm>
              <a:off x="0" y="1446282"/>
              <a:ext cx="1747562" cy="1444809"/>
            </a:xfrm>
            <a:prstGeom prst="rect">
              <a:avLst/>
            </a:prstGeom>
            <a:solidFill>
              <a:srgbClr val="F010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0" name="Téglalap 49"/>
            <p:cNvSpPr/>
            <p:nvPr/>
          </p:nvSpPr>
          <p:spPr>
            <a:xfrm>
              <a:off x="8687630" y="1452674"/>
              <a:ext cx="1747562" cy="144480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1" name="Téglalap 50"/>
            <p:cNvSpPr/>
            <p:nvPr/>
          </p:nvSpPr>
          <p:spPr>
            <a:xfrm>
              <a:off x="5199185" y="1452674"/>
              <a:ext cx="1747562" cy="144480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2" name="Csoportba foglalás 51"/>
          <p:cNvGrpSpPr/>
          <p:nvPr/>
        </p:nvGrpSpPr>
        <p:grpSpPr>
          <a:xfrm>
            <a:off x="-23034" y="0"/>
            <a:ext cx="12191999" cy="6858000"/>
            <a:chOff x="1" y="-9525"/>
            <a:chExt cx="12191999" cy="6858000"/>
          </a:xfrm>
          <a:solidFill>
            <a:srgbClr val="B6C8ED"/>
          </a:solidFill>
        </p:grpSpPr>
        <p:sp>
          <p:nvSpPr>
            <p:cNvPr id="53" name="Szabadkézi sokszög 52"/>
            <p:cNvSpPr/>
            <p:nvPr/>
          </p:nvSpPr>
          <p:spPr>
            <a:xfrm>
              <a:off x="1" y="-9525"/>
              <a:ext cx="12191999" cy="6858000"/>
            </a:xfrm>
            <a:custGeom>
              <a:avLst/>
              <a:gdLst/>
              <a:ahLst/>
              <a:cxnLst/>
              <a:rect l="l" t="t" r="r" b="b"/>
              <a:pathLst>
                <a:path w="12191999" h="6858000"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3437507" y="1059383"/>
                  </a:moveTo>
                  <a:cubicBezTo>
                    <a:pt x="3442223" y="1152615"/>
                    <a:pt x="3444581" y="1265254"/>
                    <a:pt x="3444581" y="1397302"/>
                  </a:cubicBezTo>
                  <a:cubicBezTo>
                    <a:pt x="3444581" y="1534791"/>
                    <a:pt x="3442223" y="1658314"/>
                    <a:pt x="3437507" y="1767870"/>
                  </a:cubicBezTo>
                  <a:lnTo>
                    <a:pt x="3900581" y="1767870"/>
                  </a:lnTo>
                  <a:lnTo>
                    <a:pt x="3904935" y="1648156"/>
                  </a:lnTo>
                  <a:cubicBezTo>
                    <a:pt x="3792477" y="1654324"/>
                    <a:pt x="3686548" y="1657407"/>
                    <a:pt x="3587149" y="1657407"/>
                  </a:cubicBezTo>
                  <a:cubicBezTo>
                    <a:pt x="3584247" y="1593197"/>
                    <a:pt x="3582796" y="1524271"/>
                    <a:pt x="3582796" y="1450629"/>
                  </a:cubicBezTo>
                  <a:cubicBezTo>
                    <a:pt x="3660066" y="1450629"/>
                    <a:pt x="3741145" y="1452443"/>
                    <a:pt x="3826033" y="1456071"/>
                  </a:cubicBezTo>
                  <a:lnTo>
                    <a:pt x="3826033" y="1342343"/>
                  </a:lnTo>
                  <a:cubicBezTo>
                    <a:pt x="3739694" y="1346333"/>
                    <a:pt x="3658615" y="1348329"/>
                    <a:pt x="3582796" y="1348329"/>
                  </a:cubicBezTo>
                  <a:cubicBezTo>
                    <a:pt x="3582796" y="1279765"/>
                    <a:pt x="3580982" y="1220271"/>
                    <a:pt x="3577355" y="1169846"/>
                  </a:cubicBezTo>
                  <a:cubicBezTo>
                    <a:pt x="3665870" y="1169846"/>
                    <a:pt x="3764544" y="1172748"/>
                    <a:pt x="3873374" y="1178553"/>
                  </a:cubicBezTo>
                  <a:lnTo>
                    <a:pt x="3879359" y="1059383"/>
                  </a:lnTo>
                  <a:lnTo>
                    <a:pt x="3437507" y="1059383"/>
                  </a:lnTo>
                  <a:close/>
                  <a:moveTo>
                    <a:pt x="4004115" y="1059383"/>
                  </a:moveTo>
                  <a:lnTo>
                    <a:pt x="4000850" y="1178553"/>
                  </a:lnTo>
                  <a:cubicBezTo>
                    <a:pt x="4114759" y="1170209"/>
                    <a:pt x="4215064" y="1166037"/>
                    <a:pt x="4301766" y="1166037"/>
                  </a:cubicBezTo>
                  <a:lnTo>
                    <a:pt x="4301766" y="1174743"/>
                  </a:lnTo>
                  <a:cubicBezTo>
                    <a:pt x="4301766" y="1191068"/>
                    <a:pt x="4259685" y="1264892"/>
                    <a:pt x="4175523" y="1396214"/>
                  </a:cubicBezTo>
                  <a:cubicBezTo>
                    <a:pt x="4097891" y="1517378"/>
                    <a:pt x="4039303" y="1604080"/>
                    <a:pt x="3999761" y="1656319"/>
                  </a:cubicBezTo>
                  <a:lnTo>
                    <a:pt x="3991599" y="1767870"/>
                  </a:lnTo>
                  <a:lnTo>
                    <a:pt x="4477528" y="1767870"/>
                  </a:lnTo>
                  <a:lnTo>
                    <a:pt x="4481337" y="1644892"/>
                  </a:lnTo>
                  <a:cubicBezTo>
                    <a:pt x="4351828" y="1653235"/>
                    <a:pt x="4248983" y="1657407"/>
                    <a:pt x="4172802" y="1657407"/>
                  </a:cubicBezTo>
                  <a:lnTo>
                    <a:pt x="4172802" y="1649245"/>
                  </a:lnTo>
                  <a:cubicBezTo>
                    <a:pt x="4172802" y="1632195"/>
                    <a:pt x="4213432" y="1558371"/>
                    <a:pt x="4294692" y="1427775"/>
                  </a:cubicBezTo>
                  <a:cubicBezTo>
                    <a:pt x="4366520" y="1312414"/>
                    <a:pt x="4422387" y="1227164"/>
                    <a:pt x="4462291" y="1172023"/>
                  </a:cubicBezTo>
                  <a:lnTo>
                    <a:pt x="4469909" y="1059383"/>
                  </a:lnTo>
                  <a:lnTo>
                    <a:pt x="4004115" y="1059383"/>
                  </a:lnTo>
                  <a:close/>
                  <a:moveTo>
                    <a:pt x="5028954" y="1059383"/>
                  </a:moveTo>
                  <a:cubicBezTo>
                    <a:pt x="5028954" y="1081512"/>
                    <a:pt x="4986601" y="1201588"/>
                    <a:pt x="4901895" y="1419613"/>
                  </a:cubicBezTo>
                  <a:cubicBezTo>
                    <a:pt x="4817188" y="1637636"/>
                    <a:pt x="4774835" y="1753722"/>
                    <a:pt x="4774835" y="1767870"/>
                  </a:cubicBezTo>
                  <a:lnTo>
                    <a:pt x="4938625" y="1767870"/>
                  </a:lnTo>
                  <a:cubicBezTo>
                    <a:pt x="4938625" y="1742114"/>
                    <a:pt x="4955675" y="1674276"/>
                    <a:pt x="4989775" y="1564357"/>
                  </a:cubicBezTo>
                  <a:lnTo>
                    <a:pt x="5241174" y="1564357"/>
                  </a:lnTo>
                  <a:cubicBezTo>
                    <a:pt x="5274186" y="1676090"/>
                    <a:pt x="5290692" y="1743927"/>
                    <a:pt x="5290692" y="1767870"/>
                  </a:cubicBezTo>
                  <a:lnTo>
                    <a:pt x="5464821" y="1767870"/>
                  </a:lnTo>
                  <a:cubicBezTo>
                    <a:pt x="5464821" y="1748281"/>
                    <a:pt x="5426458" y="1630472"/>
                    <a:pt x="5349732" y="1414443"/>
                  </a:cubicBezTo>
                  <a:cubicBezTo>
                    <a:pt x="5273007" y="1198414"/>
                    <a:pt x="5234644" y="1080061"/>
                    <a:pt x="5234644" y="1059383"/>
                  </a:cubicBezTo>
                  <a:lnTo>
                    <a:pt x="5028954" y="1059383"/>
                  </a:lnTo>
                  <a:close/>
                  <a:moveTo>
                    <a:pt x="5942001" y="1059383"/>
                  </a:moveTo>
                  <a:cubicBezTo>
                    <a:pt x="5947442" y="1167851"/>
                    <a:pt x="5950163" y="1304978"/>
                    <a:pt x="5950163" y="1470763"/>
                  </a:cubicBezTo>
                  <a:cubicBezTo>
                    <a:pt x="5950163" y="1553474"/>
                    <a:pt x="5934746" y="1609703"/>
                    <a:pt x="5903910" y="1639450"/>
                  </a:cubicBezTo>
                  <a:cubicBezTo>
                    <a:pt x="5882507" y="1660128"/>
                    <a:pt x="5848044" y="1670467"/>
                    <a:pt x="5800521" y="1670467"/>
                  </a:cubicBezTo>
                  <a:cubicBezTo>
                    <a:pt x="5776216" y="1670467"/>
                    <a:pt x="5751910" y="1665025"/>
                    <a:pt x="5727605" y="1654142"/>
                  </a:cubicBezTo>
                  <a:lnTo>
                    <a:pt x="5717810" y="1771135"/>
                  </a:lnTo>
                  <a:cubicBezTo>
                    <a:pt x="5749371" y="1778753"/>
                    <a:pt x="5781113" y="1782562"/>
                    <a:pt x="5813037" y="1782562"/>
                  </a:cubicBezTo>
                  <a:cubicBezTo>
                    <a:pt x="5901915" y="1782562"/>
                    <a:pt x="5967395" y="1760796"/>
                    <a:pt x="6009476" y="1717264"/>
                  </a:cubicBezTo>
                  <a:cubicBezTo>
                    <a:pt x="6059175" y="1666476"/>
                    <a:pt x="6084025" y="1580682"/>
                    <a:pt x="6084025" y="1459880"/>
                  </a:cubicBezTo>
                  <a:cubicBezTo>
                    <a:pt x="6084025" y="1300987"/>
                    <a:pt x="6086201" y="1167488"/>
                    <a:pt x="6090555" y="1059383"/>
                  </a:cubicBezTo>
                  <a:lnTo>
                    <a:pt x="5942001" y="1059383"/>
                  </a:lnTo>
                  <a:close/>
                  <a:moveTo>
                    <a:pt x="6237857" y="1059383"/>
                  </a:moveTo>
                  <a:cubicBezTo>
                    <a:pt x="6242573" y="1152615"/>
                    <a:pt x="6244931" y="1265254"/>
                    <a:pt x="6244931" y="1397302"/>
                  </a:cubicBezTo>
                  <a:cubicBezTo>
                    <a:pt x="6244931" y="1534791"/>
                    <a:pt x="6242573" y="1658314"/>
                    <a:pt x="6237857" y="1767870"/>
                  </a:cubicBezTo>
                  <a:lnTo>
                    <a:pt x="6700931" y="1767870"/>
                  </a:lnTo>
                  <a:lnTo>
                    <a:pt x="6705285" y="1648156"/>
                  </a:lnTo>
                  <a:cubicBezTo>
                    <a:pt x="6592826" y="1654324"/>
                    <a:pt x="6486898" y="1657407"/>
                    <a:pt x="6387499" y="1657407"/>
                  </a:cubicBezTo>
                  <a:cubicBezTo>
                    <a:pt x="6384597" y="1593197"/>
                    <a:pt x="6383146" y="1524271"/>
                    <a:pt x="6383146" y="1450629"/>
                  </a:cubicBezTo>
                  <a:cubicBezTo>
                    <a:pt x="6460416" y="1450629"/>
                    <a:pt x="6541495" y="1452443"/>
                    <a:pt x="6626382" y="1456071"/>
                  </a:cubicBezTo>
                  <a:lnTo>
                    <a:pt x="6626382" y="1342343"/>
                  </a:lnTo>
                  <a:cubicBezTo>
                    <a:pt x="6540043" y="1346333"/>
                    <a:pt x="6458965" y="1348329"/>
                    <a:pt x="6383146" y="1348329"/>
                  </a:cubicBezTo>
                  <a:cubicBezTo>
                    <a:pt x="6383146" y="1279765"/>
                    <a:pt x="6381332" y="1220271"/>
                    <a:pt x="6377705" y="1169846"/>
                  </a:cubicBezTo>
                  <a:cubicBezTo>
                    <a:pt x="6466220" y="1169846"/>
                    <a:pt x="6564893" y="1172748"/>
                    <a:pt x="6673724" y="1178553"/>
                  </a:cubicBezTo>
                  <a:lnTo>
                    <a:pt x="6679709" y="1059383"/>
                  </a:lnTo>
                  <a:lnTo>
                    <a:pt x="6237857" y="1059383"/>
                  </a:lnTo>
                  <a:close/>
                  <a:moveTo>
                    <a:pt x="6828407" y="1059383"/>
                  </a:moveTo>
                  <a:cubicBezTo>
                    <a:pt x="6832761" y="1148261"/>
                    <a:pt x="6834937" y="1260901"/>
                    <a:pt x="6834937" y="1397302"/>
                  </a:cubicBezTo>
                  <a:cubicBezTo>
                    <a:pt x="6834937" y="1546037"/>
                    <a:pt x="6832761" y="1669560"/>
                    <a:pt x="6828407" y="1767870"/>
                  </a:cubicBezTo>
                  <a:lnTo>
                    <a:pt x="7280598" y="1767870"/>
                  </a:lnTo>
                  <a:lnTo>
                    <a:pt x="7284952" y="1649245"/>
                  </a:lnTo>
                  <a:cubicBezTo>
                    <a:pt x="7173582" y="1654686"/>
                    <a:pt x="7067835" y="1657407"/>
                    <a:pt x="6967710" y="1657407"/>
                  </a:cubicBezTo>
                  <a:cubicBezTo>
                    <a:pt x="6972426" y="1593197"/>
                    <a:pt x="6974784" y="1506495"/>
                    <a:pt x="6974784" y="1397302"/>
                  </a:cubicBezTo>
                  <a:cubicBezTo>
                    <a:pt x="6974784" y="1254371"/>
                    <a:pt x="6976961" y="1141732"/>
                    <a:pt x="6981314" y="1059383"/>
                  </a:cubicBezTo>
                  <a:lnTo>
                    <a:pt x="6828407" y="1059383"/>
                  </a:lnTo>
                  <a:close/>
                  <a:moveTo>
                    <a:pt x="7371332" y="1059383"/>
                  </a:moveTo>
                  <a:cubicBezTo>
                    <a:pt x="7376048" y="1152615"/>
                    <a:pt x="7378406" y="1265254"/>
                    <a:pt x="7378406" y="1397302"/>
                  </a:cubicBezTo>
                  <a:cubicBezTo>
                    <a:pt x="7378406" y="1534791"/>
                    <a:pt x="7376048" y="1658314"/>
                    <a:pt x="7371332" y="1767870"/>
                  </a:cubicBezTo>
                  <a:lnTo>
                    <a:pt x="7834406" y="1767870"/>
                  </a:lnTo>
                  <a:lnTo>
                    <a:pt x="7838759" y="1648156"/>
                  </a:lnTo>
                  <a:cubicBezTo>
                    <a:pt x="7726301" y="1654324"/>
                    <a:pt x="7620373" y="1657407"/>
                    <a:pt x="7520974" y="1657407"/>
                  </a:cubicBezTo>
                  <a:cubicBezTo>
                    <a:pt x="7518072" y="1593197"/>
                    <a:pt x="7516621" y="1524271"/>
                    <a:pt x="7516621" y="1450629"/>
                  </a:cubicBezTo>
                  <a:cubicBezTo>
                    <a:pt x="7593891" y="1450629"/>
                    <a:pt x="7674970" y="1452443"/>
                    <a:pt x="7759857" y="1456071"/>
                  </a:cubicBezTo>
                  <a:lnTo>
                    <a:pt x="7759857" y="1342343"/>
                  </a:lnTo>
                  <a:cubicBezTo>
                    <a:pt x="7673518" y="1346333"/>
                    <a:pt x="7592440" y="1348329"/>
                    <a:pt x="7516621" y="1348329"/>
                  </a:cubicBezTo>
                  <a:cubicBezTo>
                    <a:pt x="7516621" y="1279765"/>
                    <a:pt x="7514807" y="1220271"/>
                    <a:pt x="7511180" y="1169846"/>
                  </a:cubicBezTo>
                  <a:cubicBezTo>
                    <a:pt x="7599695" y="1169846"/>
                    <a:pt x="7698368" y="1172748"/>
                    <a:pt x="7807199" y="1178553"/>
                  </a:cubicBezTo>
                  <a:lnTo>
                    <a:pt x="7813184" y="1059383"/>
                  </a:lnTo>
                  <a:lnTo>
                    <a:pt x="7371332" y="1059383"/>
                  </a:lnTo>
                  <a:close/>
                  <a:moveTo>
                    <a:pt x="8381754" y="1059383"/>
                  </a:moveTo>
                  <a:cubicBezTo>
                    <a:pt x="8381754" y="1081512"/>
                    <a:pt x="8339401" y="1201588"/>
                    <a:pt x="8254695" y="1419613"/>
                  </a:cubicBezTo>
                  <a:cubicBezTo>
                    <a:pt x="8169988" y="1637636"/>
                    <a:pt x="8127635" y="1753722"/>
                    <a:pt x="8127635" y="1767870"/>
                  </a:cubicBezTo>
                  <a:lnTo>
                    <a:pt x="8291425" y="1767870"/>
                  </a:lnTo>
                  <a:cubicBezTo>
                    <a:pt x="8291425" y="1742114"/>
                    <a:pt x="8308475" y="1674276"/>
                    <a:pt x="8342575" y="1564357"/>
                  </a:cubicBezTo>
                  <a:lnTo>
                    <a:pt x="8593974" y="1564357"/>
                  </a:lnTo>
                  <a:cubicBezTo>
                    <a:pt x="8626986" y="1676090"/>
                    <a:pt x="8643492" y="1743927"/>
                    <a:pt x="8643492" y="1767870"/>
                  </a:cubicBezTo>
                  <a:lnTo>
                    <a:pt x="8817621" y="1767870"/>
                  </a:lnTo>
                  <a:cubicBezTo>
                    <a:pt x="8817621" y="1748281"/>
                    <a:pt x="8779258" y="1630472"/>
                    <a:pt x="8702532" y="1414443"/>
                  </a:cubicBezTo>
                  <a:cubicBezTo>
                    <a:pt x="8625807" y="1198414"/>
                    <a:pt x="8587444" y="1080061"/>
                    <a:pt x="8587444" y="1059383"/>
                  </a:cubicBezTo>
                  <a:lnTo>
                    <a:pt x="8381754" y="1059383"/>
                  </a:lnTo>
                  <a:close/>
                  <a:moveTo>
                    <a:pt x="3599651" y="2189644"/>
                  </a:moveTo>
                  <a:cubicBezTo>
                    <a:pt x="3573895" y="2189644"/>
                    <a:pt x="3553761" y="2197353"/>
                    <a:pt x="3539250" y="2212771"/>
                  </a:cubicBezTo>
                  <a:cubicBezTo>
                    <a:pt x="3524739" y="2228189"/>
                    <a:pt x="3517484" y="2246418"/>
                    <a:pt x="3517484" y="2267458"/>
                  </a:cubicBezTo>
                  <a:cubicBezTo>
                    <a:pt x="3517484" y="2286685"/>
                    <a:pt x="3523561" y="2303100"/>
                    <a:pt x="3535713" y="2316704"/>
                  </a:cubicBezTo>
                  <a:cubicBezTo>
                    <a:pt x="3547866" y="2330308"/>
                    <a:pt x="3564644" y="2337110"/>
                    <a:pt x="3586047" y="2337110"/>
                  </a:cubicBezTo>
                  <a:cubicBezTo>
                    <a:pt x="3611804" y="2337110"/>
                    <a:pt x="3631846" y="2329220"/>
                    <a:pt x="3646176" y="2313439"/>
                  </a:cubicBezTo>
                  <a:cubicBezTo>
                    <a:pt x="3660505" y="2297659"/>
                    <a:pt x="3667671" y="2279248"/>
                    <a:pt x="3667671" y="2258208"/>
                  </a:cubicBezTo>
                  <a:cubicBezTo>
                    <a:pt x="3667671" y="2239344"/>
                    <a:pt x="3661775" y="2223201"/>
                    <a:pt x="3649985" y="2209778"/>
                  </a:cubicBezTo>
                  <a:cubicBezTo>
                    <a:pt x="3638196" y="2196356"/>
                    <a:pt x="3621417" y="2189644"/>
                    <a:pt x="3599651" y="2189644"/>
                  </a:cubicBezTo>
                  <a:close/>
                  <a:moveTo>
                    <a:pt x="3814592" y="2189644"/>
                  </a:moveTo>
                  <a:cubicBezTo>
                    <a:pt x="3788835" y="2189644"/>
                    <a:pt x="3768611" y="2197444"/>
                    <a:pt x="3753919" y="2213043"/>
                  </a:cubicBezTo>
                  <a:cubicBezTo>
                    <a:pt x="3739226" y="2228642"/>
                    <a:pt x="3731880" y="2246781"/>
                    <a:pt x="3731880" y="2267458"/>
                  </a:cubicBezTo>
                  <a:cubicBezTo>
                    <a:pt x="3731880" y="2286685"/>
                    <a:pt x="3737957" y="2303100"/>
                    <a:pt x="3750110" y="2316704"/>
                  </a:cubicBezTo>
                  <a:cubicBezTo>
                    <a:pt x="3762262" y="2330308"/>
                    <a:pt x="3779221" y="2337110"/>
                    <a:pt x="3800987" y="2337110"/>
                  </a:cubicBezTo>
                  <a:cubicBezTo>
                    <a:pt x="3826745" y="2337110"/>
                    <a:pt x="3846787" y="2329220"/>
                    <a:pt x="3861116" y="2313439"/>
                  </a:cubicBezTo>
                  <a:cubicBezTo>
                    <a:pt x="3875446" y="2297659"/>
                    <a:pt x="3882610" y="2279248"/>
                    <a:pt x="3882610" y="2258208"/>
                  </a:cubicBezTo>
                  <a:cubicBezTo>
                    <a:pt x="3882610" y="2239344"/>
                    <a:pt x="3876715" y="2223201"/>
                    <a:pt x="3864926" y="2209778"/>
                  </a:cubicBezTo>
                  <a:cubicBezTo>
                    <a:pt x="3853135" y="2196356"/>
                    <a:pt x="3836358" y="2189644"/>
                    <a:pt x="3814592" y="2189644"/>
                  </a:cubicBezTo>
                  <a:close/>
                  <a:moveTo>
                    <a:pt x="6825077" y="2191277"/>
                  </a:moveTo>
                  <a:cubicBezTo>
                    <a:pt x="6825077" y="2195267"/>
                    <a:pt x="6810566" y="2219664"/>
                    <a:pt x="6781545" y="2264465"/>
                  </a:cubicBezTo>
                  <a:cubicBezTo>
                    <a:pt x="6752524" y="2309267"/>
                    <a:pt x="6738013" y="2334571"/>
                    <a:pt x="6738013" y="2340375"/>
                  </a:cubicBezTo>
                  <a:lnTo>
                    <a:pt x="6833240" y="2340375"/>
                  </a:lnTo>
                  <a:cubicBezTo>
                    <a:pt x="6836867" y="2334571"/>
                    <a:pt x="6862805" y="2309358"/>
                    <a:pt x="6911053" y="2264738"/>
                  </a:cubicBezTo>
                  <a:cubicBezTo>
                    <a:pt x="6959302" y="2220117"/>
                    <a:pt x="6983426" y="2195630"/>
                    <a:pt x="6983426" y="2191277"/>
                  </a:cubicBezTo>
                  <a:lnTo>
                    <a:pt x="6825077" y="2191277"/>
                  </a:lnTo>
                  <a:close/>
                  <a:moveTo>
                    <a:pt x="3699231" y="2386084"/>
                  </a:moveTo>
                  <a:cubicBezTo>
                    <a:pt x="3598744" y="2386084"/>
                    <a:pt x="3514401" y="2422723"/>
                    <a:pt x="3446200" y="2496003"/>
                  </a:cubicBezTo>
                  <a:cubicBezTo>
                    <a:pt x="3378000" y="2569282"/>
                    <a:pt x="3343899" y="2661606"/>
                    <a:pt x="3343899" y="2772976"/>
                  </a:cubicBezTo>
                  <a:cubicBezTo>
                    <a:pt x="3343899" y="2876728"/>
                    <a:pt x="3376186" y="2962251"/>
                    <a:pt x="3440758" y="3029544"/>
                  </a:cubicBezTo>
                  <a:cubicBezTo>
                    <a:pt x="3505331" y="3096838"/>
                    <a:pt x="3585503" y="3130485"/>
                    <a:pt x="3681274" y="3130485"/>
                  </a:cubicBezTo>
                  <a:cubicBezTo>
                    <a:pt x="3781761" y="3130485"/>
                    <a:pt x="3866105" y="3093845"/>
                    <a:pt x="3934305" y="3020566"/>
                  </a:cubicBezTo>
                  <a:cubicBezTo>
                    <a:pt x="4002506" y="2947287"/>
                    <a:pt x="4036606" y="2854962"/>
                    <a:pt x="4036606" y="2743592"/>
                  </a:cubicBezTo>
                  <a:cubicBezTo>
                    <a:pt x="4036606" y="2639477"/>
                    <a:pt x="4004320" y="2553864"/>
                    <a:pt x="3939747" y="2486752"/>
                  </a:cubicBezTo>
                  <a:cubicBezTo>
                    <a:pt x="3875174" y="2419640"/>
                    <a:pt x="3795002" y="2386084"/>
                    <a:pt x="3699231" y="2386084"/>
                  </a:cubicBezTo>
                  <a:close/>
                  <a:moveTo>
                    <a:pt x="6227184" y="2390981"/>
                  </a:moveTo>
                  <a:cubicBezTo>
                    <a:pt x="6140482" y="2390981"/>
                    <a:pt x="6074004" y="2408575"/>
                    <a:pt x="6027752" y="2443764"/>
                  </a:cubicBezTo>
                  <a:cubicBezTo>
                    <a:pt x="5981499" y="2478952"/>
                    <a:pt x="5958372" y="2527745"/>
                    <a:pt x="5958372" y="2590141"/>
                  </a:cubicBezTo>
                  <a:cubicBezTo>
                    <a:pt x="5958372" y="2643831"/>
                    <a:pt x="5975966" y="2688995"/>
                    <a:pt x="6011155" y="2725635"/>
                  </a:cubicBezTo>
                  <a:cubicBezTo>
                    <a:pt x="6039088" y="2754656"/>
                    <a:pt x="6081713" y="2781501"/>
                    <a:pt x="6139031" y="2806170"/>
                  </a:cubicBezTo>
                  <a:cubicBezTo>
                    <a:pt x="6202152" y="2833014"/>
                    <a:pt x="6244052" y="2854781"/>
                    <a:pt x="6264730" y="2871468"/>
                  </a:cubicBezTo>
                  <a:cubicBezTo>
                    <a:pt x="6288673" y="2890332"/>
                    <a:pt x="6300644" y="2913549"/>
                    <a:pt x="6300644" y="2941119"/>
                  </a:cubicBezTo>
                  <a:cubicBezTo>
                    <a:pt x="6300644" y="2967602"/>
                    <a:pt x="6287947" y="2986466"/>
                    <a:pt x="6262553" y="2997711"/>
                  </a:cubicBezTo>
                  <a:cubicBezTo>
                    <a:pt x="6237160" y="3008957"/>
                    <a:pt x="6195441" y="3014580"/>
                    <a:pt x="6137398" y="3014580"/>
                  </a:cubicBezTo>
                  <a:cubicBezTo>
                    <a:pt x="6085160" y="3014580"/>
                    <a:pt x="6029656" y="3004423"/>
                    <a:pt x="5970888" y="2984108"/>
                  </a:cubicBezTo>
                  <a:lnTo>
                    <a:pt x="5944224" y="3105454"/>
                  </a:lnTo>
                  <a:cubicBezTo>
                    <a:pt x="6003718" y="3122141"/>
                    <a:pt x="6068110" y="3130485"/>
                    <a:pt x="6137398" y="3130485"/>
                  </a:cubicBezTo>
                  <a:cubicBezTo>
                    <a:pt x="6341274" y="3130485"/>
                    <a:pt x="6443212" y="3059563"/>
                    <a:pt x="6443212" y="2917721"/>
                  </a:cubicBezTo>
                  <a:cubicBezTo>
                    <a:pt x="6443212" y="2858590"/>
                    <a:pt x="6422716" y="2808890"/>
                    <a:pt x="6381723" y="2768623"/>
                  </a:cubicBezTo>
                  <a:cubicBezTo>
                    <a:pt x="6350888" y="2738513"/>
                    <a:pt x="6304453" y="2710943"/>
                    <a:pt x="6242420" y="2685912"/>
                  </a:cubicBezTo>
                  <a:cubicBezTo>
                    <a:pt x="6184014" y="2662332"/>
                    <a:pt x="6146105" y="2644012"/>
                    <a:pt x="6128692" y="2630952"/>
                  </a:cubicBezTo>
                  <a:cubicBezTo>
                    <a:pt x="6108740" y="2615716"/>
                    <a:pt x="6098763" y="2595945"/>
                    <a:pt x="6098763" y="2571640"/>
                  </a:cubicBezTo>
                  <a:cubicBezTo>
                    <a:pt x="6098763" y="2525931"/>
                    <a:pt x="6141570" y="2503077"/>
                    <a:pt x="6227184" y="2503077"/>
                  </a:cubicBezTo>
                  <a:cubicBezTo>
                    <a:pt x="6284138" y="2503077"/>
                    <a:pt x="6337102" y="2511964"/>
                    <a:pt x="6386076" y="2529740"/>
                  </a:cubicBezTo>
                  <a:lnTo>
                    <a:pt x="6406210" y="2408938"/>
                  </a:lnTo>
                  <a:cubicBezTo>
                    <a:pt x="6357962" y="2396967"/>
                    <a:pt x="6298286" y="2390981"/>
                    <a:pt x="6227184" y="2390981"/>
                  </a:cubicBezTo>
                  <a:close/>
                  <a:moveTo>
                    <a:pt x="7513031" y="2392613"/>
                  </a:moveTo>
                  <a:cubicBezTo>
                    <a:pt x="7388601" y="2392613"/>
                    <a:pt x="7291288" y="2430523"/>
                    <a:pt x="7221093" y="2506341"/>
                  </a:cubicBezTo>
                  <a:cubicBezTo>
                    <a:pt x="7150897" y="2582160"/>
                    <a:pt x="7115799" y="2671401"/>
                    <a:pt x="7115799" y="2774065"/>
                  </a:cubicBezTo>
                  <a:cubicBezTo>
                    <a:pt x="7115799" y="2871649"/>
                    <a:pt x="7147995" y="2954633"/>
                    <a:pt x="7212386" y="3023014"/>
                  </a:cubicBezTo>
                  <a:cubicBezTo>
                    <a:pt x="7276778" y="3091396"/>
                    <a:pt x="7371369" y="3125587"/>
                    <a:pt x="7496162" y="3125587"/>
                  </a:cubicBezTo>
                  <a:cubicBezTo>
                    <a:pt x="7554205" y="3125587"/>
                    <a:pt x="7626396" y="3114523"/>
                    <a:pt x="7712735" y="3092394"/>
                  </a:cubicBezTo>
                  <a:cubicBezTo>
                    <a:pt x="7709833" y="3023105"/>
                    <a:pt x="7708381" y="2967964"/>
                    <a:pt x="7708381" y="2926971"/>
                  </a:cubicBezTo>
                  <a:cubicBezTo>
                    <a:pt x="7708381" y="2870380"/>
                    <a:pt x="7709833" y="2814150"/>
                    <a:pt x="7712735" y="2758284"/>
                  </a:cubicBezTo>
                  <a:lnTo>
                    <a:pt x="7558739" y="2758284"/>
                  </a:lnTo>
                  <a:cubicBezTo>
                    <a:pt x="7566358" y="2807258"/>
                    <a:pt x="7570167" y="2851334"/>
                    <a:pt x="7570167" y="2890513"/>
                  </a:cubicBezTo>
                  <a:cubicBezTo>
                    <a:pt x="7570167" y="2929329"/>
                    <a:pt x="7572887" y="2968871"/>
                    <a:pt x="7578329" y="3009139"/>
                  </a:cubicBezTo>
                  <a:cubicBezTo>
                    <a:pt x="7551121" y="3013492"/>
                    <a:pt x="7527179" y="3015668"/>
                    <a:pt x="7506501" y="3015668"/>
                  </a:cubicBezTo>
                  <a:cubicBezTo>
                    <a:pt x="7432133" y="3015668"/>
                    <a:pt x="7373818" y="2989912"/>
                    <a:pt x="7331556" y="2938399"/>
                  </a:cubicBezTo>
                  <a:cubicBezTo>
                    <a:pt x="7289293" y="2886886"/>
                    <a:pt x="7268162" y="2826485"/>
                    <a:pt x="7268162" y="2757196"/>
                  </a:cubicBezTo>
                  <a:cubicBezTo>
                    <a:pt x="7268162" y="2689358"/>
                    <a:pt x="7287026" y="2631950"/>
                    <a:pt x="7324754" y="2584972"/>
                  </a:cubicBezTo>
                  <a:cubicBezTo>
                    <a:pt x="7362482" y="2537993"/>
                    <a:pt x="7419618" y="2514504"/>
                    <a:pt x="7496162" y="2514504"/>
                  </a:cubicBezTo>
                  <a:cubicBezTo>
                    <a:pt x="7541508" y="2514504"/>
                    <a:pt x="7592658" y="2521940"/>
                    <a:pt x="7649613" y="2536814"/>
                  </a:cubicBezTo>
                  <a:lnTo>
                    <a:pt x="7667570" y="2408394"/>
                  </a:lnTo>
                  <a:cubicBezTo>
                    <a:pt x="7622949" y="2397874"/>
                    <a:pt x="7571436" y="2392613"/>
                    <a:pt x="7513031" y="2392613"/>
                  </a:cubicBezTo>
                  <a:close/>
                  <a:moveTo>
                    <a:pt x="7847582" y="2402408"/>
                  </a:moveTo>
                  <a:cubicBezTo>
                    <a:pt x="7853024" y="2495277"/>
                    <a:pt x="7855745" y="2607917"/>
                    <a:pt x="7855745" y="2740327"/>
                  </a:cubicBezTo>
                  <a:cubicBezTo>
                    <a:pt x="7855745" y="2874914"/>
                    <a:pt x="7853024" y="2998437"/>
                    <a:pt x="7847582" y="3110895"/>
                  </a:cubicBezTo>
                  <a:lnTo>
                    <a:pt x="7981444" y="3110895"/>
                  </a:lnTo>
                  <a:cubicBezTo>
                    <a:pt x="7976365" y="2982112"/>
                    <a:pt x="7973826" y="2872919"/>
                    <a:pt x="7973826" y="2783315"/>
                  </a:cubicBezTo>
                  <a:cubicBezTo>
                    <a:pt x="7973826" y="2719105"/>
                    <a:pt x="7969291" y="2647277"/>
                    <a:pt x="7960222" y="2567831"/>
                  </a:cubicBezTo>
                  <a:lnTo>
                    <a:pt x="7968928" y="2567831"/>
                  </a:lnTo>
                  <a:cubicBezTo>
                    <a:pt x="7983439" y="2622972"/>
                    <a:pt x="8042933" y="2725454"/>
                    <a:pt x="8147410" y="2875277"/>
                  </a:cubicBezTo>
                  <a:cubicBezTo>
                    <a:pt x="8247172" y="3017482"/>
                    <a:pt x="8297053" y="3096022"/>
                    <a:pt x="8297053" y="3110895"/>
                  </a:cubicBezTo>
                  <a:lnTo>
                    <a:pt x="8431458" y="3110895"/>
                  </a:lnTo>
                  <a:cubicBezTo>
                    <a:pt x="8426379" y="3000251"/>
                    <a:pt x="8423840" y="2876728"/>
                    <a:pt x="8423840" y="2740327"/>
                  </a:cubicBezTo>
                  <a:cubicBezTo>
                    <a:pt x="8423840" y="2605014"/>
                    <a:pt x="8426379" y="2492375"/>
                    <a:pt x="8431458" y="2402408"/>
                  </a:cubicBezTo>
                  <a:lnTo>
                    <a:pt x="8295420" y="2402408"/>
                  </a:lnTo>
                  <a:cubicBezTo>
                    <a:pt x="8300499" y="2505797"/>
                    <a:pt x="8303038" y="2606647"/>
                    <a:pt x="8303038" y="2704957"/>
                  </a:cubicBezTo>
                  <a:cubicBezTo>
                    <a:pt x="8303038" y="2769167"/>
                    <a:pt x="8307391" y="2841721"/>
                    <a:pt x="8316098" y="2922618"/>
                  </a:cubicBezTo>
                  <a:lnTo>
                    <a:pt x="8307936" y="2922618"/>
                  </a:lnTo>
                  <a:cubicBezTo>
                    <a:pt x="8293788" y="2871831"/>
                    <a:pt x="8239010" y="2775153"/>
                    <a:pt x="8143601" y="2632585"/>
                  </a:cubicBezTo>
                  <a:cubicBezTo>
                    <a:pt x="8053998" y="2498361"/>
                    <a:pt x="8009196" y="2421635"/>
                    <a:pt x="8009196" y="2402408"/>
                  </a:cubicBezTo>
                  <a:lnTo>
                    <a:pt x="7847582" y="2402408"/>
                  </a:lnTo>
                  <a:close/>
                  <a:moveTo>
                    <a:pt x="8590532" y="2402408"/>
                  </a:moveTo>
                  <a:cubicBezTo>
                    <a:pt x="8595248" y="2495640"/>
                    <a:pt x="8597606" y="2608279"/>
                    <a:pt x="8597606" y="2740327"/>
                  </a:cubicBezTo>
                  <a:cubicBezTo>
                    <a:pt x="8597606" y="2877816"/>
                    <a:pt x="8595248" y="3001339"/>
                    <a:pt x="8590532" y="3110895"/>
                  </a:cubicBezTo>
                  <a:lnTo>
                    <a:pt x="9053606" y="3110895"/>
                  </a:lnTo>
                  <a:lnTo>
                    <a:pt x="9057959" y="2991182"/>
                  </a:lnTo>
                  <a:cubicBezTo>
                    <a:pt x="8945501" y="2997349"/>
                    <a:pt x="8839573" y="3000432"/>
                    <a:pt x="8740174" y="3000432"/>
                  </a:cubicBezTo>
                  <a:cubicBezTo>
                    <a:pt x="8737272" y="2936222"/>
                    <a:pt x="8735821" y="2867296"/>
                    <a:pt x="8735821" y="2793654"/>
                  </a:cubicBezTo>
                  <a:cubicBezTo>
                    <a:pt x="8813091" y="2793654"/>
                    <a:pt x="8894169" y="2795468"/>
                    <a:pt x="8979057" y="2799096"/>
                  </a:cubicBezTo>
                  <a:lnTo>
                    <a:pt x="8979057" y="2685368"/>
                  </a:lnTo>
                  <a:cubicBezTo>
                    <a:pt x="8892718" y="2689358"/>
                    <a:pt x="8811639" y="2691353"/>
                    <a:pt x="8735821" y="2691353"/>
                  </a:cubicBezTo>
                  <a:cubicBezTo>
                    <a:pt x="8735821" y="2622790"/>
                    <a:pt x="8734007" y="2563296"/>
                    <a:pt x="8730379" y="2512871"/>
                  </a:cubicBezTo>
                  <a:cubicBezTo>
                    <a:pt x="8818895" y="2512871"/>
                    <a:pt x="8917568" y="2515773"/>
                    <a:pt x="9026398" y="2521578"/>
                  </a:cubicBezTo>
                  <a:lnTo>
                    <a:pt x="9032384" y="2402408"/>
                  </a:lnTo>
                  <a:lnTo>
                    <a:pt x="8590532" y="2402408"/>
                  </a:lnTo>
                  <a:close/>
                  <a:moveTo>
                    <a:pt x="9181082" y="2402408"/>
                  </a:moveTo>
                  <a:cubicBezTo>
                    <a:pt x="9185798" y="2495640"/>
                    <a:pt x="9188156" y="2608279"/>
                    <a:pt x="9188156" y="2740327"/>
                  </a:cubicBezTo>
                  <a:cubicBezTo>
                    <a:pt x="9188156" y="2877816"/>
                    <a:pt x="9185798" y="3001339"/>
                    <a:pt x="9181082" y="3110895"/>
                  </a:cubicBezTo>
                  <a:lnTo>
                    <a:pt x="9334533" y="3110895"/>
                  </a:lnTo>
                  <a:cubicBezTo>
                    <a:pt x="9330543" y="2973769"/>
                    <a:pt x="9328547" y="2863850"/>
                    <a:pt x="9328547" y="2781139"/>
                  </a:cubicBezTo>
                  <a:lnTo>
                    <a:pt x="9344872" y="2781139"/>
                  </a:lnTo>
                  <a:cubicBezTo>
                    <a:pt x="9372080" y="2781139"/>
                    <a:pt x="9418333" y="2833559"/>
                    <a:pt x="9483631" y="2938399"/>
                  </a:cubicBezTo>
                  <a:cubicBezTo>
                    <a:pt x="9544939" y="3036709"/>
                    <a:pt x="9575593" y="3094208"/>
                    <a:pt x="9575593" y="3110895"/>
                  </a:cubicBezTo>
                  <a:lnTo>
                    <a:pt x="9753531" y="3110895"/>
                  </a:lnTo>
                  <a:cubicBezTo>
                    <a:pt x="9753531" y="3096022"/>
                    <a:pt x="9716528" y="3030905"/>
                    <a:pt x="9642524" y="2915544"/>
                  </a:cubicBezTo>
                  <a:cubicBezTo>
                    <a:pt x="9563077" y="2791477"/>
                    <a:pt x="9504853" y="2719831"/>
                    <a:pt x="9467851" y="2700604"/>
                  </a:cubicBezTo>
                  <a:lnTo>
                    <a:pt x="9467851" y="2692442"/>
                  </a:lnTo>
                  <a:cubicBezTo>
                    <a:pt x="9499411" y="2670313"/>
                    <a:pt x="9549474" y="2618800"/>
                    <a:pt x="9618037" y="2537902"/>
                  </a:cubicBezTo>
                  <a:cubicBezTo>
                    <a:pt x="9684423" y="2459544"/>
                    <a:pt x="9717617" y="2414380"/>
                    <a:pt x="9717617" y="2402408"/>
                  </a:cubicBezTo>
                  <a:lnTo>
                    <a:pt x="9555459" y="2402408"/>
                  </a:lnTo>
                  <a:cubicBezTo>
                    <a:pt x="9555459" y="2415105"/>
                    <a:pt x="9524080" y="2464804"/>
                    <a:pt x="9461321" y="2551506"/>
                  </a:cubicBezTo>
                  <a:cubicBezTo>
                    <a:pt x="9396748" y="2640747"/>
                    <a:pt x="9356481" y="2685368"/>
                    <a:pt x="9340519" y="2685368"/>
                  </a:cubicBezTo>
                  <a:lnTo>
                    <a:pt x="9328547" y="2685368"/>
                  </a:lnTo>
                  <a:cubicBezTo>
                    <a:pt x="9328547" y="2597215"/>
                    <a:pt x="9330543" y="2502895"/>
                    <a:pt x="9334533" y="2402408"/>
                  </a:cubicBezTo>
                  <a:lnTo>
                    <a:pt x="9181082" y="2402408"/>
                  </a:lnTo>
                  <a:close/>
                  <a:moveTo>
                    <a:pt x="9907414" y="2929692"/>
                  </a:moveTo>
                  <a:cubicBezTo>
                    <a:pt x="9874765" y="2929692"/>
                    <a:pt x="9849190" y="2939487"/>
                    <a:pt x="9830688" y="2959077"/>
                  </a:cubicBezTo>
                  <a:cubicBezTo>
                    <a:pt x="9812187" y="2978666"/>
                    <a:pt x="9802937" y="3001520"/>
                    <a:pt x="9802937" y="3027640"/>
                  </a:cubicBezTo>
                  <a:cubicBezTo>
                    <a:pt x="9802937" y="3065005"/>
                    <a:pt x="9816722" y="3092031"/>
                    <a:pt x="9844292" y="3108719"/>
                  </a:cubicBezTo>
                  <a:cubicBezTo>
                    <a:pt x="9844292" y="3172566"/>
                    <a:pt x="9819624" y="3231878"/>
                    <a:pt x="9770287" y="3286656"/>
                  </a:cubicBezTo>
                  <a:lnTo>
                    <a:pt x="9818717" y="3328012"/>
                  </a:lnTo>
                  <a:cubicBezTo>
                    <a:pt x="9934803" y="3221358"/>
                    <a:pt x="9992846" y="3120690"/>
                    <a:pt x="9992846" y="3026007"/>
                  </a:cubicBezTo>
                  <a:cubicBezTo>
                    <a:pt x="9992846" y="3000976"/>
                    <a:pt x="9985318" y="2978666"/>
                    <a:pt x="9970264" y="2959077"/>
                  </a:cubicBezTo>
                  <a:cubicBezTo>
                    <a:pt x="9955209" y="2939487"/>
                    <a:pt x="9934259" y="2929692"/>
                    <a:pt x="9907414" y="2929692"/>
                  </a:cubicBezTo>
                  <a:close/>
                  <a:moveTo>
                    <a:pt x="6561707" y="2402408"/>
                  </a:moveTo>
                  <a:cubicBezTo>
                    <a:pt x="6566423" y="2495640"/>
                    <a:pt x="6568781" y="2608279"/>
                    <a:pt x="6568781" y="2740327"/>
                  </a:cubicBezTo>
                  <a:cubicBezTo>
                    <a:pt x="6568781" y="2877816"/>
                    <a:pt x="6566423" y="3001339"/>
                    <a:pt x="6561707" y="3110895"/>
                  </a:cubicBezTo>
                  <a:lnTo>
                    <a:pt x="7024781" y="3110895"/>
                  </a:lnTo>
                  <a:lnTo>
                    <a:pt x="7029135" y="2991182"/>
                  </a:lnTo>
                  <a:cubicBezTo>
                    <a:pt x="6916676" y="2997349"/>
                    <a:pt x="6810748" y="3000432"/>
                    <a:pt x="6711349" y="3000432"/>
                  </a:cubicBezTo>
                  <a:cubicBezTo>
                    <a:pt x="6708447" y="2936222"/>
                    <a:pt x="6706996" y="2867296"/>
                    <a:pt x="6706996" y="2793654"/>
                  </a:cubicBezTo>
                  <a:cubicBezTo>
                    <a:pt x="6784266" y="2793654"/>
                    <a:pt x="6865345" y="2795468"/>
                    <a:pt x="6950232" y="2799096"/>
                  </a:cubicBezTo>
                  <a:lnTo>
                    <a:pt x="6950232" y="2685368"/>
                  </a:lnTo>
                  <a:cubicBezTo>
                    <a:pt x="6863893" y="2689358"/>
                    <a:pt x="6782814" y="2691353"/>
                    <a:pt x="6706996" y="2691353"/>
                  </a:cubicBezTo>
                  <a:cubicBezTo>
                    <a:pt x="6706996" y="2622790"/>
                    <a:pt x="6705182" y="2563296"/>
                    <a:pt x="6701555" y="2512871"/>
                  </a:cubicBezTo>
                  <a:cubicBezTo>
                    <a:pt x="6790070" y="2512871"/>
                    <a:pt x="6888743" y="2515773"/>
                    <a:pt x="6997574" y="2521578"/>
                  </a:cubicBezTo>
                  <a:lnTo>
                    <a:pt x="7003559" y="2402408"/>
                  </a:lnTo>
                  <a:lnTo>
                    <a:pt x="6561707" y="2402408"/>
                  </a:lnTo>
                  <a:close/>
                  <a:moveTo>
                    <a:pt x="4089035" y="2402408"/>
                  </a:moveTo>
                  <a:cubicBezTo>
                    <a:pt x="4089035" y="2428890"/>
                    <a:pt x="4127216" y="2546609"/>
                    <a:pt x="4203579" y="2755563"/>
                  </a:cubicBezTo>
                  <a:cubicBezTo>
                    <a:pt x="4279942" y="2964518"/>
                    <a:pt x="4318123" y="3082962"/>
                    <a:pt x="4318123" y="3110895"/>
                  </a:cubicBezTo>
                  <a:lnTo>
                    <a:pt x="4467766" y="3110895"/>
                  </a:lnTo>
                  <a:cubicBezTo>
                    <a:pt x="4467766" y="3081874"/>
                    <a:pt x="4509212" y="2963974"/>
                    <a:pt x="4592105" y="2757196"/>
                  </a:cubicBezTo>
                  <a:cubicBezTo>
                    <a:pt x="4674997" y="2550418"/>
                    <a:pt x="4716443" y="2432155"/>
                    <a:pt x="4716443" y="2402408"/>
                  </a:cubicBezTo>
                  <a:lnTo>
                    <a:pt x="4562992" y="2402408"/>
                  </a:lnTo>
                  <a:cubicBezTo>
                    <a:pt x="4562992" y="2441224"/>
                    <a:pt x="4538596" y="2538446"/>
                    <a:pt x="4489804" y="2694074"/>
                  </a:cubicBezTo>
                  <a:cubicBezTo>
                    <a:pt x="4441011" y="2849702"/>
                    <a:pt x="4416615" y="2938036"/>
                    <a:pt x="4416615" y="2959077"/>
                  </a:cubicBezTo>
                  <a:lnTo>
                    <a:pt x="4407365" y="2959077"/>
                  </a:lnTo>
                  <a:cubicBezTo>
                    <a:pt x="4407365" y="2937310"/>
                    <a:pt x="4383059" y="2845711"/>
                    <a:pt x="4334448" y="2684279"/>
                  </a:cubicBezTo>
                  <a:cubicBezTo>
                    <a:pt x="4285837" y="2522847"/>
                    <a:pt x="4261531" y="2428890"/>
                    <a:pt x="4261531" y="2402408"/>
                  </a:cubicBezTo>
                  <a:lnTo>
                    <a:pt x="4089035" y="2402408"/>
                  </a:lnTo>
                  <a:close/>
                  <a:moveTo>
                    <a:pt x="4799583" y="2402408"/>
                  </a:moveTo>
                  <a:cubicBezTo>
                    <a:pt x="4804298" y="2495640"/>
                    <a:pt x="4806657" y="2608279"/>
                    <a:pt x="4806657" y="2740327"/>
                  </a:cubicBezTo>
                  <a:cubicBezTo>
                    <a:pt x="4806657" y="2877816"/>
                    <a:pt x="4804298" y="3001339"/>
                    <a:pt x="4799583" y="3110895"/>
                  </a:cubicBezTo>
                  <a:lnTo>
                    <a:pt x="5262656" y="3110895"/>
                  </a:lnTo>
                  <a:lnTo>
                    <a:pt x="5267010" y="2991182"/>
                  </a:lnTo>
                  <a:cubicBezTo>
                    <a:pt x="5154551" y="2997349"/>
                    <a:pt x="5048623" y="3000432"/>
                    <a:pt x="4949224" y="3000432"/>
                  </a:cubicBezTo>
                  <a:cubicBezTo>
                    <a:pt x="4946322" y="2936222"/>
                    <a:pt x="4944871" y="2867296"/>
                    <a:pt x="4944871" y="2793654"/>
                  </a:cubicBezTo>
                  <a:cubicBezTo>
                    <a:pt x="5022141" y="2793654"/>
                    <a:pt x="5103220" y="2795468"/>
                    <a:pt x="5188107" y="2799096"/>
                  </a:cubicBezTo>
                  <a:lnTo>
                    <a:pt x="5188107" y="2685368"/>
                  </a:lnTo>
                  <a:cubicBezTo>
                    <a:pt x="5101768" y="2689358"/>
                    <a:pt x="5020690" y="2691353"/>
                    <a:pt x="4944871" y="2691353"/>
                  </a:cubicBezTo>
                  <a:cubicBezTo>
                    <a:pt x="4944871" y="2622790"/>
                    <a:pt x="4943057" y="2563296"/>
                    <a:pt x="4939430" y="2512871"/>
                  </a:cubicBezTo>
                  <a:cubicBezTo>
                    <a:pt x="5027945" y="2512871"/>
                    <a:pt x="5126618" y="2515773"/>
                    <a:pt x="5235449" y="2521578"/>
                  </a:cubicBezTo>
                  <a:lnTo>
                    <a:pt x="5241434" y="2402408"/>
                  </a:lnTo>
                  <a:lnTo>
                    <a:pt x="4799583" y="2402408"/>
                  </a:lnTo>
                  <a:close/>
                  <a:moveTo>
                    <a:pt x="5328099" y="2402408"/>
                  </a:moveTo>
                  <a:lnTo>
                    <a:pt x="5323746" y="2519945"/>
                  </a:lnTo>
                  <a:cubicBezTo>
                    <a:pt x="5412987" y="2514141"/>
                    <a:pt x="5483182" y="2511239"/>
                    <a:pt x="5534333" y="2511239"/>
                  </a:cubicBezTo>
                  <a:cubicBezTo>
                    <a:pt x="5535784" y="2581253"/>
                    <a:pt x="5536509" y="2657616"/>
                    <a:pt x="5536509" y="2740327"/>
                  </a:cubicBezTo>
                  <a:cubicBezTo>
                    <a:pt x="5536509" y="2872012"/>
                    <a:pt x="5534151" y="2995535"/>
                    <a:pt x="5529435" y="3110895"/>
                  </a:cubicBezTo>
                  <a:lnTo>
                    <a:pt x="5681798" y="3110895"/>
                  </a:lnTo>
                  <a:cubicBezTo>
                    <a:pt x="5677808" y="2994446"/>
                    <a:pt x="5675813" y="2870924"/>
                    <a:pt x="5675813" y="2740327"/>
                  </a:cubicBezTo>
                  <a:cubicBezTo>
                    <a:pt x="5675813" y="2656165"/>
                    <a:pt x="5676175" y="2579802"/>
                    <a:pt x="5676901" y="2511239"/>
                  </a:cubicBezTo>
                  <a:cubicBezTo>
                    <a:pt x="5741111" y="2511239"/>
                    <a:pt x="5809493" y="2513960"/>
                    <a:pt x="5882046" y="2519401"/>
                  </a:cubicBezTo>
                  <a:lnTo>
                    <a:pt x="5885856" y="2402408"/>
                  </a:lnTo>
                  <a:lnTo>
                    <a:pt x="5328099" y="2402408"/>
                  </a:lnTo>
                  <a:close/>
                  <a:moveTo>
                    <a:pt x="2474334" y="2390981"/>
                  </a:moveTo>
                  <a:cubicBezTo>
                    <a:pt x="2387632" y="2390981"/>
                    <a:pt x="2321155" y="2408575"/>
                    <a:pt x="2274902" y="2443764"/>
                  </a:cubicBezTo>
                  <a:cubicBezTo>
                    <a:pt x="2228649" y="2478952"/>
                    <a:pt x="2205522" y="2527745"/>
                    <a:pt x="2205522" y="2590141"/>
                  </a:cubicBezTo>
                  <a:cubicBezTo>
                    <a:pt x="2205522" y="2643831"/>
                    <a:pt x="2223117" y="2688995"/>
                    <a:pt x="2258305" y="2725635"/>
                  </a:cubicBezTo>
                  <a:cubicBezTo>
                    <a:pt x="2286238" y="2754656"/>
                    <a:pt x="2328864" y="2781501"/>
                    <a:pt x="2386181" y="2806170"/>
                  </a:cubicBezTo>
                  <a:cubicBezTo>
                    <a:pt x="2449303" y="2833014"/>
                    <a:pt x="2491202" y="2854781"/>
                    <a:pt x="2511880" y="2871468"/>
                  </a:cubicBezTo>
                  <a:cubicBezTo>
                    <a:pt x="2535823" y="2890332"/>
                    <a:pt x="2547795" y="2913549"/>
                    <a:pt x="2547795" y="2941119"/>
                  </a:cubicBezTo>
                  <a:cubicBezTo>
                    <a:pt x="2547795" y="2967602"/>
                    <a:pt x="2535097" y="2986466"/>
                    <a:pt x="2509704" y="2997711"/>
                  </a:cubicBezTo>
                  <a:cubicBezTo>
                    <a:pt x="2484310" y="3008957"/>
                    <a:pt x="2442592" y="3014580"/>
                    <a:pt x="2384549" y="3014580"/>
                  </a:cubicBezTo>
                  <a:cubicBezTo>
                    <a:pt x="2332310" y="3014580"/>
                    <a:pt x="2276806" y="3004423"/>
                    <a:pt x="2218038" y="2984108"/>
                  </a:cubicBezTo>
                  <a:lnTo>
                    <a:pt x="2191375" y="3105454"/>
                  </a:lnTo>
                  <a:cubicBezTo>
                    <a:pt x="2250868" y="3122141"/>
                    <a:pt x="2315260" y="3130485"/>
                    <a:pt x="2384549" y="3130485"/>
                  </a:cubicBezTo>
                  <a:cubicBezTo>
                    <a:pt x="2588425" y="3130485"/>
                    <a:pt x="2690363" y="3059563"/>
                    <a:pt x="2690363" y="2917721"/>
                  </a:cubicBezTo>
                  <a:cubicBezTo>
                    <a:pt x="2690363" y="2858590"/>
                    <a:pt x="2669866" y="2808890"/>
                    <a:pt x="2628874" y="2768623"/>
                  </a:cubicBezTo>
                  <a:cubicBezTo>
                    <a:pt x="2598037" y="2738513"/>
                    <a:pt x="2551603" y="2710943"/>
                    <a:pt x="2489570" y="2685912"/>
                  </a:cubicBezTo>
                  <a:cubicBezTo>
                    <a:pt x="2431165" y="2662332"/>
                    <a:pt x="2393255" y="2644012"/>
                    <a:pt x="2375842" y="2630952"/>
                  </a:cubicBezTo>
                  <a:cubicBezTo>
                    <a:pt x="2355890" y="2615716"/>
                    <a:pt x="2345914" y="2595945"/>
                    <a:pt x="2345914" y="2571640"/>
                  </a:cubicBezTo>
                  <a:cubicBezTo>
                    <a:pt x="2345914" y="2525931"/>
                    <a:pt x="2388720" y="2503077"/>
                    <a:pt x="2474334" y="2503077"/>
                  </a:cubicBezTo>
                  <a:cubicBezTo>
                    <a:pt x="2531288" y="2503077"/>
                    <a:pt x="2584253" y="2511964"/>
                    <a:pt x="2633227" y="2529740"/>
                  </a:cubicBezTo>
                  <a:lnTo>
                    <a:pt x="2653360" y="2408938"/>
                  </a:lnTo>
                  <a:cubicBezTo>
                    <a:pt x="2605112" y="2396967"/>
                    <a:pt x="2545436" y="2390981"/>
                    <a:pt x="2474334" y="2390981"/>
                  </a:cubicBezTo>
                  <a:close/>
                  <a:moveTo>
                    <a:pt x="2784915" y="2402408"/>
                  </a:moveTo>
                  <a:lnTo>
                    <a:pt x="2781650" y="2521578"/>
                  </a:lnTo>
                  <a:cubicBezTo>
                    <a:pt x="2895559" y="2513234"/>
                    <a:pt x="2995865" y="2509062"/>
                    <a:pt x="3082566" y="2509062"/>
                  </a:cubicBezTo>
                  <a:lnTo>
                    <a:pt x="3082566" y="2517769"/>
                  </a:lnTo>
                  <a:cubicBezTo>
                    <a:pt x="3082566" y="2534093"/>
                    <a:pt x="3040485" y="2607917"/>
                    <a:pt x="2956323" y="2739239"/>
                  </a:cubicBezTo>
                  <a:cubicBezTo>
                    <a:pt x="2878690" y="2860403"/>
                    <a:pt x="2820103" y="2947105"/>
                    <a:pt x="2780562" y="2999344"/>
                  </a:cubicBezTo>
                  <a:lnTo>
                    <a:pt x="2772399" y="3110895"/>
                  </a:lnTo>
                  <a:lnTo>
                    <a:pt x="3258328" y="3110895"/>
                  </a:lnTo>
                  <a:lnTo>
                    <a:pt x="3262137" y="2987917"/>
                  </a:lnTo>
                  <a:cubicBezTo>
                    <a:pt x="3132628" y="2996260"/>
                    <a:pt x="3029784" y="3000432"/>
                    <a:pt x="2953602" y="3000432"/>
                  </a:cubicBezTo>
                  <a:lnTo>
                    <a:pt x="2953602" y="2992270"/>
                  </a:lnTo>
                  <a:cubicBezTo>
                    <a:pt x="2953602" y="2975220"/>
                    <a:pt x="2994232" y="2901396"/>
                    <a:pt x="3075493" y="2770800"/>
                  </a:cubicBezTo>
                  <a:cubicBezTo>
                    <a:pt x="3147321" y="2655439"/>
                    <a:pt x="3203187" y="2570189"/>
                    <a:pt x="3243092" y="2515048"/>
                  </a:cubicBezTo>
                  <a:lnTo>
                    <a:pt x="3250710" y="2402408"/>
                  </a:lnTo>
                  <a:lnTo>
                    <a:pt x="2784915" y="2402408"/>
                  </a:lnTo>
                  <a:close/>
                  <a:moveTo>
                    <a:pt x="8395056" y="3719583"/>
                  </a:moveTo>
                  <a:cubicBezTo>
                    <a:pt x="8294569" y="3719583"/>
                    <a:pt x="8210225" y="3756223"/>
                    <a:pt x="8142025" y="3829502"/>
                  </a:cubicBezTo>
                  <a:cubicBezTo>
                    <a:pt x="8073824" y="3902782"/>
                    <a:pt x="8039724" y="3995106"/>
                    <a:pt x="8039724" y="4106476"/>
                  </a:cubicBezTo>
                  <a:cubicBezTo>
                    <a:pt x="8039724" y="4210228"/>
                    <a:pt x="8072010" y="4295751"/>
                    <a:pt x="8136583" y="4363044"/>
                  </a:cubicBezTo>
                  <a:cubicBezTo>
                    <a:pt x="8201156" y="4430338"/>
                    <a:pt x="8281328" y="4463985"/>
                    <a:pt x="8377099" y="4463985"/>
                  </a:cubicBezTo>
                  <a:cubicBezTo>
                    <a:pt x="8477585" y="4463985"/>
                    <a:pt x="8561929" y="4427345"/>
                    <a:pt x="8630130" y="4354066"/>
                  </a:cubicBezTo>
                  <a:cubicBezTo>
                    <a:pt x="8698330" y="4280786"/>
                    <a:pt x="8732430" y="4188462"/>
                    <a:pt x="8732430" y="4077092"/>
                  </a:cubicBezTo>
                  <a:cubicBezTo>
                    <a:pt x="8732430" y="3972977"/>
                    <a:pt x="8700144" y="3887364"/>
                    <a:pt x="8635571" y="3820252"/>
                  </a:cubicBezTo>
                  <a:cubicBezTo>
                    <a:pt x="8570998" y="3753140"/>
                    <a:pt x="8490826" y="3719583"/>
                    <a:pt x="8395056" y="3719583"/>
                  </a:cubicBezTo>
                  <a:close/>
                  <a:moveTo>
                    <a:pt x="9103733" y="3724481"/>
                  </a:moveTo>
                  <a:cubicBezTo>
                    <a:pt x="9017032" y="3724481"/>
                    <a:pt x="8950554" y="3742075"/>
                    <a:pt x="8904301" y="3777264"/>
                  </a:cubicBezTo>
                  <a:cubicBezTo>
                    <a:pt x="8858048" y="3812452"/>
                    <a:pt x="8834922" y="3861245"/>
                    <a:pt x="8834922" y="3923641"/>
                  </a:cubicBezTo>
                  <a:cubicBezTo>
                    <a:pt x="8834922" y="3977330"/>
                    <a:pt x="8852516" y="4022495"/>
                    <a:pt x="8887705" y="4059135"/>
                  </a:cubicBezTo>
                  <a:cubicBezTo>
                    <a:pt x="8915638" y="4088156"/>
                    <a:pt x="8958263" y="4115001"/>
                    <a:pt x="9015581" y="4139669"/>
                  </a:cubicBezTo>
                  <a:cubicBezTo>
                    <a:pt x="9078702" y="4166514"/>
                    <a:pt x="9120602" y="4188280"/>
                    <a:pt x="9141280" y="4204968"/>
                  </a:cubicBezTo>
                  <a:cubicBezTo>
                    <a:pt x="9165223" y="4223832"/>
                    <a:pt x="9177194" y="4247049"/>
                    <a:pt x="9177194" y="4274619"/>
                  </a:cubicBezTo>
                  <a:cubicBezTo>
                    <a:pt x="9177194" y="4301101"/>
                    <a:pt x="9164497" y="4319965"/>
                    <a:pt x="9139103" y="4331211"/>
                  </a:cubicBezTo>
                  <a:cubicBezTo>
                    <a:pt x="9113709" y="4342457"/>
                    <a:pt x="9071991" y="4348080"/>
                    <a:pt x="9013948" y="4348080"/>
                  </a:cubicBezTo>
                  <a:cubicBezTo>
                    <a:pt x="8961709" y="4348080"/>
                    <a:pt x="8906206" y="4337922"/>
                    <a:pt x="8847437" y="4317607"/>
                  </a:cubicBezTo>
                  <a:lnTo>
                    <a:pt x="8820774" y="4438953"/>
                  </a:lnTo>
                  <a:cubicBezTo>
                    <a:pt x="8880268" y="4455641"/>
                    <a:pt x="8944659" y="4463985"/>
                    <a:pt x="9013948" y="4463985"/>
                  </a:cubicBezTo>
                  <a:cubicBezTo>
                    <a:pt x="9217824" y="4463985"/>
                    <a:pt x="9319762" y="4393063"/>
                    <a:pt x="9319762" y="4251221"/>
                  </a:cubicBezTo>
                  <a:cubicBezTo>
                    <a:pt x="9319762" y="4192089"/>
                    <a:pt x="9299266" y="4142390"/>
                    <a:pt x="9258273" y="4102123"/>
                  </a:cubicBezTo>
                  <a:cubicBezTo>
                    <a:pt x="9227437" y="4072013"/>
                    <a:pt x="9181003" y="4044443"/>
                    <a:pt x="9118970" y="4019412"/>
                  </a:cubicBezTo>
                  <a:cubicBezTo>
                    <a:pt x="9060564" y="3995832"/>
                    <a:pt x="9022654" y="3977512"/>
                    <a:pt x="9005242" y="3964452"/>
                  </a:cubicBezTo>
                  <a:cubicBezTo>
                    <a:pt x="8985289" y="3949216"/>
                    <a:pt x="8975313" y="3929445"/>
                    <a:pt x="8975313" y="3905140"/>
                  </a:cubicBezTo>
                  <a:cubicBezTo>
                    <a:pt x="8975313" y="3859431"/>
                    <a:pt x="9018120" y="3836576"/>
                    <a:pt x="9103733" y="3836576"/>
                  </a:cubicBezTo>
                  <a:cubicBezTo>
                    <a:pt x="9160688" y="3836576"/>
                    <a:pt x="9213652" y="3845464"/>
                    <a:pt x="9262626" y="3863240"/>
                  </a:cubicBezTo>
                  <a:lnTo>
                    <a:pt x="9282760" y="3742438"/>
                  </a:lnTo>
                  <a:cubicBezTo>
                    <a:pt x="9234511" y="3730466"/>
                    <a:pt x="9174836" y="3724481"/>
                    <a:pt x="9103733" y="3724481"/>
                  </a:cubicBezTo>
                  <a:close/>
                  <a:moveTo>
                    <a:pt x="9376224" y="3735908"/>
                  </a:moveTo>
                  <a:lnTo>
                    <a:pt x="9371870" y="3853445"/>
                  </a:lnTo>
                  <a:cubicBezTo>
                    <a:pt x="9461111" y="3847641"/>
                    <a:pt x="9531307" y="3844739"/>
                    <a:pt x="9582458" y="3844739"/>
                  </a:cubicBezTo>
                  <a:cubicBezTo>
                    <a:pt x="9583909" y="3914753"/>
                    <a:pt x="9584634" y="3991116"/>
                    <a:pt x="9584634" y="4073827"/>
                  </a:cubicBezTo>
                  <a:cubicBezTo>
                    <a:pt x="9584634" y="4205512"/>
                    <a:pt x="9582276" y="4329035"/>
                    <a:pt x="9577560" y="4444395"/>
                  </a:cubicBezTo>
                  <a:lnTo>
                    <a:pt x="9729923" y="4444395"/>
                  </a:lnTo>
                  <a:cubicBezTo>
                    <a:pt x="9725933" y="4327946"/>
                    <a:pt x="9723937" y="4204424"/>
                    <a:pt x="9723937" y="4073827"/>
                  </a:cubicBezTo>
                  <a:cubicBezTo>
                    <a:pt x="9723937" y="3989665"/>
                    <a:pt x="9724300" y="3913302"/>
                    <a:pt x="9725026" y="3844739"/>
                  </a:cubicBezTo>
                  <a:cubicBezTo>
                    <a:pt x="9789235" y="3844739"/>
                    <a:pt x="9857617" y="3847459"/>
                    <a:pt x="9930171" y="3852901"/>
                  </a:cubicBezTo>
                  <a:lnTo>
                    <a:pt x="9933980" y="3735908"/>
                  </a:lnTo>
                  <a:lnTo>
                    <a:pt x="9376224" y="3735908"/>
                  </a:lnTo>
                  <a:close/>
                  <a:moveTo>
                    <a:pt x="2495305" y="3735908"/>
                  </a:moveTo>
                  <a:cubicBezTo>
                    <a:pt x="2495305" y="3758037"/>
                    <a:pt x="2452951" y="3878114"/>
                    <a:pt x="2368245" y="4096137"/>
                  </a:cubicBezTo>
                  <a:cubicBezTo>
                    <a:pt x="2283538" y="4314161"/>
                    <a:pt x="2241185" y="4430247"/>
                    <a:pt x="2241185" y="4444395"/>
                  </a:cubicBezTo>
                  <a:lnTo>
                    <a:pt x="2404975" y="4444395"/>
                  </a:lnTo>
                  <a:cubicBezTo>
                    <a:pt x="2404975" y="4418638"/>
                    <a:pt x="2422025" y="4350801"/>
                    <a:pt x="2456125" y="4240882"/>
                  </a:cubicBezTo>
                  <a:lnTo>
                    <a:pt x="2707524" y="4240882"/>
                  </a:lnTo>
                  <a:cubicBezTo>
                    <a:pt x="2740536" y="4352615"/>
                    <a:pt x="2757042" y="4420452"/>
                    <a:pt x="2757042" y="4444395"/>
                  </a:cubicBezTo>
                  <a:lnTo>
                    <a:pt x="2931171" y="4444395"/>
                  </a:lnTo>
                  <a:cubicBezTo>
                    <a:pt x="2931171" y="4424806"/>
                    <a:pt x="2892808" y="4306996"/>
                    <a:pt x="2816083" y="4090968"/>
                  </a:cubicBezTo>
                  <a:cubicBezTo>
                    <a:pt x="2739357" y="3874939"/>
                    <a:pt x="2700994" y="3756586"/>
                    <a:pt x="2700994" y="3735908"/>
                  </a:cubicBezTo>
                  <a:lnTo>
                    <a:pt x="2495305" y="3735908"/>
                  </a:lnTo>
                  <a:close/>
                  <a:moveTo>
                    <a:pt x="3072823" y="3735908"/>
                  </a:moveTo>
                  <a:cubicBezTo>
                    <a:pt x="3072823" y="3783068"/>
                    <a:pt x="3059672" y="3910218"/>
                    <a:pt x="3033372" y="4117359"/>
                  </a:cubicBezTo>
                  <a:cubicBezTo>
                    <a:pt x="3007071" y="4324500"/>
                    <a:pt x="2993921" y="4433512"/>
                    <a:pt x="2993921" y="4444395"/>
                  </a:cubicBezTo>
                  <a:lnTo>
                    <a:pt x="3137577" y="4444395"/>
                  </a:lnTo>
                  <a:cubicBezTo>
                    <a:pt x="3137577" y="4397235"/>
                    <a:pt x="3141839" y="4299106"/>
                    <a:pt x="3150365" y="4150008"/>
                  </a:cubicBezTo>
                  <a:cubicBezTo>
                    <a:pt x="3158890" y="4000910"/>
                    <a:pt x="3163333" y="3903688"/>
                    <a:pt x="3163696" y="3858342"/>
                  </a:cubicBezTo>
                  <a:lnTo>
                    <a:pt x="3171859" y="3858342"/>
                  </a:lnTo>
                  <a:cubicBezTo>
                    <a:pt x="3179476" y="3903688"/>
                    <a:pt x="3189634" y="3949397"/>
                    <a:pt x="3202331" y="3995469"/>
                  </a:cubicBezTo>
                  <a:cubicBezTo>
                    <a:pt x="3215028" y="4041541"/>
                    <a:pt x="3241963" y="4122075"/>
                    <a:pt x="3283138" y="4237073"/>
                  </a:cubicBezTo>
                  <a:cubicBezTo>
                    <a:pt x="3324312" y="4352070"/>
                    <a:pt x="3344899" y="4421178"/>
                    <a:pt x="3344899" y="4444395"/>
                  </a:cubicBezTo>
                  <a:lnTo>
                    <a:pt x="3465157" y="4444395"/>
                  </a:lnTo>
                  <a:cubicBezTo>
                    <a:pt x="3465157" y="4421903"/>
                    <a:pt x="3486651" y="4353431"/>
                    <a:pt x="3529639" y="4238977"/>
                  </a:cubicBezTo>
                  <a:cubicBezTo>
                    <a:pt x="3572627" y="4124524"/>
                    <a:pt x="3601921" y="4037913"/>
                    <a:pt x="3617520" y="3979144"/>
                  </a:cubicBezTo>
                  <a:cubicBezTo>
                    <a:pt x="3633119" y="3920376"/>
                    <a:pt x="3642732" y="3880109"/>
                    <a:pt x="3646360" y="3858342"/>
                  </a:cubicBezTo>
                  <a:lnTo>
                    <a:pt x="3654522" y="3858342"/>
                  </a:lnTo>
                  <a:cubicBezTo>
                    <a:pt x="3654885" y="3894619"/>
                    <a:pt x="3658876" y="3985946"/>
                    <a:pt x="3666493" y="4132323"/>
                  </a:cubicBezTo>
                  <a:cubicBezTo>
                    <a:pt x="3674111" y="4278700"/>
                    <a:pt x="3677921" y="4382724"/>
                    <a:pt x="3677921" y="4444395"/>
                  </a:cubicBezTo>
                  <a:lnTo>
                    <a:pt x="3836269" y="4444395"/>
                  </a:lnTo>
                  <a:cubicBezTo>
                    <a:pt x="3836269" y="4432786"/>
                    <a:pt x="3827835" y="4330576"/>
                    <a:pt x="3810966" y="4137765"/>
                  </a:cubicBezTo>
                  <a:cubicBezTo>
                    <a:pt x="3794098" y="3944953"/>
                    <a:pt x="3785663" y="3811001"/>
                    <a:pt x="3785663" y="3735908"/>
                  </a:cubicBezTo>
                  <a:lnTo>
                    <a:pt x="3576708" y="3735908"/>
                  </a:lnTo>
                  <a:cubicBezTo>
                    <a:pt x="3576708" y="3776175"/>
                    <a:pt x="3551405" y="3865598"/>
                    <a:pt x="3500799" y="4004175"/>
                  </a:cubicBezTo>
                  <a:cubicBezTo>
                    <a:pt x="3450193" y="4142753"/>
                    <a:pt x="3424889" y="4231631"/>
                    <a:pt x="3424889" y="4270810"/>
                  </a:cubicBezTo>
                  <a:lnTo>
                    <a:pt x="3416728" y="4270810"/>
                  </a:lnTo>
                  <a:cubicBezTo>
                    <a:pt x="3416728" y="4231994"/>
                    <a:pt x="3394508" y="4143297"/>
                    <a:pt x="3350068" y="4004720"/>
                  </a:cubicBezTo>
                  <a:cubicBezTo>
                    <a:pt x="3305629" y="3866142"/>
                    <a:pt x="3283410" y="3776538"/>
                    <a:pt x="3283410" y="3735908"/>
                  </a:cubicBezTo>
                  <a:lnTo>
                    <a:pt x="3072823" y="3735908"/>
                  </a:lnTo>
                  <a:close/>
                  <a:moveTo>
                    <a:pt x="3980433" y="3735908"/>
                  </a:moveTo>
                  <a:cubicBezTo>
                    <a:pt x="3985148" y="3829140"/>
                    <a:pt x="3987506" y="3941779"/>
                    <a:pt x="3987506" y="4073827"/>
                  </a:cubicBezTo>
                  <a:cubicBezTo>
                    <a:pt x="3987506" y="4211316"/>
                    <a:pt x="3985148" y="4334839"/>
                    <a:pt x="3980433" y="4444395"/>
                  </a:cubicBezTo>
                  <a:lnTo>
                    <a:pt x="4443506" y="4444395"/>
                  </a:lnTo>
                  <a:lnTo>
                    <a:pt x="4447860" y="4324681"/>
                  </a:lnTo>
                  <a:cubicBezTo>
                    <a:pt x="4335401" y="4330848"/>
                    <a:pt x="4229473" y="4333932"/>
                    <a:pt x="4130075" y="4333932"/>
                  </a:cubicBezTo>
                  <a:cubicBezTo>
                    <a:pt x="4127173" y="4269722"/>
                    <a:pt x="4125721" y="4200796"/>
                    <a:pt x="4125721" y="4127154"/>
                  </a:cubicBezTo>
                  <a:cubicBezTo>
                    <a:pt x="4202991" y="4127154"/>
                    <a:pt x="4284070" y="4128968"/>
                    <a:pt x="4368957" y="4132595"/>
                  </a:cubicBezTo>
                  <a:lnTo>
                    <a:pt x="4368957" y="4018867"/>
                  </a:lnTo>
                  <a:cubicBezTo>
                    <a:pt x="4282618" y="4022858"/>
                    <a:pt x="4201540" y="4024853"/>
                    <a:pt x="4125721" y="4024853"/>
                  </a:cubicBezTo>
                  <a:cubicBezTo>
                    <a:pt x="4125721" y="3956290"/>
                    <a:pt x="4123908" y="3896796"/>
                    <a:pt x="4120280" y="3846371"/>
                  </a:cubicBezTo>
                  <a:cubicBezTo>
                    <a:pt x="4208795" y="3846371"/>
                    <a:pt x="4307468" y="3849273"/>
                    <a:pt x="4416299" y="3855077"/>
                  </a:cubicBezTo>
                  <a:lnTo>
                    <a:pt x="4422284" y="3735908"/>
                  </a:lnTo>
                  <a:lnTo>
                    <a:pt x="3980433" y="3735908"/>
                  </a:lnTo>
                  <a:close/>
                  <a:moveTo>
                    <a:pt x="4570982" y="3735908"/>
                  </a:moveTo>
                  <a:cubicBezTo>
                    <a:pt x="4575336" y="3824786"/>
                    <a:pt x="4577512" y="3937426"/>
                    <a:pt x="4577512" y="4073827"/>
                  </a:cubicBezTo>
                  <a:cubicBezTo>
                    <a:pt x="4577512" y="4222562"/>
                    <a:pt x="4575336" y="4346085"/>
                    <a:pt x="4570982" y="4444395"/>
                  </a:cubicBezTo>
                  <a:lnTo>
                    <a:pt x="5023173" y="4444395"/>
                  </a:lnTo>
                  <a:lnTo>
                    <a:pt x="5027527" y="4325770"/>
                  </a:lnTo>
                  <a:cubicBezTo>
                    <a:pt x="4916157" y="4331211"/>
                    <a:pt x="4810410" y="4333932"/>
                    <a:pt x="4710285" y="4333932"/>
                  </a:cubicBezTo>
                  <a:cubicBezTo>
                    <a:pt x="4715001" y="4269722"/>
                    <a:pt x="4717360" y="4183020"/>
                    <a:pt x="4717360" y="4073827"/>
                  </a:cubicBezTo>
                  <a:cubicBezTo>
                    <a:pt x="4717360" y="3930896"/>
                    <a:pt x="4719536" y="3818256"/>
                    <a:pt x="4723889" y="3735908"/>
                  </a:cubicBezTo>
                  <a:lnTo>
                    <a:pt x="4570982" y="3735908"/>
                  </a:lnTo>
                  <a:close/>
                  <a:moveTo>
                    <a:pt x="5003435" y="3735908"/>
                  </a:moveTo>
                  <a:cubicBezTo>
                    <a:pt x="5003435" y="3747517"/>
                    <a:pt x="5022480" y="3785426"/>
                    <a:pt x="5060571" y="3849636"/>
                  </a:cubicBezTo>
                  <a:cubicBezTo>
                    <a:pt x="5113898" y="3939240"/>
                    <a:pt x="5149449" y="4001455"/>
                    <a:pt x="5167225" y="4036280"/>
                  </a:cubicBezTo>
                  <a:cubicBezTo>
                    <a:pt x="5205316" y="4111373"/>
                    <a:pt x="5224361" y="4167421"/>
                    <a:pt x="5224361" y="4204424"/>
                  </a:cubicBezTo>
                  <a:cubicBezTo>
                    <a:pt x="5224361" y="4284958"/>
                    <a:pt x="5222366" y="4364949"/>
                    <a:pt x="5218375" y="4444395"/>
                  </a:cubicBezTo>
                  <a:lnTo>
                    <a:pt x="5372915" y="4444395"/>
                  </a:lnTo>
                  <a:cubicBezTo>
                    <a:pt x="5368562" y="4365311"/>
                    <a:pt x="5366385" y="4285865"/>
                    <a:pt x="5366385" y="4206056"/>
                  </a:cubicBezTo>
                  <a:cubicBezTo>
                    <a:pt x="5366385" y="4170505"/>
                    <a:pt x="5387063" y="4115908"/>
                    <a:pt x="5428418" y="4042266"/>
                  </a:cubicBezTo>
                  <a:cubicBezTo>
                    <a:pt x="5442204" y="4017961"/>
                    <a:pt x="5480838" y="3955927"/>
                    <a:pt x="5544323" y="3856166"/>
                  </a:cubicBezTo>
                  <a:cubicBezTo>
                    <a:pt x="5585678" y="3790867"/>
                    <a:pt x="5606356" y="3750782"/>
                    <a:pt x="5606356" y="3735908"/>
                  </a:cubicBezTo>
                  <a:lnTo>
                    <a:pt x="5452905" y="3735908"/>
                  </a:lnTo>
                  <a:cubicBezTo>
                    <a:pt x="5452905" y="3759488"/>
                    <a:pt x="5430686" y="3817712"/>
                    <a:pt x="5386246" y="3910581"/>
                  </a:cubicBezTo>
                  <a:cubicBezTo>
                    <a:pt x="5341807" y="4003450"/>
                    <a:pt x="5319588" y="4062944"/>
                    <a:pt x="5319588" y="4089063"/>
                  </a:cubicBezTo>
                  <a:lnTo>
                    <a:pt x="5310881" y="4089063"/>
                  </a:lnTo>
                  <a:cubicBezTo>
                    <a:pt x="5310881" y="4060767"/>
                    <a:pt x="5288118" y="3998099"/>
                    <a:pt x="5242590" y="3901058"/>
                  </a:cubicBezTo>
                  <a:cubicBezTo>
                    <a:pt x="5197063" y="3804018"/>
                    <a:pt x="5174299" y="3748968"/>
                    <a:pt x="5174299" y="3735908"/>
                  </a:cubicBezTo>
                  <a:lnTo>
                    <a:pt x="5003435" y="3735908"/>
                  </a:lnTo>
                  <a:close/>
                  <a:moveTo>
                    <a:pt x="5694932" y="3735908"/>
                  </a:moveTo>
                  <a:cubicBezTo>
                    <a:pt x="5699648" y="3829140"/>
                    <a:pt x="5702006" y="3941779"/>
                    <a:pt x="5702006" y="4073827"/>
                  </a:cubicBezTo>
                  <a:cubicBezTo>
                    <a:pt x="5702006" y="4211316"/>
                    <a:pt x="5699648" y="4334839"/>
                    <a:pt x="5694932" y="4444395"/>
                  </a:cubicBezTo>
                  <a:lnTo>
                    <a:pt x="6158006" y="4444395"/>
                  </a:lnTo>
                  <a:lnTo>
                    <a:pt x="6162360" y="4324681"/>
                  </a:lnTo>
                  <a:cubicBezTo>
                    <a:pt x="6049901" y="4330848"/>
                    <a:pt x="5943973" y="4333932"/>
                    <a:pt x="5844574" y="4333932"/>
                  </a:cubicBezTo>
                  <a:cubicBezTo>
                    <a:pt x="5841672" y="4269722"/>
                    <a:pt x="5840221" y="4200796"/>
                    <a:pt x="5840221" y="4127154"/>
                  </a:cubicBezTo>
                  <a:cubicBezTo>
                    <a:pt x="5917491" y="4127154"/>
                    <a:pt x="5998570" y="4128968"/>
                    <a:pt x="6083457" y="4132595"/>
                  </a:cubicBezTo>
                  <a:lnTo>
                    <a:pt x="6083457" y="4018867"/>
                  </a:lnTo>
                  <a:cubicBezTo>
                    <a:pt x="5997118" y="4022858"/>
                    <a:pt x="5916040" y="4024853"/>
                    <a:pt x="5840221" y="4024853"/>
                  </a:cubicBezTo>
                  <a:cubicBezTo>
                    <a:pt x="5840221" y="3956290"/>
                    <a:pt x="5838407" y="3896796"/>
                    <a:pt x="5834780" y="3846371"/>
                  </a:cubicBezTo>
                  <a:cubicBezTo>
                    <a:pt x="5923295" y="3846371"/>
                    <a:pt x="6021968" y="3849273"/>
                    <a:pt x="6130799" y="3855077"/>
                  </a:cubicBezTo>
                  <a:lnTo>
                    <a:pt x="6136784" y="3735908"/>
                  </a:lnTo>
                  <a:lnTo>
                    <a:pt x="5694932" y="3735908"/>
                  </a:lnTo>
                  <a:close/>
                  <a:moveTo>
                    <a:pt x="6223449" y="3735908"/>
                  </a:moveTo>
                  <a:lnTo>
                    <a:pt x="6219096" y="3853445"/>
                  </a:lnTo>
                  <a:cubicBezTo>
                    <a:pt x="6308337" y="3847641"/>
                    <a:pt x="6378532" y="3844739"/>
                    <a:pt x="6429683" y="3844739"/>
                  </a:cubicBezTo>
                  <a:cubicBezTo>
                    <a:pt x="6431134" y="3914753"/>
                    <a:pt x="6431859" y="3991116"/>
                    <a:pt x="6431859" y="4073827"/>
                  </a:cubicBezTo>
                  <a:cubicBezTo>
                    <a:pt x="6431859" y="4205512"/>
                    <a:pt x="6429501" y="4329035"/>
                    <a:pt x="6424785" y="4444395"/>
                  </a:cubicBezTo>
                  <a:lnTo>
                    <a:pt x="6577148" y="4444395"/>
                  </a:lnTo>
                  <a:cubicBezTo>
                    <a:pt x="6573158" y="4327946"/>
                    <a:pt x="6571163" y="4204424"/>
                    <a:pt x="6571163" y="4073827"/>
                  </a:cubicBezTo>
                  <a:cubicBezTo>
                    <a:pt x="6571163" y="3989665"/>
                    <a:pt x="6571525" y="3913302"/>
                    <a:pt x="6572251" y="3844739"/>
                  </a:cubicBezTo>
                  <a:cubicBezTo>
                    <a:pt x="6636461" y="3844739"/>
                    <a:pt x="6704843" y="3847459"/>
                    <a:pt x="6777396" y="3852901"/>
                  </a:cubicBezTo>
                  <a:lnTo>
                    <a:pt x="6781206" y="3735908"/>
                  </a:lnTo>
                  <a:lnTo>
                    <a:pt x="6223449" y="3735908"/>
                  </a:lnTo>
                  <a:close/>
                  <a:moveTo>
                    <a:pt x="7168573" y="3735908"/>
                  </a:moveTo>
                  <a:cubicBezTo>
                    <a:pt x="7168573" y="3783068"/>
                    <a:pt x="7155422" y="3910218"/>
                    <a:pt x="7129121" y="4117359"/>
                  </a:cubicBezTo>
                  <a:cubicBezTo>
                    <a:pt x="7102821" y="4324500"/>
                    <a:pt x="7089670" y="4433512"/>
                    <a:pt x="7089670" y="4444395"/>
                  </a:cubicBezTo>
                  <a:lnTo>
                    <a:pt x="7233327" y="4444395"/>
                  </a:lnTo>
                  <a:cubicBezTo>
                    <a:pt x="7233327" y="4397235"/>
                    <a:pt x="7237589" y="4299106"/>
                    <a:pt x="7246114" y="4150008"/>
                  </a:cubicBezTo>
                  <a:cubicBezTo>
                    <a:pt x="7254639" y="4000910"/>
                    <a:pt x="7259083" y="3903688"/>
                    <a:pt x="7259446" y="3858342"/>
                  </a:cubicBezTo>
                  <a:lnTo>
                    <a:pt x="7267608" y="3858342"/>
                  </a:lnTo>
                  <a:cubicBezTo>
                    <a:pt x="7275227" y="3903688"/>
                    <a:pt x="7285384" y="3949397"/>
                    <a:pt x="7298081" y="3995469"/>
                  </a:cubicBezTo>
                  <a:cubicBezTo>
                    <a:pt x="7310778" y="4041541"/>
                    <a:pt x="7337713" y="4122075"/>
                    <a:pt x="7378888" y="4237073"/>
                  </a:cubicBezTo>
                  <a:cubicBezTo>
                    <a:pt x="7420062" y="4352070"/>
                    <a:pt x="7440649" y="4421178"/>
                    <a:pt x="7440649" y="4444395"/>
                  </a:cubicBezTo>
                  <a:lnTo>
                    <a:pt x="7560907" y="4444395"/>
                  </a:lnTo>
                  <a:cubicBezTo>
                    <a:pt x="7560907" y="4421903"/>
                    <a:pt x="7582401" y="4353431"/>
                    <a:pt x="7625389" y="4238977"/>
                  </a:cubicBezTo>
                  <a:cubicBezTo>
                    <a:pt x="7668377" y="4124524"/>
                    <a:pt x="7697671" y="4037913"/>
                    <a:pt x="7713270" y="3979144"/>
                  </a:cubicBezTo>
                  <a:cubicBezTo>
                    <a:pt x="7728869" y="3920376"/>
                    <a:pt x="7738482" y="3880109"/>
                    <a:pt x="7742110" y="3858342"/>
                  </a:cubicBezTo>
                  <a:lnTo>
                    <a:pt x="7750272" y="3858342"/>
                  </a:lnTo>
                  <a:cubicBezTo>
                    <a:pt x="7750635" y="3894619"/>
                    <a:pt x="7754625" y="3985946"/>
                    <a:pt x="7762243" y="4132323"/>
                  </a:cubicBezTo>
                  <a:cubicBezTo>
                    <a:pt x="7769861" y="4278700"/>
                    <a:pt x="7773671" y="4382724"/>
                    <a:pt x="7773671" y="4444395"/>
                  </a:cubicBezTo>
                  <a:lnTo>
                    <a:pt x="7932019" y="4444395"/>
                  </a:lnTo>
                  <a:cubicBezTo>
                    <a:pt x="7932019" y="4432786"/>
                    <a:pt x="7923585" y="4330576"/>
                    <a:pt x="7906716" y="4137765"/>
                  </a:cubicBezTo>
                  <a:cubicBezTo>
                    <a:pt x="7889847" y="3944953"/>
                    <a:pt x="7881413" y="3811001"/>
                    <a:pt x="7881413" y="3735908"/>
                  </a:cubicBezTo>
                  <a:lnTo>
                    <a:pt x="7672458" y="3735908"/>
                  </a:lnTo>
                  <a:cubicBezTo>
                    <a:pt x="7672458" y="3776175"/>
                    <a:pt x="7647155" y="3865598"/>
                    <a:pt x="7596549" y="4004175"/>
                  </a:cubicBezTo>
                  <a:cubicBezTo>
                    <a:pt x="7545943" y="4142753"/>
                    <a:pt x="7520639" y="4231631"/>
                    <a:pt x="7520639" y="4270810"/>
                  </a:cubicBezTo>
                  <a:lnTo>
                    <a:pt x="7512477" y="4270810"/>
                  </a:lnTo>
                  <a:cubicBezTo>
                    <a:pt x="7512477" y="4231994"/>
                    <a:pt x="7490258" y="4143297"/>
                    <a:pt x="7445818" y="4004720"/>
                  </a:cubicBezTo>
                  <a:cubicBezTo>
                    <a:pt x="7401379" y="3866142"/>
                    <a:pt x="7379160" y="3776538"/>
                    <a:pt x="7379160" y="3735908"/>
                  </a:cubicBezTo>
                  <a:lnTo>
                    <a:pt x="7168573" y="3735908"/>
                  </a:lnTo>
                  <a:close/>
                  <a:moveTo>
                    <a:pt x="1176752" y="4867802"/>
                  </a:moveTo>
                  <a:cubicBezTo>
                    <a:pt x="1176752" y="4871792"/>
                    <a:pt x="1162242" y="4896188"/>
                    <a:pt x="1133220" y="4940990"/>
                  </a:cubicBezTo>
                  <a:cubicBezTo>
                    <a:pt x="1104199" y="4985792"/>
                    <a:pt x="1089688" y="5011095"/>
                    <a:pt x="1089688" y="5016900"/>
                  </a:cubicBezTo>
                  <a:lnTo>
                    <a:pt x="1184915" y="5016900"/>
                  </a:lnTo>
                  <a:cubicBezTo>
                    <a:pt x="1188542" y="5011095"/>
                    <a:pt x="1214480" y="4985883"/>
                    <a:pt x="1262728" y="4941262"/>
                  </a:cubicBezTo>
                  <a:cubicBezTo>
                    <a:pt x="1310977" y="4896642"/>
                    <a:pt x="1335101" y="4872155"/>
                    <a:pt x="1335101" y="4867802"/>
                  </a:cubicBezTo>
                  <a:lnTo>
                    <a:pt x="1176752" y="4867802"/>
                  </a:lnTo>
                  <a:close/>
                  <a:moveTo>
                    <a:pt x="2731509" y="5067506"/>
                  </a:moveTo>
                  <a:cubicBezTo>
                    <a:pt x="2644807" y="5067506"/>
                    <a:pt x="2578329" y="5085100"/>
                    <a:pt x="2532077" y="5120289"/>
                  </a:cubicBezTo>
                  <a:cubicBezTo>
                    <a:pt x="2485824" y="5155477"/>
                    <a:pt x="2462697" y="5204270"/>
                    <a:pt x="2462697" y="5266666"/>
                  </a:cubicBezTo>
                  <a:cubicBezTo>
                    <a:pt x="2462697" y="5320356"/>
                    <a:pt x="2480292" y="5365520"/>
                    <a:pt x="2515480" y="5402160"/>
                  </a:cubicBezTo>
                  <a:cubicBezTo>
                    <a:pt x="2543413" y="5431181"/>
                    <a:pt x="2586038" y="5458026"/>
                    <a:pt x="2643356" y="5482695"/>
                  </a:cubicBezTo>
                  <a:cubicBezTo>
                    <a:pt x="2706478" y="5509539"/>
                    <a:pt x="2748377" y="5531306"/>
                    <a:pt x="2769055" y="5547993"/>
                  </a:cubicBezTo>
                  <a:cubicBezTo>
                    <a:pt x="2792998" y="5566857"/>
                    <a:pt x="2804969" y="5590074"/>
                    <a:pt x="2804969" y="5617644"/>
                  </a:cubicBezTo>
                  <a:cubicBezTo>
                    <a:pt x="2804969" y="5644127"/>
                    <a:pt x="2792273" y="5662991"/>
                    <a:pt x="2766878" y="5674236"/>
                  </a:cubicBezTo>
                  <a:cubicBezTo>
                    <a:pt x="2741485" y="5685482"/>
                    <a:pt x="2699766" y="5691105"/>
                    <a:pt x="2641723" y="5691105"/>
                  </a:cubicBezTo>
                  <a:cubicBezTo>
                    <a:pt x="2589485" y="5691105"/>
                    <a:pt x="2533981" y="5680948"/>
                    <a:pt x="2475213" y="5660633"/>
                  </a:cubicBezTo>
                  <a:lnTo>
                    <a:pt x="2448549" y="5781979"/>
                  </a:lnTo>
                  <a:cubicBezTo>
                    <a:pt x="2508043" y="5798666"/>
                    <a:pt x="2572435" y="5807010"/>
                    <a:pt x="2641723" y="5807010"/>
                  </a:cubicBezTo>
                  <a:cubicBezTo>
                    <a:pt x="2845599" y="5807010"/>
                    <a:pt x="2947537" y="5736088"/>
                    <a:pt x="2947537" y="5594246"/>
                  </a:cubicBezTo>
                  <a:cubicBezTo>
                    <a:pt x="2947537" y="5535115"/>
                    <a:pt x="2927041" y="5485415"/>
                    <a:pt x="2886048" y="5445148"/>
                  </a:cubicBezTo>
                  <a:cubicBezTo>
                    <a:pt x="2855213" y="5415038"/>
                    <a:pt x="2808778" y="5387468"/>
                    <a:pt x="2746745" y="5362437"/>
                  </a:cubicBezTo>
                  <a:cubicBezTo>
                    <a:pt x="2688339" y="5338857"/>
                    <a:pt x="2650430" y="5320537"/>
                    <a:pt x="2633017" y="5307477"/>
                  </a:cubicBezTo>
                  <a:cubicBezTo>
                    <a:pt x="2613065" y="5292241"/>
                    <a:pt x="2603088" y="5272470"/>
                    <a:pt x="2603088" y="5248165"/>
                  </a:cubicBezTo>
                  <a:cubicBezTo>
                    <a:pt x="2603088" y="5202456"/>
                    <a:pt x="2645895" y="5179601"/>
                    <a:pt x="2731509" y="5179601"/>
                  </a:cubicBezTo>
                  <a:cubicBezTo>
                    <a:pt x="2788463" y="5179601"/>
                    <a:pt x="2841428" y="5188490"/>
                    <a:pt x="2890401" y="5206265"/>
                  </a:cubicBezTo>
                  <a:lnTo>
                    <a:pt x="2910535" y="5085463"/>
                  </a:lnTo>
                  <a:cubicBezTo>
                    <a:pt x="2862287" y="5073492"/>
                    <a:pt x="2802611" y="5067506"/>
                    <a:pt x="2731509" y="5067506"/>
                  </a:cubicBezTo>
                  <a:close/>
                  <a:moveTo>
                    <a:pt x="4486555" y="5075668"/>
                  </a:moveTo>
                  <a:cubicBezTo>
                    <a:pt x="4457171" y="5075668"/>
                    <a:pt x="4425156" y="5076212"/>
                    <a:pt x="4390512" y="5077301"/>
                  </a:cubicBezTo>
                  <a:cubicBezTo>
                    <a:pt x="4355868" y="5078389"/>
                    <a:pt x="4333104" y="5078933"/>
                    <a:pt x="4322221" y="5078933"/>
                  </a:cubicBezTo>
                  <a:lnTo>
                    <a:pt x="4228082" y="5078933"/>
                  </a:lnTo>
                  <a:cubicBezTo>
                    <a:pt x="4232798" y="5172165"/>
                    <a:pt x="4235156" y="5284804"/>
                    <a:pt x="4235156" y="5416852"/>
                  </a:cubicBezTo>
                  <a:cubicBezTo>
                    <a:pt x="4235156" y="5554341"/>
                    <a:pt x="4232798" y="5677864"/>
                    <a:pt x="4228082" y="5787420"/>
                  </a:cubicBezTo>
                  <a:lnTo>
                    <a:pt x="4379357" y="5787420"/>
                  </a:lnTo>
                  <a:cubicBezTo>
                    <a:pt x="4376092" y="5692375"/>
                    <a:pt x="4374460" y="5598236"/>
                    <a:pt x="4374460" y="5505005"/>
                  </a:cubicBezTo>
                  <a:cubicBezTo>
                    <a:pt x="4393686" y="5504642"/>
                    <a:pt x="4413820" y="5504461"/>
                    <a:pt x="4434860" y="5504461"/>
                  </a:cubicBezTo>
                  <a:cubicBezTo>
                    <a:pt x="4484923" y="5504461"/>
                    <a:pt x="4521199" y="5519516"/>
                    <a:pt x="4543691" y="5549625"/>
                  </a:cubicBezTo>
                  <a:cubicBezTo>
                    <a:pt x="4566183" y="5579735"/>
                    <a:pt x="4598469" y="5659000"/>
                    <a:pt x="4640550" y="5787420"/>
                  </a:cubicBezTo>
                  <a:lnTo>
                    <a:pt x="4801620" y="5787420"/>
                  </a:lnTo>
                  <a:cubicBezTo>
                    <a:pt x="4754823" y="5662265"/>
                    <a:pt x="4717639" y="5576198"/>
                    <a:pt x="4690068" y="5529220"/>
                  </a:cubicBezTo>
                  <a:cubicBezTo>
                    <a:pt x="4662498" y="5482241"/>
                    <a:pt x="4630393" y="5453673"/>
                    <a:pt x="4593753" y="5443516"/>
                  </a:cubicBezTo>
                  <a:lnTo>
                    <a:pt x="4593753" y="5435353"/>
                  </a:lnTo>
                  <a:cubicBezTo>
                    <a:pt x="4688799" y="5399802"/>
                    <a:pt x="4736321" y="5336862"/>
                    <a:pt x="4736321" y="5246532"/>
                  </a:cubicBezTo>
                  <a:cubicBezTo>
                    <a:pt x="4736321" y="5132623"/>
                    <a:pt x="4653066" y="5075668"/>
                    <a:pt x="4486555" y="5075668"/>
                  </a:cubicBezTo>
                  <a:close/>
                  <a:moveTo>
                    <a:pt x="4870890" y="5078933"/>
                  </a:moveTo>
                  <a:lnTo>
                    <a:pt x="4867625" y="5198103"/>
                  </a:lnTo>
                  <a:cubicBezTo>
                    <a:pt x="4981534" y="5189759"/>
                    <a:pt x="5081839" y="5185587"/>
                    <a:pt x="5168541" y="5185587"/>
                  </a:cubicBezTo>
                  <a:lnTo>
                    <a:pt x="5168541" y="5194294"/>
                  </a:lnTo>
                  <a:cubicBezTo>
                    <a:pt x="5168541" y="5210618"/>
                    <a:pt x="5126460" y="5284442"/>
                    <a:pt x="5042298" y="5415764"/>
                  </a:cubicBezTo>
                  <a:cubicBezTo>
                    <a:pt x="4964665" y="5536928"/>
                    <a:pt x="4906078" y="5623630"/>
                    <a:pt x="4866536" y="5675869"/>
                  </a:cubicBezTo>
                  <a:lnTo>
                    <a:pt x="4858374" y="5787420"/>
                  </a:lnTo>
                  <a:lnTo>
                    <a:pt x="5344303" y="5787420"/>
                  </a:lnTo>
                  <a:lnTo>
                    <a:pt x="5348112" y="5664442"/>
                  </a:lnTo>
                  <a:cubicBezTo>
                    <a:pt x="5218603" y="5672785"/>
                    <a:pt x="5115758" y="5676957"/>
                    <a:pt x="5039577" y="5676957"/>
                  </a:cubicBezTo>
                  <a:lnTo>
                    <a:pt x="5039577" y="5668795"/>
                  </a:lnTo>
                  <a:cubicBezTo>
                    <a:pt x="5039577" y="5651745"/>
                    <a:pt x="5080207" y="5577921"/>
                    <a:pt x="5161467" y="5447325"/>
                  </a:cubicBezTo>
                  <a:cubicBezTo>
                    <a:pt x="5233295" y="5331964"/>
                    <a:pt x="5289162" y="5246714"/>
                    <a:pt x="5329066" y="5191573"/>
                  </a:cubicBezTo>
                  <a:lnTo>
                    <a:pt x="5336684" y="5078933"/>
                  </a:lnTo>
                  <a:lnTo>
                    <a:pt x="4870890" y="5078933"/>
                  </a:lnTo>
                  <a:close/>
                  <a:moveTo>
                    <a:pt x="5466332" y="5078933"/>
                  </a:moveTo>
                  <a:cubicBezTo>
                    <a:pt x="5471048" y="5172165"/>
                    <a:pt x="5473406" y="5284804"/>
                    <a:pt x="5473406" y="5416852"/>
                  </a:cubicBezTo>
                  <a:cubicBezTo>
                    <a:pt x="5473406" y="5554341"/>
                    <a:pt x="5471048" y="5677864"/>
                    <a:pt x="5466332" y="5787420"/>
                  </a:cubicBezTo>
                  <a:lnTo>
                    <a:pt x="5929406" y="5787420"/>
                  </a:lnTo>
                  <a:lnTo>
                    <a:pt x="5933760" y="5667707"/>
                  </a:lnTo>
                  <a:cubicBezTo>
                    <a:pt x="5821301" y="5673874"/>
                    <a:pt x="5715373" y="5676957"/>
                    <a:pt x="5615974" y="5676957"/>
                  </a:cubicBezTo>
                  <a:cubicBezTo>
                    <a:pt x="5613072" y="5612747"/>
                    <a:pt x="5611621" y="5543821"/>
                    <a:pt x="5611621" y="5470179"/>
                  </a:cubicBezTo>
                  <a:cubicBezTo>
                    <a:pt x="5688891" y="5470179"/>
                    <a:pt x="5769970" y="5471993"/>
                    <a:pt x="5854857" y="5475621"/>
                  </a:cubicBezTo>
                  <a:lnTo>
                    <a:pt x="5854857" y="5361893"/>
                  </a:lnTo>
                  <a:cubicBezTo>
                    <a:pt x="5768518" y="5365883"/>
                    <a:pt x="5687440" y="5367878"/>
                    <a:pt x="5611621" y="5367878"/>
                  </a:cubicBezTo>
                  <a:cubicBezTo>
                    <a:pt x="5611621" y="5299315"/>
                    <a:pt x="5609807" y="5239821"/>
                    <a:pt x="5606180" y="5189396"/>
                  </a:cubicBezTo>
                  <a:cubicBezTo>
                    <a:pt x="5694695" y="5189396"/>
                    <a:pt x="5793368" y="5192299"/>
                    <a:pt x="5902199" y="5198103"/>
                  </a:cubicBezTo>
                  <a:lnTo>
                    <a:pt x="5908184" y="5078933"/>
                  </a:lnTo>
                  <a:lnTo>
                    <a:pt x="5466332" y="5078933"/>
                  </a:lnTo>
                  <a:close/>
                  <a:moveTo>
                    <a:pt x="6056882" y="5078933"/>
                  </a:moveTo>
                  <a:cubicBezTo>
                    <a:pt x="6061598" y="5172165"/>
                    <a:pt x="6063956" y="5284804"/>
                    <a:pt x="6063956" y="5416852"/>
                  </a:cubicBezTo>
                  <a:cubicBezTo>
                    <a:pt x="6063956" y="5554341"/>
                    <a:pt x="6061598" y="5677864"/>
                    <a:pt x="6056882" y="5787420"/>
                  </a:cubicBezTo>
                  <a:lnTo>
                    <a:pt x="6210333" y="5787420"/>
                  </a:lnTo>
                  <a:cubicBezTo>
                    <a:pt x="6206343" y="5650294"/>
                    <a:pt x="6204348" y="5540375"/>
                    <a:pt x="6204348" y="5457664"/>
                  </a:cubicBezTo>
                  <a:lnTo>
                    <a:pt x="6220672" y="5457664"/>
                  </a:lnTo>
                  <a:cubicBezTo>
                    <a:pt x="6247880" y="5457664"/>
                    <a:pt x="6294133" y="5510084"/>
                    <a:pt x="6359431" y="5614924"/>
                  </a:cubicBezTo>
                  <a:cubicBezTo>
                    <a:pt x="6420739" y="5713234"/>
                    <a:pt x="6451393" y="5770733"/>
                    <a:pt x="6451393" y="5787420"/>
                  </a:cubicBezTo>
                  <a:lnTo>
                    <a:pt x="6629331" y="5787420"/>
                  </a:lnTo>
                  <a:cubicBezTo>
                    <a:pt x="6629331" y="5772547"/>
                    <a:pt x="6592329" y="5707430"/>
                    <a:pt x="6518324" y="5592069"/>
                  </a:cubicBezTo>
                  <a:cubicBezTo>
                    <a:pt x="6438878" y="5468002"/>
                    <a:pt x="6380653" y="5396356"/>
                    <a:pt x="6343651" y="5377129"/>
                  </a:cubicBezTo>
                  <a:lnTo>
                    <a:pt x="6343651" y="5368967"/>
                  </a:lnTo>
                  <a:cubicBezTo>
                    <a:pt x="6375212" y="5346838"/>
                    <a:pt x="6425274" y="5295325"/>
                    <a:pt x="6493837" y="5214427"/>
                  </a:cubicBezTo>
                  <a:cubicBezTo>
                    <a:pt x="6560224" y="5136069"/>
                    <a:pt x="6593417" y="5090905"/>
                    <a:pt x="6593417" y="5078933"/>
                  </a:cubicBezTo>
                  <a:lnTo>
                    <a:pt x="6431259" y="5078933"/>
                  </a:lnTo>
                  <a:cubicBezTo>
                    <a:pt x="6431259" y="5091630"/>
                    <a:pt x="6399880" y="5141329"/>
                    <a:pt x="6337121" y="5228031"/>
                  </a:cubicBezTo>
                  <a:cubicBezTo>
                    <a:pt x="6272548" y="5317272"/>
                    <a:pt x="6232281" y="5361893"/>
                    <a:pt x="6216319" y="5361893"/>
                  </a:cubicBezTo>
                  <a:lnTo>
                    <a:pt x="6204348" y="5361893"/>
                  </a:lnTo>
                  <a:cubicBezTo>
                    <a:pt x="6204348" y="5273740"/>
                    <a:pt x="6206343" y="5179420"/>
                    <a:pt x="6210333" y="5078933"/>
                  </a:cubicBezTo>
                  <a:lnTo>
                    <a:pt x="6056882" y="5078933"/>
                  </a:lnTo>
                  <a:close/>
                  <a:moveTo>
                    <a:pt x="6889385" y="5078933"/>
                  </a:moveTo>
                  <a:cubicBezTo>
                    <a:pt x="6889385" y="5105415"/>
                    <a:pt x="6927566" y="5223134"/>
                    <a:pt x="7003929" y="5432088"/>
                  </a:cubicBezTo>
                  <a:cubicBezTo>
                    <a:pt x="7080292" y="5641043"/>
                    <a:pt x="7118473" y="5759487"/>
                    <a:pt x="7118473" y="5787420"/>
                  </a:cubicBezTo>
                  <a:lnTo>
                    <a:pt x="7268115" y="5787420"/>
                  </a:lnTo>
                  <a:cubicBezTo>
                    <a:pt x="7268115" y="5758399"/>
                    <a:pt x="7309562" y="5640499"/>
                    <a:pt x="7392454" y="5433721"/>
                  </a:cubicBezTo>
                  <a:cubicBezTo>
                    <a:pt x="7475347" y="5226943"/>
                    <a:pt x="7516793" y="5108680"/>
                    <a:pt x="7516793" y="5078933"/>
                  </a:cubicBezTo>
                  <a:lnTo>
                    <a:pt x="7363342" y="5078933"/>
                  </a:lnTo>
                  <a:cubicBezTo>
                    <a:pt x="7363342" y="5117749"/>
                    <a:pt x="7338946" y="5214971"/>
                    <a:pt x="7290154" y="5370599"/>
                  </a:cubicBezTo>
                  <a:cubicBezTo>
                    <a:pt x="7241361" y="5526227"/>
                    <a:pt x="7216965" y="5614561"/>
                    <a:pt x="7216965" y="5635601"/>
                  </a:cubicBezTo>
                  <a:lnTo>
                    <a:pt x="7207714" y="5635601"/>
                  </a:lnTo>
                  <a:cubicBezTo>
                    <a:pt x="7207714" y="5613835"/>
                    <a:pt x="7183409" y="5522236"/>
                    <a:pt x="7134798" y="5360804"/>
                  </a:cubicBezTo>
                  <a:cubicBezTo>
                    <a:pt x="7086187" y="5199373"/>
                    <a:pt x="7061881" y="5105415"/>
                    <a:pt x="7061881" y="5078933"/>
                  </a:cubicBezTo>
                  <a:lnTo>
                    <a:pt x="6889385" y="5078933"/>
                  </a:lnTo>
                  <a:close/>
                  <a:moveTo>
                    <a:pt x="7599932" y="5078933"/>
                  </a:moveTo>
                  <a:cubicBezTo>
                    <a:pt x="7604648" y="5172165"/>
                    <a:pt x="7607006" y="5284804"/>
                    <a:pt x="7607006" y="5416852"/>
                  </a:cubicBezTo>
                  <a:cubicBezTo>
                    <a:pt x="7607006" y="5554341"/>
                    <a:pt x="7604648" y="5677864"/>
                    <a:pt x="7599932" y="5787420"/>
                  </a:cubicBezTo>
                  <a:lnTo>
                    <a:pt x="8063006" y="5787420"/>
                  </a:lnTo>
                  <a:lnTo>
                    <a:pt x="8067360" y="5667707"/>
                  </a:lnTo>
                  <a:cubicBezTo>
                    <a:pt x="7954901" y="5673874"/>
                    <a:pt x="7848973" y="5676957"/>
                    <a:pt x="7749574" y="5676957"/>
                  </a:cubicBezTo>
                  <a:cubicBezTo>
                    <a:pt x="7746672" y="5612747"/>
                    <a:pt x="7745221" y="5543821"/>
                    <a:pt x="7745221" y="5470179"/>
                  </a:cubicBezTo>
                  <a:cubicBezTo>
                    <a:pt x="7822491" y="5470179"/>
                    <a:pt x="7903570" y="5471993"/>
                    <a:pt x="7988457" y="5475621"/>
                  </a:cubicBezTo>
                  <a:lnTo>
                    <a:pt x="7988457" y="5361893"/>
                  </a:lnTo>
                  <a:cubicBezTo>
                    <a:pt x="7902118" y="5365883"/>
                    <a:pt x="7821040" y="5367878"/>
                    <a:pt x="7745221" y="5367878"/>
                  </a:cubicBezTo>
                  <a:cubicBezTo>
                    <a:pt x="7745221" y="5299315"/>
                    <a:pt x="7743407" y="5239821"/>
                    <a:pt x="7739780" y="5189396"/>
                  </a:cubicBezTo>
                  <a:cubicBezTo>
                    <a:pt x="7828295" y="5189396"/>
                    <a:pt x="7926968" y="5192299"/>
                    <a:pt x="8035799" y="5198103"/>
                  </a:cubicBezTo>
                  <a:lnTo>
                    <a:pt x="8041784" y="5078933"/>
                  </a:lnTo>
                  <a:lnTo>
                    <a:pt x="7599932" y="5078933"/>
                  </a:lnTo>
                  <a:close/>
                  <a:moveTo>
                    <a:pt x="8190482" y="5078933"/>
                  </a:moveTo>
                  <a:cubicBezTo>
                    <a:pt x="8194836" y="5167811"/>
                    <a:pt x="8197012" y="5280451"/>
                    <a:pt x="8197012" y="5416852"/>
                  </a:cubicBezTo>
                  <a:cubicBezTo>
                    <a:pt x="8197012" y="5565587"/>
                    <a:pt x="8194836" y="5689110"/>
                    <a:pt x="8190482" y="5787420"/>
                  </a:cubicBezTo>
                  <a:lnTo>
                    <a:pt x="8642673" y="5787420"/>
                  </a:lnTo>
                  <a:lnTo>
                    <a:pt x="8647026" y="5668795"/>
                  </a:lnTo>
                  <a:cubicBezTo>
                    <a:pt x="8535656" y="5674236"/>
                    <a:pt x="8429909" y="5676957"/>
                    <a:pt x="8329785" y="5676957"/>
                  </a:cubicBezTo>
                  <a:cubicBezTo>
                    <a:pt x="8334501" y="5612747"/>
                    <a:pt x="8336859" y="5526045"/>
                    <a:pt x="8336859" y="5416852"/>
                  </a:cubicBezTo>
                  <a:cubicBezTo>
                    <a:pt x="8336859" y="5273921"/>
                    <a:pt x="8339036" y="5161282"/>
                    <a:pt x="8343389" y="5078933"/>
                  </a:cubicBezTo>
                  <a:lnTo>
                    <a:pt x="8190482" y="5078933"/>
                  </a:lnTo>
                  <a:close/>
                  <a:moveTo>
                    <a:pt x="8733407" y="5078933"/>
                  </a:moveTo>
                  <a:cubicBezTo>
                    <a:pt x="8738123" y="5172165"/>
                    <a:pt x="8740481" y="5284804"/>
                    <a:pt x="8740481" y="5416852"/>
                  </a:cubicBezTo>
                  <a:cubicBezTo>
                    <a:pt x="8740481" y="5554341"/>
                    <a:pt x="8738123" y="5677864"/>
                    <a:pt x="8733407" y="5787420"/>
                  </a:cubicBezTo>
                  <a:lnTo>
                    <a:pt x="9196481" y="5787420"/>
                  </a:lnTo>
                  <a:lnTo>
                    <a:pt x="9200834" y="5667707"/>
                  </a:lnTo>
                  <a:cubicBezTo>
                    <a:pt x="9088376" y="5673874"/>
                    <a:pt x="8982448" y="5676957"/>
                    <a:pt x="8883049" y="5676957"/>
                  </a:cubicBezTo>
                  <a:cubicBezTo>
                    <a:pt x="8880147" y="5612747"/>
                    <a:pt x="8878696" y="5543821"/>
                    <a:pt x="8878696" y="5470179"/>
                  </a:cubicBezTo>
                  <a:cubicBezTo>
                    <a:pt x="8955966" y="5470179"/>
                    <a:pt x="9037044" y="5471993"/>
                    <a:pt x="9121932" y="5475621"/>
                  </a:cubicBezTo>
                  <a:lnTo>
                    <a:pt x="9121932" y="5361893"/>
                  </a:lnTo>
                  <a:cubicBezTo>
                    <a:pt x="9035593" y="5365883"/>
                    <a:pt x="8954514" y="5367878"/>
                    <a:pt x="8878696" y="5367878"/>
                  </a:cubicBezTo>
                  <a:cubicBezTo>
                    <a:pt x="8878696" y="5299315"/>
                    <a:pt x="8876882" y="5239821"/>
                    <a:pt x="8873254" y="5189396"/>
                  </a:cubicBezTo>
                  <a:cubicBezTo>
                    <a:pt x="8961770" y="5189396"/>
                    <a:pt x="9060443" y="5192299"/>
                    <a:pt x="9169273" y="5198103"/>
                  </a:cubicBezTo>
                  <a:lnTo>
                    <a:pt x="9175259" y="5078933"/>
                  </a:lnTo>
                  <a:lnTo>
                    <a:pt x="8733407" y="5078933"/>
                  </a:lnTo>
                  <a:close/>
                  <a:moveTo>
                    <a:pt x="9261924" y="5078933"/>
                  </a:moveTo>
                  <a:lnTo>
                    <a:pt x="9257570" y="5196470"/>
                  </a:lnTo>
                  <a:cubicBezTo>
                    <a:pt x="9346811" y="5190666"/>
                    <a:pt x="9417007" y="5187764"/>
                    <a:pt x="9468158" y="5187764"/>
                  </a:cubicBezTo>
                  <a:cubicBezTo>
                    <a:pt x="9469609" y="5257778"/>
                    <a:pt x="9470334" y="5334141"/>
                    <a:pt x="9470334" y="5416852"/>
                  </a:cubicBezTo>
                  <a:cubicBezTo>
                    <a:pt x="9470334" y="5548537"/>
                    <a:pt x="9467976" y="5672060"/>
                    <a:pt x="9463260" y="5787420"/>
                  </a:cubicBezTo>
                  <a:lnTo>
                    <a:pt x="9615623" y="5787420"/>
                  </a:lnTo>
                  <a:cubicBezTo>
                    <a:pt x="9611633" y="5670971"/>
                    <a:pt x="9609637" y="5547449"/>
                    <a:pt x="9609637" y="5416852"/>
                  </a:cubicBezTo>
                  <a:cubicBezTo>
                    <a:pt x="9609637" y="5332690"/>
                    <a:pt x="9610000" y="5256327"/>
                    <a:pt x="9610726" y="5187764"/>
                  </a:cubicBezTo>
                  <a:cubicBezTo>
                    <a:pt x="9674936" y="5187764"/>
                    <a:pt x="9743317" y="5190484"/>
                    <a:pt x="9815871" y="5195926"/>
                  </a:cubicBezTo>
                  <a:lnTo>
                    <a:pt x="9819680" y="5078933"/>
                  </a:lnTo>
                  <a:lnTo>
                    <a:pt x="9261924" y="5078933"/>
                  </a:lnTo>
                  <a:close/>
                  <a:moveTo>
                    <a:pt x="9914508" y="5078933"/>
                  </a:moveTo>
                  <a:cubicBezTo>
                    <a:pt x="9919222" y="5172165"/>
                    <a:pt x="9921582" y="5284804"/>
                    <a:pt x="9921582" y="5416852"/>
                  </a:cubicBezTo>
                  <a:cubicBezTo>
                    <a:pt x="9921582" y="5554341"/>
                    <a:pt x="9919222" y="5677864"/>
                    <a:pt x="9914508" y="5787420"/>
                  </a:cubicBezTo>
                  <a:lnTo>
                    <a:pt x="10377582" y="5787420"/>
                  </a:lnTo>
                  <a:lnTo>
                    <a:pt x="10381935" y="5667707"/>
                  </a:lnTo>
                  <a:cubicBezTo>
                    <a:pt x="10269475" y="5673874"/>
                    <a:pt x="10163547" y="5676957"/>
                    <a:pt x="10064150" y="5676957"/>
                  </a:cubicBezTo>
                  <a:cubicBezTo>
                    <a:pt x="10061246" y="5612747"/>
                    <a:pt x="10059796" y="5543821"/>
                    <a:pt x="10059796" y="5470179"/>
                  </a:cubicBezTo>
                  <a:cubicBezTo>
                    <a:pt x="10137066" y="5470179"/>
                    <a:pt x="10218145" y="5471993"/>
                    <a:pt x="10303033" y="5475621"/>
                  </a:cubicBezTo>
                  <a:lnTo>
                    <a:pt x="10303033" y="5361893"/>
                  </a:lnTo>
                  <a:cubicBezTo>
                    <a:pt x="10216693" y="5365883"/>
                    <a:pt x="10135614" y="5367878"/>
                    <a:pt x="10059796" y="5367878"/>
                  </a:cubicBezTo>
                  <a:cubicBezTo>
                    <a:pt x="10059796" y="5299315"/>
                    <a:pt x="10057981" y="5239821"/>
                    <a:pt x="10054355" y="5189396"/>
                  </a:cubicBezTo>
                  <a:cubicBezTo>
                    <a:pt x="10142869" y="5189396"/>
                    <a:pt x="10241543" y="5192299"/>
                    <a:pt x="10350374" y="5198103"/>
                  </a:cubicBezTo>
                  <a:lnTo>
                    <a:pt x="10356360" y="5078933"/>
                  </a:lnTo>
                  <a:lnTo>
                    <a:pt x="9914508" y="5078933"/>
                  </a:lnTo>
                  <a:close/>
                  <a:moveTo>
                    <a:pt x="10505056" y="5078933"/>
                  </a:moveTo>
                  <a:cubicBezTo>
                    <a:pt x="10509774" y="5172165"/>
                    <a:pt x="10512130" y="5284804"/>
                    <a:pt x="10512130" y="5416852"/>
                  </a:cubicBezTo>
                  <a:cubicBezTo>
                    <a:pt x="10512130" y="5554341"/>
                    <a:pt x="10509774" y="5677864"/>
                    <a:pt x="10505056" y="5787420"/>
                  </a:cubicBezTo>
                  <a:lnTo>
                    <a:pt x="10658508" y="5787420"/>
                  </a:lnTo>
                  <a:cubicBezTo>
                    <a:pt x="10654517" y="5650294"/>
                    <a:pt x="10652522" y="5540375"/>
                    <a:pt x="10652522" y="5457664"/>
                  </a:cubicBezTo>
                  <a:lnTo>
                    <a:pt x="10668846" y="5457664"/>
                  </a:lnTo>
                  <a:cubicBezTo>
                    <a:pt x="10696054" y="5457664"/>
                    <a:pt x="10742307" y="5510084"/>
                    <a:pt x="10807605" y="5614924"/>
                  </a:cubicBezTo>
                  <a:cubicBezTo>
                    <a:pt x="10868913" y="5713234"/>
                    <a:pt x="10899567" y="5770733"/>
                    <a:pt x="10899567" y="5787420"/>
                  </a:cubicBezTo>
                  <a:lnTo>
                    <a:pt x="11077505" y="5787420"/>
                  </a:lnTo>
                  <a:cubicBezTo>
                    <a:pt x="11077505" y="5772547"/>
                    <a:pt x="11040503" y="5707430"/>
                    <a:pt x="10966498" y="5592069"/>
                  </a:cubicBezTo>
                  <a:cubicBezTo>
                    <a:pt x="10887052" y="5468002"/>
                    <a:pt x="10828827" y="5396356"/>
                    <a:pt x="10791825" y="5377129"/>
                  </a:cubicBezTo>
                  <a:lnTo>
                    <a:pt x="10791825" y="5368967"/>
                  </a:lnTo>
                  <a:cubicBezTo>
                    <a:pt x="10823386" y="5346838"/>
                    <a:pt x="10873448" y="5295325"/>
                    <a:pt x="10942011" y="5214427"/>
                  </a:cubicBezTo>
                  <a:cubicBezTo>
                    <a:pt x="11008398" y="5136069"/>
                    <a:pt x="11041591" y="5090905"/>
                    <a:pt x="11041591" y="5078933"/>
                  </a:cubicBezTo>
                  <a:lnTo>
                    <a:pt x="10879434" y="5078933"/>
                  </a:lnTo>
                  <a:cubicBezTo>
                    <a:pt x="10879434" y="5091630"/>
                    <a:pt x="10848054" y="5141329"/>
                    <a:pt x="10785295" y="5228031"/>
                  </a:cubicBezTo>
                  <a:cubicBezTo>
                    <a:pt x="10720722" y="5317272"/>
                    <a:pt x="10680455" y="5361893"/>
                    <a:pt x="10664493" y="5361893"/>
                  </a:cubicBezTo>
                  <a:lnTo>
                    <a:pt x="10652522" y="5361893"/>
                  </a:lnTo>
                  <a:cubicBezTo>
                    <a:pt x="10652522" y="5273740"/>
                    <a:pt x="10654517" y="5179420"/>
                    <a:pt x="10658508" y="5078933"/>
                  </a:cubicBezTo>
                  <a:lnTo>
                    <a:pt x="10505056" y="5078933"/>
                  </a:lnTo>
                  <a:close/>
                  <a:moveTo>
                    <a:pt x="11231933" y="5606217"/>
                  </a:moveTo>
                  <a:cubicBezTo>
                    <a:pt x="11199284" y="5606217"/>
                    <a:pt x="11173799" y="5615921"/>
                    <a:pt x="11155480" y="5635329"/>
                  </a:cubicBezTo>
                  <a:cubicBezTo>
                    <a:pt x="11137160" y="5654738"/>
                    <a:pt x="11128000" y="5677683"/>
                    <a:pt x="11128000" y="5704165"/>
                  </a:cubicBezTo>
                  <a:cubicBezTo>
                    <a:pt x="11128000" y="5728470"/>
                    <a:pt x="11135618" y="5749329"/>
                    <a:pt x="11150854" y="5766742"/>
                  </a:cubicBezTo>
                  <a:cubicBezTo>
                    <a:pt x="11166091" y="5784155"/>
                    <a:pt x="11187312" y="5792862"/>
                    <a:pt x="11214520" y="5792862"/>
                  </a:cubicBezTo>
                  <a:cubicBezTo>
                    <a:pt x="11246807" y="5792862"/>
                    <a:pt x="11272110" y="5782795"/>
                    <a:pt x="11290429" y="5762661"/>
                  </a:cubicBezTo>
                  <a:cubicBezTo>
                    <a:pt x="11308749" y="5742528"/>
                    <a:pt x="11317909" y="5719220"/>
                    <a:pt x="11317909" y="5692738"/>
                  </a:cubicBezTo>
                  <a:cubicBezTo>
                    <a:pt x="11317909" y="5668795"/>
                    <a:pt x="11310472" y="5648389"/>
                    <a:pt x="11295599" y="5631520"/>
                  </a:cubicBezTo>
                  <a:cubicBezTo>
                    <a:pt x="11280725" y="5614652"/>
                    <a:pt x="11259503" y="5606217"/>
                    <a:pt x="11231933" y="5606217"/>
                  </a:cubicBezTo>
                  <a:close/>
                  <a:moveTo>
                    <a:pt x="3042090" y="5078933"/>
                  </a:moveTo>
                  <a:lnTo>
                    <a:pt x="3038825" y="5198103"/>
                  </a:lnTo>
                  <a:cubicBezTo>
                    <a:pt x="3152734" y="5189759"/>
                    <a:pt x="3253039" y="5185587"/>
                    <a:pt x="3339741" y="5185587"/>
                  </a:cubicBezTo>
                  <a:lnTo>
                    <a:pt x="3339741" y="5194294"/>
                  </a:lnTo>
                  <a:cubicBezTo>
                    <a:pt x="3339741" y="5210618"/>
                    <a:pt x="3297660" y="5284442"/>
                    <a:pt x="3213498" y="5415764"/>
                  </a:cubicBezTo>
                  <a:cubicBezTo>
                    <a:pt x="3135866" y="5536928"/>
                    <a:pt x="3077278" y="5623630"/>
                    <a:pt x="3037736" y="5675869"/>
                  </a:cubicBezTo>
                  <a:lnTo>
                    <a:pt x="3029574" y="5787420"/>
                  </a:lnTo>
                  <a:lnTo>
                    <a:pt x="3515502" y="5787420"/>
                  </a:lnTo>
                  <a:lnTo>
                    <a:pt x="3519312" y="5664442"/>
                  </a:lnTo>
                  <a:cubicBezTo>
                    <a:pt x="3389804" y="5672785"/>
                    <a:pt x="3286959" y="5676957"/>
                    <a:pt x="3210777" y="5676957"/>
                  </a:cubicBezTo>
                  <a:lnTo>
                    <a:pt x="3210777" y="5668795"/>
                  </a:lnTo>
                  <a:cubicBezTo>
                    <a:pt x="3210777" y="5651745"/>
                    <a:pt x="3251407" y="5577921"/>
                    <a:pt x="3332667" y="5447325"/>
                  </a:cubicBezTo>
                  <a:cubicBezTo>
                    <a:pt x="3404495" y="5331964"/>
                    <a:pt x="3460362" y="5246714"/>
                    <a:pt x="3500267" y="5191573"/>
                  </a:cubicBezTo>
                  <a:lnTo>
                    <a:pt x="3507884" y="5078933"/>
                  </a:lnTo>
                  <a:lnTo>
                    <a:pt x="3042090" y="5078933"/>
                  </a:lnTo>
                  <a:close/>
                  <a:moveTo>
                    <a:pt x="3637532" y="5078933"/>
                  </a:moveTo>
                  <a:cubicBezTo>
                    <a:pt x="3642248" y="5172165"/>
                    <a:pt x="3644606" y="5284804"/>
                    <a:pt x="3644606" y="5416852"/>
                  </a:cubicBezTo>
                  <a:cubicBezTo>
                    <a:pt x="3644606" y="5554341"/>
                    <a:pt x="3642248" y="5677864"/>
                    <a:pt x="3637532" y="5787420"/>
                  </a:cubicBezTo>
                  <a:lnTo>
                    <a:pt x="4100607" y="5787420"/>
                  </a:lnTo>
                  <a:lnTo>
                    <a:pt x="4104960" y="5667707"/>
                  </a:lnTo>
                  <a:cubicBezTo>
                    <a:pt x="3992502" y="5673874"/>
                    <a:pt x="3886573" y="5676957"/>
                    <a:pt x="3787174" y="5676957"/>
                  </a:cubicBezTo>
                  <a:cubicBezTo>
                    <a:pt x="3784273" y="5612747"/>
                    <a:pt x="3782821" y="5543821"/>
                    <a:pt x="3782821" y="5470179"/>
                  </a:cubicBezTo>
                  <a:cubicBezTo>
                    <a:pt x="3860091" y="5470179"/>
                    <a:pt x="3941170" y="5471993"/>
                    <a:pt x="4026058" y="5475621"/>
                  </a:cubicBezTo>
                  <a:lnTo>
                    <a:pt x="4026058" y="5361893"/>
                  </a:lnTo>
                  <a:cubicBezTo>
                    <a:pt x="3939719" y="5365883"/>
                    <a:pt x="3858640" y="5367878"/>
                    <a:pt x="3782821" y="5367878"/>
                  </a:cubicBezTo>
                  <a:cubicBezTo>
                    <a:pt x="3782821" y="5299315"/>
                    <a:pt x="3781008" y="5239821"/>
                    <a:pt x="3777380" y="5189396"/>
                  </a:cubicBezTo>
                  <a:cubicBezTo>
                    <a:pt x="3865896" y="5189396"/>
                    <a:pt x="3964569" y="5192299"/>
                    <a:pt x="4073399" y="5198103"/>
                  </a:cubicBezTo>
                  <a:lnTo>
                    <a:pt x="4079385" y="5078933"/>
                  </a:lnTo>
                  <a:lnTo>
                    <a:pt x="3637532" y="5078933"/>
                  </a:lnTo>
                  <a:close/>
                  <a:moveTo>
                    <a:pt x="913382" y="5078933"/>
                  </a:moveTo>
                  <a:cubicBezTo>
                    <a:pt x="918098" y="5172165"/>
                    <a:pt x="920456" y="5284804"/>
                    <a:pt x="920456" y="5416852"/>
                  </a:cubicBezTo>
                  <a:cubicBezTo>
                    <a:pt x="920456" y="5554341"/>
                    <a:pt x="918098" y="5677864"/>
                    <a:pt x="913382" y="5787420"/>
                  </a:cubicBezTo>
                  <a:lnTo>
                    <a:pt x="1376456" y="5787420"/>
                  </a:lnTo>
                  <a:lnTo>
                    <a:pt x="1380810" y="5667707"/>
                  </a:lnTo>
                  <a:cubicBezTo>
                    <a:pt x="1268351" y="5673874"/>
                    <a:pt x="1162423" y="5676957"/>
                    <a:pt x="1063025" y="5676957"/>
                  </a:cubicBezTo>
                  <a:cubicBezTo>
                    <a:pt x="1060122" y="5612747"/>
                    <a:pt x="1058671" y="5543821"/>
                    <a:pt x="1058671" y="5470179"/>
                  </a:cubicBezTo>
                  <a:cubicBezTo>
                    <a:pt x="1135941" y="5470179"/>
                    <a:pt x="1217020" y="5471993"/>
                    <a:pt x="1301907" y="5475621"/>
                  </a:cubicBezTo>
                  <a:lnTo>
                    <a:pt x="1301907" y="5361893"/>
                  </a:lnTo>
                  <a:cubicBezTo>
                    <a:pt x="1215569" y="5365883"/>
                    <a:pt x="1134490" y="5367878"/>
                    <a:pt x="1058671" y="5367878"/>
                  </a:cubicBezTo>
                  <a:cubicBezTo>
                    <a:pt x="1058671" y="5299315"/>
                    <a:pt x="1056857" y="5239821"/>
                    <a:pt x="1053230" y="5189396"/>
                  </a:cubicBezTo>
                  <a:cubicBezTo>
                    <a:pt x="1141745" y="5189396"/>
                    <a:pt x="1240418" y="5192299"/>
                    <a:pt x="1349249" y="5198103"/>
                  </a:cubicBezTo>
                  <a:lnTo>
                    <a:pt x="1355234" y="5078933"/>
                  </a:lnTo>
                  <a:lnTo>
                    <a:pt x="913382" y="5078933"/>
                  </a:lnTo>
                  <a:close/>
                  <a:moveTo>
                    <a:pt x="1503932" y="5078933"/>
                  </a:moveTo>
                  <a:cubicBezTo>
                    <a:pt x="1509374" y="5171802"/>
                    <a:pt x="1512095" y="5284442"/>
                    <a:pt x="1512095" y="5416852"/>
                  </a:cubicBezTo>
                  <a:cubicBezTo>
                    <a:pt x="1512095" y="5551439"/>
                    <a:pt x="1509374" y="5674962"/>
                    <a:pt x="1503932" y="5787420"/>
                  </a:cubicBezTo>
                  <a:lnTo>
                    <a:pt x="1637794" y="5787420"/>
                  </a:lnTo>
                  <a:cubicBezTo>
                    <a:pt x="1632715" y="5658637"/>
                    <a:pt x="1630176" y="5549444"/>
                    <a:pt x="1630176" y="5459840"/>
                  </a:cubicBezTo>
                  <a:cubicBezTo>
                    <a:pt x="1630176" y="5395630"/>
                    <a:pt x="1625641" y="5323802"/>
                    <a:pt x="1616572" y="5244356"/>
                  </a:cubicBezTo>
                  <a:lnTo>
                    <a:pt x="1625278" y="5244356"/>
                  </a:lnTo>
                  <a:cubicBezTo>
                    <a:pt x="1639789" y="5299496"/>
                    <a:pt x="1699283" y="5401979"/>
                    <a:pt x="1803761" y="5551802"/>
                  </a:cubicBezTo>
                  <a:cubicBezTo>
                    <a:pt x="1903522" y="5694007"/>
                    <a:pt x="1953403" y="5772547"/>
                    <a:pt x="1953403" y="5787420"/>
                  </a:cubicBezTo>
                  <a:lnTo>
                    <a:pt x="2087808" y="5787420"/>
                  </a:lnTo>
                  <a:cubicBezTo>
                    <a:pt x="2082730" y="5676776"/>
                    <a:pt x="2080190" y="5553253"/>
                    <a:pt x="2080190" y="5416852"/>
                  </a:cubicBezTo>
                  <a:cubicBezTo>
                    <a:pt x="2080190" y="5281539"/>
                    <a:pt x="2082730" y="5168900"/>
                    <a:pt x="2087808" y="5078933"/>
                  </a:cubicBezTo>
                  <a:lnTo>
                    <a:pt x="1951770" y="5078933"/>
                  </a:lnTo>
                  <a:cubicBezTo>
                    <a:pt x="1956849" y="5182322"/>
                    <a:pt x="1959388" y="5283172"/>
                    <a:pt x="1959388" y="5381482"/>
                  </a:cubicBezTo>
                  <a:cubicBezTo>
                    <a:pt x="1959388" y="5445692"/>
                    <a:pt x="1963742" y="5518246"/>
                    <a:pt x="1972448" y="5599143"/>
                  </a:cubicBezTo>
                  <a:lnTo>
                    <a:pt x="1964286" y="5599143"/>
                  </a:lnTo>
                  <a:cubicBezTo>
                    <a:pt x="1950138" y="5548356"/>
                    <a:pt x="1895360" y="5451678"/>
                    <a:pt x="1799952" y="5309110"/>
                  </a:cubicBezTo>
                  <a:cubicBezTo>
                    <a:pt x="1710348" y="5174885"/>
                    <a:pt x="1665546" y="5098160"/>
                    <a:pt x="1665546" y="5078933"/>
                  </a:cubicBezTo>
                  <a:lnTo>
                    <a:pt x="1503932" y="507893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8800" b="1" dirty="0">
                <a:latin typeface="Candara" panose="020E0502030303020204" pitchFamily="34" charset="0"/>
              </a:endParaRPr>
            </a:p>
          </p:txBody>
        </p:sp>
        <p:sp>
          <p:nvSpPr>
            <p:cNvPr id="54" name="Szabadkézi sokszög 53"/>
            <p:cNvSpPr/>
            <p:nvPr/>
          </p:nvSpPr>
          <p:spPr>
            <a:xfrm>
              <a:off x="5015352" y="1156788"/>
              <a:ext cx="198071" cy="303637"/>
            </a:xfrm>
            <a:custGeom>
              <a:avLst/>
              <a:gdLst/>
              <a:ahLst/>
              <a:cxnLst/>
              <a:rect l="l" t="t" r="r" b="b"/>
              <a:pathLst>
                <a:path w="198071" h="303637">
                  <a:moveTo>
                    <a:pt x="96315" y="0"/>
                  </a:moveTo>
                  <a:lnTo>
                    <a:pt x="105021" y="0"/>
                  </a:lnTo>
                  <a:cubicBezTo>
                    <a:pt x="105021" y="15236"/>
                    <a:pt x="136038" y="116448"/>
                    <a:pt x="198071" y="303637"/>
                  </a:cubicBezTo>
                  <a:lnTo>
                    <a:pt x="0" y="303637"/>
                  </a:lnTo>
                  <a:cubicBezTo>
                    <a:pt x="64210" y="115360"/>
                    <a:pt x="96315" y="14147"/>
                    <a:pt x="9631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8800" b="1" dirty="0">
                <a:latin typeface="Candara" panose="020E0502030303020204" pitchFamily="34" charset="0"/>
              </a:endParaRPr>
            </a:p>
          </p:txBody>
        </p:sp>
        <p:sp>
          <p:nvSpPr>
            <p:cNvPr id="55" name="Szabadkézi sokszög 54"/>
            <p:cNvSpPr/>
            <p:nvPr/>
          </p:nvSpPr>
          <p:spPr>
            <a:xfrm>
              <a:off x="8368152" y="1156788"/>
              <a:ext cx="198071" cy="303637"/>
            </a:xfrm>
            <a:custGeom>
              <a:avLst/>
              <a:gdLst/>
              <a:ahLst/>
              <a:cxnLst/>
              <a:rect l="l" t="t" r="r" b="b"/>
              <a:pathLst>
                <a:path w="198071" h="303637">
                  <a:moveTo>
                    <a:pt x="96314" y="0"/>
                  </a:moveTo>
                  <a:lnTo>
                    <a:pt x="105021" y="0"/>
                  </a:lnTo>
                  <a:cubicBezTo>
                    <a:pt x="105021" y="15236"/>
                    <a:pt x="136037" y="116448"/>
                    <a:pt x="198071" y="303637"/>
                  </a:cubicBezTo>
                  <a:lnTo>
                    <a:pt x="0" y="303637"/>
                  </a:lnTo>
                  <a:cubicBezTo>
                    <a:pt x="64209" y="115360"/>
                    <a:pt x="96314" y="14147"/>
                    <a:pt x="9631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8800" b="1" dirty="0">
                <a:latin typeface="Candara" panose="020E0502030303020204" pitchFamily="34" charset="0"/>
              </a:endParaRPr>
            </a:p>
          </p:txBody>
        </p:sp>
        <p:sp>
          <p:nvSpPr>
            <p:cNvPr id="56" name="Szabadkézi sokszög 55"/>
            <p:cNvSpPr/>
            <p:nvPr/>
          </p:nvSpPr>
          <p:spPr>
            <a:xfrm>
              <a:off x="3494086" y="2493279"/>
              <a:ext cx="392335" cy="506606"/>
            </a:xfrm>
            <a:custGeom>
              <a:avLst/>
              <a:gdLst/>
              <a:ahLst/>
              <a:cxnLst/>
              <a:rect l="l" t="t" r="r" b="b"/>
              <a:pathLst>
                <a:path w="392335" h="506606">
                  <a:moveTo>
                    <a:pt x="190454" y="0"/>
                  </a:moveTo>
                  <a:cubicBezTo>
                    <a:pt x="247409" y="0"/>
                    <a:pt x="295294" y="23580"/>
                    <a:pt x="334110" y="70740"/>
                  </a:cubicBezTo>
                  <a:cubicBezTo>
                    <a:pt x="372927" y="117900"/>
                    <a:pt x="392335" y="179389"/>
                    <a:pt x="392335" y="255207"/>
                  </a:cubicBezTo>
                  <a:cubicBezTo>
                    <a:pt x="392335" y="327398"/>
                    <a:pt x="373834" y="387346"/>
                    <a:pt x="336831" y="435050"/>
                  </a:cubicBezTo>
                  <a:cubicBezTo>
                    <a:pt x="299828" y="482754"/>
                    <a:pt x="254846" y="506606"/>
                    <a:pt x="201881" y="506606"/>
                  </a:cubicBezTo>
                  <a:cubicBezTo>
                    <a:pt x="145289" y="506606"/>
                    <a:pt x="97494" y="482935"/>
                    <a:pt x="58497" y="435594"/>
                  </a:cubicBezTo>
                  <a:cubicBezTo>
                    <a:pt x="19499" y="388253"/>
                    <a:pt x="0" y="326854"/>
                    <a:pt x="0" y="251398"/>
                  </a:cubicBezTo>
                  <a:cubicBezTo>
                    <a:pt x="0" y="178845"/>
                    <a:pt x="18502" y="118807"/>
                    <a:pt x="55504" y="71284"/>
                  </a:cubicBezTo>
                  <a:cubicBezTo>
                    <a:pt x="92506" y="23761"/>
                    <a:pt x="137490" y="0"/>
                    <a:pt x="19045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8800" b="1" dirty="0">
                <a:latin typeface="Candara" panose="020E0502030303020204" pitchFamily="34" charset="0"/>
              </a:endParaRPr>
            </a:p>
          </p:txBody>
        </p:sp>
        <p:sp>
          <p:nvSpPr>
            <p:cNvPr id="57" name="Szabadkézi sokszög 56"/>
            <p:cNvSpPr/>
            <p:nvPr/>
          </p:nvSpPr>
          <p:spPr>
            <a:xfrm>
              <a:off x="2481702" y="3833311"/>
              <a:ext cx="198072" cy="303638"/>
            </a:xfrm>
            <a:custGeom>
              <a:avLst/>
              <a:gdLst/>
              <a:ahLst/>
              <a:cxnLst/>
              <a:rect l="l" t="t" r="r" b="b"/>
              <a:pathLst>
                <a:path w="198072" h="303638">
                  <a:moveTo>
                    <a:pt x="96315" y="0"/>
                  </a:moveTo>
                  <a:lnTo>
                    <a:pt x="105021" y="0"/>
                  </a:lnTo>
                  <a:cubicBezTo>
                    <a:pt x="105021" y="15237"/>
                    <a:pt x="136038" y="116449"/>
                    <a:pt x="198072" y="303638"/>
                  </a:cubicBezTo>
                  <a:lnTo>
                    <a:pt x="0" y="303638"/>
                  </a:lnTo>
                  <a:cubicBezTo>
                    <a:pt x="64210" y="115361"/>
                    <a:pt x="96315" y="14148"/>
                    <a:pt x="9631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8800" b="1" dirty="0">
                <a:latin typeface="Candara" panose="020E0502030303020204" pitchFamily="34" charset="0"/>
              </a:endParaRPr>
            </a:p>
          </p:txBody>
        </p:sp>
        <p:sp>
          <p:nvSpPr>
            <p:cNvPr id="58" name="Szabadkézi sokszög 57"/>
            <p:cNvSpPr/>
            <p:nvPr/>
          </p:nvSpPr>
          <p:spPr>
            <a:xfrm>
              <a:off x="8189911" y="3837665"/>
              <a:ext cx="392334" cy="506606"/>
            </a:xfrm>
            <a:custGeom>
              <a:avLst/>
              <a:gdLst/>
              <a:ahLst/>
              <a:cxnLst/>
              <a:rect l="l" t="t" r="r" b="b"/>
              <a:pathLst>
                <a:path w="392334" h="506606">
                  <a:moveTo>
                    <a:pt x="190454" y="0"/>
                  </a:moveTo>
                  <a:cubicBezTo>
                    <a:pt x="247408" y="0"/>
                    <a:pt x="295294" y="23580"/>
                    <a:pt x="334110" y="70739"/>
                  </a:cubicBezTo>
                  <a:cubicBezTo>
                    <a:pt x="372926" y="117899"/>
                    <a:pt x="392334" y="179389"/>
                    <a:pt x="392334" y="255207"/>
                  </a:cubicBezTo>
                  <a:cubicBezTo>
                    <a:pt x="392334" y="327398"/>
                    <a:pt x="373833" y="387346"/>
                    <a:pt x="336831" y="435050"/>
                  </a:cubicBezTo>
                  <a:cubicBezTo>
                    <a:pt x="299828" y="482754"/>
                    <a:pt x="254845" y="506606"/>
                    <a:pt x="201881" y="506606"/>
                  </a:cubicBezTo>
                  <a:cubicBezTo>
                    <a:pt x="145289" y="506606"/>
                    <a:pt x="97494" y="482935"/>
                    <a:pt x="58497" y="435594"/>
                  </a:cubicBezTo>
                  <a:cubicBezTo>
                    <a:pt x="19499" y="388253"/>
                    <a:pt x="0" y="326854"/>
                    <a:pt x="0" y="251398"/>
                  </a:cubicBezTo>
                  <a:cubicBezTo>
                    <a:pt x="0" y="178844"/>
                    <a:pt x="18501" y="118806"/>
                    <a:pt x="55504" y="71284"/>
                  </a:cubicBezTo>
                  <a:cubicBezTo>
                    <a:pt x="92506" y="23761"/>
                    <a:pt x="137490" y="0"/>
                    <a:pt x="19045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8800" b="1" dirty="0">
                <a:latin typeface="Candara" panose="020E0502030303020204" pitchFamily="34" charset="0"/>
              </a:endParaRPr>
            </a:p>
          </p:txBody>
        </p:sp>
        <p:sp>
          <p:nvSpPr>
            <p:cNvPr id="59" name="Szabadkézi sokszög 58"/>
            <p:cNvSpPr/>
            <p:nvPr/>
          </p:nvSpPr>
          <p:spPr>
            <a:xfrm>
              <a:off x="4367931" y="5167627"/>
              <a:ext cx="229632" cy="228544"/>
            </a:xfrm>
            <a:custGeom>
              <a:avLst/>
              <a:gdLst/>
              <a:ahLst/>
              <a:cxnLst/>
              <a:rect l="l" t="t" r="r" b="b"/>
              <a:pathLst>
                <a:path w="229632" h="228544">
                  <a:moveTo>
                    <a:pt x="90329" y="0"/>
                  </a:moveTo>
                  <a:cubicBezTo>
                    <a:pt x="183198" y="0"/>
                    <a:pt x="229632" y="36096"/>
                    <a:pt x="229632" y="108287"/>
                  </a:cubicBezTo>
                  <a:cubicBezTo>
                    <a:pt x="229632" y="188458"/>
                    <a:pt x="171952" y="228544"/>
                    <a:pt x="56592" y="228544"/>
                  </a:cubicBezTo>
                  <a:cubicBezTo>
                    <a:pt x="42806" y="228544"/>
                    <a:pt x="25938" y="228182"/>
                    <a:pt x="5985" y="227456"/>
                  </a:cubicBezTo>
                  <a:cubicBezTo>
                    <a:pt x="5985" y="137127"/>
                    <a:pt x="3990" y="63848"/>
                    <a:pt x="0" y="7618"/>
                  </a:cubicBezTo>
                  <a:cubicBezTo>
                    <a:pt x="26119" y="2539"/>
                    <a:pt x="56229" y="0"/>
                    <a:pt x="903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8800" b="1" dirty="0">
                <a:latin typeface="Candara" panose="020E0502030303020204" pitchFamily="34" charset="0"/>
              </a:endParaRPr>
            </a:p>
          </p:txBody>
        </p:sp>
      </p:grpSp>
      <p:sp>
        <p:nvSpPr>
          <p:cNvPr id="60" name="Szövegdoboz 59"/>
          <p:cNvSpPr txBox="1"/>
          <p:nvPr/>
        </p:nvSpPr>
        <p:spPr>
          <a:xfrm>
            <a:off x="9676637" y="6167101"/>
            <a:ext cx="2149603" cy="462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1Mózes 9,12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63" name="Szövegdoboz 62"/>
          <p:cNvSpPr txBox="1"/>
          <p:nvPr/>
        </p:nvSpPr>
        <p:spPr>
          <a:xfrm>
            <a:off x="621004" y="6167417"/>
            <a:ext cx="4885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6088D7"/>
                </a:solidFill>
              </a:rPr>
              <a:t>Kattints, ha megtanultad!</a:t>
            </a:r>
            <a:endParaRPr lang="hu-HU" sz="2400" dirty="0">
              <a:solidFill>
                <a:srgbClr val="6088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9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6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xit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6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theme/theme1.xml><?xml version="1.0" encoding="utf-8"?>
<a:theme xmlns:a="http://schemas.openxmlformats.org/drawingml/2006/main" name="Office Theme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19747</TotalTime>
  <Words>515</Words>
  <Application>Microsoft Office PowerPoint</Application>
  <PresentationFormat>Szélesvásznú</PresentationFormat>
  <Paragraphs>79</Paragraphs>
  <Slides>13</Slides>
  <Notes>1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20" baseType="lpstr">
      <vt:lpstr>Arial</vt:lpstr>
      <vt:lpstr>Calibri</vt:lpstr>
      <vt:lpstr>Candara</vt:lpstr>
      <vt:lpstr>Comic Sans MS</vt:lpstr>
      <vt:lpstr>Times New Roman</vt:lpstr>
      <vt:lpstr>Wingdings 3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Zimányi Noémi</cp:lastModifiedBy>
  <cp:revision>1825</cp:revision>
  <dcterms:created xsi:type="dcterms:W3CDTF">2020-04-05T07:55:46Z</dcterms:created>
  <dcterms:modified xsi:type="dcterms:W3CDTF">2021-01-20T08:41:40Z</dcterms:modified>
</cp:coreProperties>
</file>