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70" r:id="rId2"/>
    <p:sldId id="371" r:id="rId3"/>
    <p:sldId id="455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53" r:id="rId17"/>
    <p:sldId id="454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795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1F00"/>
    <a:srgbClr val="0B3714"/>
    <a:srgbClr val="DEEF75"/>
    <a:srgbClr val="FFE187"/>
    <a:srgbClr val="D0CD94"/>
    <a:srgbClr val="62AA71"/>
    <a:srgbClr val="FFC000"/>
    <a:srgbClr val="9EC6A8"/>
    <a:srgbClr val="81B58D"/>
    <a:srgbClr val="63A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0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1206" y="378"/>
      </p:cViewPr>
      <p:guideLst>
        <p:guide pos="3795"/>
        <p:guide orient="horz" pos="2160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2021. 06. 28.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D72UJQAwct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hu/resource/344349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play/3493/890/56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384523"/>
            <a:ext cx="8490731" cy="5450781"/>
          </a:xfrm>
          <a:prstGeom prst="rect">
            <a:avLst/>
          </a:prstGeom>
          <a:solidFill>
            <a:srgbClr val="92D050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alábbiakra:</a:t>
            </a:r>
          </a:p>
          <a:p>
            <a:pPr algn="ctr">
              <a:defRPr/>
            </a:pP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b="1" dirty="0">
                <a:solidFill>
                  <a:srgbClr val="D95309"/>
                </a:solidFill>
                <a:cs typeface="Arial" panose="020B0604020202020204" pitchFamily="34" charset="0"/>
              </a:rPr>
              <a:t>valaki, aki felolvassa a szövegeket,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b="1" dirty="0">
                <a:solidFill>
                  <a:srgbClr val="D95309"/>
                </a:solidFill>
                <a:cs typeface="Arial" panose="020B0604020202020204" pitchFamily="34" charset="0"/>
              </a:rPr>
              <a:t>internetkapcsolat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hu-HU" sz="2800" b="1" dirty="0">
              <a:solidFill>
                <a:srgbClr val="D95309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Kérem, hogy indítsák el a diavetítést! 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92D0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40338"/>
          </a:xfrm>
          <a:prstGeom prst="rect">
            <a:avLst/>
          </a:prstGeom>
          <a:solidFill>
            <a:srgbClr val="92D050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5400" dirty="0">
                <a:solidFill>
                  <a:prstClr val="white"/>
                </a:solidFill>
                <a:cs typeface="Arial" panose="020B0604020202020204" pitchFamily="34" charset="0"/>
              </a:rPr>
              <a:t>AZ ÉDEN KERTJÉBEN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" y="3094"/>
            <a:ext cx="12187016" cy="6851812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8701839" y="929380"/>
            <a:ext cx="3193381" cy="1404746"/>
          </a:xfrm>
          <a:prstGeom prst="wedgeEllipseCallout">
            <a:avLst>
              <a:gd name="adj1" fmla="val 49237"/>
              <a:gd name="adj2" fmla="val -10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Hol vagy, Ádám?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433137" y="4719182"/>
            <a:ext cx="4355432" cy="2135724"/>
          </a:xfrm>
          <a:prstGeom prst="wedgeEllipseCallout">
            <a:avLst>
              <a:gd name="adj1" fmla="val 12193"/>
              <a:gd name="adj2" fmla="val -1186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Megijedtem, mert meztelen vagyok. És ezért elrejtőztem.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5422229" y="4104169"/>
            <a:ext cx="3818023" cy="2241061"/>
          </a:xfrm>
          <a:prstGeom prst="wedgeEllipseCallout">
            <a:avLst>
              <a:gd name="adj1" fmla="val 59548"/>
              <a:gd name="adj2" fmla="val -806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 mondta neked, hogy meztelen vagy?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Talán ettél a tiltott fáról?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8701839" y="3104729"/>
            <a:ext cx="3193381" cy="1404746"/>
          </a:xfrm>
          <a:prstGeom prst="wedgeEllipseCallout">
            <a:avLst>
              <a:gd name="adj1" fmla="val 49237"/>
              <a:gd name="adj2" fmla="val -10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tettél, Éva!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140503" y="132598"/>
            <a:ext cx="3228975" cy="1243986"/>
          </a:xfrm>
          <a:prstGeom prst="wedgeEllipseCallout">
            <a:avLst>
              <a:gd name="adj1" fmla="val 27201"/>
              <a:gd name="adj2" fmla="val 868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asszony adta nekem.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3850105" y="223867"/>
            <a:ext cx="3234991" cy="1243986"/>
          </a:xfrm>
          <a:prstGeom prst="wedgeEllipseCallout">
            <a:avLst>
              <a:gd name="adj1" fmla="val 51048"/>
              <a:gd name="adj2" fmla="val 77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rgbClr val="BE00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kígyó szedett rá.</a:t>
            </a:r>
          </a:p>
        </p:txBody>
      </p:sp>
    </p:spTree>
    <p:extLst>
      <p:ext uri="{BB962C8B-B14F-4D97-AF65-F5344CB8AC3E}">
        <p14:creationId xmlns:p14="http://schemas.microsoft.com/office/powerpoint/2010/main" val="23643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6910" t="18750" r="17057" b="14063"/>
          <a:stretch/>
        </p:blipFill>
        <p:spPr>
          <a:xfrm flipH="1">
            <a:off x="-1333162" y="-1897286"/>
            <a:ext cx="17787636" cy="10175631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6273477" y="496190"/>
            <a:ext cx="3492661" cy="2328032"/>
          </a:xfrm>
          <a:prstGeom prst="wedgeEllipseCallout">
            <a:avLst>
              <a:gd name="adj1" fmla="val 103287"/>
              <a:gd name="adj2" fmla="val -543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kell mennetek az Édenkertből!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882900" y="3190529"/>
            <a:ext cx="7190740" cy="3119951"/>
          </a:xfrm>
          <a:prstGeom prst="roundRect">
            <a:avLst>
              <a:gd name="adj" fmla="val 10727"/>
            </a:avLst>
          </a:prstGeom>
          <a:solidFill>
            <a:srgbClr val="0D3E17"/>
          </a:solidFill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Ádám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és Éva nem engedelmeskedett Istennek.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Ettek a tiltott gyümölcsből.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Ezért el kellett hagyniuk a csodálatos növényekkel és álatokkal teli kertet.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white"/>
                </a:solidFill>
                <a:latin typeface="Arial" panose="020B0604020202020204"/>
              </a:rPr>
              <a:t>De Isten még ekkor is gondoskodott róluk.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Nem hagyta el őket.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white"/>
                </a:solidFill>
                <a:latin typeface="Arial" panose="020B0604020202020204"/>
              </a:rPr>
              <a:t>Ruhát és lakóhelyet adott nekik.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04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21041 0.143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7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A9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BD31A227-D01A-4C39-8F5E-48E639FFB6A3}"/>
              </a:ext>
            </a:extLst>
          </p:cNvPr>
          <p:cNvSpPr/>
          <p:nvPr/>
        </p:nvSpPr>
        <p:spPr>
          <a:xfrm>
            <a:off x="6191155" y="3840480"/>
            <a:ext cx="6000845" cy="3017520"/>
          </a:xfrm>
          <a:custGeom>
            <a:avLst/>
            <a:gdLst>
              <a:gd name="connsiteX0" fmla="*/ 1510520 w 6000845"/>
              <a:gd name="connsiteY0" fmla="*/ 1194 h 3017520"/>
              <a:gd name="connsiteX1" fmla="*/ 4052987 w 6000845"/>
              <a:gd name="connsiteY1" fmla="*/ 388291 h 3017520"/>
              <a:gd name="connsiteX2" fmla="*/ 5799889 w 6000845"/>
              <a:gd name="connsiteY2" fmla="*/ 313731 h 3017520"/>
              <a:gd name="connsiteX3" fmla="*/ 6000845 w 6000845"/>
              <a:gd name="connsiteY3" fmla="*/ 302293 h 3017520"/>
              <a:gd name="connsiteX4" fmla="*/ 6000845 w 6000845"/>
              <a:gd name="connsiteY4" fmla="*/ 3017520 h 3017520"/>
              <a:gd name="connsiteX5" fmla="*/ 0 w 6000845"/>
              <a:gd name="connsiteY5" fmla="*/ 3017520 h 3017520"/>
              <a:gd name="connsiteX6" fmla="*/ 338 w 6000845"/>
              <a:gd name="connsiteY6" fmla="*/ 3013806 h 3017520"/>
              <a:gd name="connsiteX7" fmla="*/ 628395 w 6000845"/>
              <a:gd name="connsiteY7" fmla="*/ 490252 h 3017520"/>
              <a:gd name="connsiteX8" fmla="*/ 1510520 w 6000845"/>
              <a:gd name="connsiteY8" fmla="*/ 1194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0845" h="3017520">
                <a:moveTo>
                  <a:pt x="1510520" y="1194"/>
                </a:moveTo>
                <a:cubicBezTo>
                  <a:pt x="2118870" y="24974"/>
                  <a:pt x="2940105" y="396016"/>
                  <a:pt x="4052987" y="388291"/>
                </a:cubicBezTo>
                <a:cubicBezTo>
                  <a:pt x="4498140" y="385202"/>
                  <a:pt x="5112843" y="352643"/>
                  <a:pt x="5799889" y="313731"/>
                </a:cubicBezTo>
                <a:lnTo>
                  <a:pt x="6000845" y="302293"/>
                </a:lnTo>
                <a:lnTo>
                  <a:pt x="6000845" y="3017520"/>
                </a:lnTo>
                <a:lnTo>
                  <a:pt x="0" y="3017520"/>
                </a:lnTo>
                <a:lnTo>
                  <a:pt x="338" y="3013806"/>
                </a:lnTo>
                <a:cubicBezTo>
                  <a:pt x="117777" y="1936680"/>
                  <a:pt x="361527" y="948265"/>
                  <a:pt x="628395" y="490252"/>
                </a:cubicBezTo>
                <a:cubicBezTo>
                  <a:pt x="857139" y="97671"/>
                  <a:pt x="1145510" y="-13075"/>
                  <a:pt x="1510520" y="1194"/>
                </a:cubicBezTo>
                <a:close/>
              </a:path>
            </a:pathLst>
          </a:custGeom>
          <a:solidFill>
            <a:srgbClr val="5D9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EAD2D4CD-2DC1-4EE0-9C31-45A3B3FBA9B9}"/>
              </a:ext>
            </a:extLst>
          </p:cNvPr>
          <p:cNvSpPr/>
          <p:nvPr/>
        </p:nvSpPr>
        <p:spPr>
          <a:xfrm>
            <a:off x="0" y="0"/>
            <a:ext cx="8547912" cy="5754544"/>
          </a:xfrm>
          <a:custGeom>
            <a:avLst/>
            <a:gdLst>
              <a:gd name="connsiteX0" fmla="*/ 0 w 8547912"/>
              <a:gd name="connsiteY0" fmla="*/ 0 h 5754544"/>
              <a:gd name="connsiteX1" fmla="*/ 8547912 w 8547912"/>
              <a:gd name="connsiteY1" fmla="*/ 0 h 5754544"/>
              <a:gd name="connsiteX2" fmla="*/ 8397870 w 8547912"/>
              <a:gd name="connsiteY2" fmla="*/ 228396 h 5754544"/>
              <a:gd name="connsiteX3" fmla="*/ 2654039 w 8547912"/>
              <a:gd name="connsiteY3" fmla="*/ 5573037 h 5754544"/>
              <a:gd name="connsiteX4" fmla="*/ 349817 w 8547912"/>
              <a:gd name="connsiteY4" fmla="*/ 5645722 h 5754544"/>
              <a:gd name="connsiteX5" fmla="*/ 0 w 8547912"/>
              <a:gd name="connsiteY5" fmla="*/ 5564844 h 57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7912" h="5754544">
                <a:moveTo>
                  <a:pt x="0" y="0"/>
                </a:moveTo>
                <a:lnTo>
                  <a:pt x="8547912" y="0"/>
                </a:lnTo>
                <a:lnTo>
                  <a:pt x="8397870" y="228396"/>
                </a:lnTo>
                <a:cubicBezTo>
                  <a:pt x="7481119" y="1555246"/>
                  <a:pt x="4514426" y="4966864"/>
                  <a:pt x="2654039" y="5573037"/>
                </a:cubicBezTo>
                <a:cubicBezTo>
                  <a:pt x="1956393" y="5800352"/>
                  <a:pt x="1141487" y="5801900"/>
                  <a:pt x="349817" y="5645722"/>
                </a:cubicBezTo>
                <a:lnTo>
                  <a:pt x="0" y="5564844"/>
                </a:lnTo>
                <a:close/>
              </a:path>
            </a:pathLst>
          </a:custGeom>
          <a:solidFill>
            <a:srgbClr val="5D9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2" name="Szövegdoboz 11">
            <a:hlinkClick r:id="rId2"/>
          </p:cNvPr>
          <p:cNvSpPr txBox="1"/>
          <p:nvPr/>
        </p:nvSpPr>
        <p:spPr>
          <a:xfrm>
            <a:off x="2111856" y="4878088"/>
            <a:ext cx="8011886" cy="1191816"/>
          </a:xfrm>
          <a:prstGeom prst="roundRect">
            <a:avLst>
              <a:gd name="adj" fmla="val 25801"/>
            </a:avLst>
          </a:prstGeom>
          <a:solidFill>
            <a:srgbClr val="446B4E"/>
          </a:solidFill>
          <a:scene3d>
            <a:camera prst="orthographicFront"/>
            <a:lightRig rig="soft" dir="t"/>
          </a:scene3d>
          <a:sp3d>
            <a:bevelT w="22225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</a:rPr>
              <a:t>Nézd meg erről az animációs kisfilmet!</a:t>
            </a:r>
          </a:p>
          <a:p>
            <a:pPr algn="ctr"/>
            <a:r>
              <a:rPr lang="hu-HU" sz="3200" u="sng" dirty="0">
                <a:solidFill>
                  <a:schemeClr val="bg1"/>
                </a:solidFill>
              </a:rPr>
              <a:t>Kattints ide!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75" y="1583627"/>
            <a:ext cx="4005419" cy="26946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400050"/>
          </a:sp3d>
        </p:spPr>
      </p:pic>
    </p:spTree>
    <p:extLst>
      <p:ext uri="{BB962C8B-B14F-4D97-AF65-F5344CB8AC3E}">
        <p14:creationId xmlns:p14="http://schemas.microsoft.com/office/powerpoint/2010/main" val="10811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 14"/>
          <p:cNvSpPr/>
          <p:nvPr/>
        </p:nvSpPr>
        <p:spPr>
          <a:xfrm>
            <a:off x="-60960" y="0"/>
            <a:ext cx="8742678" cy="6274414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9EC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1" y="1"/>
            <a:ext cx="8133079" cy="5836919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81B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918" y="2391295"/>
            <a:ext cx="4001207" cy="4001210"/>
          </a:xfrm>
          <a:prstGeom prst="rect">
            <a:avLst/>
          </a:prstGeom>
        </p:spPr>
      </p:pic>
      <p:sp>
        <p:nvSpPr>
          <p:cNvPr id="13" name="Szabadkézi sokszög 12"/>
          <p:cNvSpPr/>
          <p:nvPr/>
        </p:nvSpPr>
        <p:spPr>
          <a:xfrm>
            <a:off x="1" y="0"/>
            <a:ext cx="7732085" cy="5371473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5D9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005840" y="1178747"/>
            <a:ext cx="5120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Pörgesd meg a kereket, és meséld el, hogy mit látsz a képen! Kattints a kerékre a játék elkezdéséhez!</a:t>
            </a:r>
          </a:p>
        </p:txBody>
      </p:sp>
    </p:spTree>
    <p:extLst>
      <p:ext uri="{BB962C8B-B14F-4D97-AF65-F5344CB8AC3E}">
        <p14:creationId xmlns:p14="http://schemas.microsoft.com/office/powerpoint/2010/main" val="29918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 sokszög 14">
            <a:extLst>
              <a:ext uri="{FF2B5EF4-FFF2-40B4-BE49-F238E27FC236}">
                <a16:creationId xmlns:a16="http://schemas.microsoft.com/office/drawing/2014/main" id="{4F2168C6-58E5-441B-B515-187E0EF9DC87}"/>
              </a:ext>
            </a:extLst>
          </p:cNvPr>
          <p:cNvSpPr/>
          <p:nvPr/>
        </p:nvSpPr>
        <p:spPr>
          <a:xfrm flipH="1" flipV="1">
            <a:off x="3510108" y="583586"/>
            <a:ext cx="8742678" cy="6274414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9EC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3">
            <a:extLst>
              <a:ext uri="{FF2B5EF4-FFF2-40B4-BE49-F238E27FC236}">
                <a16:creationId xmlns:a16="http://schemas.microsoft.com/office/drawing/2014/main" id="{A58B317D-1AF6-4349-BE23-181A54A3C3F2}"/>
              </a:ext>
            </a:extLst>
          </p:cNvPr>
          <p:cNvSpPr/>
          <p:nvPr/>
        </p:nvSpPr>
        <p:spPr>
          <a:xfrm flipH="1" flipV="1">
            <a:off x="4119707" y="1021081"/>
            <a:ext cx="8133079" cy="5836919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81B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abadkézi sokszög 12">
            <a:extLst>
              <a:ext uri="{FF2B5EF4-FFF2-40B4-BE49-F238E27FC236}">
                <a16:creationId xmlns:a16="http://schemas.microsoft.com/office/drawing/2014/main" id="{96510595-AB49-4513-8F40-2C75DB17816C}"/>
              </a:ext>
            </a:extLst>
          </p:cNvPr>
          <p:cNvSpPr/>
          <p:nvPr/>
        </p:nvSpPr>
        <p:spPr>
          <a:xfrm flipH="1" flipV="1">
            <a:off x="4520701" y="1486527"/>
            <a:ext cx="7732085" cy="5371473"/>
          </a:xfrm>
          <a:custGeom>
            <a:avLst/>
            <a:gdLst>
              <a:gd name="connsiteX0" fmla="*/ 0 w 7732085"/>
              <a:gd name="connsiteY0" fmla="*/ 0 h 5371473"/>
              <a:gd name="connsiteX1" fmla="*/ 7256183 w 7732085"/>
              <a:gd name="connsiteY1" fmla="*/ 0 h 5371473"/>
              <a:gd name="connsiteX2" fmla="*/ 7343600 w 7732085"/>
              <a:gd name="connsiteY2" fmla="*/ 18950 h 5371473"/>
              <a:gd name="connsiteX3" fmla="*/ 7436151 w 7732085"/>
              <a:gd name="connsiteY3" fmla="*/ 39934 h 5371473"/>
              <a:gd name="connsiteX4" fmla="*/ 7462868 w 7732085"/>
              <a:gd name="connsiteY4" fmla="*/ 1649685 h 5371473"/>
              <a:gd name="connsiteX5" fmla="*/ 3594473 w 7732085"/>
              <a:gd name="connsiteY5" fmla="*/ 5249231 h 5371473"/>
              <a:gd name="connsiteX6" fmla="*/ 68285 w 7732085"/>
              <a:gd name="connsiteY6" fmla="*/ 4262479 h 5371473"/>
              <a:gd name="connsiteX7" fmla="*/ 0 w 7732085"/>
              <a:gd name="connsiteY7" fmla="*/ 4171896 h 5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85" h="5371473">
                <a:moveTo>
                  <a:pt x="0" y="0"/>
                </a:moveTo>
                <a:lnTo>
                  <a:pt x="7256183" y="0"/>
                </a:lnTo>
                <a:lnTo>
                  <a:pt x="7343600" y="18950"/>
                </a:lnTo>
                <a:cubicBezTo>
                  <a:pt x="7376521" y="26242"/>
                  <a:pt x="7407404" y="33246"/>
                  <a:pt x="7436151" y="39934"/>
                </a:cubicBezTo>
                <a:cubicBezTo>
                  <a:pt x="7443483" y="35742"/>
                  <a:pt x="8080288" y="756070"/>
                  <a:pt x="7462868" y="1649685"/>
                </a:cubicBezTo>
                <a:cubicBezTo>
                  <a:pt x="6845448" y="2543301"/>
                  <a:pt x="4847419" y="4840981"/>
                  <a:pt x="3594473" y="5249231"/>
                </a:cubicBezTo>
                <a:cubicBezTo>
                  <a:pt x="2419835" y="5631965"/>
                  <a:pt x="751612" y="5064380"/>
                  <a:pt x="68285" y="4262479"/>
                </a:cubicBezTo>
                <a:lnTo>
                  <a:pt x="0" y="4171896"/>
                </a:lnTo>
                <a:close/>
              </a:path>
            </a:pathLst>
          </a:custGeom>
          <a:solidFill>
            <a:srgbClr val="5D9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9" r="3053" b="6563"/>
          <a:stretch/>
        </p:blipFill>
        <p:spPr>
          <a:xfrm>
            <a:off x="7784588" y="2752715"/>
            <a:ext cx="2441864" cy="149514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009" y="3429000"/>
            <a:ext cx="1275704" cy="1296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2" y="373081"/>
            <a:ext cx="1314692" cy="1296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5" y="5012833"/>
            <a:ext cx="1314692" cy="1296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70" y="373081"/>
            <a:ext cx="1275704" cy="1296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89" y="2452715"/>
            <a:ext cx="1359526" cy="1268078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345" y="1319891"/>
            <a:ext cx="1359526" cy="1268078"/>
          </a:xfrm>
          <a:prstGeom prst="rect">
            <a:avLst/>
          </a:prstGeom>
        </p:spPr>
      </p:pic>
      <p:sp>
        <p:nvSpPr>
          <p:cNvPr id="23" name="Szövegdoboz 22">
            <a:hlinkClick r:id="rId6"/>
          </p:cNvPr>
          <p:cNvSpPr txBox="1"/>
          <p:nvPr/>
        </p:nvSpPr>
        <p:spPr>
          <a:xfrm>
            <a:off x="6257259" y="5004217"/>
            <a:ext cx="6108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Ha szeretnél memóriajátékot játszani, </a:t>
            </a:r>
            <a:r>
              <a:rPr lang="hu-HU" sz="3200" u="sng" dirty="0" err="1">
                <a:solidFill>
                  <a:schemeClr val="bg1"/>
                </a:solidFill>
              </a:rPr>
              <a:t>kattints</a:t>
            </a:r>
            <a:r>
              <a:rPr lang="hu-HU" sz="3200" u="sng" dirty="0">
                <a:solidFill>
                  <a:schemeClr val="bg1"/>
                </a:solidFill>
              </a:rPr>
              <a:t> ide</a:t>
            </a:r>
            <a:r>
              <a:rPr lang="hu-HU" sz="32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87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Én Istenem, jó Atyá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3765" y="3161981"/>
            <a:ext cx="2698115" cy="269811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417320" y="1933893"/>
            <a:ext cx="7940040" cy="578882"/>
          </a:xfrm>
          <a:prstGeom prst="roundRect">
            <a:avLst/>
          </a:prstGeom>
          <a:solidFill>
            <a:srgbClr val="62AA7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Kattints a hangszóróra és tanuld meg az éneket!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582" y="2717425"/>
            <a:ext cx="5163516" cy="4022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1417320" y="293647"/>
            <a:ext cx="7940040" cy="1532334"/>
          </a:xfrm>
          <a:prstGeom prst="roundRect">
            <a:avLst/>
          </a:prstGeom>
          <a:solidFill>
            <a:srgbClr val="62AA7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Szeretnénk engedelmeskedni Istennek.</a:t>
            </a:r>
          </a:p>
          <a:p>
            <a:r>
              <a:rPr lang="hu-HU" sz="2800" dirty="0">
                <a:solidFill>
                  <a:schemeClr val="bg1"/>
                </a:solidFill>
              </a:rPr>
              <a:t>Ehhez az Ő segítségét kérjük. </a:t>
            </a:r>
          </a:p>
          <a:p>
            <a:r>
              <a:rPr lang="hu-HU" sz="2800" dirty="0">
                <a:solidFill>
                  <a:schemeClr val="bg1"/>
                </a:solidFill>
              </a:rPr>
              <a:t>Erről szól az ének.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090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hittanórán is!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1" y="1465446"/>
            <a:ext cx="5120638" cy="51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806354" y="2524021"/>
            <a:ext cx="3600000" cy="3600001"/>
            <a:chOff x="5672780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672780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F680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F6800A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F6800A"/>
                  </a:solidFill>
                  <a:effectLst/>
                  <a:cs typeface="Arial" panose="020B0604020202020204" pitchFamily="34" charset="0"/>
                </a:rPr>
                <a:t>Köszönjük a segítségüket!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F6800A"/>
                  </a:solidFill>
                  <a:effectLst/>
                  <a:cs typeface="Arial" panose="020B0604020202020204" pitchFamily="34" charset="0"/>
                </a:rPr>
                <a:t>Isten áldását kívánjuk ezzel 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„Jóságod és szereteted kísér életem minden napján.” 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92D050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az óra eleji imádsággal!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057" cy="690224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178" l="0" r="41750">
                        <a14:foregroundMark x1="8900" y1="66222" x2="14850" y2="80000"/>
                        <a14:foregroundMark x1="9150" y1="80889" x2="20800" y2="79556"/>
                        <a14:backgroundMark x1="2200" y1="39556" x2="7600" y2="58844"/>
                        <a14:backgroundMark x1="5800" y1="41422" x2="9150" y2="52444"/>
                        <a14:backgroundMark x1="23900" y1="49156" x2="40700" y2="37689"/>
                        <a14:backgroundMark x1="31150" y1="34044" x2="46400" y2="34933"/>
                        <a14:backgroundMark x1="38400" y1="13778" x2="37600" y2="68000"/>
                        <a14:backgroundMark x1="28800" y1="40000" x2="46400" y2="16089"/>
                      </a14:backgroundRemoval>
                    </a14:imgEffect>
                  </a14:imgLayer>
                </a14:imgProps>
              </a:ext>
            </a:extLst>
          </a:blip>
          <a:srcRect r="58513" b="13107"/>
          <a:stretch/>
        </p:blipFill>
        <p:spPr>
          <a:xfrm>
            <a:off x="0" y="-7409"/>
            <a:ext cx="7213139" cy="8500113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4435663" y="-481414"/>
            <a:ext cx="2024533" cy="2055677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773" y="0"/>
            <a:ext cx="10938227" cy="9322997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4037585" y="5204202"/>
            <a:ext cx="7689967" cy="1384995"/>
          </a:xfrm>
          <a:prstGeom prst="rect">
            <a:avLst/>
          </a:prstGeom>
          <a:solidFill>
            <a:srgbClr val="0D3F1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 itt kezdődött, ezen a csodálatos helyen.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Ahol az állatok békében legelésztek.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Ahol a fák gyümölcsöktől roskadoztak.</a:t>
            </a:r>
          </a:p>
        </p:txBody>
      </p:sp>
    </p:spTree>
    <p:extLst>
      <p:ext uri="{BB962C8B-B14F-4D97-AF65-F5344CB8AC3E}">
        <p14:creationId xmlns:p14="http://schemas.microsoft.com/office/powerpoint/2010/main" val="23492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6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001" cy="69586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21108"/>
            <a:ext cx="12240001" cy="692833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75394" y="5707118"/>
            <a:ext cx="10323530" cy="954107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Itt kezdődött minden, ahol egy pár boldogan élt a természetben.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minden nap ellátta őket jóval, széppel és szeretettel.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150244" y="3947203"/>
            <a:ext cx="5891513" cy="1464231"/>
          </a:xfrm>
          <a:prstGeom prst="roundRect">
            <a:avLst/>
          </a:prstGeom>
          <a:solidFill>
            <a:srgbClr val="0B3714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Ádám és Éva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az Édenkertben éltek. </a:t>
            </a:r>
          </a:p>
        </p:txBody>
      </p:sp>
    </p:spTree>
    <p:extLst>
      <p:ext uri="{BB962C8B-B14F-4D97-AF65-F5344CB8AC3E}">
        <p14:creationId xmlns:p14="http://schemas.microsoft.com/office/powerpoint/2010/main" val="22092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850"/>
            <a:ext cx="12191998" cy="6924660"/>
          </a:xfrm>
          <a:prstGeom prst="rect">
            <a:avLst/>
          </a:prstGeom>
        </p:spPr>
      </p:pic>
      <p:sp>
        <p:nvSpPr>
          <p:cNvPr id="2" name="Ellipszis buborék 1"/>
          <p:cNvSpPr/>
          <p:nvPr/>
        </p:nvSpPr>
        <p:spPr>
          <a:xfrm>
            <a:off x="2933700" y="2407200"/>
            <a:ext cx="5029200" cy="3784050"/>
          </a:xfrm>
          <a:prstGeom prst="wedgeEllipseCallout">
            <a:avLst>
              <a:gd name="adj1" fmla="val 133329"/>
              <a:gd name="adj2" fmla="val -111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kert minden fájáról ehettek.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Csak a jó és rossz tudásának a fájáról nem szabad.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63035" y="5861739"/>
            <a:ext cx="10323530" cy="646331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 rendben volt egy ideig, de akkor:</a:t>
            </a:r>
          </a:p>
        </p:txBody>
      </p:sp>
    </p:spTree>
    <p:extLst>
      <p:ext uri="{BB962C8B-B14F-4D97-AF65-F5344CB8AC3E}">
        <p14:creationId xmlns:p14="http://schemas.microsoft.com/office/powerpoint/2010/main" val="4079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rgbClr val="2B8640"/>
            </a:gs>
            <a:gs pos="70000">
              <a:srgbClr val="E9FF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2"/>
          <a:srcRect r="-4585" b="7541"/>
          <a:stretch/>
        </p:blipFill>
        <p:spPr>
          <a:xfrm>
            <a:off x="-4114800" y="-214361"/>
            <a:ext cx="16686045" cy="7072361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3"/>
          <a:srcRect r="22467" b="13977"/>
          <a:stretch/>
        </p:blipFill>
        <p:spPr>
          <a:xfrm>
            <a:off x="4734579" y="-63062"/>
            <a:ext cx="7457421" cy="7052272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9" b="89883" l="9909" r="100000">
                        <a14:foregroundMark x1="83827" y1="36576" x2="99544" y2="69650"/>
                        <a14:backgroundMark x1="30752" y1="32685" x2="73007" y2="6615"/>
                        <a14:backgroundMark x1="62301" y1="30350" x2="68565" y2="3502"/>
                        <a14:backgroundMark x1="78018" y1="28794" x2="99544" y2="21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172" y="839677"/>
            <a:ext cx="4030825" cy="2326602"/>
          </a:xfrm>
          <a:prstGeom prst="rect">
            <a:avLst/>
          </a:prstGeom>
        </p:spPr>
      </p:pic>
      <p:sp>
        <p:nvSpPr>
          <p:cNvPr id="46" name="Ellipszis buborék 45"/>
          <p:cNvSpPr/>
          <p:nvPr/>
        </p:nvSpPr>
        <p:spPr>
          <a:xfrm>
            <a:off x="5902540" y="3611459"/>
            <a:ext cx="5223864" cy="2303415"/>
          </a:xfrm>
          <a:prstGeom prst="wedgeEllipseCallout">
            <a:avLst>
              <a:gd name="adj1" fmla="val 3260"/>
              <a:gd name="adj2" fmla="val -10246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Csakugyan azt mondta Isten, hogy a kert egyetlen fájáról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sem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ehettek?</a:t>
            </a:r>
          </a:p>
        </p:txBody>
      </p:sp>
      <p:sp>
        <p:nvSpPr>
          <p:cNvPr id="48" name="Ellipszis buborék 47"/>
          <p:cNvSpPr/>
          <p:nvPr/>
        </p:nvSpPr>
        <p:spPr>
          <a:xfrm>
            <a:off x="243854" y="3166280"/>
            <a:ext cx="5242545" cy="2714220"/>
          </a:xfrm>
          <a:prstGeom prst="wedgeEllipseCallout">
            <a:avLst>
              <a:gd name="adj1" fmla="val 86085"/>
              <a:gd name="adj2" fmla="val -656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Ehetünk a kert fáinak a gyümölcseiből. Csak a kert közepén lévő fáról nem. Ha arról eszünk, akkor meghalunk. Ezt mondta Isten.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1706506" y="6046084"/>
            <a:ext cx="8778989" cy="646331"/>
          </a:xfrm>
          <a:prstGeom prst="rect">
            <a:avLst/>
          </a:prstGeom>
          <a:solidFill>
            <a:srgbClr val="0D3E1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megjelent egy kígyó formájában a Sátán.</a:t>
            </a:r>
          </a:p>
        </p:txBody>
      </p:sp>
    </p:spTree>
    <p:extLst>
      <p:ext uri="{BB962C8B-B14F-4D97-AF65-F5344CB8AC3E}">
        <p14:creationId xmlns:p14="http://schemas.microsoft.com/office/powerpoint/2010/main" val="13400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24037 0.0229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t="2633"/>
          <a:stretch/>
        </p:blipFill>
        <p:spPr>
          <a:xfrm>
            <a:off x="0" y="0"/>
            <a:ext cx="12192000" cy="6996067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357179" y="-31403"/>
            <a:ext cx="3016642" cy="2111581"/>
          </a:xfrm>
          <a:prstGeom prst="wedgeEllipseCallout">
            <a:avLst>
              <a:gd name="adj1" fmla="val 179287"/>
              <a:gd name="adj2" fmla="val 4507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Dehogy haltok meg! 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357179" y="4094777"/>
            <a:ext cx="3227022" cy="2369085"/>
          </a:xfrm>
          <a:prstGeom prst="wedgeEllipseCallout">
            <a:avLst>
              <a:gd name="adj1" fmla="val 159998"/>
              <a:gd name="adj2" fmla="val -10537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Olyanok lesztek, mint Isten. 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7851228" y="4094777"/>
            <a:ext cx="3799662" cy="2631971"/>
          </a:xfrm>
          <a:prstGeom prst="wedgeEllipseCallout">
            <a:avLst>
              <a:gd name="adj1" fmla="val -25516"/>
              <a:gd name="adj2" fmla="val -11296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 is tudni fogjátok, hogy mi a jó és mi a rossz. 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4225159" y="1"/>
            <a:ext cx="3557751" cy="2080178"/>
          </a:xfrm>
          <a:prstGeom prst="wedgeEllipseCallout">
            <a:avLst>
              <a:gd name="adj1" fmla="val 54320"/>
              <a:gd name="adj2" fmla="val 4358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Próbáljátok ki! </a:t>
            </a:r>
          </a:p>
        </p:txBody>
      </p:sp>
    </p:spTree>
    <p:extLst>
      <p:ext uri="{BB962C8B-B14F-4D97-AF65-F5344CB8AC3E}">
        <p14:creationId xmlns:p14="http://schemas.microsoft.com/office/powerpoint/2010/main" val="8282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"/>
            <a:ext cx="12192000" cy="7134334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2133600" y="3259087"/>
            <a:ext cx="3886199" cy="1958170"/>
          </a:xfrm>
          <a:prstGeom prst="wedgeEllipseCallout">
            <a:avLst>
              <a:gd name="adj1" fmla="val 70223"/>
              <a:gd name="adj2" fmla="val -93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Hiszek neki. Szakítok egy gyümölcsöt. Együnk belőle!</a:t>
            </a:r>
          </a:p>
        </p:txBody>
      </p:sp>
      <p:sp>
        <p:nvSpPr>
          <p:cNvPr id="7" name="Ellipszis buborék 6"/>
          <p:cNvSpPr/>
          <p:nvPr/>
        </p:nvSpPr>
        <p:spPr>
          <a:xfrm>
            <a:off x="6210299" y="3259087"/>
            <a:ext cx="3886199" cy="1958170"/>
          </a:xfrm>
          <a:prstGeom prst="wedgeEllipseCallout">
            <a:avLst>
              <a:gd name="adj1" fmla="val -79777"/>
              <a:gd name="adj2" fmla="val -98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8971E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Együnk belőle!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51016" y="5903892"/>
            <a:ext cx="7689967" cy="523220"/>
          </a:xfrm>
          <a:prstGeom prst="rect">
            <a:avLst/>
          </a:prstGeom>
          <a:solidFill>
            <a:srgbClr val="0D3F1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Azonnal meg is bánták. És észrevettek valamit:</a:t>
            </a:r>
          </a:p>
        </p:txBody>
      </p:sp>
    </p:spTree>
    <p:extLst>
      <p:ext uri="{BB962C8B-B14F-4D97-AF65-F5344CB8AC3E}">
        <p14:creationId xmlns:p14="http://schemas.microsoft.com/office/powerpoint/2010/main" val="22652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09" y="0"/>
            <a:ext cx="12278409" cy="6858000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9550" y="304800"/>
            <a:ext cx="2628900" cy="1828800"/>
          </a:xfrm>
          <a:prstGeom prst="cloudCallout">
            <a:avLst>
              <a:gd name="adj1" fmla="val 87919"/>
              <a:gd name="adj2" fmla="val 256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8971E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Nincs rajtam ruha!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8971E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lesz most?</a:t>
            </a:r>
          </a:p>
        </p:txBody>
      </p:sp>
      <p:sp>
        <p:nvSpPr>
          <p:cNvPr id="6" name="Felhő 5"/>
          <p:cNvSpPr/>
          <p:nvPr/>
        </p:nvSpPr>
        <p:spPr>
          <a:xfrm>
            <a:off x="9315450" y="304800"/>
            <a:ext cx="2628900" cy="1828800"/>
          </a:xfrm>
          <a:prstGeom prst="cloudCallout">
            <a:avLst>
              <a:gd name="adj1" fmla="val -54835"/>
              <a:gd name="adj2" fmla="val 516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BE00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Nincs rajtam ruha!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BE00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lesz most?</a:t>
            </a:r>
          </a:p>
        </p:txBody>
      </p:sp>
    </p:spTree>
    <p:extLst>
      <p:ext uri="{BB962C8B-B14F-4D97-AF65-F5344CB8AC3E}">
        <p14:creationId xmlns:p14="http://schemas.microsoft.com/office/powerpoint/2010/main" val="27135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18318</TotalTime>
  <Words>487</Words>
  <Application>Microsoft Office PowerPoint</Application>
  <PresentationFormat>Szélesvásznú</PresentationFormat>
  <Paragraphs>74</Paragraphs>
  <Slides>17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Noémi Zimányi</cp:lastModifiedBy>
  <cp:revision>1622</cp:revision>
  <dcterms:created xsi:type="dcterms:W3CDTF">2020-04-05T07:55:46Z</dcterms:created>
  <dcterms:modified xsi:type="dcterms:W3CDTF">2021-06-28T07:03:53Z</dcterms:modified>
</cp:coreProperties>
</file>