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0" r:id="rId2"/>
    <p:sldId id="371" r:id="rId3"/>
    <p:sldId id="446" r:id="rId4"/>
    <p:sldId id="447" r:id="rId5"/>
    <p:sldId id="448" r:id="rId6"/>
    <p:sldId id="452" r:id="rId7"/>
    <p:sldId id="453" r:id="rId8"/>
    <p:sldId id="454" r:id="rId9"/>
    <p:sldId id="455" r:id="rId10"/>
    <p:sldId id="460" r:id="rId11"/>
    <p:sldId id="457" r:id="rId12"/>
    <p:sldId id="458" r:id="rId13"/>
    <p:sldId id="459" r:id="rId14"/>
    <p:sldId id="324" r:id="rId15"/>
    <p:sldId id="46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B8B5"/>
    <a:srgbClr val="33CCCC"/>
    <a:srgbClr val="95CAEA"/>
    <a:srgbClr val="FDFDF3"/>
    <a:srgbClr val="FFFF99"/>
    <a:srgbClr val="00CCFF"/>
    <a:srgbClr val="289E73"/>
    <a:srgbClr val="F58220"/>
    <a:srgbClr val="249C71"/>
    <a:srgbClr val="DCE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2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44" y="84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33CCCC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95CAEA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ISMERKEDÉS ISTENNEL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57348" t="-4250" r="9435" b="40960"/>
          <a:stretch/>
        </p:blipFill>
        <p:spPr>
          <a:xfrm>
            <a:off x="9222779" y="2261195"/>
            <a:ext cx="1972575" cy="198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Csoportba foglalás 2"/>
          <p:cNvGrpSpPr/>
          <p:nvPr/>
        </p:nvGrpSpPr>
        <p:grpSpPr>
          <a:xfrm rot="5400000">
            <a:off x="5992040" y="1978075"/>
            <a:ext cx="2365909" cy="3790381"/>
            <a:chOff x="9165681" y="2649607"/>
            <a:chExt cx="2925808" cy="2466656"/>
          </a:xfrm>
        </p:grpSpPr>
        <p:grpSp>
          <p:nvGrpSpPr>
            <p:cNvPr id="4" name="Csoportba foglalás 3"/>
            <p:cNvGrpSpPr/>
            <p:nvPr/>
          </p:nvGrpSpPr>
          <p:grpSpPr>
            <a:xfrm rot="10800000">
              <a:off x="9165681" y="2649607"/>
              <a:ext cx="2925808" cy="2466656"/>
              <a:chOff x="2779198" y="1623964"/>
              <a:chExt cx="3033672" cy="3344175"/>
            </a:xfrm>
          </p:grpSpPr>
          <p:sp>
            <p:nvSpPr>
              <p:cNvPr id="6" name="Szabadkézi sokszög 5"/>
              <p:cNvSpPr/>
              <p:nvPr/>
            </p:nvSpPr>
            <p:spPr>
              <a:xfrm>
                <a:off x="2779198" y="1821528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7" name="Szabadkézi sokszög 6"/>
              <p:cNvSpPr/>
              <p:nvPr/>
            </p:nvSpPr>
            <p:spPr>
              <a:xfrm>
                <a:off x="2952826" y="1623964"/>
                <a:ext cx="2860044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" name="Szövegdoboz 4"/>
            <p:cNvSpPr txBox="1"/>
            <p:nvPr/>
          </p:nvSpPr>
          <p:spPr>
            <a:xfrm rot="16200000">
              <a:off x="9845313" y="3266515"/>
              <a:ext cx="1716997" cy="133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schemeClr val="bg1"/>
                  </a:solidFill>
                </a:rPr>
                <a:t>Isten szeret bennünket.</a:t>
              </a:r>
            </a:p>
          </p:txBody>
        </p:sp>
      </p:grpSp>
      <p:grpSp>
        <p:nvGrpSpPr>
          <p:cNvPr id="63" name="Csoportba foglalás 62"/>
          <p:cNvGrpSpPr/>
          <p:nvPr/>
        </p:nvGrpSpPr>
        <p:grpSpPr>
          <a:xfrm>
            <a:off x="2195133" y="1587862"/>
            <a:ext cx="7690547" cy="4094341"/>
            <a:chOff x="401893" y="337467"/>
            <a:chExt cx="11577713" cy="6286714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1891642" y="2410879"/>
              <a:ext cx="2563580" cy="2601972"/>
              <a:chOff x="946102" y="970053"/>
              <a:chExt cx="2563580" cy="2601972"/>
            </a:xfrm>
          </p:grpSpPr>
          <p:sp>
            <p:nvSpPr>
              <p:cNvPr id="10" name="Szabadkézi sokszög 9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Szabadkézi sokszög 10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" name="Csoportba foglalás 12"/>
            <p:cNvGrpSpPr/>
            <p:nvPr/>
          </p:nvGrpSpPr>
          <p:grpSpPr>
            <a:xfrm>
              <a:off x="3602298" y="424066"/>
              <a:ext cx="1215119" cy="1475262"/>
              <a:chOff x="946102" y="970053"/>
              <a:chExt cx="2563580" cy="2601972"/>
            </a:xfrm>
          </p:grpSpPr>
          <p:sp>
            <p:nvSpPr>
              <p:cNvPr id="14" name="Szabadkézi sokszög 13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" name="Csoportba foglalás 15"/>
            <p:cNvGrpSpPr/>
            <p:nvPr/>
          </p:nvGrpSpPr>
          <p:grpSpPr>
            <a:xfrm>
              <a:off x="401893" y="337467"/>
              <a:ext cx="1373131" cy="1639553"/>
              <a:chOff x="946102" y="970053"/>
              <a:chExt cx="2563580" cy="2601972"/>
            </a:xfrm>
          </p:grpSpPr>
          <p:sp>
            <p:nvSpPr>
              <p:cNvPr id="17" name="Szabadkézi sokszög 16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Szabadkézi sokszög 17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582374" y="5056220"/>
              <a:ext cx="1031290" cy="1187015"/>
              <a:chOff x="946102" y="970053"/>
              <a:chExt cx="2563580" cy="2601972"/>
            </a:xfrm>
          </p:grpSpPr>
          <p:sp>
            <p:nvSpPr>
              <p:cNvPr id="20" name="Szabadkézi sokszög 19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4524131" y="5273342"/>
              <a:ext cx="1031290" cy="1187015"/>
              <a:chOff x="946102" y="970053"/>
              <a:chExt cx="2563580" cy="2601972"/>
            </a:xfrm>
          </p:grpSpPr>
          <p:sp>
            <p:nvSpPr>
              <p:cNvPr id="23" name="Szabadkézi sokszög 22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Szabadkézi sokszög 23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6" name="Csoportba foglalás 25"/>
            <p:cNvGrpSpPr/>
            <p:nvPr/>
          </p:nvGrpSpPr>
          <p:grpSpPr>
            <a:xfrm>
              <a:off x="7829191" y="1793851"/>
              <a:ext cx="1031290" cy="1187015"/>
              <a:chOff x="946102" y="970053"/>
              <a:chExt cx="2563580" cy="2601972"/>
            </a:xfrm>
          </p:grpSpPr>
          <p:sp>
            <p:nvSpPr>
              <p:cNvPr id="27" name="Szabadkézi sokszög 26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Szabadkézi sokszög 27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9" name="Csoportba foglalás 28"/>
            <p:cNvGrpSpPr/>
            <p:nvPr/>
          </p:nvGrpSpPr>
          <p:grpSpPr>
            <a:xfrm>
              <a:off x="8890103" y="4711821"/>
              <a:ext cx="1568504" cy="1862108"/>
              <a:chOff x="946102" y="970053"/>
              <a:chExt cx="2563580" cy="2601972"/>
            </a:xfrm>
          </p:grpSpPr>
          <p:sp>
            <p:nvSpPr>
              <p:cNvPr id="30" name="Szabadkézi sokszög 29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" name="Szabadkézi sokszög 30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2" name="Csoportba foglalás 31"/>
            <p:cNvGrpSpPr/>
            <p:nvPr/>
          </p:nvGrpSpPr>
          <p:grpSpPr>
            <a:xfrm>
              <a:off x="6959840" y="5294066"/>
              <a:ext cx="1024421" cy="1166291"/>
              <a:chOff x="946102" y="970053"/>
              <a:chExt cx="2563580" cy="2601972"/>
            </a:xfrm>
          </p:grpSpPr>
          <p:sp>
            <p:nvSpPr>
              <p:cNvPr id="33" name="Szabadkézi sokszög 32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Szabadkézi sokszög 33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5" name="Csoportba foglalás 34"/>
            <p:cNvGrpSpPr/>
            <p:nvPr/>
          </p:nvGrpSpPr>
          <p:grpSpPr>
            <a:xfrm>
              <a:off x="10411102" y="337467"/>
              <a:ext cx="1568504" cy="1862108"/>
              <a:chOff x="946102" y="970053"/>
              <a:chExt cx="2563580" cy="2601972"/>
            </a:xfrm>
          </p:grpSpPr>
          <p:sp>
            <p:nvSpPr>
              <p:cNvPr id="36" name="Szabadkézi sokszög 35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Szabadkézi sokszög 36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8" name="Csoportba foglalás 37"/>
            <p:cNvGrpSpPr/>
            <p:nvPr/>
          </p:nvGrpSpPr>
          <p:grpSpPr>
            <a:xfrm>
              <a:off x="10919237" y="5386914"/>
              <a:ext cx="1031290" cy="1187015"/>
              <a:chOff x="946102" y="970053"/>
              <a:chExt cx="2563580" cy="2601972"/>
            </a:xfrm>
          </p:grpSpPr>
          <p:sp>
            <p:nvSpPr>
              <p:cNvPr id="39" name="Szabadkézi sokszög 38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Szabadkézi sokszög 39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1" name="Csoportba foglalás 40"/>
            <p:cNvGrpSpPr/>
            <p:nvPr/>
          </p:nvGrpSpPr>
          <p:grpSpPr>
            <a:xfrm>
              <a:off x="8531090" y="403209"/>
              <a:ext cx="1031290" cy="1187015"/>
              <a:chOff x="946102" y="970053"/>
              <a:chExt cx="2563580" cy="2601972"/>
            </a:xfrm>
          </p:grpSpPr>
          <p:sp>
            <p:nvSpPr>
              <p:cNvPr id="42" name="Szabadkézi sokszög 41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Szabadkézi sokszög 42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821949" y="3096252"/>
              <a:ext cx="600757" cy="709309"/>
              <a:chOff x="2790533" y="1072750"/>
              <a:chExt cx="600757" cy="709309"/>
            </a:xfrm>
          </p:grpSpPr>
          <p:sp>
            <p:nvSpPr>
              <p:cNvPr id="45" name="Szabadkézi sokszög 44"/>
              <p:cNvSpPr/>
              <p:nvPr/>
            </p:nvSpPr>
            <p:spPr>
              <a:xfrm>
                <a:off x="2790533" y="1119763"/>
                <a:ext cx="567345" cy="662296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" name="Szabadkézi sokszög 45"/>
              <p:cNvSpPr/>
              <p:nvPr/>
            </p:nvSpPr>
            <p:spPr>
              <a:xfrm>
                <a:off x="2804372" y="1072750"/>
                <a:ext cx="586918" cy="691844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>
              <a:off x="4297418" y="4118050"/>
              <a:ext cx="600757" cy="709309"/>
              <a:chOff x="2790533" y="1072750"/>
              <a:chExt cx="600757" cy="709309"/>
            </a:xfrm>
          </p:grpSpPr>
          <p:sp>
            <p:nvSpPr>
              <p:cNvPr id="49" name="Szabadkézi sokszög 48"/>
              <p:cNvSpPr/>
              <p:nvPr/>
            </p:nvSpPr>
            <p:spPr>
              <a:xfrm>
                <a:off x="2790533" y="1119763"/>
                <a:ext cx="567345" cy="662296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Szabadkézi sokszög 49"/>
              <p:cNvSpPr/>
              <p:nvPr/>
            </p:nvSpPr>
            <p:spPr>
              <a:xfrm>
                <a:off x="2804372" y="1072750"/>
                <a:ext cx="586918" cy="691844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" name="Csoportba foglalás 50"/>
            <p:cNvGrpSpPr/>
            <p:nvPr/>
          </p:nvGrpSpPr>
          <p:grpSpPr>
            <a:xfrm>
              <a:off x="2159021" y="1425767"/>
              <a:ext cx="600757" cy="709309"/>
              <a:chOff x="2790533" y="1072750"/>
              <a:chExt cx="600757" cy="709309"/>
            </a:xfrm>
          </p:grpSpPr>
          <p:sp>
            <p:nvSpPr>
              <p:cNvPr id="52" name="Szabadkézi sokszög 51"/>
              <p:cNvSpPr/>
              <p:nvPr/>
            </p:nvSpPr>
            <p:spPr>
              <a:xfrm>
                <a:off x="2790533" y="1119763"/>
                <a:ext cx="567345" cy="662296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2804372" y="1072750"/>
                <a:ext cx="586918" cy="691844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2515088" y="5914872"/>
              <a:ext cx="600757" cy="709309"/>
              <a:chOff x="2790533" y="1072750"/>
              <a:chExt cx="600757" cy="709309"/>
            </a:xfrm>
          </p:grpSpPr>
          <p:sp>
            <p:nvSpPr>
              <p:cNvPr id="55" name="Szabadkézi sokszög 54"/>
              <p:cNvSpPr/>
              <p:nvPr/>
            </p:nvSpPr>
            <p:spPr>
              <a:xfrm>
                <a:off x="2790533" y="1119763"/>
                <a:ext cx="567345" cy="662296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Szabadkézi sokszög 55"/>
              <p:cNvSpPr/>
              <p:nvPr/>
            </p:nvSpPr>
            <p:spPr>
              <a:xfrm>
                <a:off x="2804372" y="1072750"/>
                <a:ext cx="586918" cy="691844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7" name="Csoportba foglalás 56"/>
            <p:cNvGrpSpPr/>
            <p:nvPr/>
          </p:nvGrpSpPr>
          <p:grpSpPr>
            <a:xfrm>
              <a:off x="6077050" y="375589"/>
              <a:ext cx="1215119" cy="1475262"/>
              <a:chOff x="946102" y="970053"/>
              <a:chExt cx="2563580" cy="2601972"/>
            </a:xfrm>
          </p:grpSpPr>
          <p:sp>
            <p:nvSpPr>
              <p:cNvPr id="58" name="Szabadkézi sokszög 57"/>
              <p:cNvSpPr/>
              <p:nvPr/>
            </p:nvSpPr>
            <p:spPr>
              <a:xfrm>
                <a:off x="1077537" y="1015773"/>
                <a:ext cx="2432145" cy="2490843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Szabadkézi sokszög 58"/>
              <p:cNvSpPr/>
              <p:nvPr/>
            </p:nvSpPr>
            <p:spPr>
              <a:xfrm>
                <a:off x="946102" y="970053"/>
                <a:ext cx="2516053" cy="2601972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0" name="Csoportba foglalás 59"/>
            <p:cNvGrpSpPr/>
            <p:nvPr/>
          </p:nvGrpSpPr>
          <p:grpSpPr>
            <a:xfrm>
              <a:off x="5137383" y="2028212"/>
              <a:ext cx="600757" cy="709309"/>
              <a:chOff x="2790533" y="1072750"/>
              <a:chExt cx="600757" cy="709309"/>
            </a:xfrm>
          </p:grpSpPr>
          <p:sp>
            <p:nvSpPr>
              <p:cNvPr id="61" name="Szabadkézi sokszög 60"/>
              <p:cNvSpPr/>
              <p:nvPr/>
            </p:nvSpPr>
            <p:spPr>
              <a:xfrm>
                <a:off x="2790533" y="1119763"/>
                <a:ext cx="567345" cy="662296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Szabadkézi sokszög 61"/>
              <p:cNvSpPr/>
              <p:nvPr/>
            </p:nvSpPr>
            <p:spPr>
              <a:xfrm>
                <a:off x="2804372" y="1072750"/>
                <a:ext cx="586918" cy="691844"/>
              </a:xfrm>
              <a:custGeom>
                <a:avLst/>
                <a:gdLst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12" fmla="*/ 1248313 w 3568932"/>
                  <a:gd name="connsiteY12" fmla="*/ 4011106 h 4840201"/>
                  <a:gd name="connsiteX0" fmla="*/ 1248313 w 3568932"/>
                  <a:gd name="connsiteY0" fmla="*/ 4064894 h 4840201"/>
                  <a:gd name="connsiteX1" fmla="*/ 38078 w 3568932"/>
                  <a:gd name="connsiteY1" fmla="*/ 1711659 h 4840201"/>
                  <a:gd name="connsiteX2" fmla="*/ 374254 w 3568932"/>
                  <a:gd name="connsiteY2" fmla="*/ 555212 h 4840201"/>
                  <a:gd name="connsiteX3" fmla="*/ 1086948 w 3568932"/>
                  <a:gd name="connsiteY3" fmla="*/ 219035 h 4840201"/>
                  <a:gd name="connsiteX4" fmla="*/ 1786196 w 3568932"/>
                  <a:gd name="connsiteY4" fmla="*/ 877941 h 4840201"/>
                  <a:gd name="connsiteX5" fmla="*/ 2001348 w 3568932"/>
                  <a:gd name="connsiteY5" fmla="*/ 1294800 h 4840201"/>
                  <a:gd name="connsiteX6" fmla="*/ 2418207 w 3568932"/>
                  <a:gd name="connsiteY6" fmla="*/ 461082 h 4840201"/>
                  <a:gd name="connsiteX7" fmla="*/ 2969537 w 3568932"/>
                  <a:gd name="connsiteY7" fmla="*/ 3882 h 4840201"/>
                  <a:gd name="connsiteX8" fmla="*/ 3561207 w 3568932"/>
                  <a:gd name="connsiteY8" fmla="*/ 380400 h 4840201"/>
                  <a:gd name="connsiteX9" fmla="*/ 3184690 w 3568932"/>
                  <a:gd name="connsiteY9" fmla="*/ 2343670 h 4840201"/>
                  <a:gd name="connsiteX10" fmla="*/ 1584490 w 3568932"/>
                  <a:gd name="connsiteY10" fmla="*/ 4791035 h 4840201"/>
                  <a:gd name="connsiteX11" fmla="*/ 1207972 w 3568932"/>
                  <a:gd name="connsiteY11" fmla="*/ 3984212 h 4840201"/>
                  <a:gd name="connsiteX0" fmla="*/ 1081902 w 3559585"/>
                  <a:gd name="connsiteY0" fmla="*/ 4105235 h 4840201"/>
                  <a:gd name="connsiteX1" fmla="*/ 28731 w 3559585"/>
                  <a:gd name="connsiteY1" fmla="*/ 1711659 h 4840201"/>
                  <a:gd name="connsiteX2" fmla="*/ 364907 w 3559585"/>
                  <a:gd name="connsiteY2" fmla="*/ 555212 h 4840201"/>
                  <a:gd name="connsiteX3" fmla="*/ 1077601 w 3559585"/>
                  <a:gd name="connsiteY3" fmla="*/ 219035 h 4840201"/>
                  <a:gd name="connsiteX4" fmla="*/ 1776849 w 3559585"/>
                  <a:gd name="connsiteY4" fmla="*/ 877941 h 4840201"/>
                  <a:gd name="connsiteX5" fmla="*/ 1992001 w 3559585"/>
                  <a:gd name="connsiteY5" fmla="*/ 1294800 h 4840201"/>
                  <a:gd name="connsiteX6" fmla="*/ 2408860 w 3559585"/>
                  <a:gd name="connsiteY6" fmla="*/ 461082 h 4840201"/>
                  <a:gd name="connsiteX7" fmla="*/ 2960190 w 3559585"/>
                  <a:gd name="connsiteY7" fmla="*/ 3882 h 4840201"/>
                  <a:gd name="connsiteX8" fmla="*/ 3551860 w 3559585"/>
                  <a:gd name="connsiteY8" fmla="*/ 380400 h 4840201"/>
                  <a:gd name="connsiteX9" fmla="*/ 3175343 w 3559585"/>
                  <a:gd name="connsiteY9" fmla="*/ 2343670 h 4840201"/>
                  <a:gd name="connsiteX10" fmla="*/ 1575143 w 3559585"/>
                  <a:gd name="connsiteY10" fmla="*/ 4791035 h 4840201"/>
                  <a:gd name="connsiteX11" fmla="*/ 1198625 w 3559585"/>
                  <a:gd name="connsiteY11" fmla="*/ 3984212 h 4840201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1081902 w 3559585"/>
                  <a:gd name="connsiteY0" fmla="*/ 4105235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12" fmla="*/ 1081902 w 3559585"/>
                  <a:gd name="connsiteY12" fmla="*/ 4105235 h 4849422"/>
                  <a:gd name="connsiteX0" fmla="*/ 1108875 w 3559585"/>
                  <a:gd name="connsiteY0" fmla="*/ 4078341 h 4849422"/>
                  <a:gd name="connsiteX1" fmla="*/ 28731 w 3559585"/>
                  <a:gd name="connsiteY1" fmla="*/ 1711659 h 4849422"/>
                  <a:gd name="connsiteX2" fmla="*/ 364907 w 3559585"/>
                  <a:gd name="connsiteY2" fmla="*/ 555212 h 4849422"/>
                  <a:gd name="connsiteX3" fmla="*/ 1077601 w 3559585"/>
                  <a:gd name="connsiteY3" fmla="*/ 219035 h 4849422"/>
                  <a:gd name="connsiteX4" fmla="*/ 1776849 w 3559585"/>
                  <a:gd name="connsiteY4" fmla="*/ 877941 h 4849422"/>
                  <a:gd name="connsiteX5" fmla="*/ 1992001 w 3559585"/>
                  <a:gd name="connsiteY5" fmla="*/ 1294800 h 4849422"/>
                  <a:gd name="connsiteX6" fmla="*/ 2408860 w 3559585"/>
                  <a:gd name="connsiteY6" fmla="*/ 461082 h 4849422"/>
                  <a:gd name="connsiteX7" fmla="*/ 2960190 w 3559585"/>
                  <a:gd name="connsiteY7" fmla="*/ 3882 h 4849422"/>
                  <a:gd name="connsiteX8" fmla="*/ 3551860 w 3559585"/>
                  <a:gd name="connsiteY8" fmla="*/ 380400 h 4849422"/>
                  <a:gd name="connsiteX9" fmla="*/ 3175343 w 3559585"/>
                  <a:gd name="connsiteY9" fmla="*/ 2343670 h 4849422"/>
                  <a:gd name="connsiteX10" fmla="*/ 1575143 w 3559585"/>
                  <a:gd name="connsiteY10" fmla="*/ 4791035 h 4849422"/>
                  <a:gd name="connsiteX11" fmla="*/ 1108875 w 3559585"/>
                  <a:gd name="connsiteY11" fmla="*/ 4078341 h 4849422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762515 w 3545251"/>
                  <a:gd name="connsiteY4" fmla="*/ 877941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977667 w 3545251"/>
                  <a:gd name="connsiteY5" fmla="*/ 1294800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91788 h 4850861"/>
                  <a:gd name="connsiteX1" fmla="*/ 14397 w 3545251"/>
                  <a:gd name="connsiteY1" fmla="*/ 1711659 h 4850861"/>
                  <a:gd name="connsiteX2" fmla="*/ 350573 w 3545251"/>
                  <a:gd name="connsiteY2" fmla="*/ 555212 h 4850861"/>
                  <a:gd name="connsiteX3" fmla="*/ 1063267 w 3545251"/>
                  <a:gd name="connsiteY3" fmla="*/ 219035 h 4850861"/>
                  <a:gd name="connsiteX4" fmla="*/ 1605452 w 3545251"/>
                  <a:gd name="connsiteY4" fmla="*/ 703129 h 4850861"/>
                  <a:gd name="connsiteX5" fmla="*/ 1753291 w 3545251"/>
                  <a:gd name="connsiteY5" fmla="*/ 1254459 h 4850861"/>
                  <a:gd name="connsiteX6" fmla="*/ 2394526 w 3545251"/>
                  <a:gd name="connsiteY6" fmla="*/ 461082 h 4850861"/>
                  <a:gd name="connsiteX7" fmla="*/ 2945856 w 3545251"/>
                  <a:gd name="connsiteY7" fmla="*/ 3882 h 4850861"/>
                  <a:gd name="connsiteX8" fmla="*/ 3537526 w 3545251"/>
                  <a:gd name="connsiteY8" fmla="*/ 380400 h 4850861"/>
                  <a:gd name="connsiteX9" fmla="*/ 3161009 w 3545251"/>
                  <a:gd name="connsiteY9" fmla="*/ 2343670 h 4850861"/>
                  <a:gd name="connsiteX10" fmla="*/ 1560809 w 3545251"/>
                  <a:gd name="connsiteY10" fmla="*/ 4791035 h 4850861"/>
                  <a:gd name="connsiteX11" fmla="*/ 802852 w 3545251"/>
                  <a:gd name="connsiteY11" fmla="*/ 4091788 h 4850861"/>
                  <a:gd name="connsiteX0" fmla="*/ 802852 w 3545251"/>
                  <a:gd name="connsiteY0" fmla="*/ 4088364 h 4847437"/>
                  <a:gd name="connsiteX1" fmla="*/ 14397 w 3545251"/>
                  <a:gd name="connsiteY1" fmla="*/ 1708235 h 4847437"/>
                  <a:gd name="connsiteX2" fmla="*/ 350573 w 3545251"/>
                  <a:gd name="connsiteY2" fmla="*/ 551788 h 4847437"/>
                  <a:gd name="connsiteX3" fmla="*/ 1063267 w 3545251"/>
                  <a:gd name="connsiteY3" fmla="*/ 215611 h 4847437"/>
                  <a:gd name="connsiteX4" fmla="*/ 1605452 w 3545251"/>
                  <a:gd name="connsiteY4" fmla="*/ 699705 h 4847437"/>
                  <a:gd name="connsiteX5" fmla="*/ 1753291 w 3545251"/>
                  <a:gd name="connsiteY5" fmla="*/ 1251035 h 4847437"/>
                  <a:gd name="connsiteX6" fmla="*/ 2248681 w 3545251"/>
                  <a:gd name="connsiteY6" fmla="*/ 323188 h 4847437"/>
                  <a:gd name="connsiteX7" fmla="*/ 2945856 w 3545251"/>
                  <a:gd name="connsiteY7" fmla="*/ 458 h 4847437"/>
                  <a:gd name="connsiteX8" fmla="*/ 3537526 w 3545251"/>
                  <a:gd name="connsiteY8" fmla="*/ 376976 h 4847437"/>
                  <a:gd name="connsiteX9" fmla="*/ 3161009 w 3545251"/>
                  <a:gd name="connsiteY9" fmla="*/ 2340246 h 4847437"/>
                  <a:gd name="connsiteX10" fmla="*/ 1560809 w 3545251"/>
                  <a:gd name="connsiteY10" fmla="*/ 4787611 h 4847437"/>
                  <a:gd name="connsiteX11" fmla="*/ 802852 w 3545251"/>
                  <a:gd name="connsiteY11" fmla="*/ 4088364 h 484743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05452 w 3545251"/>
                  <a:gd name="connsiteY4" fmla="*/ 699595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02852 w 3545251"/>
                  <a:gd name="connsiteY0" fmla="*/ 4088254 h 4847327"/>
                  <a:gd name="connsiteX1" fmla="*/ 14397 w 3545251"/>
                  <a:gd name="connsiteY1" fmla="*/ 1708125 h 4847327"/>
                  <a:gd name="connsiteX2" fmla="*/ 350573 w 3545251"/>
                  <a:gd name="connsiteY2" fmla="*/ 551678 h 4847327"/>
                  <a:gd name="connsiteX3" fmla="*/ 1063267 w 3545251"/>
                  <a:gd name="connsiteY3" fmla="*/ 215501 h 4847327"/>
                  <a:gd name="connsiteX4" fmla="*/ 1616671 w 3545251"/>
                  <a:gd name="connsiteY4" fmla="*/ 1318160 h 4847327"/>
                  <a:gd name="connsiteX5" fmla="*/ 1955229 w 3545251"/>
                  <a:gd name="connsiteY5" fmla="*/ 995431 h 4847327"/>
                  <a:gd name="connsiteX6" fmla="*/ 2248681 w 3545251"/>
                  <a:gd name="connsiteY6" fmla="*/ 323078 h 4847327"/>
                  <a:gd name="connsiteX7" fmla="*/ 2945856 w 3545251"/>
                  <a:gd name="connsiteY7" fmla="*/ 348 h 4847327"/>
                  <a:gd name="connsiteX8" fmla="*/ 3537526 w 3545251"/>
                  <a:gd name="connsiteY8" fmla="*/ 376866 h 4847327"/>
                  <a:gd name="connsiteX9" fmla="*/ 3161009 w 3545251"/>
                  <a:gd name="connsiteY9" fmla="*/ 2340136 h 4847327"/>
                  <a:gd name="connsiteX10" fmla="*/ 1560809 w 3545251"/>
                  <a:gd name="connsiteY10" fmla="*/ 4787501 h 4847327"/>
                  <a:gd name="connsiteX11" fmla="*/ 802852 w 3545251"/>
                  <a:gd name="connsiteY11" fmla="*/ 4088254 h 4847327"/>
                  <a:gd name="connsiteX0" fmla="*/ 890887 w 3633286"/>
                  <a:gd name="connsiteY0" fmla="*/ 4088254 h 4847327"/>
                  <a:gd name="connsiteX1" fmla="*/ 102432 w 3633286"/>
                  <a:gd name="connsiteY1" fmla="*/ 1708125 h 4847327"/>
                  <a:gd name="connsiteX2" fmla="*/ 124482 w 3633286"/>
                  <a:gd name="connsiteY2" fmla="*/ 417207 h 4847327"/>
                  <a:gd name="connsiteX3" fmla="*/ 1151302 w 3633286"/>
                  <a:gd name="connsiteY3" fmla="*/ 215501 h 4847327"/>
                  <a:gd name="connsiteX4" fmla="*/ 1704706 w 3633286"/>
                  <a:gd name="connsiteY4" fmla="*/ 1318160 h 4847327"/>
                  <a:gd name="connsiteX5" fmla="*/ 2043264 w 3633286"/>
                  <a:gd name="connsiteY5" fmla="*/ 995431 h 4847327"/>
                  <a:gd name="connsiteX6" fmla="*/ 2336716 w 3633286"/>
                  <a:gd name="connsiteY6" fmla="*/ 323078 h 4847327"/>
                  <a:gd name="connsiteX7" fmla="*/ 3033891 w 3633286"/>
                  <a:gd name="connsiteY7" fmla="*/ 348 h 4847327"/>
                  <a:gd name="connsiteX8" fmla="*/ 3625561 w 3633286"/>
                  <a:gd name="connsiteY8" fmla="*/ 376866 h 4847327"/>
                  <a:gd name="connsiteX9" fmla="*/ 3249044 w 3633286"/>
                  <a:gd name="connsiteY9" fmla="*/ 2340136 h 4847327"/>
                  <a:gd name="connsiteX10" fmla="*/ 1648844 w 3633286"/>
                  <a:gd name="connsiteY10" fmla="*/ 4787501 h 4847327"/>
                  <a:gd name="connsiteX11" fmla="*/ 890887 w 3633286"/>
                  <a:gd name="connsiteY11" fmla="*/ 4088254 h 4847327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704706 w 3635683"/>
                  <a:gd name="connsiteY4" fmla="*/ 14524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587 h 4981660"/>
                  <a:gd name="connsiteX1" fmla="*/ 102432 w 3635683"/>
                  <a:gd name="connsiteY1" fmla="*/ 1842458 h 4981660"/>
                  <a:gd name="connsiteX2" fmla="*/ 124482 w 3635683"/>
                  <a:gd name="connsiteY2" fmla="*/ 551540 h 4981660"/>
                  <a:gd name="connsiteX3" fmla="*/ 1151302 w 3635683"/>
                  <a:gd name="connsiteY3" fmla="*/ 349834 h 4981660"/>
                  <a:gd name="connsiteX4" fmla="*/ 1581299 w 3635683"/>
                  <a:gd name="connsiteY4" fmla="*/ 766693 h 4981660"/>
                  <a:gd name="connsiteX5" fmla="*/ 2043264 w 3635683"/>
                  <a:gd name="connsiteY5" fmla="*/ 1129764 h 4981660"/>
                  <a:gd name="connsiteX6" fmla="*/ 2336716 w 3635683"/>
                  <a:gd name="connsiteY6" fmla="*/ 457411 h 4981660"/>
                  <a:gd name="connsiteX7" fmla="*/ 2989016 w 3635683"/>
                  <a:gd name="connsiteY7" fmla="*/ 211 h 4981660"/>
                  <a:gd name="connsiteX8" fmla="*/ 3625561 w 3635683"/>
                  <a:gd name="connsiteY8" fmla="*/ 511199 h 4981660"/>
                  <a:gd name="connsiteX9" fmla="*/ 3249044 w 3635683"/>
                  <a:gd name="connsiteY9" fmla="*/ 2474469 h 4981660"/>
                  <a:gd name="connsiteX10" fmla="*/ 1648844 w 3635683"/>
                  <a:gd name="connsiteY10" fmla="*/ 4921834 h 4981660"/>
                  <a:gd name="connsiteX11" fmla="*/ 890887 w 3635683"/>
                  <a:gd name="connsiteY11" fmla="*/ 4222587 h 4981660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581299 w 3635683"/>
                  <a:gd name="connsiteY4" fmla="*/ 766719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90887 w 3635683"/>
                  <a:gd name="connsiteY0" fmla="*/ 4222613 h 4981686"/>
                  <a:gd name="connsiteX1" fmla="*/ 102432 w 3635683"/>
                  <a:gd name="connsiteY1" fmla="*/ 1842484 h 4981686"/>
                  <a:gd name="connsiteX2" fmla="*/ 124482 w 3635683"/>
                  <a:gd name="connsiteY2" fmla="*/ 551566 h 4981686"/>
                  <a:gd name="connsiteX3" fmla="*/ 1151302 w 3635683"/>
                  <a:gd name="connsiteY3" fmla="*/ 349860 h 4981686"/>
                  <a:gd name="connsiteX4" fmla="*/ 1446673 w 3635683"/>
                  <a:gd name="connsiteY4" fmla="*/ 833954 h 4981686"/>
                  <a:gd name="connsiteX5" fmla="*/ 1751575 w 3635683"/>
                  <a:gd name="connsiteY5" fmla="*/ 1318048 h 4981686"/>
                  <a:gd name="connsiteX6" fmla="*/ 2336716 w 3635683"/>
                  <a:gd name="connsiteY6" fmla="*/ 457437 h 4981686"/>
                  <a:gd name="connsiteX7" fmla="*/ 2989016 w 3635683"/>
                  <a:gd name="connsiteY7" fmla="*/ 237 h 4981686"/>
                  <a:gd name="connsiteX8" fmla="*/ 3625561 w 3635683"/>
                  <a:gd name="connsiteY8" fmla="*/ 511225 h 4981686"/>
                  <a:gd name="connsiteX9" fmla="*/ 3249044 w 3635683"/>
                  <a:gd name="connsiteY9" fmla="*/ 2474495 h 4981686"/>
                  <a:gd name="connsiteX10" fmla="*/ 1648844 w 3635683"/>
                  <a:gd name="connsiteY10" fmla="*/ 4921860 h 4981686"/>
                  <a:gd name="connsiteX11" fmla="*/ 890887 w 3635683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427320 w 3616330"/>
                  <a:gd name="connsiteY4" fmla="*/ 833954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  <a:gd name="connsiteX0" fmla="*/ 871534 w 3616330"/>
                  <a:gd name="connsiteY0" fmla="*/ 4222613 h 4981686"/>
                  <a:gd name="connsiteX1" fmla="*/ 83079 w 3616330"/>
                  <a:gd name="connsiteY1" fmla="*/ 1842484 h 4981686"/>
                  <a:gd name="connsiteX2" fmla="*/ 105129 w 3616330"/>
                  <a:gd name="connsiteY2" fmla="*/ 551566 h 4981686"/>
                  <a:gd name="connsiteX3" fmla="*/ 806603 w 3616330"/>
                  <a:gd name="connsiteY3" fmla="*/ 148154 h 4981686"/>
                  <a:gd name="connsiteX4" fmla="*/ 1337570 w 3616330"/>
                  <a:gd name="connsiteY4" fmla="*/ 820507 h 4981686"/>
                  <a:gd name="connsiteX5" fmla="*/ 1732222 w 3616330"/>
                  <a:gd name="connsiteY5" fmla="*/ 1318048 h 4981686"/>
                  <a:gd name="connsiteX6" fmla="*/ 2317363 w 3616330"/>
                  <a:gd name="connsiteY6" fmla="*/ 457437 h 4981686"/>
                  <a:gd name="connsiteX7" fmla="*/ 2969663 w 3616330"/>
                  <a:gd name="connsiteY7" fmla="*/ 237 h 4981686"/>
                  <a:gd name="connsiteX8" fmla="*/ 3606208 w 3616330"/>
                  <a:gd name="connsiteY8" fmla="*/ 511225 h 4981686"/>
                  <a:gd name="connsiteX9" fmla="*/ 3229691 w 3616330"/>
                  <a:gd name="connsiteY9" fmla="*/ 2474495 h 4981686"/>
                  <a:gd name="connsiteX10" fmla="*/ 1629491 w 3616330"/>
                  <a:gd name="connsiteY10" fmla="*/ 4921860 h 4981686"/>
                  <a:gd name="connsiteX11" fmla="*/ 871534 w 3616330"/>
                  <a:gd name="connsiteY11" fmla="*/ 4222613 h 498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16330" h="4981686">
                    <a:moveTo>
                      <a:pt x="871534" y="4222613"/>
                    </a:moveTo>
                    <a:cubicBezTo>
                      <a:pt x="608716" y="3429237"/>
                      <a:pt x="210813" y="2454325"/>
                      <a:pt x="83079" y="1842484"/>
                    </a:cubicBezTo>
                    <a:cubicBezTo>
                      <a:pt x="-44655" y="1230643"/>
                      <a:pt x="-15458" y="833954"/>
                      <a:pt x="105129" y="551566"/>
                    </a:cubicBezTo>
                    <a:cubicBezTo>
                      <a:pt x="225716" y="269178"/>
                      <a:pt x="601196" y="103331"/>
                      <a:pt x="806603" y="148154"/>
                    </a:cubicBezTo>
                    <a:cubicBezTo>
                      <a:pt x="1012010" y="192977"/>
                      <a:pt x="1183300" y="625525"/>
                      <a:pt x="1337570" y="820507"/>
                    </a:cubicBezTo>
                    <a:cubicBezTo>
                      <a:pt x="1491840" y="1015489"/>
                      <a:pt x="1568923" y="1378560"/>
                      <a:pt x="1732222" y="1318048"/>
                    </a:cubicBezTo>
                    <a:cubicBezTo>
                      <a:pt x="1895521" y="1257536"/>
                      <a:pt x="2111123" y="677072"/>
                      <a:pt x="2317363" y="457437"/>
                    </a:cubicBezTo>
                    <a:cubicBezTo>
                      <a:pt x="2523603" y="237802"/>
                      <a:pt x="2754856" y="-8728"/>
                      <a:pt x="2969663" y="237"/>
                    </a:cubicBezTo>
                    <a:cubicBezTo>
                      <a:pt x="3184470" y="9202"/>
                      <a:pt x="3562870" y="98849"/>
                      <a:pt x="3606208" y="511225"/>
                    </a:cubicBezTo>
                    <a:cubicBezTo>
                      <a:pt x="3649546" y="923601"/>
                      <a:pt x="3559144" y="1739389"/>
                      <a:pt x="3229691" y="2474495"/>
                    </a:cubicBezTo>
                    <a:cubicBezTo>
                      <a:pt x="2900238" y="3209601"/>
                      <a:pt x="2022517" y="4630507"/>
                      <a:pt x="1629491" y="4921860"/>
                    </a:cubicBezTo>
                    <a:cubicBezTo>
                      <a:pt x="1236465" y="5213213"/>
                      <a:pt x="927564" y="4352601"/>
                      <a:pt x="871534" y="4222613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9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63000">
              <a:srgbClr val="FF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38" y="1920608"/>
            <a:ext cx="5591029" cy="4937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Lekerekített téglalap 13"/>
          <p:cNvSpPr/>
          <p:nvPr/>
        </p:nvSpPr>
        <p:spPr>
          <a:xfrm>
            <a:off x="6403938" y="227758"/>
            <a:ext cx="5540928" cy="141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75000"/>
                  </a:schemeClr>
                </a:solidFill>
              </a:rPr>
              <a:t>Istennek elmondhatjuk az örömünket és bánatunkat. Ezt nevezzük 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imádság</a:t>
            </a:r>
            <a:r>
              <a:rPr lang="hu-HU" sz="3000" dirty="0" smtClean="0">
                <a:solidFill>
                  <a:schemeClr val="accent6">
                    <a:lumMod val="75000"/>
                  </a:schemeClr>
                </a:solidFill>
              </a:rPr>
              <a:t>nak.</a:t>
            </a:r>
            <a:endParaRPr lang="hu-HU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192375" y="365469"/>
            <a:ext cx="5938023" cy="1416345"/>
            <a:chOff x="192375" y="365469"/>
            <a:chExt cx="5938023" cy="1416345"/>
          </a:xfrm>
        </p:grpSpPr>
        <p:grpSp>
          <p:nvGrpSpPr>
            <p:cNvPr id="16" name="Csoportba foglalás 15"/>
            <p:cNvGrpSpPr/>
            <p:nvPr/>
          </p:nvGrpSpPr>
          <p:grpSpPr>
            <a:xfrm rot="21265007">
              <a:off x="192375" y="365469"/>
              <a:ext cx="5938023" cy="1416345"/>
              <a:chOff x="888453" y="399411"/>
              <a:chExt cx="3401981" cy="1401541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Háromszög 17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62B86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églalap 18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Szövegdoboz 16"/>
            <p:cNvSpPr txBox="1"/>
            <p:nvPr/>
          </p:nvSpPr>
          <p:spPr>
            <a:xfrm rot="21252642">
              <a:off x="300855" y="646218"/>
              <a:ext cx="5761556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Mit ábrázolnak a sziromban lévő rajzok?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180961" y="1963574"/>
            <a:ext cx="5938023" cy="1271639"/>
            <a:chOff x="180961" y="1963574"/>
            <a:chExt cx="5938023" cy="1271639"/>
          </a:xfrm>
        </p:grpSpPr>
        <p:grpSp>
          <p:nvGrpSpPr>
            <p:cNvPr id="21" name="Csoportba foglalás 20"/>
            <p:cNvGrpSpPr/>
            <p:nvPr/>
          </p:nvGrpSpPr>
          <p:grpSpPr>
            <a:xfrm rot="334993" flipH="1">
              <a:off x="180961" y="1963574"/>
              <a:ext cx="5938023" cy="1271639"/>
              <a:chOff x="888453" y="399411"/>
              <a:chExt cx="3401981" cy="1401541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Háromszög 22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62B86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églalap 23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Szövegdoboz 21"/>
            <p:cNvSpPr txBox="1"/>
            <p:nvPr/>
          </p:nvSpPr>
          <p:spPr>
            <a:xfrm rot="347358" flipH="1">
              <a:off x="585705" y="2001268"/>
              <a:ext cx="4736246" cy="8309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Szerinted mit mondanak Istennek a rajzok szereplői?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218515" y="3411127"/>
            <a:ext cx="5938023" cy="1416345"/>
            <a:chOff x="218515" y="3411127"/>
            <a:chExt cx="5938023" cy="1416345"/>
          </a:xfrm>
        </p:grpSpPr>
        <p:grpSp>
          <p:nvGrpSpPr>
            <p:cNvPr id="26" name="Csoportba foglalás 25"/>
            <p:cNvGrpSpPr/>
            <p:nvPr/>
          </p:nvGrpSpPr>
          <p:grpSpPr>
            <a:xfrm rot="21265007">
              <a:off x="218515" y="3411127"/>
              <a:ext cx="5938023" cy="1416345"/>
              <a:chOff x="888453" y="399411"/>
              <a:chExt cx="3401981" cy="1401541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Háromszög 27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62B86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églalap 28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Szövegdoboz 26"/>
            <p:cNvSpPr txBox="1"/>
            <p:nvPr/>
          </p:nvSpPr>
          <p:spPr>
            <a:xfrm rot="21252642">
              <a:off x="404076" y="3690254"/>
              <a:ext cx="5415998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Milyen imádságokat ismersz?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207101" y="4990182"/>
            <a:ext cx="5938023" cy="1271639"/>
            <a:chOff x="207101" y="4990182"/>
            <a:chExt cx="5938023" cy="1271639"/>
          </a:xfrm>
        </p:grpSpPr>
        <p:grpSp>
          <p:nvGrpSpPr>
            <p:cNvPr id="31" name="Csoportba foglalás 30"/>
            <p:cNvGrpSpPr/>
            <p:nvPr/>
          </p:nvGrpSpPr>
          <p:grpSpPr>
            <a:xfrm rot="334993" flipH="1">
              <a:off x="207101" y="4990182"/>
              <a:ext cx="5938023" cy="1271639"/>
              <a:chOff x="888453" y="399411"/>
              <a:chExt cx="3401981" cy="1401541"/>
            </a:xfrm>
            <a:solidFill>
              <a:srgbClr val="82C78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Háromszög 32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62B86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églalap 33"/>
              <p:cNvSpPr/>
              <p:nvPr/>
            </p:nvSpPr>
            <p:spPr>
              <a:xfrm>
                <a:off x="899172" y="399411"/>
                <a:ext cx="3391262" cy="101566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Szövegdoboz 31"/>
            <p:cNvSpPr txBox="1"/>
            <p:nvPr/>
          </p:nvSpPr>
          <p:spPr>
            <a:xfrm rot="347358" flipH="1">
              <a:off x="611845" y="5212540"/>
              <a:ext cx="4736246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Te mit mondanál </a:t>
              </a:r>
              <a:r>
                <a:rPr lang="hu-HU" sz="2400" smtClean="0">
                  <a:solidFill>
                    <a:schemeClr val="bg1"/>
                  </a:solidFill>
                </a:rPr>
                <a:t>most </a:t>
              </a:r>
              <a:r>
                <a:rPr lang="hu-HU" sz="2400" smtClean="0">
                  <a:solidFill>
                    <a:schemeClr val="bg1"/>
                  </a:solidFill>
                </a:rPr>
                <a:t>Istennek?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982" y="5325508"/>
            <a:ext cx="1571068" cy="1547225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085" y="5325508"/>
            <a:ext cx="1611501" cy="15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9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r="51799"/>
          <a:stretch/>
        </p:blipFill>
        <p:spPr>
          <a:xfrm>
            <a:off x="-14288" y="-10009"/>
            <a:ext cx="6396037" cy="686800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9" name="Csoportba foglalás 28"/>
          <p:cNvGrpSpPr/>
          <p:nvPr/>
        </p:nvGrpSpPr>
        <p:grpSpPr>
          <a:xfrm>
            <a:off x="8520087" y="324513"/>
            <a:ext cx="1500214" cy="1538041"/>
            <a:chOff x="8081936" y="557459"/>
            <a:chExt cx="2484909" cy="2359001"/>
          </a:xfrm>
          <a:solidFill>
            <a:schemeClr val="bg1"/>
          </a:solidFill>
        </p:grpSpPr>
        <p:sp>
          <p:nvSpPr>
            <p:cNvPr id="10" name="Szabadkézi sokszög 9"/>
            <p:cNvSpPr/>
            <p:nvPr/>
          </p:nvSpPr>
          <p:spPr>
            <a:xfrm rot="1913736" flipH="1">
              <a:off x="9645422" y="656006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8859411" y="557459"/>
              <a:ext cx="929959" cy="2241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 rot="19686264">
              <a:off x="8081936" y="679967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4" name="Szövegdoboz 33"/>
          <p:cNvSpPr txBox="1"/>
          <p:nvPr/>
        </p:nvSpPr>
        <p:spPr>
          <a:xfrm>
            <a:off x="6381749" y="2838534"/>
            <a:ext cx="565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Tanuld meg az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óra eleji imádságot!</a:t>
            </a:r>
            <a:endParaRPr lang="hu-HU" sz="3600" dirty="0">
              <a:solidFill>
                <a:schemeClr val="bg1"/>
              </a:solidFill>
            </a:endParaRPr>
          </a:p>
        </p:txBody>
      </p:sp>
      <p:grpSp>
        <p:nvGrpSpPr>
          <p:cNvPr id="35" name="Csoportba foglalás 34"/>
          <p:cNvGrpSpPr/>
          <p:nvPr/>
        </p:nvGrpSpPr>
        <p:grpSpPr>
          <a:xfrm flipV="1">
            <a:off x="8669503" y="4985436"/>
            <a:ext cx="1500214" cy="1538041"/>
            <a:chOff x="8081936" y="557459"/>
            <a:chExt cx="2484909" cy="2359001"/>
          </a:xfrm>
          <a:solidFill>
            <a:schemeClr val="bg1"/>
          </a:solidFill>
        </p:grpSpPr>
        <p:sp>
          <p:nvSpPr>
            <p:cNvPr id="36" name="Szabadkézi sokszög 35"/>
            <p:cNvSpPr/>
            <p:nvPr/>
          </p:nvSpPr>
          <p:spPr>
            <a:xfrm rot="1913736" flipH="1">
              <a:off x="9645422" y="656006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/>
            <p:cNvSpPr/>
            <p:nvPr/>
          </p:nvSpPr>
          <p:spPr>
            <a:xfrm>
              <a:off x="8859411" y="557459"/>
              <a:ext cx="929959" cy="2241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 rot="19686264">
              <a:off x="8081936" y="679967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0423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48978"/>
          <a:stretch/>
        </p:blipFill>
        <p:spPr>
          <a:xfrm>
            <a:off x="5422499" y="-8490"/>
            <a:ext cx="6760492" cy="685799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2138338" y="329517"/>
            <a:ext cx="1500214" cy="1538041"/>
            <a:chOff x="8081936" y="557459"/>
            <a:chExt cx="2484909" cy="2359001"/>
          </a:xfrm>
        </p:grpSpPr>
        <p:sp>
          <p:nvSpPr>
            <p:cNvPr id="10" name="Szabadkézi sokszög 9"/>
            <p:cNvSpPr/>
            <p:nvPr/>
          </p:nvSpPr>
          <p:spPr>
            <a:xfrm rot="1913736" flipH="1">
              <a:off x="9645422" y="656006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8859411" y="557459"/>
              <a:ext cx="929959" cy="2241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 rot="19686264">
              <a:off x="8081936" y="679967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0" y="2843538"/>
            <a:ext cx="565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Tanuld meg az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óra végi imádságot!</a:t>
            </a:r>
            <a:endParaRPr lang="hu-HU" sz="3600" dirty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 flipV="1">
            <a:off x="2287754" y="4990440"/>
            <a:ext cx="1500214" cy="1538041"/>
            <a:chOff x="8081936" y="557459"/>
            <a:chExt cx="2484909" cy="2359001"/>
          </a:xfrm>
        </p:grpSpPr>
        <p:sp>
          <p:nvSpPr>
            <p:cNvPr id="7" name="Szabadkézi sokszög 6"/>
            <p:cNvSpPr/>
            <p:nvPr/>
          </p:nvSpPr>
          <p:spPr>
            <a:xfrm rot="1913736" flipH="1">
              <a:off x="9645422" y="656006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8859411" y="557459"/>
              <a:ext cx="929959" cy="2241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 rot="19686264">
              <a:off x="8081936" y="679967"/>
              <a:ext cx="921423" cy="2236493"/>
            </a:xfrm>
            <a:custGeom>
              <a:avLst/>
              <a:gdLst>
                <a:gd name="connsiteX0" fmla="*/ 605515 w 921423"/>
                <a:gd name="connsiteY0" fmla="*/ 50530 h 2236493"/>
                <a:gd name="connsiteX1" fmla="*/ 466725 w 921423"/>
                <a:gd name="connsiteY1" fmla="*/ 0 h 2236493"/>
                <a:gd name="connsiteX2" fmla="*/ 0 w 921423"/>
                <a:gd name="connsiteY2" fmla="*/ 1123950 h 2236493"/>
                <a:gd name="connsiteX3" fmla="*/ 372663 w 921423"/>
                <a:gd name="connsiteY3" fmla="*/ 2225065 h 2236493"/>
                <a:gd name="connsiteX4" fmla="*/ 403757 w 921423"/>
                <a:gd name="connsiteY4" fmla="*/ 2236493 h 2236493"/>
                <a:gd name="connsiteX5" fmla="*/ 395446 w 921423"/>
                <a:gd name="connsiteY5" fmla="*/ 2208810 h 2236493"/>
                <a:gd name="connsiteX6" fmla="*/ 700627 w 921423"/>
                <a:gd name="connsiteY6" fmla="*/ 1178937 h 2236493"/>
                <a:gd name="connsiteX7" fmla="*/ 828362 w 921423"/>
                <a:gd name="connsiteY7" fmla="*/ 991633 h 2236493"/>
                <a:gd name="connsiteX8" fmla="*/ 921423 w 921423"/>
                <a:gd name="connsiteY8" fmla="*/ 877694 h 2236493"/>
                <a:gd name="connsiteX9" fmla="*/ 896773 w 921423"/>
                <a:gd name="connsiteY9" fmla="*/ 686459 h 2236493"/>
                <a:gd name="connsiteX10" fmla="*/ 605515 w 921423"/>
                <a:gd name="connsiteY10" fmla="*/ 50530 h 22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1423" h="2236493">
                  <a:moveTo>
                    <a:pt x="605515" y="50530"/>
                  </a:moveTo>
                  <a:cubicBezTo>
                    <a:pt x="561671" y="17691"/>
                    <a:pt x="515056" y="1"/>
                    <a:pt x="466725" y="0"/>
                  </a:cubicBezTo>
                  <a:cubicBezTo>
                    <a:pt x="208960" y="0"/>
                    <a:pt x="0" y="503210"/>
                    <a:pt x="0" y="1123950"/>
                  </a:cubicBezTo>
                  <a:cubicBezTo>
                    <a:pt x="0" y="1667098"/>
                    <a:pt x="159985" y="2120262"/>
                    <a:pt x="372663" y="2225065"/>
                  </a:cubicBezTo>
                  <a:lnTo>
                    <a:pt x="403757" y="2236493"/>
                  </a:lnTo>
                  <a:lnTo>
                    <a:pt x="395446" y="2208810"/>
                  </a:lnTo>
                  <a:cubicBezTo>
                    <a:pt x="343377" y="1975437"/>
                    <a:pt x="454640" y="1574199"/>
                    <a:pt x="700627" y="1178937"/>
                  </a:cubicBezTo>
                  <a:cubicBezTo>
                    <a:pt x="741625" y="1113060"/>
                    <a:pt x="784424" y="1050467"/>
                    <a:pt x="828362" y="991633"/>
                  </a:cubicBezTo>
                  <a:lnTo>
                    <a:pt x="921423" y="877694"/>
                  </a:lnTo>
                  <a:lnTo>
                    <a:pt x="896773" y="686459"/>
                  </a:lnTo>
                  <a:cubicBezTo>
                    <a:pt x="843633" y="383906"/>
                    <a:pt x="737045" y="149050"/>
                    <a:pt x="605515" y="505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121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955245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innerShdw blurRad="800100">
              <a:srgbClr val="2DB8B5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9131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33CCCC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9440" t="6551" r="-1753" b="66581"/>
          <a:stretch/>
        </p:blipFill>
        <p:spPr>
          <a:xfrm>
            <a:off x="390665" y="2842362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504462" y="291403"/>
            <a:ext cx="3081654" cy="2367353"/>
            <a:chOff x="504462" y="291403"/>
            <a:chExt cx="3081654" cy="2367353"/>
          </a:xfrm>
        </p:grpSpPr>
        <p:grpSp>
          <p:nvGrpSpPr>
            <p:cNvPr id="64" name="Csoportba foglalás 63"/>
            <p:cNvGrpSpPr/>
            <p:nvPr/>
          </p:nvGrpSpPr>
          <p:grpSpPr>
            <a:xfrm>
              <a:off x="504462" y="291403"/>
              <a:ext cx="2866900" cy="2367353"/>
              <a:chOff x="2971006" y="1375903"/>
              <a:chExt cx="2972593" cy="3209544"/>
            </a:xfrm>
          </p:grpSpPr>
          <p:sp>
            <p:nvSpPr>
              <p:cNvPr id="65" name="Szabadkézi sokszög 64"/>
              <p:cNvSpPr/>
              <p:nvPr/>
            </p:nvSpPr>
            <p:spPr>
              <a:xfrm>
                <a:off x="3065927" y="1438836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82D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66" name="Szabadkézi sokszög 65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7" name="Szövegdoboz 66"/>
            <p:cNvSpPr txBox="1"/>
            <p:nvPr/>
          </p:nvSpPr>
          <p:spPr>
            <a:xfrm>
              <a:off x="618650" y="1168571"/>
              <a:ext cx="2967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Kicsoda Isten?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Kép 12"/>
          <p:cNvPicPr>
            <a:picLocks/>
          </p:cNvPicPr>
          <p:nvPr/>
        </p:nvPicPr>
        <p:blipFill rotWithShape="1">
          <a:blip r:embed="rId3"/>
          <a:srcRect l="15377" t="4273" r="31229" b="67839"/>
          <a:stretch/>
        </p:blipFill>
        <p:spPr>
          <a:xfrm flipH="1">
            <a:off x="2622077" y="4836987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/>
          <a:srcRect l="57348" t="-4250" r="9435" b="40960"/>
          <a:stretch/>
        </p:blipFill>
        <p:spPr>
          <a:xfrm>
            <a:off x="9189732" y="437146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Csoportba foglalás 3"/>
          <p:cNvGrpSpPr/>
          <p:nvPr/>
        </p:nvGrpSpPr>
        <p:grpSpPr>
          <a:xfrm>
            <a:off x="2903758" y="2658756"/>
            <a:ext cx="2866900" cy="2367353"/>
            <a:chOff x="3586116" y="246504"/>
            <a:chExt cx="2866900" cy="2367353"/>
          </a:xfrm>
        </p:grpSpPr>
        <p:grpSp>
          <p:nvGrpSpPr>
            <p:cNvPr id="16" name="Csoportba foglalás 15"/>
            <p:cNvGrpSpPr/>
            <p:nvPr/>
          </p:nvGrpSpPr>
          <p:grpSpPr>
            <a:xfrm flipH="1">
              <a:off x="3586116" y="246504"/>
              <a:ext cx="2866900" cy="2367353"/>
              <a:chOff x="2971006" y="1375903"/>
              <a:chExt cx="2972593" cy="3209544"/>
            </a:xfrm>
          </p:grpSpPr>
          <p:sp>
            <p:nvSpPr>
              <p:cNvPr id="17" name="Szabadkézi sokszög 16"/>
              <p:cNvSpPr/>
              <p:nvPr/>
            </p:nvSpPr>
            <p:spPr>
              <a:xfrm>
                <a:off x="3065927" y="1438836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FFC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18" name="Szabadkézi sokszög 17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8" name="Szövegdoboz 67"/>
            <p:cNvSpPr txBox="1"/>
            <p:nvPr/>
          </p:nvSpPr>
          <p:spPr>
            <a:xfrm>
              <a:off x="3835714" y="951859"/>
              <a:ext cx="2568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Isten milyen?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 rot="5400000">
            <a:off x="6029466" y="-359826"/>
            <a:ext cx="2289947" cy="3721166"/>
            <a:chOff x="9074633" y="2877618"/>
            <a:chExt cx="2831869" cy="2421614"/>
          </a:xfrm>
        </p:grpSpPr>
        <p:grpSp>
          <p:nvGrpSpPr>
            <p:cNvPr id="20" name="Csoportba foglalás 19"/>
            <p:cNvGrpSpPr/>
            <p:nvPr/>
          </p:nvGrpSpPr>
          <p:grpSpPr>
            <a:xfrm rot="10800000">
              <a:off x="9074633" y="2877618"/>
              <a:ext cx="2831869" cy="2421614"/>
              <a:chOff x="2971006" y="1375903"/>
              <a:chExt cx="2936271" cy="3283109"/>
            </a:xfrm>
          </p:grpSpPr>
          <p:sp>
            <p:nvSpPr>
              <p:cNvPr id="21" name="Szabadkézi sokszög 20"/>
              <p:cNvSpPr/>
              <p:nvPr/>
            </p:nvSpPr>
            <p:spPr>
              <a:xfrm>
                <a:off x="3029605" y="151240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82D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3" name="Szövegdoboz 22"/>
            <p:cNvSpPr txBox="1"/>
            <p:nvPr/>
          </p:nvSpPr>
          <p:spPr>
            <a:xfrm rot="16200000">
              <a:off x="9885210" y="3525606"/>
              <a:ext cx="1284227" cy="117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Az Isten </a:t>
              </a:r>
            </a:p>
            <a:p>
              <a:r>
                <a:rPr lang="hu-HU" sz="2800" dirty="0" smtClean="0">
                  <a:solidFill>
                    <a:schemeClr val="bg1"/>
                  </a:solidFill>
                </a:rPr>
                <a:t>szeretet.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7543365" y="2600029"/>
            <a:ext cx="4249658" cy="3375567"/>
            <a:chOff x="7543365" y="2600029"/>
            <a:chExt cx="4249658" cy="3375567"/>
          </a:xfrm>
        </p:grpSpPr>
        <p:sp>
          <p:nvSpPr>
            <p:cNvPr id="28" name="Szabadkézi sokszög 27"/>
            <p:cNvSpPr/>
            <p:nvPr/>
          </p:nvSpPr>
          <p:spPr>
            <a:xfrm rot="10800000" flipH="1">
              <a:off x="7716370" y="2600029"/>
              <a:ext cx="4076653" cy="3352715"/>
            </a:xfrm>
            <a:custGeom>
              <a:avLst/>
              <a:gdLst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200817 w 2877672"/>
                <a:gd name="connsiteY4" fmla="*/ 2696198 h 3395382"/>
                <a:gd name="connsiteX5" fmla="*/ 1135465 w 2877672"/>
                <a:gd name="connsiteY5" fmla="*/ 3395382 h 3395382"/>
                <a:gd name="connsiteX6" fmla="*/ 329344 w 2877672"/>
                <a:gd name="connsiteY6" fmla="*/ 2222878 h 3395382"/>
                <a:gd name="connsiteX7" fmla="*/ 328560 w 2877672"/>
                <a:gd name="connsiteY7" fmla="*/ 2222064 h 3395382"/>
                <a:gd name="connsiteX8" fmla="*/ 0 w 2877672"/>
                <a:gd name="connsiteY8" fmla="*/ 1358153 h 3395382"/>
                <a:gd name="connsiteX9" fmla="*/ 1438836 w 2877672"/>
                <a:gd name="connsiteY9" fmla="*/ 0 h 3395382"/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200817 w 2877672"/>
                <a:gd name="connsiteY4" fmla="*/ 2696198 h 3395382"/>
                <a:gd name="connsiteX5" fmla="*/ 1350620 w 2877672"/>
                <a:gd name="connsiteY5" fmla="*/ 3395382 h 3395382"/>
                <a:gd name="connsiteX6" fmla="*/ 329344 w 2877672"/>
                <a:gd name="connsiteY6" fmla="*/ 2222878 h 3395382"/>
                <a:gd name="connsiteX7" fmla="*/ 328560 w 2877672"/>
                <a:gd name="connsiteY7" fmla="*/ 2222064 h 3395382"/>
                <a:gd name="connsiteX8" fmla="*/ 0 w 2877672"/>
                <a:gd name="connsiteY8" fmla="*/ 1358153 h 3395382"/>
                <a:gd name="connsiteX9" fmla="*/ 1438836 w 2877672"/>
                <a:gd name="connsiteY9" fmla="*/ 0 h 3395382"/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350620 w 2877672"/>
                <a:gd name="connsiteY4" fmla="*/ 3395382 h 3395382"/>
                <a:gd name="connsiteX5" fmla="*/ 329344 w 2877672"/>
                <a:gd name="connsiteY5" fmla="*/ 2222878 h 3395382"/>
                <a:gd name="connsiteX6" fmla="*/ 328560 w 2877672"/>
                <a:gd name="connsiteY6" fmla="*/ 2222064 h 3395382"/>
                <a:gd name="connsiteX7" fmla="*/ 0 w 2877672"/>
                <a:gd name="connsiteY7" fmla="*/ 1358153 h 3395382"/>
                <a:gd name="connsiteX8" fmla="*/ 1438836 w 2877672"/>
                <a:gd name="connsiteY8" fmla="*/ 0 h 339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7672" h="3395382">
                  <a:moveTo>
                    <a:pt x="1438836" y="0"/>
                  </a:moveTo>
                  <a:cubicBezTo>
                    <a:pt x="2233483" y="0"/>
                    <a:pt x="2877672" y="608066"/>
                    <a:pt x="2877672" y="1358153"/>
                  </a:cubicBezTo>
                  <a:cubicBezTo>
                    <a:pt x="2877672" y="2108240"/>
                    <a:pt x="2233483" y="2716306"/>
                    <a:pt x="1438836" y="2716306"/>
                  </a:cubicBezTo>
                  <a:cubicBezTo>
                    <a:pt x="1389171" y="2716306"/>
                    <a:pt x="1340093" y="2713931"/>
                    <a:pt x="1291724" y="2709294"/>
                  </a:cubicBezTo>
                  <a:lnTo>
                    <a:pt x="1350620" y="3395382"/>
                  </a:lnTo>
                  <a:lnTo>
                    <a:pt x="329344" y="2222878"/>
                  </a:lnTo>
                  <a:lnTo>
                    <a:pt x="328560" y="2222064"/>
                  </a:lnTo>
                  <a:cubicBezTo>
                    <a:pt x="123302" y="1987296"/>
                    <a:pt x="0" y="1686316"/>
                    <a:pt x="0" y="1358153"/>
                  </a:cubicBezTo>
                  <a:cubicBezTo>
                    <a:pt x="0" y="608066"/>
                    <a:pt x="644189" y="0"/>
                    <a:pt x="1438836" y="0"/>
                  </a:cubicBezTo>
                  <a:close/>
                </a:path>
              </a:pathLst>
            </a:custGeom>
            <a:solidFill>
              <a:srgbClr val="FFC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dirty="0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8315643" y="3875253"/>
              <a:ext cx="31012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Isten különleges.</a:t>
              </a:r>
            </a:p>
            <a:p>
              <a:r>
                <a:rPr lang="hu-HU" sz="2800" dirty="0" smtClean="0">
                  <a:solidFill>
                    <a:schemeClr val="bg1"/>
                  </a:solidFill>
                </a:rPr>
                <a:t>Elmondom, hogy ez mit jelent. 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Szabadkézi sokszög 31"/>
            <p:cNvSpPr/>
            <p:nvPr/>
          </p:nvSpPr>
          <p:spPr>
            <a:xfrm rot="10800000" flipH="1">
              <a:off x="7543365" y="2622881"/>
              <a:ext cx="4076653" cy="3352715"/>
            </a:xfrm>
            <a:custGeom>
              <a:avLst/>
              <a:gdLst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200817 w 2877672"/>
                <a:gd name="connsiteY4" fmla="*/ 2696198 h 3395382"/>
                <a:gd name="connsiteX5" fmla="*/ 1135465 w 2877672"/>
                <a:gd name="connsiteY5" fmla="*/ 3395382 h 3395382"/>
                <a:gd name="connsiteX6" fmla="*/ 329344 w 2877672"/>
                <a:gd name="connsiteY6" fmla="*/ 2222878 h 3395382"/>
                <a:gd name="connsiteX7" fmla="*/ 328560 w 2877672"/>
                <a:gd name="connsiteY7" fmla="*/ 2222064 h 3395382"/>
                <a:gd name="connsiteX8" fmla="*/ 0 w 2877672"/>
                <a:gd name="connsiteY8" fmla="*/ 1358153 h 3395382"/>
                <a:gd name="connsiteX9" fmla="*/ 1438836 w 2877672"/>
                <a:gd name="connsiteY9" fmla="*/ 0 h 3395382"/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200817 w 2877672"/>
                <a:gd name="connsiteY4" fmla="*/ 2696198 h 3395382"/>
                <a:gd name="connsiteX5" fmla="*/ 1350620 w 2877672"/>
                <a:gd name="connsiteY5" fmla="*/ 3395382 h 3395382"/>
                <a:gd name="connsiteX6" fmla="*/ 329344 w 2877672"/>
                <a:gd name="connsiteY6" fmla="*/ 2222878 h 3395382"/>
                <a:gd name="connsiteX7" fmla="*/ 328560 w 2877672"/>
                <a:gd name="connsiteY7" fmla="*/ 2222064 h 3395382"/>
                <a:gd name="connsiteX8" fmla="*/ 0 w 2877672"/>
                <a:gd name="connsiteY8" fmla="*/ 1358153 h 3395382"/>
                <a:gd name="connsiteX9" fmla="*/ 1438836 w 2877672"/>
                <a:gd name="connsiteY9" fmla="*/ 0 h 3395382"/>
                <a:gd name="connsiteX0" fmla="*/ 1438836 w 2877672"/>
                <a:gd name="connsiteY0" fmla="*/ 0 h 3395382"/>
                <a:gd name="connsiteX1" fmla="*/ 2877672 w 2877672"/>
                <a:gd name="connsiteY1" fmla="*/ 1358153 h 3395382"/>
                <a:gd name="connsiteX2" fmla="*/ 1438836 w 2877672"/>
                <a:gd name="connsiteY2" fmla="*/ 2716306 h 3395382"/>
                <a:gd name="connsiteX3" fmla="*/ 1291724 w 2877672"/>
                <a:gd name="connsiteY3" fmla="*/ 2709294 h 3395382"/>
                <a:gd name="connsiteX4" fmla="*/ 1350620 w 2877672"/>
                <a:gd name="connsiteY4" fmla="*/ 3395382 h 3395382"/>
                <a:gd name="connsiteX5" fmla="*/ 329344 w 2877672"/>
                <a:gd name="connsiteY5" fmla="*/ 2222878 h 3395382"/>
                <a:gd name="connsiteX6" fmla="*/ 328560 w 2877672"/>
                <a:gd name="connsiteY6" fmla="*/ 2222064 h 3395382"/>
                <a:gd name="connsiteX7" fmla="*/ 0 w 2877672"/>
                <a:gd name="connsiteY7" fmla="*/ 1358153 h 3395382"/>
                <a:gd name="connsiteX8" fmla="*/ 1438836 w 2877672"/>
                <a:gd name="connsiteY8" fmla="*/ 0 h 339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7672" h="3395382">
                  <a:moveTo>
                    <a:pt x="1438836" y="0"/>
                  </a:moveTo>
                  <a:cubicBezTo>
                    <a:pt x="2233483" y="0"/>
                    <a:pt x="2877672" y="608066"/>
                    <a:pt x="2877672" y="1358153"/>
                  </a:cubicBezTo>
                  <a:cubicBezTo>
                    <a:pt x="2877672" y="2108240"/>
                    <a:pt x="2233483" y="2716306"/>
                    <a:pt x="1438836" y="2716306"/>
                  </a:cubicBezTo>
                  <a:cubicBezTo>
                    <a:pt x="1389171" y="2716306"/>
                    <a:pt x="1340093" y="2713931"/>
                    <a:pt x="1291724" y="2709294"/>
                  </a:cubicBezTo>
                  <a:lnTo>
                    <a:pt x="1350620" y="3395382"/>
                  </a:lnTo>
                  <a:lnTo>
                    <a:pt x="329344" y="2222878"/>
                  </a:lnTo>
                  <a:lnTo>
                    <a:pt x="328560" y="2222064"/>
                  </a:lnTo>
                  <a:cubicBezTo>
                    <a:pt x="123302" y="1987296"/>
                    <a:pt x="0" y="1686316"/>
                    <a:pt x="0" y="1358153"/>
                  </a:cubicBezTo>
                  <a:cubicBezTo>
                    <a:pt x="0" y="608066"/>
                    <a:pt x="644189" y="0"/>
                    <a:pt x="1438836" y="0"/>
                  </a:cubicBezTo>
                  <a:close/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dirty="0"/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2666368" y="2978578"/>
            <a:ext cx="6959359" cy="1555141"/>
            <a:chOff x="2144302" y="2309354"/>
            <a:chExt cx="3206323" cy="977438"/>
          </a:xfrm>
          <a:effectLst>
            <a:outerShdw blurRad="152400" dist="38100" algn="l" rotWithShape="0">
              <a:srgbClr val="D776A2">
                <a:alpha val="40000"/>
              </a:srgbClr>
            </a:outerShdw>
          </a:effectLst>
        </p:grpSpPr>
        <p:grpSp>
          <p:nvGrpSpPr>
            <p:cNvPr id="34" name="Csoportba foglalás 33"/>
            <p:cNvGrpSpPr/>
            <p:nvPr/>
          </p:nvGrpSpPr>
          <p:grpSpPr>
            <a:xfrm rot="21265007">
              <a:off x="2144302" y="2309354"/>
              <a:ext cx="3206323" cy="977438"/>
              <a:chOff x="888453" y="399410"/>
              <a:chExt cx="3987120" cy="140154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36" name="Háromszög 35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D05E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899172" y="399410"/>
                <a:ext cx="3976401" cy="1015663"/>
              </a:xfrm>
              <a:prstGeom prst="rect">
                <a:avLst/>
              </a:prstGeom>
              <a:solidFill>
                <a:srgbClr val="D776A2"/>
              </a:solidFill>
              <a:ln>
                <a:noFill/>
              </a:ln>
              <a:effectLst>
                <a:outerShdw blurRad="50800" dist="38100" dir="2700000" algn="tl" rotWithShape="0">
                  <a:srgbClr val="D05E9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5" name="Szövegdoboz 34"/>
            <p:cNvSpPr txBox="1"/>
            <p:nvPr/>
          </p:nvSpPr>
          <p:spPr>
            <a:xfrm rot="21252642">
              <a:off x="2277950" y="2507191"/>
              <a:ext cx="3040736" cy="32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Zsófi és Tomi kérdezi a Hittanoktatóját.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3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Csoportba foglalás 2052"/>
          <p:cNvGrpSpPr/>
          <p:nvPr/>
        </p:nvGrpSpPr>
        <p:grpSpPr>
          <a:xfrm>
            <a:off x="0" y="662295"/>
            <a:ext cx="5023359" cy="4416931"/>
            <a:chOff x="-36027" y="674347"/>
            <a:chExt cx="5023359" cy="4416931"/>
          </a:xfrm>
        </p:grpSpPr>
        <p:sp>
          <p:nvSpPr>
            <p:cNvPr id="48" name="Háromszög 14"/>
            <p:cNvSpPr/>
            <p:nvPr/>
          </p:nvSpPr>
          <p:spPr>
            <a:xfrm>
              <a:off x="-36027" y="901079"/>
              <a:ext cx="5023359" cy="4190199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2647" h="2958056">
                  <a:moveTo>
                    <a:pt x="31885" y="2958056"/>
                  </a:moveTo>
                  <a:cubicBezTo>
                    <a:pt x="42181" y="2578993"/>
                    <a:pt x="-99842" y="1639350"/>
                    <a:pt x="143866" y="1260287"/>
                  </a:cubicBezTo>
                  <a:lnTo>
                    <a:pt x="1574837" y="383798"/>
                  </a:lnTo>
                  <a:cubicBezTo>
                    <a:pt x="1966488" y="-73685"/>
                    <a:pt x="1869916" y="-38370"/>
                    <a:pt x="2187486" y="66382"/>
                  </a:cubicBezTo>
                  <a:cubicBezTo>
                    <a:pt x="2505056" y="171134"/>
                    <a:pt x="3048458" y="560085"/>
                    <a:pt x="3480258" y="1012312"/>
                  </a:cubicBezTo>
                  <a:cubicBezTo>
                    <a:pt x="3912058" y="1464539"/>
                    <a:pt x="5264530" y="2577140"/>
                    <a:pt x="4762520" y="2858575"/>
                  </a:cubicBezTo>
                  <a:lnTo>
                    <a:pt x="31885" y="2958056"/>
                  </a:lnTo>
                  <a:close/>
                </a:path>
              </a:pathLst>
            </a:custGeom>
            <a:solidFill>
              <a:srgbClr val="D46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051" name="Csoportba foglalás 2050"/>
            <p:cNvGrpSpPr/>
            <p:nvPr/>
          </p:nvGrpSpPr>
          <p:grpSpPr>
            <a:xfrm>
              <a:off x="38419" y="674347"/>
              <a:ext cx="4317761" cy="4060891"/>
              <a:chOff x="38419" y="678445"/>
              <a:chExt cx="4317761" cy="4060891"/>
            </a:xfrm>
          </p:grpSpPr>
          <p:sp>
            <p:nvSpPr>
              <p:cNvPr id="57" name="Háromszög 14"/>
              <p:cNvSpPr/>
              <p:nvPr/>
            </p:nvSpPr>
            <p:spPr>
              <a:xfrm rot="20533632">
                <a:off x="2381379" y="678445"/>
                <a:ext cx="1808156" cy="4060891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218001 w 3297811"/>
                  <a:gd name="connsiteY0" fmla="*/ 2785027 h 2858575"/>
                  <a:gd name="connsiteX1" fmla="*/ 1 w 3297811"/>
                  <a:gd name="connsiteY1" fmla="*/ 383798 h 2858575"/>
                  <a:gd name="connsiteX2" fmla="*/ 612650 w 3297811"/>
                  <a:gd name="connsiteY2" fmla="*/ 66382 h 2858575"/>
                  <a:gd name="connsiteX3" fmla="*/ 1905422 w 3297811"/>
                  <a:gd name="connsiteY3" fmla="*/ 1012312 h 2858575"/>
                  <a:gd name="connsiteX4" fmla="*/ 3187684 w 3297811"/>
                  <a:gd name="connsiteY4" fmla="*/ 2858575 h 2858575"/>
                  <a:gd name="connsiteX5" fmla="*/ 218001 w 3297811"/>
                  <a:gd name="connsiteY5" fmla="*/ 2785027 h 285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811" h="2858575">
                    <a:moveTo>
                      <a:pt x="218001" y="2785027"/>
                    </a:moveTo>
                    <a:lnTo>
                      <a:pt x="1" y="383798"/>
                    </a:lnTo>
                    <a:cubicBezTo>
                      <a:pt x="391652" y="-73685"/>
                      <a:pt x="295080" y="-38370"/>
                      <a:pt x="612650" y="66382"/>
                    </a:cubicBezTo>
                    <a:cubicBezTo>
                      <a:pt x="930220" y="171134"/>
                      <a:pt x="1473622" y="560085"/>
                      <a:pt x="1905422" y="1012312"/>
                    </a:cubicBezTo>
                    <a:cubicBezTo>
                      <a:pt x="2337222" y="1464539"/>
                      <a:pt x="3689694" y="2577140"/>
                      <a:pt x="3187684" y="2858575"/>
                    </a:cubicBezTo>
                    <a:lnTo>
                      <a:pt x="218001" y="2785027"/>
                    </a:lnTo>
                    <a:close/>
                  </a:path>
                </a:pathLst>
              </a:custGeom>
              <a:solidFill>
                <a:srgbClr val="DC8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Háromszög 14"/>
              <p:cNvSpPr/>
              <p:nvPr/>
            </p:nvSpPr>
            <p:spPr>
              <a:xfrm>
                <a:off x="38419" y="1155585"/>
                <a:ext cx="4317761" cy="3390456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1885 w 5048746"/>
                  <a:gd name="connsiteY0" fmla="*/ 2958056 h 3223781"/>
                  <a:gd name="connsiteX1" fmla="*/ 143866 w 5048746"/>
                  <a:gd name="connsiteY1" fmla="*/ 1260287 h 3223781"/>
                  <a:gd name="connsiteX2" fmla="*/ 1574837 w 5048746"/>
                  <a:gd name="connsiteY2" fmla="*/ 383798 h 3223781"/>
                  <a:gd name="connsiteX3" fmla="*/ 2187486 w 5048746"/>
                  <a:gd name="connsiteY3" fmla="*/ 66382 h 3223781"/>
                  <a:gd name="connsiteX4" fmla="*/ 3480258 w 5048746"/>
                  <a:gd name="connsiteY4" fmla="*/ 1012312 h 3223781"/>
                  <a:gd name="connsiteX5" fmla="*/ 4949258 w 5048746"/>
                  <a:gd name="connsiteY5" fmla="*/ 3223781 h 3223781"/>
                  <a:gd name="connsiteX6" fmla="*/ 31885 w 5048746"/>
                  <a:gd name="connsiteY6" fmla="*/ 2958056 h 3223781"/>
                  <a:gd name="connsiteX0" fmla="*/ 115535 w 5007905"/>
                  <a:gd name="connsiteY0" fmla="*/ 3401521 h 3401521"/>
                  <a:gd name="connsiteX1" fmla="*/ 103025 w 5007905"/>
                  <a:gd name="connsiteY1" fmla="*/ 1260287 h 3401521"/>
                  <a:gd name="connsiteX2" fmla="*/ 1533996 w 5007905"/>
                  <a:gd name="connsiteY2" fmla="*/ 383798 h 3401521"/>
                  <a:gd name="connsiteX3" fmla="*/ 2146645 w 5007905"/>
                  <a:gd name="connsiteY3" fmla="*/ 66382 h 3401521"/>
                  <a:gd name="connsiteX4" fmla="*/ 3439417 w 5007905"/>
                  <a:gd name="connsiteY4" fmla="*/ 1012312 h 3401521"/>
                  <a:gd name="connsiteX5" fmla="*/ 4908417 w 5007905"/>
                  <a:gd name="connsiteY5" fmla="*/ 3223781 h 3401521"/>
                  <a:gd name="connsiteX6" fmla="*/ 115535 w 5007905"/>
                  <a:gd name="connsiteY6" fmla="*/ 3401521 h 3401521"/>
                  <a:gd name="connsiteX0" fmla="*/ 115534 w 4910872"/>
                  <a:gd name="connsiteY0" fmla="*/ 3401521 h 3594403"/>
                  <a:gd name="connsiteX1" fmla="*/ 103024 w 4910872"/>
                  <a:gd name="connsiteY1" fmla="*/ 1260287 h 3594403"/>
                  <a:gd name="connsiteX2" fmla="*/ 1533995 w 4910872"/>
                  <a:gd name="connsiteY2" fmla="*/ 383798 h 3594403"/>
                  <a:gd name="connsiteX3" fmla="*/ 2146644 w 4910872"/>
                  <a:gd name="connsiteY3" fmla="*/ 66382 h 3594403"/>
                  <a:gd name="connsiteX4" fmla="*/ 3439416 w 4910872"/>
                  <a:gd name="connsiteY4" fmla="*/ 1012312 h 3594403"/>
                  <a:gd name="connsiteX5" fmla="*/ 4908416 w 4910872"/>
                  <a:gd name="connsiteY5" fmla="*/ 3223781 h 3594403"/>
                  <a:gd name="connsiteX6" fmla="*/ 3352380 w 4910872"/>
                  <a:gd name="connsiteY6" fmla="*/ 3594403 h 3594403"/>
                  <a:gd name="connsiteX7" fmla="*/ 115534 w 4910872"/>
                  <a:gd name="connsiteY7" fmla="*/ 3401521 h 3594403"/>
                  <a:gd name="connsiteX0" fmla="*/ 0 w 5542293"/>
                  <a:gd name="connsiteY0" fmla="*/ 3662382 h 3675487"/>
                  <a:gd name="connsiteX1" fmla="*/ 734445 w 5542293"/>
                  <a:gd name="connsiteY1" fmla="*/ 1260287 h 3675487"/>
                  <a:gd name="connsiteX2" fmla="*/ 2165416 w 5542293"/>
                  <a:gd name="connsiteY2" fmla="*/ 383798 h 3675487"/>
                  <a:gd name="connsiteX3" fmla="*/ 2778065 w 5542293"/>
                  <a:gd name="connsiteY3" fmla="*/ 66382 h 3675487"/>
                  <a:gd name="connsiteX4" fmla="*/ 4070837 w 5542293"/>
                  <a:gd name="connsiteY4" fmla="*/ 1012312 h 3675487"/>
                  <a:gd name="connsiteX5" fmla="*/ 5539837 w 5542293"/>
                  <a:gd name="connsiteY5" fmla="*/ 3223781 h 3675487"/>
                  <a:gd name="connsiteX6" fmla="*/ 3983801 w 5542293"/>
                  <a:gd name="connsiteY6" fmla="*/ 3594403 h 3675487"/>
                  <a:gd name="connsiteX7" fmla="*/ 0 w 5542293"/>
                  <a:gd name="connsiteY7" fmla="*/ 3662382 h 3675487"/>
                  <a:gd name="connsiteX0" fmla="*/ 203452 w 5745745"/>
                  <a:gd name="connsiteY0" fmla="*/ 3662382 h 3675487"/>
                  <a:gd name="connsiteX1" fmla="*/ 676631 w 5745745"/>
                  <a:gd name="connsiteY1" fmla="*/ 2610227 h 3675487"/>
                  <a:gd name="connsiteX2" fmla="*/ 937897 w 5745745"/>
                  <a:gd name="connsiteY2" fmla="*/ 1260287 h 3675487"/>
                  <a:gd name="connsiteX3" fmla="*/ 2368868 w 5745745"/>
                  <a:gd name="connsiteY3" fmla="*/ 383798 h 3675487"/>
                  <a:gd name="connsiteX4" fmla="*/ 2981517 w 5745745"/>
                  <a:gd name="connsiteY4" fmla="*/ 66382 h 3675487"/>
                  <a:gd name="connsiteX5" fmla="*/ 4274289 w 5745745"/>
                  <a:gd name="connsiteY5" fmla="*/ 1012312 h 3675487"/>
                  <a:gd name="connsiteX6" fmla="*/ 5743289 w 5745745"/>
                  <a:gd name="connsiteY6" fmla="*/ 3223781 h 3675487"/>
                  <a:gd name="connsiteX7" fmla="*/ 4187253 w 5745745"/>
                  <a:gd name="connsiteY7" fmla="*/ 3594403 h 3675487"/>
                  <a:gd name="connsiteX8" fmla="*/ 203452 w 5745745"/>
                  <a:gd name="connsiteY8" fmla="*/ 3662382 h 3675487"/>
                  <a:gd name="connsiteX0" fmla="*/ 27057 w 5569350"/>
                  <a:gd name="connsiteY0" fmla="*/ 3662382 h 3675487"/>
                  <a:gd name="connsiteX1" fmla="*/ 500236 w 5569350"/>
                  <a:gd name="connsiteY1" fmla="*/ 2610227 h 3675487"/>
                  <a:gd name="connsiteX2" fmla="*/ 761502 w 5569350"/>
                  <a:gd name="connsiteY2" fmla="*/ 1260287 h 3675487"/>
                  <a:gd name="connsiteX3" fmla="*/ 2192473 w 5569350"/>
                  <a:gd name="connsiteY3" fmla="*/ 383798 h 3675487"/>
                  <a:gd name="connsiteX4" fmla="*/ 2805122 w 5569350"/>
                  <a:gd name="connsiteY4" fmla="*/ 66382 h 3675487"/>
                  <a:gd name="connsiteX5" fmla="*/ 4097894 w 5569350"/>
                  <a:gd name="connsiteY5" fmla="*/ 1012312 h 3675487"/>
                  <a:gd name="connsiteX6" fmla="*/ 5566894 w 5569350"/>
                  <a:gd name="connsiteY6" fmla="*/ 3223781 h 3675487"/>
                  <a:gd name="connsiteX7" fmla="*/ 4010858 w 5569350"/>
                  <a:gd name="connsiteY7" fmla="*/ 3594403 h 3675487"/>
                  <a:gd name="connsiteX8" fmla="*/ 27057 w 5569350"/>
                  <a:gd name="connsiteY8" fmla="*/ 3662382 h 3675487"/>
                  <a:gd name="connsiteX0" fmla="*/ 42262 w 5584555"/>
                  <a:gd name="connsiteY0" fmla="*/ 3662382 h 3675487"/>
                  <a:gd name="connsiteX1" fmla="*/ 293689 w 5584555"/>
                  <a:gd name="connsiteY1" fmla="*/ 2589575 h 3675487"/>
                  <a:gd name="connsiteX2" fmla="*/ 776707 w 5584555"/>
                  <a:gd name="connsiteY2" fmla="*/ 1260287 h 3675487"/>
                  <a:gd name="connsiteX3" fmla="*/ 2207678 w 5584555"/>
                  <a:gd name="connsiteY3" fmla="*/ 383798 h 3675487"/>
                  <a:gd name="connsiteX4" fmla="*/ 2820327 w 5584555"/>
                  <a:gd name="connsiteY4" fmla="*/ 66382 h 3675487"/>
                  <a:gd name="connsiteX5" fmla="*/ 4113099 w 5584555"/>
                  <a:gd name="connsiteY5" fmla="*/ 1012312 h 3675487"/>
                  <a:gd name="connsiteX6" fmla="*/ 5582099 w 5584555"/>
                  <a:gd name="connsiteY6" fmla="*/ 3223781 h 3675487"/>
                  <a:gd name="connsiteX7" fmla="*/ 4026063 w 5584555"/>
                  <a:gd name="connsiteY7" fmla="*/ 3594403 h 3675487"/>
                  <a:gd name="connsiteX8" fmla="*/ 42262 w 5584555"/>
                  <a:gd name="connsiteY8" fmla="*/ 3662382 h 367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4555" h="3675487">
                    <a:moveTo>
                      <a:pt x="42262" y="3662382"/>
                    </a:moveTo>
                    <a:cubicBezTo>
                      <a:pt x="-105284" y="3529686"/>
                      <a:pt x="171282" y="2989924"/>
                      <a:pt x="293689" y="2589575"/>
                    </a:cubicBezTo>
                    <a:cubicBezTo>
                      <a:pt x="416096" y="2189226"/>
                      <a:pt x="464081" y="1580086"/>
                      <a:pt x="776707" y="1260287"/>
                    </a:cubicBezTo>
                    <a:lnTo>
                      <a:pt x="2207678" y="383798"/>
                    </a:lnTo>
                    <a:cubicBezTo>
                      <a:pt x="2599329" y="-73685"/>
                      <a:pt x="2502757" y="-38370"/>
                      <a:pt x="2820327" y="66382"/>
                    </a:cubicBezTo>
                    <a:cubicBezTo>
                      <a:pt x="3137897" y="171134"/>
                      <a:pt x="3681299" y="560085"/>
                      <a:pt x="4113099" y="1012312"/>
                    </a:cubicBezTo>
                    <a:cubicBezTo>
                      <a:pt x="4544899" y="1464539"/>
                      <a:pt x="5643290" y="2845605"/>
                      <a:pt x="5582099" y="3223781"/>
                    </a:cubicBezTo>
                    <a:cubicBezTo>
                      <a:pt x="4970051" y="3242977"/>
                      <a:pt x="4638111" y="3575207"/>
                      <a:pt x="4026063" y="3594403"/>
                    </a:cubicBezTo>
                    <a:cubicBezTo>
                      <a:pt x="2947114" y="3530109"/>
                      <a:pt x="1121211" y="3726676"/>
                      <a:pt x="42262" y="3662382"/>
                    </a:cubicBez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Szabadkézi sokszög 46"/>
              <p:cNvSpPr/>
              <p:nvPr/>
            </p:nvSpPr>
            <p:spPr>
              <a:xfrm rot="8803688">
                <a:off x="2225108" y="998281"/>
                <a:ext cx="626427" cy="1356463"/>
              </a:xfrm>
              <a:custGeom>
                <a:avLst/>
                <a:gdLst>
                  <a:gd name="connsiteX0" fmla="*/ 431783 w 626427"/>
                  <a:gd name="connsiteY0" fmla="*/ 1356463 h 1356463"/>
                  <a:gd name="connsiteX1" fmla="*/ 314159 w 626427"/>
                  <a:gd name="connsiteY1" fmla="*/ 1179639 h 1356463"/>
                  <a:gd name="connsiteX2" fmla="*/ 230899 w 626427"/>
                  <a:gd name="connsiteY2" fmla="*/ 938041 h 1356463"/>
                  <a:gd name="connsiteX3" fmla="*/ 83034 w 626427"/>
                  <a:gd name="connsiteY3" fmla="*/ 592189 h 1356463"/>
                  <a:gd name="connsiteX4" fmla="*/ 0 w 626427"/>
                  <a:gd name="connsiteY4" fmla="*/ 249868 h 1356463"/>
                  <a:gd name="connsiteX5" fmla="*/ 112851 w 626427"/>
                  <a:gd name="connsiteY5" fmla="*/ 370698 h 1356463"/>
                  <a:gd name="connsiteX6" fmla="*/ 183522 w 626427"/>
                  <a:gd name="connsiteY6" fmla="*/ 323975 h 1356463"/>
                  <a:gd name="connsiteX7" fmla="*/ 183940 w 626427"/>
                  <a:gd name="connsiteY7" fmla="*/ 323332 h 1356463"/>
                  <a:gd name="connsiteX8" fmla="*/ 183622 w 626427"/>
                  <a:gd name="connsiteY8" fmla="*/ 315769 h 1356463"/>
                  <a:gd name="connsiteX9" fmla="*/ 189676 w 626427"/>
                  <a:gd name="connsiteY9" fmla="*/ 314516 h 1356463"/>
                  <a:gd name="connsiteX10" fmla="*/ 199800 w 626427"/>
                  <a:gd name="connsiteY10" fmla="*/ 298955 h 1356463"/>
                  <a:gd name="connsiteX11" fmla="*/ 225992 w 626427"/>
                  <a:gd name="connsiteY11" fmla="*/ 0 h 1356463"/>
                  <a:gd name="connsiteX12" fmla="*/ 304789 w 626427"/>
                  <a:gd name="connsiteY12" fmla="*/ 201176 h 1356463"/>
                  <a:gd name="connsiteX13" fmla="*/ 310666 w 626427"/>
                  <a:gd name="connsiteY13" fmla="*/ 196760 h 1356463"/>
                  <a:gd name="connsiteX14" fmla="*/ 362568 w 626427"/>
                  <a:gd name="connsiteY14" fmla="*/ 182158 h 1356463"/>
                  <a:gd name="connsiteX15" fmla="*/ 368551 w 626427"/>
                  <a:gd name="connsiteY15" fmla="*/ 91727 h 1356463"/>
                  <a:gd name="connsiteX16" fmla="*/ 454309 w 626427"/>
                  <a:gd name="connsiteY16" fmla="*/ 192173 h 1356463"/>
                  <a:gd name="connsiteX17" fmla="*/ 500524 w 626427"/>
                  <a:gd name="connsiteY17" fmla="*/ 323934 h 1356463"/>
                  <a:gd name="connsiteX18" fmla="*/ 592953 w 626427"/>
                  <a:gd name="connsiteY18" fmla="*/ 514581 h 1356463"/>
                  <a:gd name="connsiteX19" fmla="*/ 626427 w 626427"/>
                  <a:gd name="connsiteY19" fmla="*/ 698801 h 1356463"/>
                  <a:gd name="connsiteX20" fmla="*/ 503648 w 626427"/>
                  <a:gd name="connsiteY20" fmla="*/ 708912 h 1356463"/>
                  <a:gd name="connsiteX21" fmla="*/ 502469 w 626427"/>
                  <a:gd name="connsiteY21" fmla="*/ 709966 h 1356463"/>
                  <a:gd name="connsiteX22" fmla="*/ 518655 w 626427"/>
                  <a:gd name="connsiteY22" fmla="*/ 743708 h 1356463"/>
                  <a:gd name="connsiteX23" fmla="*/ 572624 w 626427"/>
                  <a:gd name="connsiteY23" fmla="*/ 907297 h 1356463"/>
                  <a:gd name="connsiteX24" fmla="*/ 524922 w 626427"/>
                  <a:gd name="connsiteY24" fmla="*/ 968374 h 1356463"/>
                  <a:gd name="connsiteX25" fmla="*/ 450660 w 626427"/>
                  <a:gd name="connsiteY25" fmla="*/ 892832 h 1356463"/>
                  <a:gd name="connsiteX26" fmla="*/ 471912 w 626427"/>
                  <a:gd name="connsiteY26" fmla="*/ 994800 h 1356463"/>
                  <a:gd name="connsiteX27" fmla="*/ 479954 w 626427"/>
                  <a:gd name="connsiteY27" fmla="*/ 1126956 h 1356463"/>
                  <a:gd name="connsiteX28" fmla="*/ 415046 w 626427"/>
                  <a:gd name="connsiteY28" fmla="*/ 1185160 h 135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6427" h="1356463">
                    <a:moveTo>
                      <a:pt x="431783" y="1356463"/>
                    </a:moveTo>
                    <a:cubicBezTo>
                      <a:pt x="415824" y="1345815"/>
                      <a:pt x="347640" y="1249376"/>
                      <a:pt x="314159" y="1179639"/>
                    </a:cubicBezTo>
                    <a:cubicBezTo>
                      <a:pt x="280679" y="1109902"/>
                      <a:pt x="270275" y="1026220"/>
                      <a:pt x="230899" y="938041"/>
                    </a:cubicBezTo>
                    <a:cubicBezTo>
                      <a:pt x="193404" y="821155"/>
                      <a:pt x="120529" y="709074"/>
                      <a:pt x="83034" y="592189"/>
                    </a:cubicBezTo>
                    <a:lnTo>
                      <a:pt x="0" y="249868"/>
                    </a:lnTo>
                    <a:cubicBezTo>
                      <a:pt x="-302" y="200853"/>
                      <a:pt x="82264" y="358346"/>
                      <a:pt x="112851" y="370698"/>
                    </a:cubicBezTo>
                    <a:cubicBezTo>
                      <a:pt x="143438" y="383050"/>
                      <a:pt x="159393" y="373658"/>
                      <a:pt x="183522" y="323975"/>
                    </a:cubicBezTo>
                    <a:lnTo>
                      <a:pt x="183940" y="323332"/>
                    </a:lnTo>
                    <a:lnTo>
                      <a:pt x="183622" y="315769"/>
                    </a:lnTo>
                    <a:lnTo>
                      <a:pt x="189676" y="314516"/>
                    </a:lnTo>
                    <a:lnTo>
                      <a:pt x="199800" y="298955"/>
                    </a:lnTo>
                    <a:cubicBezTo>
                      <a:pt x="225594" y="223379"/>
                      <a:pt x="174602" y="39464"/>
                      <a:pt x="225992" y="0"/>
                    </a:cubicBezTo>
                    <a:lnTo>
                      <a:pt x="304789" y="201176"/>
                    </a:lnTo>
                    <a:lnTo>
                      <a:pt x="310666" y="196760"/>
                    </a:lnTo>
                    <a:cubicBezTo>
                      <a:pt x="327966" y="191893"/>
                      <a:pt x="350876" y="201110"/>
                      <a:pt x="362568" y="182158"/>
                    </a:cubicBezTo>
                    <a:lnTo>
                      <a:pt x="368551" y="91727"/>
                    </a:lnTo>
                    <a:cubicBezTo>
                      <a:pt x="381847" y="98404"/>
                      <a:pt x="432313" y="153472"/>
                      <a:pt x="454309" y="192173"/>
                    </a:cubicBezTo>
                    <a:cubicBezTo>
                      <a:pt x="476304" y="230874"/>
                      <a:pt x="475422" y="275207"/>
                      <a:pt x="500524" y="323934"/>
                    </a:cubicBezTo>
                    <a:cubicBezTo>
                      <a:pt x="520330" y="387483"/>
                      <a:pt x="573147" y="451032"/>
                      <a:pt x="592953" y="514581"/>
                    </a:cubicBezTo>
                    <a:lnTo>
                      <a:pt x="626427" y="698801"/>
                    </a:lnTo>
                    <a:cubicBezTo>
                      <a:pt x="620604" y="724358"/>
                      <a:pt x="543338" y="689881"/>
                      <a:pt x="503648" y="708912"/>
                    </a:cubicBezTo>
                    <a:lnTo>
                      <a:pt x="502469" y="709966"/>
                    </a:lnTo>
                    <a:lnTo>
                      <a:pt x="518655" y="743708"/>
                    </a:lnTo>
                    <a:cubicBezTo>
                      <a:pt x="548584" y="807803"/>
                      <a:pt x="572544" y="867115"/>
                      <a:pt x="572624" y="907297"/>
                    </a:cubicBezTo>
                    <a:cubicBezTo>
                      <a:pt x="548602" y="899922"/>
                      <a:pt x="548943" y="975749"/>
                      <a:pt x="524922" y="968374"/>
                    </a:cubicBezTo>
                    <a:lnTo>
                      <a:pt x="450660" y="892832"/>
                    </a:lnTo>
                    <a:cubicBezTo>
                      <a:pt x="430313" y="907900"/>
                      <a:pt x="459549" y="948785"/>
                      <a:pt x="471912" y="994800"/>
                    </a:cubicBezTo>
                    <a:cubicBezTo>
                      <a:pt x="484275" y="1040815"/>
                      <a:pt x="485869" y="1095713"/>
                      <a:pt x="479954" y="1126956"/>
                    </a:cubicBezTo>
                    <a:cubicBezTo>
                      <a:pt x="469716" y="1176851"/>
                      <a:pt x="425283" y="1135265"/>
                      <a:pt x="415046" y="1185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049" name="Csoportba foglalás 2048"/>
          <p:cNvGrpSpPr/>
          <p:nvPr/>
        </p:nvGrpSpPr>
        <p:grpSpPr>
          <a:xfrm>
            <a:off x="3007421" y="722987"/>
            <a:ext cx="5197865" cy="4249501"/>
            <a:chOff x="4118387" y="463097"/>
            <a:chExt cx="5197865" cy="4249501"/>
          </a:xfrm>
        </p:grpSpPr>
        <p:sp>
          <p:nvSpPr>
            <p:cNvPr id="49" name="Háromszög 14"/>
            <p:cNvSpPr/>
            <p:nvPr/>
          </p:nvSpPr>
          <p:spPr>
            <a:xfrm flipH="1">
              <a:off x="4118387" y="618651"/>
              <a:ext cx="5197865" cy="4093947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796392 w 5050832"/>
                <a:gd name="connsiteY1" fmla="*/ 121111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197865"/>
                <a:gd name="connsiteY0" fmla="*/ 2890107 h 2890107"/>
                <a:gd name="connsiteX1" fmla="*/ 796392 w 5197865"/>
                <a:gd name="connsiteY1" fmla="*/ 1211110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658443 w 5197865"/>
                <a:gd name="connsiteY4" fmla="*/ 1012312 h 2890107"/>
                <a:gd name="connsiteX5" fmla="*/ 4485523 w 5197865"/>
                <a:gd name="connsiteY5" fmla="*/ 1522739 h 2890107"/>
                <a:gd name="connsiteX6" fmla="*/ 4940705 w 5197865"/>
                <a:gd name="connsiteY6" fmla="*/ 2858575 h 2890107"/>
                <a:gd name="connsiteX7" fmla="*/ 0 w 5197865"/>
                <a:gd name="connsiteY7" fmla="*/ 2890107 h 2890107"/>
                <a:gd name="connsiteX0" fmla="*/ 0 w 5197865"/>
                <a:gd name="connsiteY0" fmla="*/ 2890107 h 2890107"/>
                <a:gd name="connsiteX1" fmla="*/ 796392 w 5197865"/>
                <a:gd name="connsiteY1" fmla="*/ 1211110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381936 w 5197865"/>
                <a:gd name="connsiteY4" fmla="*/ 565592 h 2890107"/>
                <a:gd name="connsiteX5" fmla="*/ 3658443 w 5197865"/>
                <a:gd name="connsiteY5" fmla="*/ 1012312 h 2890107"/>
                <a:gd name="connsiteX6" fmla="*/ 4485523 w 5197865"/>
                <a:gd name="connsiteY6" fmla="*/ 1522739 h 2890107"/>
                <a:gd name="connsiteX7" fmla="*/ 4940705 w 5197865"/>
                <a:gd name="connsiteY7" fmla="*/ 2858575 h 2890107"/>
                <a:gd name="connsiteX8" fmla="*/ 0 w 5197865"/>
                <a:gd name="connsiteY8" fmla="*/ 2890107 h 289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7865" h="2890107">
                  <a:moveTo>
                    <a:pt x="0" y="2890107"/>
                  </a:moveTo>
                  <a:cubicBezTo>
                    <a:pt x="391588" y="2337861"/>
                    <a:pt x="404804" y="1763356"/>
                    <a:pt x="796392" y="1211110"/>
                  </a:cubicBezTo>
                  <a:lnTo>
                    <a:pt x="1753022" y="383798"/>
                  </a:lnTo>
                  <a:cubicBezTo>
                    <a:pt x="2144673" y="-73685"/>
                    <a:pt x="2048101" y="-38370"/>
                    <a:pt x="2365671" y="66382"/>
                  </a:cubicBezTo>
                  <a:cubicBezTo>
                    <a:pt x="2616136" y="104101"/>
                    <a:pt x="3166474" y="407937"/>
                    <a:pt x="3381936" y="565592"/>
                  </a:cubicBezTo>
                  <a:cubicBezTo>
                    <a:pt x="3597398" y="723247"/>
                    <a:pt x="3453491" y="860207"/>
                    <a:pt x="3658443" y="1012312"/>
                  </a:cubicBezTo>
                  <a:cubicBezTo>
                    <a:pt x="3863395" y="1164417"/>
                    <a:pt x="4271813" y="1215028"/>
                    <a:pt x="4485523" y="1522739"/>
                  </a:cubicBezTo>
                  <a:cubicBezTo>
                    <a:pt x="4699233" y="1830450"/>
                    <a:pt x="5646251" y="2630680"/>
                    <a:pt x="4940705" y="2858575"/>
                  </a:cubicBezTo>
                  <a:lnTo>
                    <a:pt x="0" y="2890107"/>
                  </a:lnTo>
                  <a:close/>
                </a:path>
              </a:pathLst>
            </a:custGeom>
            <a:solidFill>
              <a:srgbClr val="D46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áromszög 14"/>
            <p:cNvSpPr/>
            <p:nvPr/>
          </p:nvSpPr>
          <p:spPr>
            <a:xfrm rot="20881629">
              <a:off x="7327256" y="463097"/>
              <a:ext cx="1580279" cy="3319694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218001 w 3297811"/>
                <a:gd name="connsiteY0" fmla="*/ 2785027 h 2858575"/>
                <a:gd name="connsiteX1" fmla="*/ 1 w 3297811"/>
                <a:gd name="connsiteY1" fmla="*/ 383798 h 2858575"/>
                <a:gd name="connsiteX2" fmla="*/ 612650 w 3297811"/>
                <a:gd name="connsiteY2" fmla="*/ 66382 h 2858575"/>
                <a:gd name="connsiteX3" fmla="*/ 1905422 w 3297811"/>
                <a:gd name="connsiteY3" fmla="*/ 1012312 h 2858575"/>
                <a:gd name="connsiteX4" fmla="*/ 3187684 w 3297811"/>
                <a:gd name="connsiteY4" fmla="*/ 2858575 h 2858575"/>
                <a:gd name="connsiteX5" fmla="*/ 218001 w 3297811"/>
                <a:gd name="connsiteY5" fmla="*/ 2785027 h 285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811" h="2858575">
                  <a:moveTo>
                    <a:pt x="218001" y="2785027"/>
                  </a:moveTo>
                  <a:lnTo>
                    <a:pt x="1" y="383798"/>
                  </a:lnTo>
                  <a:cubicBezTo>
                    <a:pt x="391652" y="-73685"/>
                    <a:pt x="295080" y="-38370"/>
                    <a:pt x="612650" y="66382"/>
                  </a:cubicBezTo>
                  <a:cubicBezTo>
                    <a:pt x="930220" y="171134"/>
                    <a:pt x="1473622" y="560085"/>
                    <a:pt x="1905422" y="1012312"/>
                  </a:cubicBezTo>
                  <a:cubicBezTo>
                    <a:pt x="2337222" y="1464539"/>
                    <a:pt x="3689694" y="2577140"/>
                    <a:pt x="3187684" y="2858575"/>
                  </a:cubicBezTo>
                  <a:lnTo>
                    <a:pt x="218001" y="2785027"/>
                  </a:lnTo>
                  <a:close/>
                </a:path>
              </a:pathLst>
            </a:custGeom>
            <a:solidFill>
              <a:srgbClr val="DC8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Háromszög 14"/>
            <p:cNvSpPr/>
            <p:nvPr/>
          </p:nvSpPr>
          <p:spPr>
            <a:xfrm>
              <a:off x="4818630" y="749188"/>
              <a:ext cx="4226627" cy="3141101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1885 w 5048746"/>
                <a:gd name="connsiteY0" fmla="*/ 2958056 h 3223781"/>
                <a:gd name="connsiteX1" fmla="*/ 143866 w 5048746"/>
                <a:gd name="connsiteY1" fmla="*/ 1260287 h 3223781"/>
                <a:gd name="connsiteX2" fmla="*/ 1574837 w 5048746"/>
                <a:gd name="connsiteY2" fmla="*/ 383798 h 3223781"/>
                <a:gd name="connsiteX3" fmla="*/ 2187486 w 5048746"/>
                <a:gd name="connsiteY3" fmla="*/ 66382 h 3223781"/>
                <a:gd name="connsiteX4" fmla="*/ 3480258 w 5048746"/>
                <a:gd name="connsiteY4" fmla="*/ 1012312 h 3223781"/>
                <a:gd name="connsiteX5" fmla="*/ 4949258 w 5048746"/>
                <a:gd name="connsiteY5" fmla="*/ 3223781 h 3223781"/>
                <a:gd name="connsiteX6" fmla="*/ 31885 w 5048746"/>
                <a:gd name="connsiteY6" fmla="*/ 2958056 h 3223781"/>
                <a:gd name="connsiteX0" fmla="*/ 115535 w 5007905"/>
                <a:gd name="connsiteY0" fmla="*/ 3401521 h 3401521"/>
                <a:gd name="connsiteX1" fmla="*/ 103025 w 5007905"/>
                <a:gd name="connsiteY1" fmla="*/ 1260287 h 3401521"/>
                <a:gd name="connsiteX2" fmla="*/ 1533996 w 5007905"/>
                <a:gd name="connsiteY2" fmla="*/ 383798 h 3401521"/>
                <a:gd name="connsiteX3" fmla="*/ 2146645 w 5007905"/>
                <a:gd name="connsiteY3" fmla="*/ 66382 h 3401521"/>
                <a:gd name="connsiteX4" fmla="*/ 3439417 w 5007905"/>
                <a:gd name="connsiteY4" fmla="*/ 1012312 h 3401521"/>
                <a:gd name="connsiteX5" fmla="*/ 4908417 w 5007905"/>
                <a:gd name="connsiteY5" fmla="*/ 3223781 h 3401521"/>
                <a:gd name="connsiteX6" fmla="*/ 115535 w 5007905"/>
                <a:gd name="connsiteY6" fmla="*/ 3401521 h 3401521"/>
                <a:gd name="connsiteX0" fmla="*/ 115534 w 4910872"/>
                <a:gd name="connsiteY0" fmla="*/ 3401521 h 3594403"/>
                <a:gd name="connsiteX1" fmla="*/ 103024 w 4910872"/>
                <a:gd name="connsiteY1" fmla="*/ 1260287 h 3594403"/>
                <a:gd name="connsiteX2" fmla="*/ 1533995 w 4910872"/>
                <a:gd name="connsiteY2" fmla="*/ 383798 h 3594403"/>
                <a:gd name="connsiteX3" fmla="*/ 2146644 w 4910872"/>
                <a:gd name="connsiteY3" fmla="*/ 66382 h 3594403"/>
                <a:gd name="connsiteX4" fmla="*/ 3439416 w 4910872"/>
                <a:gd name="connsiteY4" fmla="*/ 1012312 h 3594403"/>
                <a:gd name="connsiteX5" fmla="*/ 4908416 w 4910872"/>
                <a:gd name="connsiteY5" fmla="*/ 3223781 h 3594403"/>
                <a:gd name="connsiteX6" fmla="*/ 3352380 w 4910872"/>
                <a:gd name="connsiteY6" fmla="*/ 3594403 h 3594403"/>
                <a:gd name="connsiteX7" fmla="*/ 115534 w 4910872"/>
                <a:gd name="connsiteY7" fmla="*/ 3401521 h 3594403"/>
                <a:gd name="connsiteX0" fmla="*/ 0 w 6394259"/>
                <a:gd name="connsiteY0" fmla="*/ 3912028 h 3912028"/>
                <a:gd name="connsiteX1" fmla="*/ 1586411 w 6394259"/>
                <a:gd name="connsiteY1" fmla="*/ 1260287 h 3912028"/>
                <a:gd name="connsiteX2" fmla="*/ 3017382 w 6394259"/>
                <a:gd name="connsiteY2" fmla="*/ 383798 h 3912028"/>
                <a:gd name="connsiteX3" fmla="*/ 3630031 w 6394259"/>
                <a:gd name="connsiteY3" fmla="*/ 66382 h 3912028"/>
                <a:gd name="connsiteX4" fmla="*/ 4922803 w 6394259"/>
                <a:gd name="connsiteY4" fmla="*/ 1012312 h 3912028"/>
                <a:gd name="connsiteX5" fmla="*/ 6391803 w 6394259"/>
                <a:gd name="connsiteY5" fmla="*/ 3223781 h 3912028"/>
                <a:gd name="connsiteX6" fmla="*/ 4835767 w 6394259"/>
                <a:gd name="connsiteY6" fmla="*/ 3594403 h 3912028"/>
                <a:gd name="connsiteX7" fmla="*/ 0 w 6394259"/>
                <a:gd name="connsiteY7" fmla="*/ 3912028 h 3912028"/>
                <a:gd name="connsiteX0" fmla="*/ 315470 w 6709729"/>
                <a:gd name="connsiteY0" fmla="*/ 3912028 h 3912028"/>
                <a:gd name="connsiteX1" fmla="*/ 491051 w 6709729"/>
                <a:gd name="connsiteY1" fmla="*/ 2572754 h 3912028"/>
                <a:gd name="connsiteX2" fmla="*/ 1901881 w 6709729"/>
                <a:gd name="connsiteY2" fmla="*/ 1260287 h 3912028"/>
                <a:gd name="connsiteX3" fmla="*/ 3332852 w 6709729"/>
                <a:gd name="connsiteY3" fmla="*/ 383798 h 3912028"/>
                <a:gd name="connsiteX4" fmla="*/ 3945501 w 6709729"/>
                <a:gd name="connsiteY4" fmla="*/ 66382 h 3912028"/>
                <a:gd name="connsiteX5" fmla="*/ 5238273 w 6709729"/>
                <a:gd name="connsiteY5" fmla="*/ 1012312 h 3912028"/>
                <a:gd name="connsiteX6" fmla="*/ 6707273 w 6709729"/>
                <a:gd name="connsiteY6" fmla="*/ 3223781 h 3912028"/>
                <a:gd name="connsiteX7" fmla="*/ 5151237 w 6709729"/>
                <a:gd name="connsiteY7" fmla="*/ 3594403 h 3912028"/>
                <a:gd name="connsiteX8" fmla="*/ 315470 w 6709729"/>
                <a:gd name="connsiteY8" fmla="*/ 3912028 h 39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9729" h="3912028">
                  <a:moveTo>
                    <a:pt x="315470" y="3912028"/>
                  </a:moveTo>
                  <a:cubicBezTo>
                    <a:pt x="-364323" y="3689393"/>
                    <a:pt x="226649" y="3014711"/>
                    <a:pt x="491051" y="2572754"/>
                  </a:cubicBezTo>
                  <a:cubicBezTo>
                    <a:pt x="755453" y="2130797"/>
                    <a:pt x="1525152" y="1572753"/>
                    <a:pt x="1901881" y="1260287"/>
                  </a:cubicBezTo>
                  <a:lnTo>
                    <a:pt x="3332852" y="383798"/>
                  </a:lnTo>
                  <a:cubicBezTo>
                    <a:pt x="3724503" y="-73685"/>
                    <a:pt x="3627931" y="-38370"/>
                    <a:pt x="3945501" y="66382"/>
                  </a:cubicBezTo>
                  <a:cubicBezTo>
                    <a:pt x="4263071" y="171134"/>
                    <a:pt x="4806473" y="560085"/>
                    <a:pt x="5238273" y="1012312"/>
                  </a:cubicBezTo>
                  <a:cubicBezTo>
                    <a:pt x="5670073" y="1464539"/>
                    <a:pt x="6768464" y="2845605"/>
                    <a:pt x="6707273" y="3223781"/>
                  </a:cubicBezTo>
                  <a:cubicBezTo>
                    <a:pt x="6095225" y="3242977"/>
                    <a:pt x="5763285" y="3575207"/>
                    <a:pt x="5151237" y="3594403"/>
                  </a:cubicBezTo>
                  <a:lnTo>
                    <a:pt x="315470" y="3912028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Háromszög 14"/>
            <p:cNvSpPr/>
            <p:nvPr/>
          </p:nvSpPr>
          <p:spPr>
            <a:xfrm>
              <a:off x="5915932" y="668747"/>
              <a:ext cx="2491200" cy="2933433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1885 w 5048746"/>
                <a:gd name="connsiteY0" fmla="*/ 2958056 h 3223781"/>
                <a:gd name="connsiteX1" fmla="*/ 143866 w 5048746"/>
                <a:gd name="connsiteY1" fmla="*/ 1260287 h 3223781"/>
                <a:gd name="connsiteX2" fmla="*/ 1574837 w 5048746"/>
                <a:gd name="connsiteY2" fmla="*/ 383798 h 3223781"/>
                <a:gd name="connsiteX3" fmla="*/ 2187486 w 5048746"/>
                <a:gd name="connsiteY3" fmla="*/ 66382 h 3223781"/>
                <a:gd name="connsiteX4" fmla="*/ 3480258 w 5048746"/>
                <a:gd name="connsiteY4" fmla="*/ 1012312 h 3223781"/>
                <a:gd name="connsiteX5" fmla="*/ 4949258 w 5048746"/>
                <a:gd name="connsiteY5" fmla="*/ 3223781 h 3223781"/>
                <a:gd name="connsiteX6" fmla="*/ 31885 w 5048746"/>
                <a:gd name="connsiteY6" fmla="*/ 2958056 h 3223781"/>
                <a:gd name="connsiteX0" fmla="*/ 115535 w 5007905"/>
                <a:gd name="connsiteY0" fmla="*/ 3401521 h 3401521"/>
                <a:gd name="connsiteX1" fmla="*/ 103025 w 5007905"/>
                <a:gd name="connsiteY1" fmla="*/ 1260287 h 3401521"/>
                <a:gd name="connsiteX2" fmla="*/ 1533996 w 5007905"/>
                <a:gd name="connsiteY2" fmla="*/ 383798 h 3401521"/>
                <a:gd name="connsiteX3" fmla="*/ 2146645 w 5007905"/>
                <a:gd name="connsiteY3" fmla="*/ 66382 h 3401521"/>
                <a:gd name="connsiteX4" fmla="*/ 3439417 w 5007905"/>
                <a:gd name="connsiteY4" fmla="*/ 1012312 h 3401521"/>
                <a:gd name="connsiteX5" fmla="*/ 4908417 w 5007905"/>
                <a:gd name="connsiteY5" fmla="*/ 3223781 h 3401521"/>
                <a:gd name="connsiteX6" fmla="*/ 115535 w 5007905"/>
                <a:gd name="connsiteY6" fmla="*/ 3401521 h 3401521"/>
                <a:gd name="connsiteX0" fmla="*/ 115534 w 4910872"/>
                <a:gd name="connsiteY0" fmla="*/ 3401521 h 3594403"/>
                <a:gd name="connsiteX1" fmla="*/ 103024 w 4910872"/>
                <a:gd name="connsiteY1" fmla="*/ 1260287 h 3594403"/>
                <a:gd name="connsiteX2" fmla="*/ 1533995 w 4910872"/>
                <a:gd name="connsiteY2" fmla="*/ 383798 h 3594403"/>
                <a:gd name="connsiteX3" fmla="*/ 2146644 w 4910872"/>
                <a:gd name="connsiteY3" fmla="*/ 66382 h 3594403"/>
                <a:gd name="connsiteX4" fmla="*/ 3439416 w 4910872"/>
                <a:gd name="connsiteY4" fmla="*/ 1012312 h 3594403"/>
                <a:gd name="connsiteX5" fmla="*/ 4908416 w 4910872"/>
                <a:gd name="connsiteY5" fmla="*/ 3223781 h 3594403"/>
                <a:gd name="connsiteX6" fmla="*/ 3352380 w 4910872"/>
                <a:gd name="connsiteY6" fmla="*/ 3594403 h 3594403"/>
                <a:gd name="connsiteX7" fmla="*/ 115534 w 4910872"/>
                <a:gd name="connsiteY7" fmla="*/ 3401521 h 3594403"/>
                <a:gd name="connsiteX0" fmla="*/ 0 w 6394259"/>
                <a:gd name="connsiteY0" fmla="*/ 3912028 h 3912028"/>
                <a:gd name="connsiteX1" fmla="*/ 1586411 w 6394259"/>
                <a:gd name="connsiteY1" fmla="*/ 1260287 h 3912028"/>
                <a:gd name="connsiteX2" fmla="*/ 3017382 w 6394259"/>
                <a:gd name="connsiteY2" fmla="*/ 383798 h 3912028"/>
                <a:gd name="connsiteX3" fmla="*/ 3630031 w 6394259"/>
                <a:gd name="connsiteY3" fmla="*/ 66382 h 3912028"/>
                <a:gd name="connsiteX4" fmla="*/ 4922803 w 6394259"/>
                <a:gd name="connsiteY4" fmla="*/ 1012312 h 3912028"/>
                <a:gd name="connsiteX5" fmla="*/ 6391803 w 6394259"/>
                <a:gd name="connsiteY5" fmla="*/ 3223781 h 3912028"/>
                <a:gd name="connsiteX6" fmla="*/ 4835767 w 6394259"/>
                <a:gd name="connsiteY6" fmla="*/ 3594403 h 3912028"/>
                <a:gd name="connsiteX7" fmla="*/ 0 w 6394259"/>
                <a:gd name="connsiteY7" fmla="*/ 3912028 h 3912028"/>
                <a:gd name="connsiteX0" fmla="*/ 315470 w 6709729"/>
                <a:gd name="connsiteY0" fmla="*/ 3912028 h 3912028"/>
                <a:gd name="connsiteX1" fmla="*/ 491051 w 6709729"/>
                <a:gd name="connsiteY1" fmla="*/ 2572754 h 3912028"/>
                <a:gd name="connsiteX2" fmla="*/ 1901881 w 6709729"/>
                <a:gd name="connsiteY2" fmla="*/ 1260287 h 3912028"/>
                <a:gd name="connsiteX3" fmla="*/ 3332852 w 6709729"/>
                <a:gd name="connsiteY3" fmla="*/ 383798 h 3912028"/>
                <a:gd name="connsiteX4" fmla="*/ 3945501 w 6709729"/>
                <a:gd name="connsiteY4" fmla="*/ 66382 h 3912028"/>
                <a:gd name="connsiteX5" fmla="*/ 5238273 w 6709729"/>
                <a:gd name="connsiteY5" fmla="*/ 1012312 h 3912028"/>
                <a:gd name="connsiteX6" fmla="*/ 6707273 w 6709729"/>
                <a:gd name="connsiteY6" fmla="*/ 3223781 h 3912028"/>
                <a:gd name="connsiteX7" fmla="*/ 5151237 w 6709729"/>
                <a:gd name="connsiteY7" fmla="*/ 3594403 h 3912028"/>
                <a:gd name="connsiteX8" fmla="*/ 315470 w 6709729"/>
                <a:gd name="connsiteY8" fmla="*/ 3912028 h 39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9729" h="3912028">
                  <a:moveTo>
                    <a:pt x="315470" y="3912028"/>
                  </a:moveTo>
                  <a:cubicBezTo>
                    <a:pt x="-364323" y="3689393"/>
                    <a:pt x="226649" y="3014711"/>
                    <a:pt x="491051" y="2572754"/>
                  </a:cubicBezTo>
                  <a:cubicBezTo>
                    <a:pt x="755453" y="2130797"/>
                    <a:pt x="1525152" y="1572753"/>
                    <a:pt x="1901881" y="1260287"/>
                  </a:cubicBezTo>
                  <a:lnTo>
                    <a:pt x="3332852" y="383798"/>
                  </a:lnTo>
                  <a:cubicBezTo>
                    <a:pt x="3724503" y="-73685"/>
                    <a:pt x="3627931" y="-38370"/>
                    <a:pt x="3945501" y="66382"/>
                  </a:cubicBezTo>
                  <a:cubicBezTo>
                    <a:pt x="4263071" y="171134"/>
                    <a:pt x="4806473" y="560085"/>
                    <a:pt x="5238273" y="1012312"/>
                  </a:cubicBezTo>
                  <a:cubicBezTo>
                    <a:pt x="5670073" y="1464539"/>
                    <a:pt x="6768464" y="2845605"/>
                    <a:pt x="6707273" y="3223781"/>
                  </a:cubicBezTo>
                  <a:cubicBezTo>
                    <a:pt x="6095225" y="3242977"/>
                    <a:pt x="5763285" y="3575207"/>
                    <a:pt x="5151237" y="3594403"/>
                  </a:cubicBezTo>
                  <a:lnTo>
                    <a:pt x="315470" y="3912028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 rot="20611127">
              <a:off x="7650883" y="1263082"/>
              <a:ext cx="378533" cy="1023997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 rot="20611127">
              <a:off x="7372132" y="1169691"/>
              <a:ext cx="286953" cy="451968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48" name="Csoportba foglalás 2047"/>
          <p:cNvGrpSpPr/>
          <p:nvPr/>
        </p:nvGrpSpPr>
        <p:grpSpPr>
          <a:xfrm>
            <a:off x="7135245" y="630366"/>
            <a:ext cx="5050832" cy="4102842"/>
            <a:chOff x="10315524" y="-4106036"/>
            <a:chExt cx="5050832" cy="4102842"/>
          </a:xfrm>
        </p:grpSpPr>
        <p:grpSp>
          <p:nvGrpSpPr>
            <p:cNvPr id="45" name="Csoportba foglalás 44"/>
            <p:cNvGrpSpPr/>
            <p:nvPr/>
          </p:nvGrpSpPr>
          <p:grpSpPr>
            <a:xfrm>
              <a:off x="10315524" y="-4106036"/>
              <a:ext cx="5050832" cy="4068939"/>
              <a:chOff x="7351607" y="523199"/>
              <a:chExt cx="5050832" cy="4068939"/>
            </a:xfrm>
          </p:grpSpPr>
          <p:grpSp>
            <p:nvGrpSpPr>
              <p:cNvPr id="44" name="Csoportba foglalás 43"/>
              <p:cNvGrpSpPr/>
              <p:nvPr/>
            </p:nvGrpSpPr>
            <p:grpSpPr>
              <a:xfrm>
                <a:off x="7351607" y="523199"/>
                <a:ext cx="5050832" cy="3849717"/>
                <a:chOff x="7351607" y="523199"/>
                <a:chExt cx="5050832" cy="3849717"/>
              </a:xfrm>
            </p:grpSpPr>
            <p:sp>
              <p:nvSpPr>
                <p:cNvPr id="15" name="Háromszög 14"/>
                <p:cNvSpPr/>
                <p:nvPr/>
              </p:nvSpPr>
              <p:spPr>
                <a:xfrm>
                  <a:off x="7351607" y="1023671"/>
                  <a:ext cx="5050832" cy="2858575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0 w 5050832"/>
                    <a:gd name="connsiteY0" fmla="*/ 2718657 h 2858575"/>
                    <a:gd name="connsiteX1" fmla="*/ 1753022 w 5050832"/>
                    <a:gd name="connsiteY1" fmla="*/ 383798 h 2858575"/>
                    <a:gd name="connsiteX2" fmla="*/ 2365671 w 5050832"/>
                    <a:gd name="connsiteY2" fmla="*/ 66382 h 2858575"/>
                    <a:gd name="connsiteX3" fmla="*/ 3658443 w 5050832"/>
                    <a:gd name="connsiteY3" fmla="*/ 1012312 h 2858575"/>
                    <a:gd name="connsiteX4" fmla="*/ 4940705 w 5050832"/>
                    <a:gd name="connsiteY4" fmla="*/ 2858575 h 2858575"/>
                    <a:gd name="connsiteX5" fmla="*/ 0 w 5050832"/>
                    <a:gd name="connsiteY5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753022 w 5050832"/>
                    <a:gd name="connsiteY2" fmla="*/ 383798 h 2858575"/>
                    <a:gd name="connsiteX3" fmla="*/ 2365671 w 5050832"/>
                    <a:gd name="connsiteY3" fmla="*/ 66382 h 2858575"/>
                    <a:gd name="connsiteX4" fmla="*/ 3658443 w 5050832"/>
                    <a:gd name="connsiteY4" fmla="*/ 1012312 h 2858575"/>
                    <a:gd name="connsiteX5" fmla="*/ 4940705 w 5050832"/>
                    <a:gd name="connsiteY5" fmla="*/ 2858575 h 2858575"/>
                    <a:gd name="connsiteX6" fmla="*/ 0 w 5050832"/>
                    <a:gd name="connsiteY6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753022 w 5050832"/>
                    <a:gd name="connsiteY2" fmla="*/ 383798 h 2858575"/>
                    <a:gd name="connsiteX3" fmla="*/ 2365671 w 5050832"/>
                    <a:gd name="connsiteY3" fmla="*/ 66382 h 2858575"/>
                    <a:gd name="connsiteX4" fmla="*/ 3658443 w 5050832"/>
                    <a:gd name="connsiteY4" fmla="*/ 1012312 h 2858575"/>
                    <a:gd name="connsiteX5" fmla="*/ 4940705 w 5050832"/>
                    <a:gd name="connsiteY5" fmla="*/ 2858575 h 2858575"/>
                    <a:gd name="connsiteX6" fmla="*/ 0 w 5050832"/>
                    <a:gd name="connsiteY6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487593 w 5050832"/>
                    <a:gd name="connsiteY2" fmla="*/ 805129 h 2858575"/>
                    <a:gd name="connsiteX3" fmla="*/ 1753022 w 5050832"/>
                    <a:gd name="connsiteY3" fmla="*/ 383798 h 2858575"/>
                    <a:gd name="connsiteX4" fmla="*/ 2365671 w 5050832"/>
                    <a:gd name="connsiteY4" fmla="*/ 66382 h 2858575"/>
                    <a:gd name="connsiteX5" fmla="*/ 3658443 w 5050832"/>
                    <a:gd name="connsiteY5" fmla="*/ 1012312 h 2858575"/>
                    <a:gd name="connsiteX6" fmla="*/ 4940705 w 5050832"/>
                    <a:gd name="connsiteY6" fmla="*/ 2858575 h 2858575"/>
                    <a:gd name="connsiteX7" fmla="*/ 0 w 5050832"/>
                    <a:gd name="connsiteY7" fmla="*/ 2718657 h 285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50832" h="2858575">
                      <a:moveTo>
                        <a:pt x="0" y="2718657"/>
                      </a:moveTo>
                      <a:cubicBezTo>
                        <a:pt x="260914" y="2360214"/>
                        <a:pt x="617079" y="2039872"/>
                        <a:pt x="877993" y="1681429"/>
                      </a:cubicBezTo>
                      <a:cubicBezTo>
                        <a:pt x="1106875" y="1365683"/>
                        <a:pt x="1341755" y="1021401"/>
                        <a:pt x="1487593" y="805129"/>
                      </a:cubicBezTo>
                      <a:cubicBezTo>
                        <a:pt x="1633431" y="588857"/>
                        <a:pt x="1587626" y="510097"/>
                        <a:pt x="1753022" y="383798"/>
                      </a:cubicBezTo>
                      <a:cubicBezTo>
                        <a:pt x="2144673" y="-73685"/>
                        <a:pt x="2048101" y="-38370"/>
                        <a:pt x="2365671" y="66382"/>
                      </a:cubicBezTo>
                      <a:cubicBezTo>
                        <a:pt x="2683241" y="171134"/>
                        <a:pt x="3226643" y="560085"/>
                        <a:pt x="3658443" y="1012312"/>
                      </a:cubicBezTo>
                      <a:cubicBezTo>
                        <a:pt x="4090243" y="1464539"/>
                        <a:pt x="5442715" y="2577140"/>
                        <a:pt x="4940705" y="2858575"/>
                      </a:cubicBezTo>
                      <a:lnTo>
                        <a:pt x="0" y="2718657"/>
                      </a:lnTo>
                      <a:close/>
                    </a:path>
                  </a:pathLst>
                </a:custGeom>
                <a:solidFill>
                  <a:srgbClr val="B85A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" name="Háromszög 14"/>
                <p:cNvSpPr/>
                <p:nvPr/>
              </p:nvSpPr>
              <p:spPr>
                <a:xfrm rot="19691254">
                  <a:off x="10275661" y="523199"/>
                  <a:ext cx="1260745" cy="3849717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218001 w 3297811"/>
                    <a:gd name="connsiteY0" fmla="*/ 2785027 h 2858575"/>
                    <a:gd name="connsiteX1" fmla="*/ 1 w 3297811"/>
                    <a:gd name="connsiteY1" fmla="*/ 383798 h 2858575"/>
                    <a:gd name="connsiteX2" fmla="*/ 612650 w 3297811"/>
                    <a:gd name="connsiteY2" fmla="*/ 66382 h 2858575"/>
                    <a:gd name="connsiteX3" fmla="*/ 1905422 w 3297811"/>
                    <a:gd name="connsiteY3" fmla="*/ 1012312 h 2858575"/>
                    <a:gd name="connsiteX4" fmla="*/ 3187684 w 3297811"/>
                    <a:gd name="connsiteY4" fmla="*/ 2858575 h 2858575"/>
                    <a:gd name="connsiteX5" fmla="*/ 218001 w 3297811"/>
                    <a:gd name="connsiteY5" fmla="*/ 2785027 h 2858575"/>
                    <a:gd name="connsiteX0" fmla="*/ 218001 w 3257906"/>
                    <a:gd name="connsiteY0" fmla="*/ 2785027 h 3632124"/>
                    <a:gd name="connsiteX1" fmla="*/ 1 w 3257906"/>
                    <a:gd name="connsiteY1" fmla="*/ 383798 h 3632124"/>
                    <a:gd name="connsiteX2" fmla="*/ 612650 w 3257906"/>
                    <a:gd name="connsiteY2" fmla="*/ 66382 h 3632124"/>
                    <a:gd name="connsiteX3" fmla="*/ 1905422 w 3257906"/>
                    <a:gd name="connsiteY3" fmla="*/ 1012312 h 3632124"/>
                    <a:gd name="connsiteX4" fmla="*/ 3145029 w 3257906"/>
                    <a:gd name="connsiteY4" fmla="*/ 3632124 h 3632124"/>
                    <a:gd name="connsiteX5" fmla="*/ 218001 w 3257906"/>
                    <a:gd name="connsiteY5" fmla="*/ 2785027 h 3632124"/>
                    <a:gd name="connsiteX0" fmla="*/ 0 w 3489120"/>
                    <a:gd name="connsiteY0" fmla="*/ 3134189 h 3632124"/>
                    <a:gd name="connsiteX1" fmla="*/ 231215 w 3489120"/>
                    <a:gd name="connsiteY1" fmla="*/ 383798 h 3632124"/>
                    <a:gd name="connsiteX2" fmla="*/ 843864 w 3489120"/>
                    <a:gd name="connsiteY2" fmla="*/ 66382 h 3632124"/>
                    <a:gd name="connsiteX3" fmla="*/ 2136636 w 3489120"/>
                    <a:gd name="connsiteY3" fmla="*/ 1012312 h 3632124"/>
                    <a:gd name="connsiteX4" fmla="*/ 3376243 w 3489120"/>
                    <a:gd name="connsiteY4" fmla="*/ 3632124 h 3632124"/>
                    <a:gd name="connsiteX5" fmla="*/ 0 w 3489120"/>
                    <a:gd name="connsiteY5" fmla="*/ 3134189 h 363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9120" h="3632124">
                      <a:moveTo>
                        <a:pt x="0" y="3134189"/>
                      </a:moveTo>
                      <a:lnTo>
                        <a:pt x="231215" y="383798"/>
                      </a:lnTo>
                      <a:cubicBezTo>
                        <a:pt x="622866" y="-73685"/>
                        <a:pt x="526294" y="-38370"/>
                        <a:pt x="843864" y="66382"/>
                      </a:cubicBezTo>
                      <a:cubicBezTo>
                        <a:pt x="1161434" y="171134"/>
                        <a:pt x="1704836" y="560085"/>
                        <a:pt x="2136636" y="1012312"/>
                      </a:cubicBezTo>
                      <a:cubicBezTo>
                        <a:pt x="2568436" y="1464539"/>
                        <a:pt x="3878253" y="3350689"/>
                        <a:pt x="3376243" y="3632124"/>
                      </a:cubicBezTo>
                      <a:lnTo>
                        <a:pt x="0" y="3134189"/>
                      </a:lnTo>
                      <a:close/>
                    </a:path>
                  </a:pathLst>
                </a:custGeom>
                <a:solidFill>
                  <a:srgbClr val="DC80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59" name="Háromszög 14"/>
              <p:cNvSpPr/>
              <p:nvPr/>
            </p:nvSpPr>
            <p:spPr>
              <a:xfrm rot="20511713">
                <a:off x="7931660" y="1046112"/>
                <a:ext cx="3842544" cy="3546026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03271 w 5144033"/>
                  <a:gd name="connsiteY0" fmla="*/ 2958056 h 2958056"/>
                  <a:gd name="connsiteX1" fmla="*/ 68141 w 5144033"/>
                  <a:gd name="connsiteY1" fmla="*/ 1245034 h 2958056"/>
                  <a:gd name="connsiteX2" fmla="*/ 1846223 w 5144033"/>
                  <a:gd name="connsiteY2" fmla="*/ 383798 h 2958056"/>
                  <a:gd name="connsiteX3" fmla="*/ 2458872 w 5144033"/>
                  <a:gd name="connsiteY3" fmla="*/ 66382 h 2958056"/>
                  <a:gd name="connsiteX4" fmla="*/ 3751644 w 5144033"/>
                  <a:gd name="connsiteY4" fmla="*/ 1012312 h 2958056"/>
                  <a:gd name="connsiteX5" fmla="*/ 5033906 w 5144033"/>
                  <a:gd name="connsiteY5" fmla="*/ 2858575 h 2958056"/>
                  <a:gd name="connsiteX6" fmla="*/ 303271 w 5144033"/>
                  <a:gd name="connsiteY6" fmla="*/ 2958056 h 2958056"/>
                  <a:gd name="connsiteX0" fmla="*/ 0 w 5811567"/>
                  <a:gd name="connsiteY0" fmla="*/ 1783530 h 2858575"/>
                  <a:gd name="connsiteX1" fmla="*/ 735675 w 5811567"/>
                  <a:gd name="connsiteY1" fmla="*/ 1245034 h 2858575"/>
                  <a:gd name="connsiteX2" fmla="*/ 2513757 w 5811567"/>
                  <a:gd name="connsiteY2" fmla="*/ 383798 h 2858575"/>
                  <a:gd name="connsiteX3" fmla="*/ 3126406 w 5811567"/>
                  <a:gd name="connsiteY3" fmla="*/ 66382 h 2858575"/>
                  <a:gd name="connsiteX4" fmla="*/ 4419178 w 5811567"/>
                  <a:gd name="connsiteY4" fmla="*/ 1012312 h 2858575"/>
                  <a:gd name="connsiteX5" fmla="*/ 5701440 w 5811567"/>
                  <a:gd name="connsiteY5" fmla="*/ 2858575 h 2858575"/>
                  <a:gd name="connsiteX6" fmla="*/ 0 w 5811567"/>
                  <a:gd name="connsiteY6" fmla="*/ 1783530 h 2858575"/>
                  <a:gd name="connsiteX0" fmla="*/ 0 w 5811567"/>
                  <a:gd name="connsiteY0" fmla="*/ 1701232 h 2776277"/>
                  <a:gd name="connsiteX1" fmla="*/ 735675 w 5811567"/>
                  <a:gd name="connsiteY1" fmla="*/ 1162736 h 2776277"/>
                  <a:gd name="connsiteX2" fmla="*/ 2513757 w 5811567"/>
                  <a:gd name="connsiteY2" fmla="*/ 301500 h 2776277"/>
                  <a:gd name="connsiteX3" fmla="*/ 3470033 w 5811567"/>
                  <a:gd name="connsiteY3" fmla="*/ 120210 h 2776277"/>
                  <a:gd name="connsiteX4" fmla="*/ 4419178 w 5811567"/>
                  <a:gd name="connsiteY4" fmla="*/ 930014 h 2776277"/>
                  <a:gd name="connsiteX5" fmla="*/ 5701440 w 5811567"/>
                  <a:gd name="connsiteY5" fmla="*/ 2776277 h 2776277"/>
                  <a:gd name="connsiteX6" fmla="*/ 0 w 5811567"/>
                  <a:gd name="connsiteY6" fmla="*/ 1701232 h 2776277"/>
                  <a:gd name="connsiteX0" fmla="*/ 0 w 5811567"/>
                  <a:gd name="connsiteY0" fmla="*/ 1669424 h 2744469"/>
                  <a:gd name="connsiteX1" fmla="*/ 735675 w 5811567"/>
                  <a:gd name="connsiteY1" fmla="*/ 1130928 h 2744469"/>
                  <a:gd name="connsiteX2" fmla="*/ 2513757 w 5811567"/>
                  <a:gd name="connsiteY2" fmla="*/ 269692 h 2744469"/>
                  <a:gd name="connsiteX3" fmla="*/ 3470033 w 5811567"/>
                  <a:gd name="connsiteY3" fmla="*/ 88402 h 2744469"/>
                  <a:gd name="connsiteX4" fmla="*/ 4419178 w 5811567"/>
                  <a:gd name="connsiteY4" fmla="*/ 898206 h 2744469"/>
                  <a:gd name="connsiteX5" fmla="*/ 5701440 w 5811567"/>
                  <a:gd name="connsiteY5" fmla="*/ 2744469 h 2744469"/>
                  <a:gd name="connsiteX6" fmla="*/ 0 w 5811567"/>
                  <a:gd name="connsiteY6" fmla="*/ 1669424 h 2744469"/>
                  <a:gd name="connsiteX0" fmla="*/ 0 w 5811567"/>
                  <a:gd name="connsiteY0" fmla="*/ 1669424 h 2744469"/>
                  <a:gd name="connsiteX1" fmla="*/ 735675 w 5811567"/>
                  <a:gd name="connsiteY1" fmla="*/ 1130928 h 2744469"/>
                  <a:gd name="connsiteX2" fmla="*/ 2513757 w 5811567"/>
                  <a:gd name="connsiteY2" fmla="*/ 269692 h 2744469"/>
                  <a:gd name="connsiteX3" fmla="*/ 3470033 w 5811567"/>
                  <a:gd name="connsiteY3" fmla="*/ 88402 h 2744469"/>
                  <a:gd name="connsiteX4" fmla="*/ 4419178 w 5811567"/>
                  <a:gd name="connsiteY4" fmla="*/ 898206 h 2744469"/>
                  <a:gd name="connsiteX5" fmla="*/ 5701440 w 5811567"/>
                  <a:gd name="connsiteY5" fmla="*/ 2744469 h 2744469"/>
                  <a:gd name="connsiteX6" fmla="*/ 0 w 5811567"/>
                  <a:gd name="connsiteY6" fmla="*/ 1669424 h 2744469"/>
                  <a:gd name="connsiteX0" fmla="*/ 0 w 5937143"/>
                  <a:gd name="connsiteY0" fmla="*/ 1617358 h 2744469"/>
                  <a:gd name="connsiteX1" fmla="*/ 861251 w 5937143"/>
                  <a:gd name="connsiteY1" fmla="*/ 1130928 h 2744469"/>
                  <a:gd name="connsiteX2" fmla="*/ 2639333 w 5937143"/>
                  <a:gd name="connsiteY2" fmla="*/ 269692 h 2744469"/>
                  <a:gd name="connsiteX3" fmla="*/ 3595609 w 5937143"/>
                  <a:gd name="connsiteY3" fmla="*/ 88402 h 2744469"/>
                  <a:gd name="connsiteX4" fmla="*/ 4544754 w 5937143"/>
                  <a:gd name="connsiteY4" fmla="*/ 898206 h 2744469"/>
                  <a:gd name="connsiteX5" fmla="*/ 5827016 w 5937143"/>
                  <a:gd name="connsiteY5" fmla="*/ 2744469 h 2744469"/>
                  <a:gd name="connsiteX6" fmla="*/ 0 w 5937143"/>
                  <a:gd name="connsiteY6" fmla="*/ 1617358 h 2744469"/>
                  <a:gd name="connsiteX0" fmla="*/ 0 w 5937143"/>
                  <a:gd name="connsiteY0" fmla="*/ 1617358 h 2744469"/>
                  <a:gd name="connsiteX1" fmla="*/ 861251 w 5937143"/>
                  <a:gd name="connsiteY1" fmla="*/ 1130928 h 2744469"/>
                  <a:gd name="connsiteX2" fmla="*/ 2639333 w 5937143"/>
                  <a:gd name="connsiteY2" fmla="*/ 269692 h 2744469"/>
                  <a:gd name="connsiteX3" fmla="*/ 3595609 w 5937143"/>
                  <a:gd name="connsiteY3" fmla="*/ 88402 h 2744469"/>
                  <a:gd name="connsiteX4" fmla="*/ 4544754 w 5937143"/>
                  <a:gd name="connsiteY4" fmla="*/ 898206 h 2744469"/>
                  <a:gd name="connsiteX5" fmla="*/ 5827016 w 5937143"/>
                  <a:gd name="connsiteY5" fmla="*/ 2744469 h 2744469"/>
                  <a:gd name="connsiteX6" fmla="*/ 0 w 5937143"/>
                  <a:gd name="connsiteY6" fmla="*/ 1617358 h 2744469"/>
                  <a:gd name="connsiteX0" fmla="*/ 0 w 6363981"/>
                  <a:gd name="connsiteY0" fmla="*/ 1617358 h 2383235"/>
                  <a:gd name="connsiteX1" fmla="*/ 861251 w 6363981"/>
                  <a:gd name="connsiteY1" fmla="*/ 1130928 h 2383235"/>
                  <a:gd name="connsiteX2" fmla="*/ 2639333 w 6363981"/>
                  <a:gd name="connsiteY2" fmla="*/ 269692 h 2383235"/>
                  <a:gd name="connsiteX3" fmla="*/ 3595609 w 6363981"/>
                  <a:gd name="connsiteY3" fmla="*/ 88402 h 2383235"/>
                  <a:gd name="connsiteX4" fmla="*/ 4544754 w 6363981"/>
                  <a:gd name="connsiteY4" fmla="*/ 898206 h 2383235"/>
                  <a:gd name="connsiteX5" fmla="*/ 6276436 w 6363981"/>
                  <a:gd name="connsiteY5" fmla="*/ 2383235 h 2383235"/>
                  <a:gd name="connsiteX6" fmla="*/ 0 w 6363981"/>
                  <a:gd name="connsiteY6" fmla="*/ 1617358 h 2383235"/>
                  <a:gd name="connsiteX0" fmla="*/ 0 w 7031813"/>
                  <a:gd name="connsiteY0" fmla="*/ 1452683 h 2383235"/>
                  <a:gd name="connsiteX1" fmla="*/ 1529083 w 7031813"/>
                  <a:gd name="connsiteY1" fmla="*/ 1130928 h 2383235"/>
                  <a:gd name="connsiteX2" fmla="*/ 3307165 w 7031813"/>
                  <a:gd name="connsiteY2" fmla="*/ 269692 h 2383235"/>
                  <a:gd name="connsiteX3" fmla="*/ 4263441 w 7031813"/>
                  <a:gd name="connsiteY3" fmla="*/ 88402 h 2383235"/>
                  <a:gd name="connsiteX4" fmla="*/ 5212586 w 7031813"/>
                  <a:gd name="connsiteY4" fmla="*/ 898206 h 2383235"/>
                  <a:gd name="connsiteX5" fmla="*/ 6944268 w 7031813"/>
                  <a:gd name="connsiteY5" fmla="*/ 2383235 h 2383235"/>
                  <a:gd name="connsiteX6" fmla="*/ 0 w 7031813"/>
                  <a:gd name="connsiteY6" fmla="*/ 1452683 h 238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1813" h="2383235">
                    <a:moveTo>
                      <a:pt x="0" y="1452683"/>
                    </a:moveTo>
                    <a:cubicBezTo>
                      <a:pt x="538876" y="1273734"/>
                      <a:pt x="1408561" y="1279559"/>
                      <a:pt x="1529083" y="1130928"/>
                    </a:cubicBezTo>
                    <a:lnTo>
                      <a:pt x="3307165" y="269692"/>
                    </a:lnTo>
                    <a:cubicBezTo>
                      <a:pt x="3698816" y="-187791"/>
                      <a:pt x="4249574" y="71473"/>
                      <a:pt x="4263441" y="88402"/>
                    </a:cubicBezTo>
                    <a:cubicBezTo>
                      <a:pt x="4581011" y="193154"/>
                      <a:pt x="4780786" y="445979"/>
                      <a:pt x="5212586" y="898206"/>
                    </a:cubicBezTo>
                    <a:cubicBezTo>
                      <a:pt x="5644386" y="1350433"/>
                      <a:pt x="7446278" y="2101800"/>
                      <a:pt x="6944268" y="2383235"/>
                    </a:cubicBezTo>
                    <a:lnTo>
                      <a:pt x="0" y="1452683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1" name="Háromszög 14"/>
            <p:cNvSpPr/>
            <p:nvPr/>
          </p:nvSpPr>
          <p:spPr>
            <a:xfrm rot="20511713">
              <a:off x="10913498" y="-3637056"/>
              <a:ext cx="3961342" cy="3633862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03271 w 5144033"/>
                <a:gd name="connsiteY0" fmla="*/ 2958056 h 2958056"/>
                <a:gd name="connsiteX1" fmla="*/ 68141 w 5144033"/>
                <a:gd name="connsiteY1" fmla="*/ 1245034 h 2958056"/>
                <a:gd name="connsiteX2" fmla="*/ 1846223 w 5144033"/>
                <a:gd name="connsiteY2" fmla="*/ 383798 h 2958056"/>
                <a:gd name="connsiteX3" fmla="*/ 2458872 w 5144033"/>
                <a:gd name="connsiteY3" fmla="*/ 66382 h 2958056"/>
                <a:gd name="connsiteX4" fmla="*/ 3751644 w 5144033"/>
                <a:gd name="connsiteY4" fmla="*/ 1012312 h 2958056"/>
                <a:gd name="connsiteX5" fmla="*/ 5033906 w 5144033"/>
                <a:gd name="connsiteY5" fmla="*/ 2858575 h 2958056"/>
                <a:gd name="connsiteX6" fmla="*/ 303271 w 5144033"/>
                <a:gd name="connsiteY6" fmla="*/ 2958056 h 2958056"/>
                <a:gd name="connsiteX0" fmla="*/ 0 w 5811567"/>
                <a:gd name="connsiteY0" fmla="*/ 1783530 h 2858575"/>
                <a:gd name="connsiteX1" fmla="*/ 735675 w 5811567"/>
                <a:gd name="connsiteY1" fmla="*/ 1245034 h 2858575"/>
                <a:gd name="connsiteX2" fmla="*/ 2513757 w 5811567"/>
                <a:gd name="connsiteY2" fmla="*/ 383798 h 2858575"/>
                <a:gd name="connsiteX3" fmla="*/ 3126406 w 5811567"/>
                <a:gd name="connsiteY3" fmla="*/ 66382 h 2858575"/>
                <a:gd name="connsiteX4" fmla="*/ 4419178 w 5811567"/>
                <a:gd name="connsiteY4" fmla="*/ 1012312 h 2858575"/>
                <a:gd name="connsiteX5" fmla="*/ 5701440 w 5811567"/>
                <a:gd name="connsiteY5" fmla="*/ 2858575 h 2858575"/>
                <a:gd name="connsiteX6" fmla="*/ 0 w 5811567"/>
                <a:gd name="connsiteY6" fmla="*/ 1783530 h 285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1567" h="2858575">
                  <a:moveTo>
                    <a:pt x="0" y="1783530"/>
                  </a:moveTo>
                  <a:cubicBezTo>
                    <a:pt x="10296" y="1404467"/>
                    <a:pt x="491967" y="1624097"/>
                    <a:pt x="735675" y="1245034"/>
                  </a:cubicBezTo>
                  <a:lnTo>
                    <a:pt x="2513757" y="383798"/>
                  </a:lnTo>
                  <a:cubicBezTo>
                    <a:pt x="2905408" y="-73685"/>
                    <a:pt x="2808836" y="-38370"/>
                    <a:pt x="3126406" y="66382"/>
                  </a:cubicBezTo>
                  <a:cubicBezTo>
                    <a:pt x="3443976" y="171134"/>
                    <a:pt x="3987378" y="560085"/>
                    <a:pt x="4419178" y="1012312"/>
                  </a:cubicBezTo>
                  <a:cubicBezTo>
                    <a:pt x="4850978" y="1464539"/>
                    <a:pt x="6203450" y="2577140"/>
                    <a:pt x="5701440" y="2858575"/>
                  </a:cubicBezTo>
                  <a:lnTo>
                    <a:pt x="0" y="1783530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58" name="Csoportba foglalás 2057"/>
          <p:cNvGrpSpPr/>
          <p:nvPr/>
        </p:nvGrpSpPr>
        <p:grpSpPr>
          <a:xfrm>
            <a:off x="1586706" y="3569004"/>
            <a:ext cx="10605294" cy="2501859"/>
            <a:chOff x="2214358" y="6604378"/>
            <a:chExt cx="10605294" cy="2501859"/>
          </a:xfrm>
        </p:grpSpPr>
        <p:sp>
          <p:nvSpPr>
            <p:cNvPr id="19" name="Háromszög 10"/>
            <p:cNvSpPr/>
            <p:nvPr/>
          </p:nvSpPr>
          <p:spPr>
            <a:xfrm>
              <a:off x="2214358" y="6604378"/>
              <a:ext cx="10605294" cy="2501859"/>
            </a:xfrm>
            <a:custGeom>
              <a:avLst/>
              <a:gdLst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12239296"/>
                <a:gd name="connsiteY0" fmla="*/ 1828800 h 1844566"/>
                <a:gd name="connsiteX1" fmla="*/ 12239296 w 12239296"/>
                <a:gd name="connsiteY1" fmla="*/ 0 h 1844566"/>
                <a:gd name="connsiteX2" fmla="*/ 12239296 w 12239296"/>
                <a:gd name="connsiteY2" fmla="*/ 1844566 h 1844566"/>
                <a:gd name="connsiteX3" fmla="*/ 0 w 12239296"/>
                <a:gd name="connsiteY3" fmla="*/ 1828800 h 1844566"/>
                <a:gd name="connsiteX0" fmla="*/ 42527 w 12281823"/>
                <a:gd name="connsiteY0" fmla="*/ 2014436 h 2030202"/>
                <a:gd name="connsiteX1" fmla="*/ 8303657 w 12281823"/>
                <a:gd name="connsiteY1" fmla="*/ 248698 h 2030202"/>
                <a:gd name="connsiteX2" fmla="*/ 12281823 w 12281823"/>
                <a:gd name="connsiteY2" fmla="*/ 185636 h 2030202"/>
                <a:gd name="connsiteX3" fmla="*/ 12281823 w 12281823"/>
                <a:gd name="connsiteY3" fmla="*/ 2030202 h 2030202"/>
                <a:gd name="connsiteX4" fmla="*/ 42527 w 12281823"/>
                <a:gd name="connsiteY4" fmla="*/ 2014436 h 2030202"/>
                <a:gd name="connsiteX0" fmla="*/ 203030 w 12442326"/>
                <a:gd name="connsiteY0" fmla="*/ 1954996 h 1970762"/>
                <a:gd name="connsiteX1" fmla="*/ 4979982 w 12442326"/>
                <a:gd name="connsiteY1" fmla="*/ 599161 h 1970762"/>
                <a:gd name="connsiteX2" fmla="*/ 8464160 w 12442326"/>
                <a:gd name="connsiteY2" fmla="*/ 189258 h 1970762"/>
                <a:gd name="connsiteX3" fmla="*/ 12442326 w 12442326"/>
                <a:gd name="connsiteY3" fmla="*/ 126196 h 1970762"/>
                <a:gd name="connsiteX4" fmla="*/ 12442326 w 12442326"/>
                <a:gd name="connsiteY4" fmla="*/ 1970762 h 1970762"/>
                <a:gd name="connsiteX5" fmla="*/ 203030 w 12442326"/>
                <a:gd name="connsiteY5" fmla="*/ 1954996 h 1970762"/>
                <a:gd name="connsiteX0" fmla="*/ 203030 w 12442326"/>
                <a:gd name="connsiteY0" fmla="*/ 2032521 h 2048287"/>
                <a:gd name="connsiteX1" fmla="*/ 4979982 w 12442326"/>
                <a:gd name="connsiteY1" fmla="*/ 676686 h 2048287"/>
                <a:gd name="connsiteX2" fmla="*/ 8464160 w 12442326"/>
                <a:gd name="connsiteY2" fmla="*/ 77596 h 2048287"/>
                <a:gd name="connsiteX3" fmla="*/ 12442326 w 12442326"/>
                <a:gd name="connsiteY3" fmla="*/ 203721 h 2048287"/>
                <a:gd name="connsiteX4" fmla="*/ 12442326 w 12442326"/>
                <a:gd name="connsiteY4" fmla="*/ 2048287 h 2048287"/>
                <a:gd name="connsiteX5" fmla="*/ 203030 w 12442326"/>
                <a:gd name="connsiteY5" fmla="*/ 2032521 h 2048287"/>
                <a:gd name="connsiteX0" fmla="*/ 205354 w 12444650"/>
                <a:gd name="connsiteY0" fmla="*/ 2032521 h 2048287"/>
                <a:gd name="connsiteX1" fmla="*/ 4919244 w 12444650"/>
                <a:gd name="connsiteY1" fmla="*/ 582092 h 2048287"/>
                <a:gd name="connsiteX2" fmla="*/ 8466484 w 12444650"/>
                <a:gd name="connsiteY2" fmla="*/ 77596 h 2048287"/>
                <a:gd name="connsiteX3" fmla="*/ 12444650 w 12444650"/>
                <a:gd name="connsiteY3" fmla="*/ 203721 h 2048287"/>
                <a:gd name="connsiteX4" fmla="*/ 12444650 w 12444650"/>
                <a:gd name="connsiteY4" fmla="*/ 2048287 h 2048287"/>
                <a:gd name="connsiteX5" fmla="*/ 205354 w 12444650"/>
                <a:gd name="connsiteY5" fmla="*/ 2032521 h 2048287"/>
                <a:gd name="connsiteX0" fmla="*/ 205354 w 12444650"/>
                <a:gd name="connsiteY0" fmla="*/ 2522963 h 2538729"/>
                <a:gd name="connsiteX1" fmla="*/ 4919244 w 12444650"/>
                <a:gd name="connsiteY1" fmla="*/ 1072534 h 2538729"/>
                <a:gd name="connsiteX2" fmla="*/ 8466484 w 12444650"/>
                <a:gd name="connsiteY2" fmla="*/ 568038 h 2538729"/>
                <a:gd name="connsiteX3" fmla="*/ 12428885 w 12444650"/>
                <a:gd name="connsiteY3" fmla="*/ 63543 h 2538729"/>
                <a:gd name="connsiteX4" fmla="*/ 12444650 w 12444650"/>
                <a:gd name="connsiteY4" fmla="*/ 2538729 h 2538729"/>
                <a:gd name="connsiteX5" fmla="*/ 205354 w 12444650"/>
                <a:gd name="connsiteY5" fmla="*/ 2522963 h 2538729"/>
                <a:gd name="connsiteX0" fmla="*/ 231745 w 12471041"/>
                <a:gd name="connsiteY0" fmla="*/ 2503050 h 2518816"/>
                <a:gd name="connsiteX1" fmla="*/ 4945635 w 12471041"/>
                <a:gd name="connsiteY1" fmla="*/ 1052621 h 2518816"/>
                <a:gd name="connsiteX2" fmla="*/ 12455276 w 12471041"/>
                <a:gd name="connsiteY2" fmla="*/ 43630 h 2518816"/>
                <a:gd name="connsiteX3" fmla="*/ 12471041 w 12471041"/>
                <a:gd name="connsiteY3" fmla="*/ 2518816 h 2518816"/>
                <a:gd name="connsiteX4" fmla="*/ 231745 w 12471041"/>
                <a:gd name="connsiteY4" fmla="*/ 2503050 h 2518816"/>
                <a:gd name="connsiteX0" fmla="*/ 247517 w 12486813"/>
                <a:gd name="connsiteY0" fmla="*/ 2505106 h 2520872"/>
                <a:gd name="connsiteX1" fmla="*/ 4646097 w 12486813"/>
                <a:gd name="connsiteY1" fmla="*/ 1007380 h 2520872"/>
                <a:gd name="connsiteX2" fmla="*/ 12471048 w 12486813"/>
                <a:gd name="connsiteY2" fmla="*/ 45686 h 2520872"/>
                <a:gd name="connsiteX3" fmla="*/ 12486813 w 12486813"/>
                <a:gd name="connsiteY3" fmla="*/ 2520872 h 2520872"/>
                <a:gd name="connsiteX4" fmla="*/ 247517 w 12486813"/>
                <a:gd name="connsiteY4" fmla="*/ 2505106 h 2520872"/>
                <a:gd name="connsiteX0" fmla="*/ 386612 w 12625908"/>
                <a:gd name="connsiteY0" fmla="*/ 2537310 h 2553076"/>
                <a:gd name="connsiteX1" fmla="*/ 3082517 w 12625908"/>
                <a:gd name="connsiteY1" fmla="*/ 615877 h 2553076"/>
                <a:gd name="connsiteX2" fmla="*/ 12610143 w 12625908"/>
                <a:gd name="connsiteY2" fmla="*/ 77890 h 2553076"/>
                <a:gd name="connsiteX3" fmla="*/ 12625908 w 12625908"/>
                <a:gd name="connsiteY3" fmla="*/ 2553076 h 2553076"/>
                <a:gd name="connsiteX4" fmla="*/ 386612 w 12625908"/>
                <a:gd name="connsiteY4" fmla="*/ 2537310 h 255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5908" h="2553076">
                  <a:moveTo>
                    <a:pt x="386612" y="2537310"/>
                  </a:moveTo>
                  <a:cubicBezTo>
                    <a:pt x="-833464" y="2329730"/>
                    <a:pt x="1045262" y="1025780"/>
                    <a:pt x="3082517" y="615877"/>
                  </a:cubicBezTo>
                  <a:cubicBezTo>
                    <a:pt x="5119772" y="205974"/>
                    <a:pt x="11355909" y="-166476"/>
                    <a:pt x="12610143" y="77890"/>
                  </a:cubicBezTo>
                  <a:lnTo>
                    <a:pt x="12625908" y="2553076"/>
                  </a:lnTo>
                  <a:lnTo>
                    <a:pt x="386612" y="2537310"/>
                  </a:lnTo>
                  <a:close/>
                </a:path>
              </a:pathLst>
            </a:custGeom>
            <a:gradFill flip="none" rotWithShape="1">
              <a:gsLst>
                <a:gs pos="35000">
                  <a:srgbClr val="A9BD1E"/>
                </a:gs>
                <a:gs pos="81000">
                  <a:srgbClr val="C1D624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Trapezoid 11"/>
            <p:cNvSpPr/>
            <p:nvPr/>
          </p:nvSpPr>
          <p:spPr>
            <a:xfrm>
              <a:off x="5551846" y="6947345"/>
              <a:ext cx="1267580" cy="754352"/>
            </a:xfrm>
            <a:custGeom>
              <a:avLst/>
              <a:gdLst>
                <a:gd name="connsiteX0" fmla="*/ 0 w 2806262"/>
                <a:gd name="connsiteY0" fmla="*/ 1618885 h 1618885"/>
                <a:gd name="connsiteX1" fmla="*/ 404721 w 2806262"/>
                <a:gd name="connsiteY1" fmla="*/ 0 h 1618885"/>
                <a:gd name="connsiteX2" fmla="*/ 2401541 w 2806262"/>
                <a:gd name="connsiteY2" fmla="*/ 0 h 1618885"/>
                <a:gd name="connsiteX3" fmla="*/ 2806262 w 2806262"/>
                <a:gd name="connsiteY3" fmla="*/ 1618885 h 1618885"/>
                <a:gd name="connsiteX4" fmla="*/ 0 w 2806262"/>
                <a:gd name="connsiteY4" fmla="*/ 1618885 h 1618885"/>
                <a:gd name="connsiteX0" fmla="*/ 1818217 w 4624479"/>
                <a:gd name="connsiteY0" fmla="*/ 1965726 h 1965726"/>
                <a:gd name="connsiteX1" fmla="*/ 0 w 4624479"/>
                <a:gd name="connsiteY1" fmla="*/ 0 h 1965726"/>
                <a:gd name="connsiteX2" fmla="*/ 4219758 w 4624479"/>
                <a:gd name="connsiteY2" fmla="*/ 346841 h 1965726"/>
                <a:gd name="connsiteX3" fmla="*/ 4624479 w 4624479"/>
                <a:gd name="connsiteY3" fmla="*/ 1965726 h 1965726"/>
                <a:gd name="connsiteX4" fmla="*/ 1818217 w 4624479"/>
                <a:gd name="connsiteY4" fmla="*/ 1965726 h 1965726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972236 w 4778498"/>
                <a:gd name="connsiteY0" fmla="*/ 2202209 h 2202209"/>
                <a:gd name="connsiteX1" fmla="*/ 0 w 4778498"/>
                <a:gd name="connsiteY1" fmla="*/ 332975 h 2202209"/>
                <a:gd name="connsiteX2" fmla="*/ 1504453 w 4778498"/>
                <a:gd name="connsiteY2" fmla="*/ 0 h 2202209"/>
                <a:gd name="connsiteX3" fmla="*/ 4778498 w 4778498"/>
                <a:gd name="connsiteY3" fmla="*/ 2202209 h 2202209"/>
                <a:gd name="connsiteX4" fmla="*/ 1972236 w 4778498"/>
                <a:gd name="connsiteY4" fmla="*/ 2202209 h 2202209"/>
                <a:gd name="connsiteX0" fmla="*/ 1972236 w 4778498"/>
                <a:gd name="connsiteY0" fmla="*/ 1922402 h 1922402"/>
                <a:gd name="connsiteX1" fmla="*/ 0 w 4778498"/>
                <a:gd name="connsiteY1" fmla="*/ 53168 h 1922402"/>
                <a:gd name="connsiteX2" fmla="*/ 2439604 w 4778498"/>
                <a:gd name="connsiteY2" fmla="*/ 0 h 1922402"/>
                <a:gd name="connsiteX3" fmla="*/ 4778498 w 4778498"/>
                <a:gd name="connsiteY3" fmla="*/ 1922402 h 1922402"/>
                <a:gd name="connsiteX4" fmla="*/ 1972236 w 4778498"/>
                <a:gd name="connsiteY4" fmla="*/ 1922402 h 1922402"/>
                <a:gd name="connsiteX0" fmla="*/ 938649 w 3744911"/>
                <a:gd name="connsiteY0" fmla="*/ 1922402 h 1922402"/>
                <a:gd name="connsiteX1" fmla="*/ 0 w 3744911"/>
                <a:gd name="connsiteY1" fmla="*/ 104041 h 1922402"/>
                <a:gd name="connsiteX2" fmla="*/ 1406017 w 3744911"/>
                <a:gd name="connsiteY2" fmla="*/ 0 h 1922402"/>
                <a:gd name="connsiteX3" fmla="*/ 3744911 w 3744911"/>
                <a:gd name="connsiteY3" fmla="*/ 1922402 h 1922402"/>
                <a:gd name="connsiteX4" fmla="*/ 938649 w 3744911"/>
                <a:gd name="connsiteY4" fmla="*/ 1922402 h 1922402"/>
                <a:gd name="connsiteX0" fmla="*/ 26977 w 4260577"/>
                <a:gd name="connsiteY0" fmla="*/ 1540848 h 1922402"/>
                <a:gd name="connsiteX1" fmla="*/ 515666 w 4260577"/>
                <a:gd name="connsiteY1" fmla="*/ 104041 h 1922402"/>
                <a:gd name="connsiteX2" fmla="*/ 1921683 w 4260577"/>
                <a:gd name="connsiteY2" fmla="*/ 0 h 1922402"/>
                <a:gd name="connsiteX3" fmla="*/ 4260577 w 4260577"/>
                <a:gd name="connsiteY3" fmla="*/ 1922402 h 1922402"/>
                <a:gd name="connsiteX4" fmla="*/ 26977 w 4260577"/>
                <a:gd name="connsiteY4" fmla="*/ 1540848 h 1922402"/>
                <a:gd name="connsiteX0" fmla="*/ 0 w 4233600"/>
                <a:gd name="connsiteY0" fmla="*/ 1540848 h 1922402"/>
                <a:gd name="connsiteX1" fmla="*/ 488689 w 4233600"/>
                <a:gd name="connsiteY1" fmla="*/ 104041 h 1922402"/>
                <a:gd name="connsiteX2" fmla="*/ 1894706 w 4233600"/>
                <a:gd name="connsiteY2" fmla="*/ 0 h 1922402"/>
                <a:gd name="connsiteX3" fmla="*/ 4233600 w 4233600"/>
                <a:gd name="connsiteY3" fmla="*/ 1922402 h 1922402"/>
                <a:gd name="connsiteX4" fmla="*/ 0 w 4233600"/>
                <a:gd name="connsiteY4" fmla="*/ 1540848 h 1922402"/>
                <a:gd name="connsiteX0" fmla="*/ 0 w 3790634"/>
                <a:gd name="connsiteY0" fmla="*/ 1540848 h 1744342"/>
                <a:gd name="connsiteX1" fmla="*/ 488689 w 3790634"/>
                <a:gd name="connsiteY1" fmla="*/ 104041 h 1744342"/>
                <a:gd name="connsiteX2" fmla="*/ 1894706 w 3790634"/>
                <a:gd name="connsiteY2" fmla="*/ 0 h 1744342"/>
                <a:gd name="connsiteX3" fmla="*/ 3790634 w 3790634"/>
                <a:gd name="connsiteY3" fmla="*/ 1744342 h 1744342"/>
                <a:gd name="connsiteX4" fmla="*/ 0 w 3790634"/>
                <a:gd name="connsiteY4" fmla="*/ 1540848 h 1744342"/>
                <a:gd name="connsiteX0" fmla="*/ 0 w 4073192"/>
                <a:gd name="connsiteY0" fmla="*/ 1540848 h 1744342"/>
                <a:gd name="connsiteX1" fmla="*/ 488689 w 4073192"/>
                <a:gd name="connsiteY1" fmla="*/ 104041 h 1744342"/>
                <a:gd name="connsiteX2" fmla="*/ 1894706 w 4073192"/>
                <a:gd name="connsiteY2" fmla="*/ 0 h 1744342"/>
                <a:gd name="connsiteX3" fmla="*/ 3790634 w 4073192"/>
                <a:gd name="connsiteY3" fmla="*/ 1744342 h 1744342"/>
                <a:gd name="connsiteX4" fmla="*/ 0 w 4073192"/>
                <a:gd name="connsiteY4" fmla="*/ 1540848 h 1744342"/>
                <a:gd name="connsiteX0" fmla="*/ 0 w 3850992"/>
                <a:gd name="connsiteY0" fmla="*/ 1540848 h 1718906"/>
                <a:gd name="connsiteX1" fmla="*/ 488689 w 3850992"/>
                <a:gd name="connsiteY1" fmla="*/ 104041 h 1718906"/>
                <a:gd name="connsiteX2" fmla="*/ 1894706 w 3850992"/>
                <a:gd name="connsiteY2" fmla="*/ 0 h 1718906"/>
                <a:gd name="connsiteX3" fmla="*/ 3495324 w 3850992"/>
                <a:gd name="connsiteY3" fmla="*/ 1718906 h 1718906"/>
                <a:gd name="connsiteX4" fmla="*/ 0 w 3850992"/>
                <a:gd name="connsiteY4" fmla="*/ 1540848 h 1718906"/>
                <a:gd name="connsiteX0" fmla="*/ 0 w 5001134"/>
                <a:gd name="connsiteY0" fmla="*/ 1437762 h 1615820"/>
                <a:gd name="connsiteX1" fmla="*/ 488689 w 5001134"/>
                <a:gd name="connsiteY1" fmla="*/ 955 h 1615820"/>
                <a:gd name="connsiteX2" fmla="*/ 3989077 w 5001134"/>
                <a:gd name="connsiteY2" fmla="*/ 0 h 1615820"/>
                <a:gd name="connsiteX3" fmla="*/ 3495324 w 5001134"/>
                <a:gd name="connsiteY3" fmla="*/ 1615820 h 1615820"/>
                <a:gd name="connsiteX4" fmla="*/ 0 w 5001134"/>
                <a:gd name="connsiteY4" fmla="*/ 1437762 h 1615820"/>
                <a:gd name="connsiteX0" fmla="*/ 0 w 5001134"/>
                <a:gd name="connsiteY0" fmla="*/ 1437762 h 1615820"/>
                <a:gd name="connsiteX1" fmla="*/ 2483330 w 5001134"/>
                <a:gd name="connsiteY1" fmla="*/ 207129 h 1615820"/>
                <a:gd name="connsiteX2" fmla="*/ 3989077 w 5001134"/>
                <a:gd name="connsiteY2" fmla="*/ 0 h 1615820"/>
                <a:gd name="connsiteX3" fmla="*/ 3495324 w 5001134"/>
                <a:gd name="connsiteY3" fmla="*/ 1615820 h 1615820"/>
                <a:gd name="connsiteX4" fmla="*/ 0 w 5001134"/>
                <a:gd name="connsiteY4" fmla="*/ 1437762 h 1615820"/>
                <a:gd name="connsiteX0" fmla="*/ 0 w 5253606"/>
                <a:gd name="connsiteY0" fmla="*/ 1437762 h 1615820"/>
                <a:gd name="connsiteX1" fmla="*/ 2483330 w 5253606"/>
                <a:gd name="connsiteY1" fmla="*/ 207129 h 1615820"/>
                <a:gd name="connsiteX2" fmla="*/ 3989077 w 5253606"/>
                <a:gd name="connsiteY2" fmla="*/ 0 h 1615820"/>
                <a:gd name="connsiteX3" fmla="*/ 3495324 w 5253606"/>
                <a:gd name="connsiteY3" fmla="*/ 1615820 h 1615820"/>
                <a:gd name="connsiteX4" fmla="*/ 0 w 5253606"/>
                <a:gd name="connsiteY4" fmla="*/ 1437762 h 1615820"/>
                <a:gd name="connsiteX0" fmla="*/ 0 w 5253606"/>
                <a:gd name="connsiteY0" fmla="*/ 1437762 h 1615820"/>
                <a:gd name="connsiteX1" fmla="*/ 2879279 w 5253606"/>
                <a:gd name="connsiteY1" fmla="*/ 90195 h 1615820"/>
                <a:gd name="connsiteX2" fmla="*/ 3989077 w 5253606"/>
                <a:gd name="connsiteY2" fmla="*/ 0 h 1615820"/>
                <a:gd name="connsiteX3" fmla="*/ 3495324 w 5253606"/>
                <a:gd name="connsiteY3" fmla="*/ 1615820 h 1615820"/>
                <a:gd name="connsiteX4" fmla="*/ 0 w 5253606"/>
                <a:gd name="connsiteY4" fmla="*/ 1437762 h 161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606" h="1615820">
                  <a:moveTo>
                    <a:pt x="0" y="1437762"/>
                  </a:moveTo>
                  <a:cubicBezTo>
                    <a:pt x="2317811" y="1098495"/>
                    <a:pt x="4286248" y="552451"/>
                    <a:pt x="2879279" y="90195"/>
                  </a:cubicBezTo>
                  <a:lnTo>
                    <a:pt x="3989077" y="0"/>
                  </a:lnTo>
                  <a:cubicBezTo>
                    <a:pt x="6254839" y="367664"/>
                    <a:pt x="5090877" y="1090992"/>
                    <a:pt x="3495324" y="1615820"/>
                  </a:cubicBezTo>
                  <a:lnTo>
                    <a:pt x="0" y="1437762"/>
                  </a:lnTo>
                  <a:close/>
                </a:path>
              </a:pathLst>
            </a:custGeom>
            <a:solidFill>
              <a:srgbClr val="FCF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6" name="Szövegdoboz 45"/>
          <p:cNvSpPr txBox="1"/>
          <p:nvPr/>
        </p:nvSpPr>
        <p:spPr>
          <a:xfrm>
            <a:off x="4085789" y="3889437"/>
            <a:ext cx="433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 VÖLGYEKEN</a:t>
            </a:r>
            <a:endParaRPr lang="hu-HU" sz="4000" dirty="0">
              <a:solidFill>
                <a:schemeClr val="bg1"/>
              </a:solidFill>
            </a:endParaRPr>
          </a:p>
        </p:txBody>
      </p:sp>
      <p:grpSp>
        <p:nvGrpSpPr>
          <p:cNvPr id="2057" name="Csoportba foglalás 2056"/>
          <p:cNvGrpSpPr/>
          <p:nvPr/>
        </p:nvGrpSpPr>
        <p:grpSpPr>
          <a:xfrm>
            <a:off x="8130" y="4446003"/>
            <a:ext cx="12231889" cy="2506789"/>
            <a:chOff x="414409" y="7407236"/>
            <a:chExt cx="12405243" cy="2506789"/>
          </a:xfrm>
        </p:grpSpPr>
        <p:grpSp>
          <p:nvGrpSpPr>
            <p:cNvPr id="2056" name="Csoportba foglalás 2055"/>
            <p:cNvGrpSpPr/>
            <p:nvPr/>
          </p:nvGrpSpPr>
          <p:grpSpPr>
            <a:xfrm>
              <a:off x="414409" y="7407236"/>
              <a:ext cx="12347966" cy="2506789"/>
              <a:chOff x="8213660" y="11429518"/>
              <a:chExt cx="12347966" cy="2506789"/>
            </a:xfrm>
          </p:grpSpPr>
          <p:sp>
            <p:nvSpPr>
              <p:cNvPr id="39" name="Szabadkézi sokszög 38"/>
              <p:cNvSpPr/>
              <p:nvPr/>
            </p:nvSpPr>
            <p:spPr>
              <a:xfrm>
                <a:off x="8213660" y="11434448"/>
                <a:ext cx="12347966" cy="2501859"/>
              </a:xfrm>
              <a:custGeom>
                <a:avLst/>
                <a:gdLst>
                  <a:gd name="connsiteX0" fmla="*/ 1457931 w 11941224"/>
                  <a:gd name="connsiteY0" fmla="*/ 7 h 2501859"/>
                  <a:gd name="connsiteX1" fmla="*/ 9543391 w 11941224"/>
                  <a:gd name="connsiteY1" fmla="*/ 603522 h 2501859"/>
                  <a:gd name="connsiteX2" fmla="*/ 11880039 w 11941224"/>
                  <a:gd name="connsiteY2" fmla="*/ 1470472 h 2501859"/>
                  <a:gd name="connsiteX3" fmla="*/ 11941224 w 11941224"/>
                  <a:gd name="connsiteY3" fmla="*/ 1508191 h 2501859"/>
                  <a:gd name="connsiteX4" fmla="*/ 11941224 w 11941224"/>
                  <a:gd name="connsiteY4" fmla="*/ 2486785 h 2501859"/>
                  <a:gd name="connsiteX5" fmla="*/ 0 w 11941224"/>
                  <a:gd name="connsiteY5" fmla="*/ 2501859 h 2501859"/>
                  <a:gd name="connsiteX6" fmla="*/ 15765 w 11941224"/>
                  <a:gd name="connsiteY6" fmla="*/ 76328 h 2501859"/>
                  <a:gd name="connsiteX7" fmla="*/ 1457931 w 11941224"/>
                  <a:gd name="connsiteY7" fmla="*/ 7 h 25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41224" h="2501859">
                    <a:moveTo>
                      <a:pt x="1457931" y="7"/>
                    </a:moveTo>
                    <a:cubicBezTo>
                      <a:pt x="3797386" y="-1702"/>
                      <a:pt x="7951786" y="289710"/>
                      <a:pt x="9543391" y="603522"/>
                    </a:cubicBezTo>
                    <a:cubicBezTo>
                      <a:pt x="10434690" y="779257"/>
                      <a:pt x="11295646" y="1122685"/>
                      <a:pt x="11880039" y="1470472"/>
                    </a:cubicBezTo>
                    <a:lnTo>
                      <a:pt x="11941224" y="1508191"/>
                    </a:lnTo>
                    <a:lnTo>
                      <a:pt x="11941224" y="2486785"/>
                    </a:lnTo>
                    <a:lnTo>
                      <a:pt x="0" y="2501859"/>
                    </a:lnTo>
                    <a:lnTo>
                      <a:pt x="15765" y="76328"/>
                    </a:lnTo>
                    <a:cubicBezTo>
                      <a:pt x="290129" y="23945"/>
                      <a:pt x="802884" y="486"/>
                      <a:pt x="1457931" y="7"/>
                    </a:cubicBezTo>
                    <a:close/>
                  </a:path>
                </a:pathLst>
              </a:custGeom>
              <a:gradFill flip="none" rotWithShape="1">
                <a:gsLst>
                  <a:gs pos="96026">
                    <a:srgbClr val="CDE044"/>
                  </a:gs>
                  <a:gs pos="74000">
                    <a:srgbClr val="ADC020"/>
                  </a:gs>
                  <a:gs pos="29000">
                    <a:srgbClr val="66813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Trapezoid 11"/>
              <p:cNvSpPr/>
              <p:nvPr/>
            </p:nvSpPr>
            <p:spPr>
              <a:xfrm>
                <a:off x="10434236" y="11429518"/>
                <a:ext cx="3296141" cy="2255474"/>
              </a:xfrm>
              <a:custGeom>
                <a:avLst/>
                <a:gdLst>
                  <a:gd name="connsiteX0" fmla="*/ 0 w 2806262"/>
                  <a:gd name="connsiteY0" fmla="*/ 1618885 h 1618885"/>
                  <a:gd name="connsiteX1" fmla="*/ 404721 w 2806262"/>
                  <a:gd name="connsiteY1" fmla="*/ 0 h 1618885"/>
                  <a:gd name="connsiteX2" fmla="*/ 2401541 w 2806262"/>
                  <a:gd name="connsiteY2" fmla="*/ 0 h 1618885"/>
                  <a:gd name="connsiteX3" fmla="*/ 2806262 w 2806262"/>
                  <a:gd name="connsiteY3" fmla="*/ 1618885 h 1618885"/>
                  <a:gd name="connsiteX4" fmla="*/ 0 w 2806262"/>
                  <a:gd name="connsiteY4" fmla="*/ 1618885 h 1618885"/>
                  <a:gd name="connsiteX0" fmla="*/ 1818217 w 4624479"/>
                  <a:gd name="connsiteY0" fmla="*/ 1965726 h 1965726"/>
                  <a:gd name="connsiteX1" fmla="*/ 0 w 4624479"/>
                  <a:gd name="connsiteY1" fmla="*/ 0 h 1965726"/>
                  <a:gd name="connsiteX2" fmla="*/ 4219758 w 4624479"/>
                  <a:gd name="connsiteY2" fmla="*/ 346841 h 1965726"/>
                  <a:gd name="connsiteX3" fmla="*/ 4624479 w 4624479"/>
                  <a:gd name="connsiteY3" fmla="*/ 1965726 h 1965726"/>
                  <a:gd name="connsiteX4" fmla="*/ 1818217 w 4624479"/>
                  <a:gd name="connsiteY4" fmla="*/ 1965726 h 1965726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059030 h 2059030"/>
                  <a:gd name="connsiteX1" fmla="*/ 0 w 4624479"/>
                  <a:gd name="connsiteY1" fmla="*/ 93304 h 2059030"/>
                  <a:gd name="connsiteX2" fmla="*/ 2385149 w 4624479"/>
                  <a:gd name="connsiteY2" fmla="*/ 0 h 2059030"/>
                  <a:gd name="connsiteX3" fmla="*/ 4624479 w 4624479"/>
                  <a:gd name="connsiteY3" fmla="*/ 2059030 h 2059030"/>
                  <a:gd name="connsiteX4" fmla="*/ 1818217 w 4624479"/>
                  <a:gd name="connsiteY4" fmla="*/ 2059030 h 2059030"/>
                  <a:gd name="connsiteX0" fmla="*/ 1818217 w 4624479"/>
                  <a:gd name="connsiteY0" fmla="*/ 2059030 h 2059030"/>
                  <a:gd name="connsiteX1" fmla="*/ 0 w 4624479"/>
                  <a:gd name="connsiteY1" fmla="*/ 93304 h 2059030"/>
                  <a:gd name="connsiteX2" fmla="*/ 2385149 w 4624479"/>
                  <a:gd name="connsiteY2" fmla="*/ 0 h 2059030"/>
                  <a:gd name="connsiteX3" fmla="*/ 4624479 w 4624479"/>
                  <a:gd name="connsiteY3" fmla="*/ 2059030 h 2059030"/>
                  <a:gd name="connsiteX4" fmla="*/ 1818217 w 4624479"/>
                  <a:gd name="connsiteY4" fmla="*/ 2059030 h 2059030"/>
                  <a:gd name="connsiteX0" fmla="*/ 1673838 w 4480100"/>
                  <a:gd name="connsiteY0" fmla="*/ 2371398 h 2371398"/>
                  <a:gd name="connsiteX1" fmla="*/ 0 w 4480100"/>
                  <a:gd name="connsiteY1" fmla="*/ 0 h 2371398"/>
                  <a:gd name="connsiteX2" fmla="*/ 2240770 w 4480100"/>
                  <a:gd name="connsiteY2" fmla="*/ 312368 h 2371398"/>
                  <a:gd name="connsiteX3" fmla="*/ 4480100 w 4480100"/>
                  <a:gd name="connsiteY3" fmla="*/ 2371398 h 2371398"/>
                  <a:gd name="connsiteX4" fmla="*/ 1673838 w 4480100"/>
                  <a:gd name="connsiteY4" fmla="*/ 2371398 h 2371398"/>
                  <a:gd name="connsiteX0" fmla="*/ 1785409 w 4591671"/>
                  <a:gd name="connsiteY0" fmla="*/ 2371398 h 2371398"/>
                  <a:gd name="connsiteX1" fmla="*/ 111571 w 4591671"/>
                  <a:gd name="connsiteY1" fmla="*/ 0 h 2371398"/>
                  <a:gd name="connsiteX2" fmla="*/ 2352341 w 4591671"/>
                  <a:gd name="connsiteY2" fmla="*/ 312368 h 2371398"/>
                  <a:gd name="connsiteX3" fmla="*/ 4591671 w 4591671"/>
                  <a:gd name="connsiteY3" fmla="*/ 2371398 h 2371398"/>
                  <a:gd name="connsiteX4" fmla="*/ 1785409 w 4591671"/>
                  <a:gd name="connsiteY4" fmla="*/ 2371398 h 2371398"/>
                  <a:gd name="connsiteX0" fmla="*/ 1808373 w 4590572"/>
                  <a:gd name="connsiteY0" fmla="*/ 2705481 h 2705481"/>
                  <a:gd name="connsiteX1" fmla="*/ 110472 w 4590572"/>
                  <a:gd name="connsiteY1" fmla="*/ 0 h 2705481"/>
                  <a:gd name="connsiteX2" fmla="*/ 2351242 w 4590572"/>
                  <a:gd name="connsiteY2" fmla="*/ 312368 h 2705481"/>
                  <a:gd name="connsiteX3" fmla="*/ 4590572 w 4590572"/>
                  <a:gd name="connsiteY3" fmla="*/ 2371398 h 2705481"/>
                  <a:gd name="connsiteX4" fmla="*/ 1808373 w 4590572"/>
                  <a:gd name="connsiteY4" fmla="*/ 2705481 h 2705481"/>
                  <a:gd name="connsiteX0" fmla="*/ 1808373 w 4590572"/>
                  <a:gd name="connsiteY0" fmla="*/ 2705481 h 2705481"/>
                  <a:gd name="connsiteX1" fmla="*/ 110472 w 4590572"/>
                  <a:gd name="connsiteY1" fmla="*/ 0 h 2705481"/>
                  <a:gd name="connsiteX2" fmla="*/ 1075895 w 4590572"/>
                  <a:gd name="connsiteY2" fmla="*/ 145327 h 2705481"/>
                  <a:gd name="connsiteX3" fmla="*/ 4590572 w 4590572"/>
                  <a:gd name="connsiteY3" fmla="*/ 2371398 h 2705481"/>
                  <a:gd name="connsiteX4" fmla="*/ 1808373 w 4590572"/>
                  <a:gd name="connsiteY4" fmla="*/ 2705481 h 2705481"/>
                  <a:gd name="connsiteX0" fmla="*/ 1479796 w 4261995"/>
                  <a:gd name="connsiteY0" fmla="*/ 2665637 h 2665637"/>
                  <a:gd name="connsiteX1" fmla="*/ 128736 w 4261995"/>
                  <a:gd name="connsiteY1" fmla="*/ 0 h 2665637"/>
                  <a:gd name="connsiteX2" fmla="*/ 747318 w 4261995"/>
                  <a:gd name="connsiteY2" fmla="*/ 105483 h 2665637"/>
                  <a:gd name="connsiteX3" fmla="*/ 4261995 w 4261995"/>
                  <a:gd name="connsiteY3" fmla="*/ 2331554 h 2665637"/>
                  <a:gd name="connsiteX4" fmla="*/ 1479796 w 4261995"/>
                  <a:gd name="connsiteY4" fmla="*/ 2665637 h 2665637"/>
                  <a:gd name="connsiteX0" fmla="*/ 1479796 w 3442188"/>
                  <a:gd name="connsiteY0" fmla="*/ 2665637 h 2665637"/>
                  <a:gd name="connsiteX1" fmla="*/ 128736 w 3442188"/>
                  <a:gd name="connsiteY1" fmla="*/ 0 h 2665637"/>
                  <a:gd name="connsiteX2" fmla="*/ 747318 w 3442188"/>
                  <a:gd name="connsiteY2" fmla="*/ 105483 h 2665637"/>
                  <a:gd name="connsiteX3" fmla="*/ 3442188 w 3442188"/>
                  <a:gd name="connsiteY3" fmla="*/ 2132335 h 2665637"/>
                  <a:gd name="connsiteX4" fmla="*/ 1479796 w 3442188"/>
                  <a:gd name="connsiteY4" fmla="*/ 2665637 h 2665637"/>
                  <a:gd name="connsiteX0" fmla="*/ 1565808 w 3528200"/>
                  <a:gd name="connsiteY0" fmla="*/ 2665637 h 2665637"/>
                  <a:gd name="connsiteX1" fmla="*/ 214748 w 3528200"/>
                  <a:gd name="connsiteY1" fmla="*/ 0 h 2665637"/>
                  <a:gd name="connsiteX2" fmla="*/ 833330 w 3528200"/>
                  <a:gd name="connsiteY2" fmla="*/ 105483 h 2665637"/>
                  <a:gd name="connsiteX3" fmla="*/ 3528200 w 3528200"/>
                  <a:gd name="connsiteY3" fmla="*/ 2132335 h 2665637"/>
                  <a:gd name="connsiteX4" fmla="*/ 1565808 w 3528200"/>
                  <a:gd name="connsiteY4" fmla="*/ 2665637 h 2665637"/>
                  <a:gd name="connsiteX0" fmla="*/ 1565808 w 3528200"/>
                  <a:gd name="connsiteY0" fmla="*/ 2665637 h 2665637"/>
                  <a:gd name="connsiteX1" fmla="*/ 214748 w 3528200"/>
                  <a:gd name="connsiteY1" fmla="*/ 0 h 2665637"/>
                  <a:gd name="connsiteX2" fmla="*/ 1085578 w 3528200"/>
                  <a:gd name="connsiteY2" fmla="*/ 105482 h 2665637"/>
                  <a:gd name="connsiteX3" fmla="*/ 3528200 w 3528200"/>
                  <a:gd name="connsiteY3" fmla="*/ 2132335 h 2665637"/>
                  <a:gd name="connsiteX4" fmla="*/ 1565808 w 3528200"/>
                  <a:gd name="connsiteY4" fmla="*/ 2665637 h 2665637"/>
                  <a:gd name="connsiteX0" fmla="*/ 1565808 w 3023703"/>
                  <a:gd name="connsiteY0" fmla="*/ 2665637 h 2665637"/>
                  <a:gd name="connsiteX1" fmla="*/ 214748 w 3023703"/>
                  <a:gd name="connsiteY1" fmla="*/ 0 h 2665637"/>
                  <a:gd name="connsiteX2" fmla="*/ 1085578 w 3023703"/>
                  <a:gd name="connsiteY2" fmla="*/ 105482 h 2665637"/>
                  <a:gd name="connsiteX3" fmla="*/ 3023703 w 3023703"/>
                  <a:gd name="connsiteY3" fmla="*/ 2132335 h 2665637"/>
                  <a:gd name="connsiteX4" fmla="*/ 1565808 w 3023703"/>
                  <a:gd name="connsiteY4" fmla="*/ 2665637 h 2665637"/>
                  <a:gd name="connsiteX0" fmla="*/ 1565808 w 3023703"/>
                  <a:gd name="connsiteY0" fmla="*/ 2665637 h 2665637"/>
                  <a:gd name="connsiteX1" fmla="*/ 214748 w 3023703"/>
                  <a:gd name="connsiteY1" fmla="*/ 0 h 2665637"/>
                  <a:gd name="connsiteX2" fmla="*/ 1085578 w 3023703"/>
                  <a:gd name="connsiteY2" fmla="*/ 105482 h 2665637"/>
                  <a:gd name="connsiteX3" fmla="*/ 3023703 w 3023703"/>
                  <a:gd name="connsiteY3" fmla="*/ 2132335 h 2665637"/>
                  <a:gd name="connsiteX4" fmla="*/ 1565808 w 3023703"/>
                  <a:gd name="connsiteY4" fmla="*/ 2665637 h 2665637"/>
                  <a:gd name="connsiteX0" fmla="*/ 1565808 w 3275952"/>
                  <a:gd name="connsiteY0" fmla="*/ 2665637 h 2665637"/>
                  <a:gd name="connsiteX1" fmla="*/ 214748 w 3275952"/>
                  <a:gd name="connsiteY1" fmla="*/ 0 h 2665637"/>
                  <a:gd name="connsiteX2" fmla="*/ 1085578 w 3275952"/>
                  <a:gd name="connsiteY2" fmla="*/ 105482 h 2665637"/>
                  <a:gd name="connsiteX3" fmla="*/ 3275952 w 3275952"/>
                  <a:gd name="connsiteY3" fmla="*/ 2092491 h 2665637"/>
                  <a:gd name="connsiteX4" fmla="*/ 1565808 w 3275952"/>
                  <a:gd name="connsiteY4" fmla="*/ 2665637 h 2665637"/>
                  <a:gd name="connsiteX0" fmla="*/ 1585997 w 3296141"/>
                  <a:gd name="connsiteY0" fmla="*/ 2597263 h 2597263"/>
                  <a:gd name="connsiteX1" fmla="*/ 211186 w 3296141"/>
                  <a:gd name="connsiteY1" fmla="*/ 0 h 2597263"/>
                  <a:gd name="connsiteX2" fmla="*/ 1105767 w 3296141"/>
                  <a:gd name="connsiteY2" fmla="*/ 37108 h 2597263"/>
                  <a:gd name="connsiteX3" fmla="*/ 3296141 w 3296141"/>
                  <a:gd name="connsiteY3" fmla="*/ 2024117 h 2597263"/>
                  <a:gd name="connsiteX4" fmla="*/ 1585997 w 3296141"/>
                  <a:gd name="connsiteY4" fmla="*/ 2597263 h 2597263"/>
                  <a:gd name="connsiteX0" fmla="*/ 1585997 w 3296141"/>
                  <a:gd name="connsiteY0" fmla="*/ 2597263 h 2597263"/>
                  <a:gd name="connsiteX1" fmla="*/ 211186 w 3296141"/>
                  <a:gd name="connsiteY1" fmla="*/ 0 h 2597263"/>
                  <a:gd name="connsiteX2" fmla="*/ 1117643 w 3296141"/>
                  <a:gd name="connsiteY2" fmla="*/ 64458 h 2597263"/>
                  <a:gd name="connsiteX3" fmla="*/ 3296141 w 3296141"/>
                  <a:gd name="connsiteY3" fmla="*/ 2024117 h 2597263"/>
                  <a:gd name="connsiteX4" fmla="*/ 1585997 w 3296141"/>
                  <a:gd name="connsiteY4" fmla="*/ 2597263 h 259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6141" h="2597263">
                    <a:moveTo>
                      <a:pt x="1585997" y="2597263"/>
                    </a:moveTo>
                    <a:cubicBezTo>
                      <a:pt x="349304" y="2318103"/>
                      <a:pt x="-385900" y="1562039"/>
                      <a:pt x="211186" y="0"/>
                    </a:cubicBezTo>
                    <a:lnTo>
                      <a:pt x="1117643" y="64458"/>
                    </a:lnTo>
                    <a:cubicBezTo>
                      <a:pt x="662311" y="1293273"/>
                      <a:pt x="2299385" y="1881112"/>
                      <a:pt x="3296141" y="2024117"/>
                    </a:cubicBezTo>
                    <a:lnTo>
                      <a:pt x="1585997" y="2597263"/>
                    </a:lnTo>
                    <a:close/>
                  </a:path>
                </a:pathLst>
              </a:custGeom>
              <a:solidFill>
                <a:srgbClr val="FCF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055" name="Csoportba foglalás 2054"/>
            <p:cNvGrpSpPr/>
            <p:nvPr/>
          </p:nvGrpSpPr>
          <p:grpSpPr>
            <a:xfrm>
              <a:off x="523573" y="8019311"/>
              <a:ext cx="12296079" cy="1849726"/>
              <a:chOff x="763025" y="7105088"/>
              <a:chExt cx="12296079" cy="1849726"/>
            </a:xfrm>
          </p:grpSpPr>
          <p:sp>
            <p:nvSpPr>
              <p:cNvPr id="42" name="Szabadkézi sokszög 41"/>
              <p:cNvSpPr/>
              <p:nvPr/>
            </p:nvSpPr>
            <p:spPr>
              <a:xfrm>
                <a:off x="763025" y="7105088"/>
                <a:ext cx="12296079" cy="1844796"/>
              </a:xfrm>
              <a:custGeom>
                <a:avLst/>
                <a:gdLst>
                  <a:gd name="connsiteX0" fmla="*/ 11934793 w 12578169"/>
                  <a:gd name="connsiteY0" fmla="*/ 27 h 1844796"/>
                  <a:gd name="connsiteX1" fmla="*/ 12562032 w 12578169"/>
                  <a:gd name="connsiteY1" fmla="*/ 33434 h 1844796"/>
                  <a:gd name="connsiteX2" fmla="*/ 12578169 w 12578169"/>
                  <a:gd name="connsiteY2" fmla="*/ 1844796 h 1844796"/>
                  <a:gd name="connsiteX3" fmla="*/ 49902 w 12578169"/>
                  <a:gd name="connsiteY3" fmla="*/ 1833258 h 1844796"/>
                  <a:gd name="connsiteX4" fmla="*/ 0 w 12578169"/>
                  <a:gd name="connsiteY4" fmla="*/ 1825663 h 1844796"/>
                  <a:gd name="connsiteX5" fmla="*/ 0 w 12578169"/>
                  <a:gd name="connsiteY5" fmla="*/ 1613927 h 1844796"/>
                  <a:gd name="connsiteX6" fmla="*/ 17966 w 12578169"/>
                  <a:gd name="connsiteY6" fmla="*/ 1606879 h 1844796"/>
                  <a:gd name="connsiteX7" fmla="*/ 4552333 w 12578169"/>
                  <a:gd name="connsiteY7" fmla="*/ 737210 h 1844796"/>
                  <a:gd name="connsiteX8" fmla="*/ 11934793 w 12578169"/>
                  <a:gd name="connsiteY8" fmla="*/ 27 h 184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78169" h="1844796">
                    <a:moveTo>
                      <a:pt x="11934793" y="27"/>
                    </a:moveTo>
                    <a:cubicBezTo>
                      <a:pt x="12188623" y="625"/>
                      <a:pt x="12401551" y="11080"/>
                      <a:pt x="12562032" y="33434"/>
                    </a:cubicBezTo>
                    <a:lnTo>
                      <a:pt x="12578169" y="1844796"/>
                    </a:lnTo>
                    <a:lnTo>
                      <a:pt x="49902" y="1833258"/>
                    </a:lnTo>
                    <a:lnTo>
                      <a:pt x="0" y="1825663"/>
                    </a:lnTo>
                    <a:lnTo>
                      <a:pt x="0" y="1613927"/>
                    </a:lnTo>
                    <a:lnTo>
                      <a:pt x="17966" y="1606879"/>
                    </a:lnTo>
                    <a:cubicBezTo>
                      <a:pt x="738093" y="1346231"/>
                      <a:pt x="3053484" y="952814"/>
                      <a:pt x="4552333" y="737210"/>
                    </a:cubicBezTo>
                    <a:cubicBezTo>
                      <a:pt x="6377019" y="474736"/>
                      <a:pt x="10157985" y="-4154"/>
                      <a:pt x="11934793" y="27"/>
                    </a:cubicBezTo>
                    <a:close/>
                  </a:path>
                </a:pathLst>
              </a:custGeom>
              <a:gradFill flip="none" rotWithShape="1">
                <a:gsLst>
                  <a:gs pos="96026">
                    <a:srgbClr val="CDE044"/>
                  </a:gs>
                  <a:gs pos="74000">
                    <a:srgbClr val="ADC020"/>
                  </a:gs>
                  <a:gs pos="29000">
                    <a:srgbClr val="66813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5531519" y="7563267"/>
                <a:ext cx="4891318" cy="1391547"/>
              </a:xfrm>
              <a:custGeom>
                <a:avLst/>
                <a:gdLst>
                  <a:gd name="connsiteX0" fmla="*/ 0 w 2806262"/>
                  <a:gd name="connsiteY0" fmla="*/ 1618885 h 1618885"/>
                  <a:gd name="connsiteX1" fmla="*/ 404721 w 2806262"/>
                  <a:gd name="connsiteY1" fmla="*/ 0 h 1618885"/>
                  <a:gd name="connsiteX2" fmla="*/ 2401541 w 2806262"/>
                  <a:gd name="connsiteY2" fmla="*/ 0 h 1618885"/>
                  <a:gd name="connsiteX3" fmla="*/ 2806262 w 2806262"/>
                  <a:gd name="connsiteY3" fmla="*/ 1618885 h 1618885"/>
                  <a:gd name="connsiteX4" fmla="*/ 0 w 2806262"/>
                  <a:gd name="connsiteY4" fmla="*/ 1618885 h 1618885"/>
                  <a:gd name="connsiteX0" fmla="*/ 1818217 w 4624479"/>
                  <a:gd name="connsiteY0" fmla="*/ 1965726 h 1965726"/>
                  <a:gd name="connsiteX1" fmla="*/ 0 w 4624479"/>
                  <a:gd name="connsiteY1" fmla="*/ 0 h 1965726"/>
                  <a:gd name="connsiteX2" fmla="*/ 4219758 w 4624479"/>
                  <a:gd name="connsiteY2" fmla="*/ 346841 h 1965726"/>
                  <a:gd name="connsiteX3" fmla="*/ 4624479 w 4624479"/>
                  <a:gd name="connsiteY3" fmla="*/ 1965726 h 1965726"/>
                  <a:gd name="connsiteX4" fmla="*/ 1818217 w 4624479"/>
                  <a:gd name="connsiteY4" fmla="*/ 1965726 h 1965726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972236 w 4778498"/>
                  <a:gd name="connsiteY0" fmla="*/ 2202209 h 2202209"/>
                  <a:gd name="connsiteX1" fmla="*/ 0 w 4778498"/>
                  <a:gd name="connsiteY1" fmla="*/ 332975 h 2202209"/>
                  <a:gd name="connsiteX2" fmla="*/ 1504453 w 4778498"/>
                  <a:gd name="connsiteY2" fmla="*/ 0 h 2202209"/>
                  <a:gd name="connsiteX3" fmla="*/ 4778498 w 4778498"/>
                  <a:gd name="connsiteY3" fmla="*/ 2202209 h 2202209"/>
                  <a:gd name="connsiteX4" fmla="*/ 1972236 w 4778498"/>
                  <a:gd name="connsiteY4" fmla="*/ 2202209 h 220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8498" h="2202209">
                    <a:moveTo>
                      <a:pt x="1972236" y="2202209"/>
                    </a:moveTo>
                    <a:cubicBezTo>
                      <a:pt x="1681474" y="1405078"/>
                      <a:pt x="1406969" y="795231"/>
                      <a:pt x="0" y="332975"/>
                    </a:cubicBezTo>
                    <a:lnTo>
                      <a:pt x="1504453" y="0"/>
                    </a:lnTo>
                    <a:cubicBezTo>
                      <a:pt x="3770215" y="367664"/>
                      <a:pt x="4097053" y="1342015"/>
                      <a:pt x="4778498" y="2202209"/>
                    </a:cubicBezTo>
                    <a:lnTo>
                      <a:pt x="1972236" y="2202209"/>
                    </a:lnTo>
                    <a:close/>
                  </a:path>
                </a:pathLst>
              </a:custGeom>
              <a:solidFill>
                <a:srgbClr val="FCF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2059" name="Ellipszis 2058"/>
          <p:cNvSpPr/>
          <p:nvPr/>
        </p:nvSpPr>
        <p:spPr>
          <a:xfrm>
            <a:off x="10955227" y="160611"/>
            <a:ext cx="914400" cy="914400"/>
          </a:xfrm>
          <a:prstGeom prst="ellipse">
            <a:avLst/>
          </a:prstGeom>
          <a:gradFill flip="none" rotWithShape="1">
            <a:gsLst>
              <a:gs pos="3182">
                <a:srgbClr val="FFFF00"/>
              </a:gs>
              <a:gs pos="37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420338" y="5917036"/>
            <a:ext cx="735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ISTEN MINDENHOL OTT VAN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4033469" y="922596"/>
            <a:ext cx="433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 HEGYEKEN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51" name="Szabadkézi sokszög 50"/>
          <p:cNvSpPr/>
          <p:nvPr/>
        </p:nvSpPr>
        <p:spPr>
          <a:xfrm rot="19893551">
            <a:off x="9621288" y="1197400"/>
            <a:ext cx="185203" cy="875371"/>
          </a:xfrm>
          <a:custGeom>
            <a:avLst/>
            <a:gdLst>
              <a:gd name="connsiteX0" fmla="*/ 220566 w 612400"/>
              <a:gd name="connsiteY0" fmla="*/ 0 h 719385"/>
              <a:gd name="connsiteX1" fmla="*/ 312804 w 612400"/>
              <a:gd name="connsiteY1" fmla="*/ 92087 h 719385"/>
              <a:gd name="connsiteX2" fmla="*/ 369771 w 612400"/>
              <a:gd name="connsiteY2" fmla="*/ 206146 h 719385"/>
              <a:gd name="connsiteX3" fmla="*/ 374451 w 612400"/>
              <a:gd name="connsiteY3" fmla="*/ 214328 h 719385"/>
              <a:gd name="connsiteX4" fmla="*/ 379157 w 612400"/>
              <a:gd name="connsiteY4" fmla="*/ 180836 h 719385"/>
              <a:gd name="connsiteX5" fmla="*/ 456723 w 612400"/>
              <a:gd name="connsiteY5" fmla="*/ 223608 h 719385"/>
              <a:gd name="connsiteX6" fmla="*/ 498524 w 612400"/>
              <a:gd name="connsiteY6" fmla="*/ 279714 h 719385"/>
              <a:gd name="connsiteX7" fmla="*/ 582123 w 612400"/>
              <a:gd name="connsiteY7" fmla="*/ 360895 h 719385"/>
              <a:gd name="connsiteX8" fmla="*/ 612400 w 612400"/>
              <a:gd name="connsiteY8" fmla="*/ 439340 h 719385"/>
              <a:gd name="connsiteX9" fmla="*/ 501349 w 612400"/>
              <a:gd name="connsiteY9" fmla="*/ 443645 h 719385"/>
              <a:gd name="connsiteX10" fmla="*/ 500283 w 612400"/>
              <a:gd name="connsiteY10" fmla="*/ 444094 h 719385"/>
              <a:gd name="connsiteX11" fmla="*/ 514923 w 612400"/>
              <a:gd name="connsiteY11" fmla="*/ 458462 h 719385"/>
              <a:gd name="connsiteX12" fmla="*/ 563737 w 612400"/>
              <a:gd name="connsiteY12" fmla="*/ 528121 h 719385"/>
              <a:gd name="connsiteX13" fmla="*/ 520591 w 612400"/>
              <a:gd name="connsiteY13" fmla="*/ 554129 h 719385"/>
              <a:gd name="connsiteX14" fmla="*/ 453423 w 612400"/>
              <a:gd name="connsiteY14" fmla="*/ 521962 h 719385"/>
              <a:gd name="connsiteX15" fmla="*/ 472645 w 612400"/>
              <a:gd name="connsiteY15" fmla="*/ 565382 h 719385"/>
              <a:gd name="connsiteX16" fmla="*/ 479918 w 612400"/>
              <a:gd name="connsiteY16" fmla="*/ 621656 h 719385"/>
              <a:gd name="connsiteX17" fmla="*/ 421211 w 612400"/>
              <a:gd name="connsiteY17" fmla="*/ 646441 h 719385"/>
              <a:gd name="connsiteX18" fmla="*/ 436349 w 612400"/>
              <a:gd name="connsiteY18" fmla="*/ 719385 h 719385"/>
              <a:gd name="connsiteX19" fmla="*/ 329961 w 612400"/>
              <a:gd name="connsiteY19" fmla="*/ 644090 h 719385"/>
              <a:gd name="connsiteX20" fmla="*/ 254654 w 612400"/>
              <a:gd name="connsiteY20" fmla="*/ 541213 h 719385"/>
              <a:gd name="connsiteX21" fmla="*/ 224219 w 612400"/>
              <a:gd name="connsiteY21" fmla="*/ 504204 h 719385"/>
              <a:gd name="connsiteX22" fmla="*/ 222029 w 612400"/>
              <a:gd name="connsiteY22" fmla="*/ 502002 h 719385"/>
              <a:gd name="connsiteX23" fmla="*/ 220498 w 612400"/>
              <a:gd name="connsiteY23" fmla="*/ 501794 h 719385"/>
              <a:gd name="connsiteX24" fmla="*/ 198335 w 612400"/>
              <a:gd name="connsiteY24" fmla="*/ 503455 h 719385"/>
              <a:gd name="connsiteX25" fmla="*/ 186536 w 612400"/>
              <a:gd name="connsiteY25" fmla="*/ 540507 h 719385"/>
              <a:gd name="connsiteX26" fmla="*/ 117251 w 612400"/>
              <a:gd name="connsiteY26" fmla="*/ 485321 h 719385"/>
              <a:gd name="connsiteX27" fmla="*/ 85463 w 612400"/>
              <a:gd name="connsiteY27" fmla="*/ 422993 h 719385"/>
              <a:gd name="connsiteX28" fmla="*/ 16678 w 612400"/>
              <a:gd name="connsiteY28" fmla="*/ 328930 h 719385"/>
              <a:gd name="connsiteX29" fmla="*/ 0 w 612400"/>
              <a:gd name="connsiteY29" fmla="*/ 246516 h 719385"/>
              <a:gd name="connsiteX30" fmla="*/ 43950 w 612400"/>
              <a:gd name="connsiteY30" fmla="*/ 250760 h 719385"/>
              <a:gd name="connsiteX31" fmla="*/ 47536 w 612400"/>
              <a:gd name="connsiteY31" fmla="*/ 251523 h 719385"/>
              <a:gd name="connsiteX32" fmla="*/ 45811 w 612400"/>
              <a:gd name="connsiteY32" fmla="*/ 248176 h 719385"/>
              <a:gd name="connsiteX33" fmla="*/ 57754 w 612400"/>
              <a:gd name="connsiteY33" fmla="*/ 246670 h 719385"/>
              <a:gd name="connsiteX34" fmla="*/ 75492 w 612400"/>
              <a:gd name="connsiteY34" fmla="*/ 257476 h 719385"/>
              <a:gd name="connsiteX35" fmla="*/ 78462 w 612400"/>
              <a:gd name="connsiteY35" fmla="*/ 258108 h 719385"/>
              <a:gd name="connsiteX36" fmla="*/ 110197 w 612400"/>
              <a:gd name="connsiteY36" fmla="*/ 260914 h 719385"/>
              <a:gd name="connsiteX37" fmla="*/ 111324 w 612400"/>
              <a:gd name="connsiteY37" fmla="*/ 260651 h 719385"/>
              <a:gd name="connsiteX38" fmla="*/ 99304 w 612400"/>
              <a:gd name="connsiteY38" fmla="*/ 244029 h 719385"/>
              <a:gd name="connsiteX39" fmla="*/ 62877 w 612400"/>
              <a:gd name="connsiteY39" fmla="*/ 167164 h 719385"/>
              <a:gd name="connsiteX40" fmla="*/ 109776 w 612400"/>
              <a:gd name="connsiteY40" fmla="*/ 148768 h 719385"/>
              <a:gd name="connsiteX41" fmla="*/ 170591 w 612400"/>
              <a:gd name="connsiteY41" fmla="*/ 191755 h 719385"/>
              <a:gd name="connsiteX42" fmla="*/ 158931 w 612400"/>
              <a:gd name="connsiteY42" fmla="*/ 145725 h 719385"/>
              <a:gd name="connsiteX43" fmla="*/ 161208 w 612400"/>
              <a:gd name="connsiteY43" fmla="*/ 89027 h 719385"/>
              <a:gd name="connsiteX44" fmla="*/ 223244 w 612400"/>
              <a:gd name="connsiteY44" fmla="*/ 74451 h 71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2400" h="719385">
                <a:moveTo>
                  <a:pt x="220566" y="0"/>
                </a:moveTo>
                <a:cubicBezTo>
                  <a:pt x="234034" y="6893"/>
                  <a:pt x="287936" y="57729"/>
                  <a:pt x="312804" y="92087"/>
                </a:cubicBezTo>
                <a:cubicBezTo>
                  <a:pt x="337671" y="126445"/>
                  <a:pt x="340965" y="163152"/>
                  <a:pt x="369771" y="206146"/>
                </a:cubicBezTo>
                <a:lnTo>
                  <a:pt x="374451" y="214328"/>
                </a:lnTo>
                <a:lnTo>
                  <a:pt x="379157" y="180836"/>
                </a:lnTo>
                <a:cubicBezTo>
                  <a:pt x="391183" y="183679"/>
                  <a:pt x="436828" y="207128"/>
                  <a:pt x="456723" y="223608"/>
                </a:cubicBezTo>
                <a:cubicBezTo>
                  <a:pt x="476617" y="240088"/>
                  <a:pt x="475819" y="258965"/>
                  <a:pt x="498524" y="279714"/>
                </a:cubicBezTo>
                <a:cubicBezTo>
                  <a:pt x="516438" y="306775"/>
                  <a:pt x="564209" y="333835"/>
                  <a:pt x="582123" y="360895"/>
                </a:cubicBezTo>
                <a:lnTo>
                  <a:pt x="612400" y="439340"/>
                </a:lnTo>
                <a:cubicBezTo>
                  <a:pt x="607133" y="450223"/>
                  <a:pt x="537248" y="435542"/>
                  <a:pt x="501349" y="443645"/>
                </a:cubicBezTo>
                <a:lnTo>
                  <a:pt x="500283" y="444094"/>
                </a:lnTo>
                <a:lnTo>
                  <a:pt x="514923" y="458462"/>
                </a:lnTo>
                <a:cubicBezTo>
                  <a:pt x="541993" y="485755"/>
                  <a:pt x="563664" y="511011"/>
                  <a:pt x="563737" y="528121"/>
                </a:cubicBezTo>
                <a:cubicBezTo>
                  <a:pt x="542009" y="524981"/>
                  <a:pt x="542317" y="557270"/>
                  <a:pt x="520591" y="554129"/>
                </a:cubicBezTo>
                <a:lnTo>
                  <a:pt x="453423" y="521962"/>
                </a:lnTo>
                <a:cubicBezTo>
                  <a:pt x="435019" y="528378"/>
                  <a:pt x="461463" y="545788"/>
                  <a:pt x="472645" y="565382"/>
                </a:cubicBezTo>
                <a:cubicBezTo>
                  <a:pt x="483827" y="584976"/>
                  <a:pt x="485268" y="608353"/>
                  <a:pt x="479918" y="621656"/>
                </a:cubicBezTo>
                <a:cubicBezTo>
                  <a:pt x="470659" y="642903"/>
                  <a:pt x="430470" y="625195"/>
                  <a:pt x="421211" y="646441"/>
                </a:cubicBezTo>
                <a:lnTo>
                  <a:pt x="436349" y="719385"/>
                </a:lnTo>
                <a:cubicBezTo>
                  <a:pt x="421915" y="714851"/>
                  <a:pt x="360243" y="673785"/>
                  <a:pt x="329961" y="644090"/>
                </a:cubicBezTo>
                <a:cubicBezTo>
                  <a:pt x="299679" y="614395"/>
                  <a:pt x="290269" y="578761"/>
                  <a:pt x="254654" y="541213"/>
                </a:cubicBezTo>
                <a:cubicBezTo>
                  <a:pt x="246175" y="528770"/>
                  <a:pt x="235697" y="516455"/>
                  <a:pt x="224219" y="504204"/>
                </a:cubicBezTo>
                <a:lnTo>
                  <a:pt x="222029" y="502002"/>
                </a:lnTo>
                <a:lnTo>
                  <a:pt x="220498" y="501794"/>
                </a:lnTo>
                <a:cubicBezTo>
                  <a:pt x="212112" y="500657"/>
                  <a:pt x="204225" y="500365"/>
                  <a:pt x="198335" y="503455"/>
                </a:cubicBezTo>
                <a:lnTo>
                  <a:pt x="186536" y="540507"/>
                </a:lnTo>
                <a:cubicBezTo>
                  <a:pt x="175158" y="535686"/>
                  <a:pt x="134097" y="504906"/>
                  <a:pt x="117251" y="485321"/>
                </a:cubicBezTo>
                <a:cubicBezTo>
                  <a:pt x="100406" y="465735"/>
                  <a:pt x="104361" y="447259"/>
                  <a:pt x="85463" y="422993"/>
                </a:cubicBezTo>
                <a:cubicBezTo>
                  <a:pt x="72345" y="393310"/>
                  <a:pt x="29795" y="358613"/>
                  <a:pt x="16678" y="328930"/>
                </a:cubicBezTo>
                <a:lnTo>
                  <a:pt x="0" y="246516"/>
                </a:lnTo>
                <a:cubicBezTo>
                  <a:pt x="3510" y="241594"/>
                  <a:pt x="21872" y="245684"/>
                  <a:pt x="43950" y="250760"/>
                </a:cubicBezTo>
                <a:lnTo>
                  <a:pt x="47536" y="251523"/>
                </a:lnTo>
                <a:lnTo>
                  <a:pt x="45811" y="248176"/>
                </a:lnTo>
                <a:cubicBezTo>
                  <a:pt x="45743" y="242958"/>
                  <a:pt x="50359" y="243236"/>
                  <a:pt x="57754" y="246670"/>
                </a:cubicBezTo>
                <a:lnTo>
                  <a:pt x="75492" y="257476"/>
                </a:lnTo>
                <a:lnTo>
                  <a:pt x="78462" y="258108"/>
                </a:lnTo>
                <a:cubicBezTo>
                  <a:pt x="89968" y="260135"/>
                  <a:pt x="101010" y="261405"/>
                  <a:pt x="110197" y="260914"/>
                </a:cubicBezTo>
                <a:lnTo>
                  <a:pt x="111324" y="260651"/>
                </a:lnTo>
                <a:lnTo>
                  <a:pt x="99304" y="244029"/>
                </a:lnTo>
                <a:cubicBezTo>
                  <a:pt x="77200" y="212580"/>
                  <a:pt x="60076" y="184043"/>
                  <a:pt x="62877" y="167164"/>
                </a:cubicBezTo>
                <a:cubicBezTo>
                  <a:pt x="83769" y="173907"/>
                  <a:pt x="88886" y="142025"/>
                  <a:pt x="109776" y="148768"/>
                </a:cubicBezTo>
                <a:lnTo>
                  <a:pt x="170591" y="191755"/>
                </a:lnTo>
                <a:cubicBezTo>
                  <a:pt x="189811" y="188519"/>
                  <a:pt x="166666" y="166918"/>
                  <a:pt x="158931" y="145725"/>
                </a:cubicBezTo>
                <a:cubicBezTo>
                  <a:pt x="151197" y="124531"/>
                  <a:pt x="153700" y="101244"/>
                  <a:pt x="161208" y="89027"/>
                </a:cubicBezTo>
                <a:cubicBezTo>
                  <a:pt x="173903" y="69637"/>
                  <a:pt x="210549" y="93841"/>
                  <a:pt x="223244" y="744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Szabadkézi sokszög 51"/>
          <p:cNvSpPr/>
          <p:nvPr/>
        </p:nvSpPr>
        <p:spPr>
          <a:xfrm rot="20611127">
            <a:off x="10174879" y="1948234"/>
            <a:ext cx="286953" cy="451968"/>
          </a:xfrm>
          <a:custGeom>
            <a:avLst/>
            <a:gdLst>
              <a:gd name="connsiteX0" fmla="*/ 220566 w 612400"/>
              <a:gd name="connsiteY0" fmla="*/ 0 h 719385"/>
              <a:gd name="connsiteX1" fmla="*/ 312804 w 612400"/>
              <a:gd name="connsiteY1" fmla="*/ 92087 h 719385"/>
              <a:gd name="connsiteX2" fmla="*/ 369771 w 612400"/>
              <a:gd name="connsiteY2" fmla="*/ 206146 h 719385"/>
              <a:gd name="connsiteX3" fmla="*/ 374451 w 612400"/>
              <a:gd name="connsiteY3" fmla="*/ 214328 h 719385"/>
              <a:gd name="connsiteX4" fmla="*/ 379157 w 612400"/>
              <a:gd name="connsiteY4" fmla="*/ 180836 h 719385"/>
              <a:gd name="connsiteX5" fmla="*/ 456723 w 612400"/>
              <a:gd name="connsiteY5" fmla="*/ 223608 h 719385"/>
              <a:gd name="connsiteX6" fmla="*/ 498524 w 612400"/>
              <a:gd name="connsiteY6" fmla="*/ 279714 h 719385"/>
              <a:gd name="connsiteX7" fmla="*/ 582123 w 612400"/>
              <a:gd name="connsiteY7" fmla="*/ 360895 h 719385"/>
              <a:gd name="connsiteX8" fmla="*/ 612400 w 612400"/>
              <a:gd name="connsiteY8" fmla="*/ 439340 h 719385"/>
              <a:gd name="connsiteX9" fmla="*/ 501349 w 612400"/>
              <a:gd name="connsiteY9" fmla="*/ 443645 h 719385"/>
              <a:gd name="connsiteX10" fmla="*/ 500283 w 612400"/>
              <a:gd name="connsiteY10" fmla="*/ 444094 h 719385"/>
              <a:gd name="connsiteX11" fmla="*/ 514923 w 612400"/>
              <a:gd name="connsiteY11" fmla="*/ 458462 h 719385"/>
              <a:gd name="connsiteX12" fmla="*/ 563737 w 612400"/>
              <a:gd name="connsiteY12" fmla="*/ 528121 h 719385"/>
              <a:gd name="connsiteX13" fmla="*/ 520591 w 612400"/>
              <a:gd name="connsiteY13" fmla="*/ 554129 h 719385"/>
              <a:gd name="connsiteX14" fmla="*/ 453423 w 612400"/>
              <a:gd name="connsiteY14" fmla="*/ 521962 h 719385"/>
              <a:gd name="connsiteX15" fmla="*/ 472645 w 612400"/>
              <a:gd name="connsiteY15" fmla="*/ 565382 h 719385"/>
              <a:gd name="connsiteX16" fmla="*/ 479918 w 612400"/>
              <a:gd name="connsiteY16" fmla="*/ 621656 h 719385"/>
              <a:gd name="connsiteX17" fmla="*/ 421211 w 612400"/>
              <a:gd name="connsiteY17" fmla="*/ 646441 h 719385"/>
              <a:gd name="connsiteX18" fmla="*/ 436349 w 612400"/>
              <a:gd name="connsiteY18" fmla="*/ 719385 h 719385"/>
              <a:gd name="connsiteX19" fmla="*/ 329961 w 612400"/>
              <a:gd name="connsiteY19" fmla="*/ 644090 h 719385"/>
              <a:gd name="connsiteX20" fmla="*/ 254654 w 612400"/>
              <a:gd name="connsiteY20" fmla="*/ 541213 h 719385"/>
              <a:gd name="connsiteX21" fmla="*/ 224219 w 612400"/>
              <a:gd name="connsiteY21" fmla="*/ 504204 h 719385"/>
              <a:gd name="connsiteX22" fmla="*/ 222029 w 612400"/>
              <a:gd name="connsiteY22" fmla="*/ 502002 h 719385"/>
              <a:gd name="connsiteX23" fmla="*/ 220498 w 612400"/>
              <a:gd name="connsiteY23" fmla="*/ 501794 h 719385"/>
              <a:gd name="connsiteX24" fmla="*/ 198335 w 612400"/>
              <a:gd name="connsiteY24" fmla="*/ 503455 h 719385"/>
              <a:gd name="connsiteX25" fmla="*/ 186536 w 612400"/>
              <a:gd name="connsiteY25" fmla="*/ 540507 h 719385"/>
              <a:gd name="connsiteX26" fmla="*/ 117251 w 612400"/>
              <a:gd name="connsiteY26" fmla="*/ 485321 h 719385"/>
              <a:gd name="connsiteX27" fmla="*/ 85463 w 612400"/>
              <a:gd name="connsiteY27" fmla="*/ 422993 h 719385"/>
              <a:gd name="connsiteX28" fmla="*/ 16678 w 612400"/>
              <a:gd name="connsiteY28" fmla="*/ 328930 h 719385"/>
              <a:gd name="connsiteX29" fmla="*/ 0 w 612400"/>
              <a:gd name="connsiteY29" fmla="*/ 246516 h 719385"/>
              <a:gd name="connsiteX30" fmla="*/ 43950 w 612400"/>
              <a:gd name="connsiteY30" fmla="*/ 250760 h 719385"/>
              <a:gd name="connsiteX31" fmla="*/ 47536 w 612400"/>
              <a:gd name="connsiteY31" fmla="*/ 251523 h 719385"/>
              <a:gd name="connsiteX32" fmla="*/ 45811 w 612400"/>
              <a:gd name="connsiteY32" fmla="*/ 248176 h 719385"/>
              <a:gd name="connsiteX33" fmla="*/ 57754 w 612400"/>
              <a:gd name="connsiteY33" fmla="*/ 246670 h 719385"/>
              <a:gd name="connsiteX34" fmla="*/ 75492 w 612400"/>
              <a:gd name="connsiteY34" fmla="*/ 257476 h 719385"/>
              <a:gd name="connsiteX35" fmla="*/ 78462 w 612400"/>
              <a:gd name="connsiteY35" fmla="*/ 258108 h 719385"/>
              <a:gd name="connsiteX36" fmla="*/ 110197 w 612400"/>
              <a:gd name="connsiteY36" fmla="*/ 260914 h 719385"/>
              <a:gd name="connsiteX37" fmla="*/ 111324 w 612400"/>
              <a:gd name="connsiteY37" fmla="*/ 260651 h 719385"/>
              <a:gd name="connsiteX38" fmla="*/ 99304 w 612400"/>
              <a:gd name="connsiteY38" fmla="*/ 244029 h 719385"/>
              <a:gd name="connsiteX39" fmla="*/ 62877 w 612400"/>
              <a:gd name="connsiteY39" fmla="*/ 167164 h 719385"/>
              <a:gd name="connsiteX40" fmla="*/ 109776 w 612400"/>
              <a:gd name="connsiteY40" fmla="*/ 148768 h 719385"/>
              <a:gd name="connsiteX41" fmla="*/ 170591 w 612400"/>
              <a:gd name="connsiteY41" fmla="*/ 191755 h 719385"/>
              <a:gd name="connsiteX42" fmla="*/ 158931 w 612400"/>
              <a:gd name="connsiteY42" fmla="*/ 145725 h 719385"/>
              <a:gd name="connsiteX43" fmla="*/ 161208 w 612400"/>
              <a:gd name="connsiteY43" fmla="*/ 89027 h 719385"/>
              <a:gd name="connsiteX44" fmla="*/ 223244 w 612400"/>
              <a:gd name="connsiteY44" fmla="*/ 74451 h 71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2400" h="719385">
                <a:moveTo>
                  <a:pt x="220566" y="0"/>
                </a:moveTo>
                <a:cubicBezTo>
                  <a:pt x="234034" y="6893"/>
                  <a:pt x="287936" y="57729"/>
                  <a:pt x="312804" y="92087"/>
                </a:cubicBezTo>
                <a:cubicBezTo>
                  <a:pt x="337671" y="126445"/>
                  <a:pt x="340965" y="163152"/>
                  <a:pt x="369771" y="206146"/>
                </a:cubicBezTo>
                <a:lnTo>
                  <a:pt x="374451" y="214328"/>
                </a:lnTo>
                <a:lnTo>
                  <a:pt x="379157" y="180836"/>
                </a:lnTo>
                <a:cubicBezTo>
                  <a:pt x="391183" y="183679"/>
                  <a:pt x="436828" y="207128"/>
                  <a:pt x="456723" y="223608"/>
                </a:cubicBezTo>
                <a:cubicBezTo>
                  <a:pt x="476617" y="240088"/>
                  <a:pt x="475819" y="258965"/>
                  <a:pt x="498524" y="279714"/>
                </a:cubicBezTo>
                <a:cubicBezTo>
                  <a:pt x="516438" y="306775"/>
                  <a:pt x="564209" y="333835"/>
                  <a:pt x="582123" y="360895"/>
                </a:cubicBezTo>
                <a:lnTo>
                  <a:pt x="612400" y="439340"/>
                </a:lnTo>
                <a:cubicBezTo>
                  <a:pt x="607133" y="450223"/>
                  <a:pt x="537248" y="435542"/>
                  <a:pt x="501349" y="443645"/>
                </a:cubicBezTo>
                <a:lnTo>
                  <a:pt x="500283" y="444094"/>
                </a:lnTo>
                <a:lnTo>
                  <a:pt x="514923" y="458462"/>
                </a:lnTo>
                <a:cubicBezTo>
                  <a:pt x="541993" y="485755"/>
                  <a:pt x="563664" y="511011"/>
                  <a:pt x="563737" y="528121"/>
                </a:cubicBezTo>
                <a:cubicBezTo>
                  <a:pt x="542009" y="524981"/>
                  <a:pt x="542317" y="557270"/>
                  <a:pt x="520591" y="554129"/>
                </a:cubicBezTo>
                <a:lnTo>
                  <a:pt x="453423" y="521962"/>
                </a:lnTo>
                <a:cubicBezTo>
                  <a:pt x="435019" y="528378"/>
                  <a:pt x="461463" y="545788"/>
                  <a:pt x="472645" y="565382"/>
                </a:cubicBezTo>
                <a:cubicBezTo>
                  <a:pt x="483827" y="584976"/>
                  <a:pt x="485268" y="608353"/>
                  <a:pt x="479918" y="621656"/>
                </a:cubicBezTo>
                <a:cubicBezTo>
                  <a:pt x="470659" y="642903"/>
                  <a:pt x="430470" y="625195"/>
                  <a:pt x="421211" y="646441"/>
                </a:cubicBezTo>
                <a:lnTo>
                  <a:pt x="436349" y="719385"/>
                </a:lnTo>
                <a:cubicBezTo>
                  <a:pt x="421915" y="714851"/>
                  <a:pt x="360243" y="673785"/>
                  <a:pt x="329961" y="644090"/>
                </a:cubicBezTo>
                <a:cubicBezTo>
                  <a:pt x="299679" y="614395"/>
                  <a:pt x="290269" y="578761"/>
                  <a:pt x="254654" y="541213"/>
                </a:cubicBezTo>
                <a:cubicBezTo>
                  <a:pt x="246175" y="528770"/>
                  <a:pt x="235697" y="516455"/>
                  <a:pt x="224219" y="504204"/>
                </a:cubicBezTo>
                <a:lnTo>
                  <a:pt x="222029" y="502002"/>
                </a:lnTo>
                <a:lnTo>
                  <a:pt x="220498" y="501794"/>
                </a:lnTo>
                <a:cubicBezTo>
                  <a:pt x="212112" y="500657"/>
                  <a:pt x="204225" y="500365"/>
                  <a:pt x="198335" y="503455"/>
                </a:cubicBezTo>
                <a:lnTo>
                  <a:pt x="186536" y="540507"/>
                </a:lnTo>
                <a:cubicBezTo>
                  <a:pt x="175158" y="535686"/>
                  <a:pt x="134097" y="504906"/>
                  <a:pt x="117251" y="485321"/>
                </a:cubicBezTo>
                <a:cubicBezTo>
                  <a:pt x="100406" y="465735"/>
                  <a:pt x="104361" y="447259"/>
                  <a:pt x="85463" y="422993"/>
                </a:cubicBezTo>
                <a:cubicBezTo>
                  <a:pt x="72345" y="393310"/>
                  <a:pt x="29795" y="358613"/>
                  <a:pt x="16678" y="328930"/>
                </a:cubicBezTo>
                <a:lnTo>
                  <a:pt x="0" y="246516"/>
                </a:lnTo>
                <a:cubicBezTo>
                  <a:pt x="3510" y="241594"/>
                  <a:pt x="21872" y="245684"/>
                  <a:pt x="43950" y="250760"/>
                </a:cubicBezTo>
                <a:lnTo>
                  <a:pt x="47536" y="251523"/>
                </a:lnTo>
                <a:lnTo>
                  <a:pt x="45811" y="248176"/>
                </a:lnTo>
                <a:cubicBezTo>
                  <a:pt x="45743" y="242958"/>
                  <a:pt x="50359" y="243236"/>
                  <a:pt x="57754" y="246670"/>
                </a:cubicBezTo>
                <a:lnTo>
                  <a:pt x="75492" y="257476"/>
                </a:lnTo>
                <a:lnTo>
                  <a:pt x="78462" y="258108"/>
                </a:lnTo>
                <a:cubicBezTo>
                  <a:pt x="89968" y="260135"/>
                  <a:pt x="101010" y="261405"/>
                  <a:pt x="110197" y="260914"/>
                </a:cubicBezTo>
                <a:lnTo>
                  <a:pt x="111324" y="260651"/>
                </a:lnTo>
                <a:lnTo>
                  <a:pt x="99304" y="244029"/>
                </a:lnTo>
                <a:cubicBezTo>
                  <a:pt x="77200" y="212580"/>
                  <a:pt x="60076" y="184043"/>
                  <a:pt x="62877" y="167164"/>
                </a:cubicBezTo>
                <a:cubicBezTo>
                  <a:pt x="83769" y="173907"/>
                  <a:pt x="88886" y="142025"/>
                  <a:pt x="109776" y="148768"/>
                </a:cubicBezTo>
                <a:lnTo>
                  <a:pt x="170591" y="191755"/>
                </a:lnTo>
                <a:cubicBezTo>
                  <a:pt x="189811" y="188519"/>
                  <a:pt x="166666" y="166918"/>
                  <a:pt x="158931" y="145725"/>
                </a:cubicBezTo>
                <a:cubicBezTo>
                  <a:pt x="151197" y="124531"/>
                  <a:pt x="153700" y="101244"/>
                  <a:pt x="161208" y="89027"/>
                </a:cubicBezTo>
                <a:cubicBezTo>
                  <a:pt x="173903" y="69637"/>
                  <a:pt x="210549" y="93841"/>
                  <a:pt x="223244" y="744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övegdoboz 63"/>
          <p:cNvSpPr txBox="1"/>
          <p:nvPr/>
        </p:nvSpPr>
        <p:spPr>
          <a:xfrm>
            <a:off x="4833446" y="160834"/>
            <a:ext cx="252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AZ ÉGEN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4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-73496" y="2989562"/>
            <a:ext cx="12349372" cy="3900974"/>
          </a:xfrm>
          <a:prstGeom prst="rect">
            <a:avLst/>
          </a:prstGeom>
          <a:solidFill>
            <a:srgbClr val="038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Szövegdoboz 950"/>
          <p:cNvSpPr txBox="1"/>
          <p:nvPr/>
        </p:nvSpPr>
        <p:spPr>
          <a:xfrm>
            <a:off x="3816300" y="4907030"/>
            <a:ext cx="45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TENGEREKEN</a:t>
            </a:r>
            <a:endParaRPr lang="hu-HU" sz="4000" dirty="0">
              <a:solidFill>
                <a:schemeClr val="bg1"/>
              </a:solidFill>
            </a:endParaRPr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4027227" y="1375215"/>
            <a:ext cx="3554493" cy="2504203"/>
            <a:chOff x="3881774" y="463097"/>
            <a:chExt cx="5742226" cy="4328627"/>
          </a:xfrm>
        </p:grpSpPr>
        <p:sp>
          <p:nvSpPr>
            <p:cNvPr id="79" name="Háromszög 14"/>
            <p:cNvSpPr/>
            <p:nvPr/>
          </p:nvSpPr>
          <p:spPr>
            <a:xfrm flipH="1">
              <a:off x="3881774" y="618652"/>
              <a:ext cx="5742226" cy="3961992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796392 w 5050832"/>
                <a:gd name="connsiteY1" fmla="*/ 121111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197865"/>
                <a:gd name="connsiteY0" fmla="*/ 2890107 h 2890107"/>
                <a:gd name="connsiteX1" fmla="*/ 796392 w 5197865"/>
                <a:gd name="connsiteY1" fmla="*/ 1211110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658443 w 5197865"/>
                <a:gd name="connsiteY4" fmla="*/ 1012312 h 2890107"/>
                <a:gd name="connsiteX5" fmla="*/ 4485523 w 5197865"/>
                <a:gd name="connsiteY5" fmla="*/ 1522739 h 2890107"/>
                <a:gd name="connsiteX6" fmla="*/ 4940705 w 5197865"/>
                <a:gd name="connsiteY6" fmla="*/ 2858575 h 2890107"/>
                <a:gd name="connsiteX7" fmla="*/ 0 w 5197865"/>
                <a:gd name="connsiteY7" fmla="*/ 2890107 h 2890107"/>
                <a:gd name="connsiteX0" fmla="*/ 0 w 5197865"/>
                <a:gd name="connsiteY0" fmla="*/ 2890107 h 2890107"/>
                <a:gd name="connsiteX1" fmla="*/ 796392 w 5197865"/>
                <a:gd name="connsiteY1" fmla="*/ 1211110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381936 w 5197865"/>
                <a:gd name="connsiteY4" fmla="*/ 565592 h 2890107"/>
                <a:gd name="connsiteX5" fmla="*/ 3658443 w 5197865"/>
                <a:gd name="connsiteY5" fmla="*/ 1012312 h 2890107"/>
                <a:gd name="connsiteX6" fmla="*/ 4485523 w 5197865"/>
                <a:gd name="connsiteY6" fmla="*/ 1522739 h 2890107"/>
                <a:gd name="connsiteX7" fmla="*/ 4940705 w 5197865"/>
                <a:gd name="connsiteY7" fmla="*/ 2858575 h 2890107"/>
                <a:gd name="connsiteX8" fmla="*/ 0 w 5197865"/>
                <a:gd name="connsiteY8" fmla="*/ 2890107 h 2890107"/>
                <a:gd name="connsiteX0" fmla="*/ 0 w 5197865"/>
                <a:gd name="connsiteY0" fmla="*/ 2890107 h 2890107"/>
                <a:gd name="connsiteX1" fmla="*/ 796392 w 5197865"/>
                <a:gd name="connsiteY1" fmla="*/ 1211110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381936 w 5197865"/>
                <a:gd name="connsiteY4" fmla="*/ 565592 h 2890107"/>
                <a:gd name="connsiteX5" fmla="*/ 4058517 w 5197865"/>
                <a:gd name="connsiteY5" fmla="*/ 954694 h 2890107"/>
                <a:gd name="connsiteX6" fmla="*/ 4485523 w 5197865"/>
                <a:gd name="connsiteY6" fmla="*/ 1522739 h 2890107"/>
                <a:gd name="connsiteX7" fmla="*/ 4940705 w 5197865"/>
                <a:gd name="connsiteY7" fmla="*/ 2858575 h 2890107"/>
                <a:gd name="connsiteX8" fmla="*/ 0 w 5197865"/>
                <a:gd name="connsiteY8" fmla="*/ 2890107 h 2890107"/>
                <a:gd name="connsiteX0" fmla="*/ 0 w 5197865"/>
                <a:gd name="connsiteY0" fmla="*/ 2890107 h 2890107"/>
                <a:gd name="connsiteX1" fmla="*/ 857942 w 5197865"/>
                <a:gd name="connsiteY1" fmla="*/ 1297536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381936 w 5197865"/>
                <a:gd name="connsiteY4" fmla="*/ 565592 h 2890107"/>
                <a:gd name="connsiteX5" fmla="*/ 4058517 w 5197865"/>
                <a:gd name="connsiteY5" fmla="*/ 954694 h 2890107"/>
                <a:gd name="connsiteX6" fmla="*/ 4485523 w 5197865"/>
                <a:gd name="connsiteY6" fmla="*/ 1522739 h 2890107"/>
                <a:gd name="connsiteX7" fmla="*/ 4940705 w 5197865"/>
                <a:gd name="connsiteY7" fmla="*/ 2858575 h 2890107"/>
                <a:gd name="connsiteX8" fmla="*/ 0 w 5197865"/>
                <a:gd name="connsiteY8" fmla="*/ 2890107 h 2890107"/>
                <a:gd name="connsiteX0" fmla="*/ 0 w 5434475"/>
                <a:gd name="connsiteY0" fmla="*/ 2890107 h 3290708"/>
                <a:gd name="connsiteX1" fmla="*/ 857942 w 5434475"/>
                <a:gd name="connsiteY1" fmla="*/ 1297536 h 3290708"/>
                <a:gd name="connsiteX2" fmla="*/ 1753022 w 5434475"/>
                <a:gd name="connsiteY2" fmla="*/ 383798 h 3290708"/>
                <a:gd name="connsiteX3" fmla="*/ 2365671 w 5434475"/>
                <a:gd name="connsiteY3" fmla="*/ 66382 h 3290708"/>
                <a:gd name="connsiteX4" fmla="*/ 3381936 w 5434475"/>
                <a:gd name="connsiteY4" fmla="*/ 565592 h 3290708"/>
                <a:gd name="connsiteX5" fmla="*/ 4058517 w 5434475"/>
                <a:gd name="connsiteY5" fmla="*/ 954694 h 3290708"/>
                <a:gd name="connsiteX6" fmla="*/ 4485523 w 5434475"/>
                <a:gd name="connsiteY6" fmla="*/ 1522739 h 3290708"/>
                <a:gd name="connsiteX7" fmla="*/ 5217681 w 5434475"/>
                <a:gd name="connsiteY7" fmla="*/ 3290708 h 3290708"/>
                <a:gd name="connsiteX8" fmla="*/ 0 w 5434475"/>
                <a:gd name="connsiteY8" fmla="*/ 2890107 h 3290708"/>
                <a:gd name="connsiteX0" fmla="*/ 0 w 5742226"/>
                <a:gd name="connsiteY0" fmla="*/ 3466285 h 3466285"/>
                <a:gd name="connsiteX1" fmla="*/ 1165692 w 5742226"/>
                <a:gd name="connsiteY1" fmla="*/ 1297536 h 3466285"/>
                <a:gd name="connsiteX2" fmla="*/ 2060772 w 5742226"/>
                <a:gd name="connsiteY2" fmla="*/ 383798 h 3466285"/>
                <a:gd name="connsiteX3" fmla="*/ 2673421 w 5742226"/>
                <a:gd name="connsiteY3" fmla="*/ 66382 h 3466285"/>
                <a:gd name="connsiteX4" fmla="*/ 3689686 w 5742226"/>
                <a:gd name="connsiteY4" fmla="*/ 565592 h 3466285"/>
                <a:gd name="connsiteX5" fmla="*/ 4366267 w 5742226"/>
                <a:gd name="connsiteY5" fmla="*/ 954694 h 3466285"/>
                <a:gd name="connsiteX6" fmla="*/ 4793273 w 5742226"/>
                <a:gd name="connsiteY6" fmla="*/ 1522739 h 3466285"/>
                <a:gd name="connsiteX7" fmla="*/ 5525431 w 5742226"/>
                <a:gd name="connsiteY7" fmla="*/ 3290708 h 3466285"/>
                <a:gd name="connsiteX8" fmla="*/ 0 w 5742226"/>
                <a:gd name="connsiteY8" fmla="*/ 3466285 h 34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2226" h="3466285">
                  <a:moveTo>
                    <a:pt x="0" y="3466285"/>
                  </a:moveTo>
                  <a:cubicBezTo>
                    <a:pt x="391588" y="2914039"/>
                    <a:pt x="774104" y="1849782"/>
                    <a:pt x="1165692" y="1297536"/>
                  </a:cubicBezTo>
                  <a:lnTo>
                    <a:pt x="2060772" y="383798"/>
                  </a:lnTo>
                  <a:cubicBezTo>
                    <a:pt x="2452423" y="-73685"/>
                    <a:pt x="2355851" y="-38370"/>
                    <a:pt x="2673421" y="66382"/>
                  </a:cubicBezTo>
                  <a:cubicBezTo>
                    <a:pt x="2923886" y="104101"/>
                    <a:pt x="3407545" y="417540"/>
                    <a:pt x="3689686" y="565592"/>
                  </a:cubicBezTo>
                  <a:cubicBezTo>
                    <a:pt x="3971827" y="713644"/>
                    <a:pt x="4161315" y="802589"/>
                    <a:pt x="4366267" y="954694"/>
                  </a:cubicBezTo>
                  <a:cubicBezTo>
                    <a:pt x="4571219" y="1106799"/>
                    <a:pt x="4579563" y="1215028"/>
                    <a:pt x="4793273" y="1522739"/>
                  </a:cubicBezTo>
                  <a:cubicBezTo>
                    <a:pt x="5006983" y="1830450"/>
                    <a:pt x="6230977" y="3062813"/>
                    <a:pt x="5525431" y="3290708"/>
                  </a:cubicBezTo>
                  <a:lnTo>
                    <a:pt x="0" y="3466285"/>
                  </a:lnTo>
                  <a:close/>
                </a:path>
              </a:pathLst>
            </a:custGeom>
            <a:solidFill>
              <a:srgbClr val="D46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Háromszög 14"/>
            <p:cNvSpPr/>
            <p:nvPr/>
          </p:nvSpPr>
          <p:spPr>
            <a:xfrm rot="20881629">
              <a:off x="7327256" y="463097"/>
              <a:ext cx="1580279" cy="3319694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218001 w 3297811"/>
                <a:gd name="connsiteY0" fmla="*/ 2785027 h 2858575"/>
                <a:gd name="connsiteX1" fmla="*/ 1 w 3297811"/>
                <a:gd name="connsiteY1" fmla="*/ 383798 h 2858575"/>
                <a:gd name="connsiteX2" fmla="*/ 612650 w 3297811"/>
                <a:gd name="connsiteY2" fmla="*/ 66382 h 2858575"/>
                <a:gd name="connsiteX3" fmla="*/ 1905422 w 3297811"/>
                <a:gd name="connsiteY3" fmla="*/ 1012312 h 2858575"/>
                <a:gd name="connsiteX4" fmla="*/ 3187684 w 3297811"/>
                <a:gd name="connsiteY4" fmla="*/ 2858575 h 2858575"/>
                <a:gd name="connsiteX5" fmla="*/ 218001 w 3297811"/>
                <a:gd name="connsiteY5" fmla="*/ 2785027 h 285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811" h="2858575">
                  <a:moveTo>
                    <a:pt x="218001" y="2785027"/>
                  </a:moveTo>
                  <a:lnTo>
                    <a:pt x="1" y="383798"/>
                  </a:lnTo>
                  <a:cubicBezTo>
                    <a:pt x="391652" y="-73685"/>
                    <a:pt x="295080" y="-38370"/>
                    <a:pt x="612650" y="66382"/>
                  </a:cubicBezTo>
                  <a:cubicBezTo>
                    <a:pt x="930220" y="171134"/>
                    <a:pt x="1473622" y="560085"/>
                    <a:pt x="1905422" y="1012312"/>
                  </a:cubicBezTo>
                  <a:cubicBezTo>
                    <a:pt x="2337222" y="1464539"/>
                    <a:pt x="3689694" y="2577140"/>
                    <a:pt x="3187684" y="2858575"/>
                  </a:cubicBezTo>
                  <a:lnTo>
                    <a:pt x="218001" y="2785027"/>
                  </a:lnTo>
                  <a:close/>
                </a:path>
              </a:pathLst>
            </a:custGeom>
            <a:solidFill>
              <a:srgbClr val="DC8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áromszög 14"/>
            <p:cNvSpPr/>
            <p:nvPr/>
          </p:nvSpPr>
          <p:spPr>
            <a:xfrm>
              <a:off x="4450318" y="645704"/>
              <a:ext cx="5162873" cy="4146020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1885 w 5048746"/>
                <a:gd name="connsiteY0" fmla="*/ 2958056 h 3223781"/>
                <a:gd name="connsiteX1" fmla="*/ 143866 w 5048746"/>
                <a:gd name="connsiteY1" fmla="*/ 1260287 h 3223781"/>
                <a:gd name="connsiteX2" fmla="*/ 1574837 w 5048746"/>
                <a:gd name="connsiteY2" fmla="*/ 383798 h 3223781"/>
                <a:gd name="connsiteX3" fmla="*/ 2187486 w 5048746"/>
                <a:gd name="connsiteY3" fmla="*/ 66382 h 3223781"/>
                <a:gd name="connsiteX4" fmla="*/ 3480258 w 5048746"/>
                <a:gd name="connsiteY4" fmla="*/ 1012312 h 3223781"/>
                <a:gd name="connsiteX5" fmla="*/ 4949258 w 5048746"/>
                <a:gd name="connsiteY5" fmla="*/ 3223781 h 3223781"/>
                <a:gd name="connsiteX6" fmla="*/ 31885 w 5048746"/>
                <a:gd name="connsiteY6" fmla="*/ 2958056 h 3223781"/>
                <a:gd name="connsiteX0" fmla="*/ 115535 w 5007905"/>
                <a:gd name="connsiteY0" fmla="*/ 3401521 h 3401521"/>
                <a:gd name="connsiteX1" fmla="*/ 103025 w 5007905"/>
                <a:gd name="connsiteY1" fmla="*/ 1260287 h 3401521"/>
                <a:gd name="connsiteX2" fmla="*/ 1533996 w 5007905"/>
                <a:gd name="connsiteY2" fmla="*/ 383798 h 3401521"/>
                <a:gd name="connsiteX3" fmla="*/ 2146645 w 5007905"/>
                <a:gd name="connsiteY3" fmla="*/ 66382 h 3401521"/>
                <a:gd name="connsiteX4" fmla="*/ 3439417 w 5007905"/>
                <a:gd name="connsiteY4" fmla="*/ 1012312 h 3401521"/>
                <a:gd name="connsiteX5" fmla="*/ 4908417 w 5007905"/>
                <a:gd name="connsiteY5" fmla="*/ 3223781 h 3401521"/>
                <a:gd name="connsiteX6" fmla="*/ 115535 w 5007905"/>
                <a:gd name="connsiteY6" fmla="*/ 3401521 h 3401521"/>
                <a:gd name="connsiteX0" fmla="*/ 115534 w 4910872"/>
                <a:gd name="connsiteY0" fmla="*/ 3401521 h 3594403"/>
                <a:gd name="connsiteX1" fmla="*/ 103024 w 4910872"/>
                <a:gd name="connsiteY1" fmla="*/ 1260287 h 3594403"/>
                <a:gd name="connsiteX2" fmla="*/ 1533995 w 4910872"/>
                <a:gd name="connsiteY2" fmla="*/ 383798 h 3594403"/>
                <a:gd name="connsiteX3" fmla="*/ 2146644 w 4910872"/>
                <a:gd name="connsiteY3" fmla="*/ 66382 h 3594403"/>
                <a:gd name="connsiteX4" fmla="*/ 3439416 w 4910872"/>
                <a:gd name="connsiteY4" fmla="*/ 1012312 h 3594403"/>
                <a:gd name="connsiteX5" fmla="*/ 4908416 w 4910872"/>
                <a:gd name="connsiteY5" fmla="*/ 3223781 h 3594403"/>
                <a:gd name="connsiteX6" fmla="*/ 3352380 w 4910872"/>
                <a:gd name="connsiteY6" fmla="*/ 3594403 h 3594403"/>
                <a:gd name="connsiteX7" fmla="*/ 115534 w 4910872"/>
                <a:gd name="connsiteY7" fmla="*/ 3401521 h 3594403"/>
                <a:gd name="connsiteX0" fmla="*/ 0 w 6394259"/>
                <a:gd name="connsiteY0" fmla="*/ 3912028 h 3912028"/>
                <a:gd name="connsiteX1" fmla="*/ 1586411 w 6394259"/>
                <a:gd name="connsiteY1" fmla="*/ 1260287 h 3912028"/>
                <a:gd name="connsiteX2" fmla="*/ 3017382 w 6394259"/>
                <a:gd name="connsiteY2" fmla="*/ 383798 h 3912028"/>
                <a:gd name="connsiteX3" fmla="*/ 3630031 w 6394259"/>
                <a:gd name="connsiteY3" fmla="*/ 66382 h 3912028"/>
                <a:gd name="connsiteX4" fmla="*/ 4922803 w 6394259"/>
                <a:gd name="connsiteY4" fmla="*/ 1012312 h 3912028"/>
                <a:gd name="connsiteX5" fmla="*/ 6391803 w 6394259"/>
                <a:gd name="connsiteY5" fmla="*/ 3223781 h 3912028"/>
                <a:gd name="connsiteX6" fmla="*/ 4835767 w 6394259"/>
                <a:gd name="connsiteY6" fmla="*/ 3594403 h 3912028"/>
                <a:gd name="connsiteX7" fmla="*/ 0 w 6394259"/>
                <a:gd name="connsiteY7" fmla="*/ 3912028 h 3912028"/>
                <a:gd name="connsiteX0" fmla="*/ 315470 w 6709729"/>
                <a:gd name="connsiteY0" fmla="*/ 3912028 h 3912028"/>
                <a:gd name="connsiteX1" fmla="*/ 491051 w 6709729"/>
                <a:gd name="connsiteY1" fmla="*/ 2572754 h 3912028"/>
                <a:gd name="connsiteX2" fmla="*/ 1901881 w 6709729"/>
                <a:gd name="connsiteY2" fmla="*/ 1260287 h 3912028"/>
                <a:gd name="connsiteX3" fmla="*/ 3332852 w 6709729"/>
                <a:gd name="connsiteY3" fmla="*/ 383798 h 3912028"/>
                <a:gd name="connsiteX4" fmla="*/ 3945501 w 6709729"/>
                <a:gd name="connsiteY4" fmla="*/ 66382 h 3912028"/>
                <a:gd name="connsiteX5" fmla="*/ 5238273 w 6709729"/>
                <a:gd name="connsiteY5" fmla="*/ 1012312 h 3912028"/>
                <a:gd name="connsiteX6" fmla="*/ 6707273 w 6709729"/>
                <a:gd name="connsiteY6" fmla="*/ 3223781 h 3912028"/>
                <a:gd name="connsiteX7" fmla="*/ 5151237 w 6709729"/>
                <a:gd name="connsiteY7" fmla="*/ 3594403 h 3912028"/>
                <a:gd name="connsiteX8" fmla="*/ 315470 w 6709729"/>
                <a:gd name="connsiteY8" fmla="*/ 3912028 h 3912028"/>
                <a:gd name="connsiteX0" fmla="*/ 315470 w 7225964"/>
                <a:gd name="connsiteY0" fmla="*/ 3912028 h 3997678"/>
                <a:gd name="connsiteX1" fmla="*/ 491051 w 7225964"/>
                <a:gd name="connsiteY1" fmla="*/ 2572754 h 3997678"/>
                <a:gd name="connsiteX2" fmla="*/ 1901881 w 7225964"/>
                <a:gd name="connsiteY2" fmla="*/ 1260287 h 3997678"/>
                <a:gd name="connsiteX3" fmla="*/ 3332852 w 7225964"/>
                <a:gd name="connsiteY3" fmla="*/ 383798 h 3997678"/>
                <a:gd name="connsiteX4" fmla="*/ 3945501 w 7225964"/>
                <a:gd name="connsiteY4" fmla="*/ 66382 h 3997678"/>
                <a:gd name="connsiteX5" fmla="*/ 5238273 w 7225964"/>
                <a:gd name="connsiteY5" fmla="*/ 1012312 h 3997678"/>
                <a:gd name="connsiteX6" fmla="*/ 7224146 w 7225964"/>
                <a:gd name="connsiteY6" fmla="*/ 3997069 h 3997678"/>
                <a:gd name="connsiteX7" fmla="*/ 5151237 w 7225964"/>
                <a:gd name="connsiteY7" fmla="*/ 3594403 h 3997678"/>
                <a:gd name="connsiteX8" fmla="*/ 315470 w 7225964"/>
                <a:gd name="connsiteY8" fmla="*/ 3912028 h 3997678"/>
                <a:gd name="connsiteX0" fmla="*/ 315470 w 7225964"/>
                <a:gd name="connsiteY0" fmla="*/ 3912028 h 4233207"/>
                <a:gd name="connsiteX1" fmla="*/ 491051 w 7225964"/>
                <a:gd name="connsiteY1" fmla="*/ 2572754 h 4233207"/>
                <a:gd name="connsiteX2" fmla="*/ 1901881 w 7225964"/>
                <a:gd name="connsiteY2" fmla="*/ 1260287 h 4233207"/>
                <a:gd name="connsiteX3" fmla="*/ 3332852 w 7225964"/>
                <a:gd name="connsiteY3" fmla="*/ 383798 h 4233207"/>
                <a:gd name="connsiteX4" fmla="*/ 3945501 w 7225964"/>
                <a:gd name="connsiteY4" fmla="*/ 66382 h 4233207"/>
                <a:gd name="connsiteX5" fmla="*/ 5238273 w 7225964"/>
                <a:gd name="connsiteY5" fmla="*/ 1012312 h 4233207"/>
                <a:gd name="connsiteX6" fmla="*/ 7224146 w 7225964"/>
                <a:gd name="connsiteY6" fmla="*/ 3997069 h 4233207"/>
                <a:gd name="connsiteX7" fmla="*/ 4935874 w 7225964"/>
                <a:gd name="connsiteY7" fmla="*/ 4233207 h 4233207"/>
                <a:gd name="connsiteX8" fmla="*/ 315470 w 7225964"/>
                <a:gd name="connsiteY8" fmla="*/ 3912028 h 423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5964" h="4233207">
                  <a:moveTo>
                    <a:pt x="315470" y="3912028"/>
                  </a:moveTo>
                  <a:cubicBezTo>
                    <a:pt x="-364323" y="3689393"/>
                    <a:pt x="226649" y="3014711"/>
                    <a:pt x="491051" y="2572754"/>
                  </a:cubicBezTo>
                  <a:cubicBezTo>
                    <a:pt x="755453" y="2130797"/>
                    <a:pt x="1525152" y="1572753"/>
                    <a:pt x="1901881" y="1260287"/>
                  </a:cubicBezTo>
                  <a:lnTo>
                    <a:pt x="3332852" y="383798"/>
                  </a:lnTo>
                  <a:cubicBezTo>
                    <a:pt x="3724503" y="-73685"/>
                    <a:pt x="3627931" y="-38370"/>
                    <a:pt x="3945501" y="66382"/>
                  </a:cubicBezTo>
                  <a:cubicBezTo>
                    <a:pt x="4263071" y="171134"/>
                    <a:pt x="4691832" y="357198"/>
                    <a:pt x="5238273" y="1012312"/>
                  </a:cubicBezTo>
                  <a:cubicBezTo>
                    <a:pt x="5784714" y="1667426"/>
                    <a:pt x="7285337" y="3618893"/>
                    <a:pt x="7224146" y="3997069"/>
                  </a:cubicBezTo>
                  <a:cubicBezTo>
                    <a:pt x="6612098" y="4016265"/>
                    <a:pt x="5547922" y="4214011"/>
                    <a:pt x="4935874" y="4233207"/>
                  </a:cubicBezTo>
                  <a:lnTo>
                    <a:pt x="315470" y="3912028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áromszög 14"/>
            <p:cNvSpPr/>
            <p:nvPr/>
          </p:nvSpPr>
          <p:spPr>
            <a:xfrm>
              <a:off x="5331362" y="841372"/>
              <a:ext cx="2491200" cy="3662840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1885 w 5048746"/>
                <a:gd name="connsiteY0" fmla="*/ 2958056 h 3223781"/>
                <a:gd name="connsiteX1" fmla="*/ 143866 w 5048746"/>
                <a:gd name="connsiteY1" fmla="*/ 1260287 h 3223781"/>
                <a:gd name="connsiteX2" fmla="*/ 1574837 w 5048746"/>
                <a:gd name="connsiteY2" fmla="*/ 383798 h 3223781"/>
                <a:gd name="connsiteX3" fmla="*/ 2187486 w 5048746"/>
                <a:gd name="connsiteY3" fmla="*/ 66382 h 3223781"/>
                <a:gd name="connsiteX4" fmla="*/ 3480258 w 5048746"/>
                <a:gd name="connsiteY4" fmla="*/ 1012312 h 3223781"/>
                <a:gd name="connsiteX5" fmla="*/ 4949258 w 5048746"/>
                <a:gd name="connsiteY5" fmla="*/ 3223781 h 3223781"/>
                <a:gd name="connsiteX6" fmla="*/ 31885 w 5048746"/>
                <a:gd name="connsiteY6" fmla="*/ 2958056 h 3223781"/>
                <a:gd name="connsiteX0" fmla="*/ 115535 w 5007905"/>
                <a:gd name="connsiteY0" fmla="*/ 3401521 h 3401521"/>
                <a:gd name="connsiteX1" fmla="*/ 103025 w 5007905"/>
                <a:gd name="connsiteY1" fmla="*/ 1260287 h 3401521"/>
                <a:gd name="connsiteX2" fmla="*/ 1533996 w 5007905"/>
                <a:gd name="connsiteY2" fmla="*/ 383798 h 3401521"/>
                <a:gd name="connsiteX3" fmla="*/ 2146645 w 5007905"/>
                <a:gd name="connsiteY3" fmla="*/ 66382 h 3401521"/>
                <a:gd name="connsiteX4" fmla="*/ 3439417 w 5007905"/>
                <a:gd name="connsiteY4" fmla="*/ 1012312 h 3401521"/>
                <a:gd name="connsiteX5" fmla="*/ 4908417 w 5007905"/>
                <a:gd name="connsiteY5" fmla="*/ 3223781 h 3401521"/>
                <a:gd name="connsiteX6" fmla="*/ 115535 w 5007905"/>
                <a:gd name="connsiteY6" fmla="*/ 3401521 h 3401521"/>
                <a:gd name="connsiteX0" fmla="*/ 115534 w 4910872"/>
                <a:gd name="connsiteY0" fmla="*/ 3401521 h 3594403"/>
                <a:gd name="connsiteX1" fmla="*/ 103024 w 4910872"/>
                <a:gd name="connsiteY1" fmla="*/ 1260287 h 3594403"/>
                <a:gd name="connsiteX2" fmla="*/ 1533995 w 4910872"/>
                <a:gd name="connsiteY2" fmla="*/ 383798 h 3594403"/>
                <a:gd name="connsiteX3" fmla="*/ 2146644 w 4910872"/>
                <a:gd name="connsiteY3" fmla="*/ 66382 h 3594403"/>
                <a:gd name="connsiteX4" fmla="*/ 3439416 w 4910872"/>
                <a:gd name="connsiteY4" fmla="*/ 1012312 h 3594403"/>
                <a:gd name="connsiteX5" fmla="*/ 4908416 w 4910872"/>
                <a:gd name="connsiteY5" fmla="*/ 3223781 h 3594403"/>
                <a:gd name="connsiteX6" fmla="*/ 3352380 w 4910872"/>
                <a:gd name="connsiteY6" fmla="*/ 3594403 h 3594403"/>
                <a:gd name="connsiteX7" fmla="*/ 115534 w 4910872"/>
                <a:gd name="connsiteY7" fmla="*/ 3401521 h 3594403"/>
                <a:gd name="connsiteX0" fmla="*/ 0 w 6394259"/>
                <a:gd name="connsiteY0" fmla="*/ 3912028 h 3912028"/>
                <a:gd name="connsiteX1" fmla="*/ 1586411 w 6394259"/>
                <a:gd name="connsiteY1" fmla="*/ 1260287 h 3912028"/>
                <a:gd name="connsiteX2" fmla="*/ 3017382 w 6394259"/>
                <a:gd name="connsiteY2" fmla="*/ 383798 h 3912028"/>
                <a:gd name="connsiteX3" fmla="*/ 3630031 w 6394259"/>
                <a:gd name="connsiteY3" fmla="*/ 66382 h 3912028"/>
                <a:gd name="connsiteX4" fmla="*/ 4922803 w 6394259"/>
                <a:gd name="connsiteY4" fmla="*/ 1012312 h 3912028"/>
                <a:gd name="connsiteX5" fmla="*/ 6391803 w 6394259"/>
                <a:gd name="connsiteY5" fmla="*/ 3223781 h 3912028"/>
                <a:gd name="connsiteX6" fmla="*/ 4835767 w 6394259"/>
                <a:gd name="connsiteY6" fmla="*/ 3594403 h 3912028"/>
                <a:gd name="connsiteX7" fmla="*/ 0 w 6394259"/>
                <a:gd name="connsiteY7" fmla="*/ 3912028 h 3912028"/>
                <a:gd name="connsiteX0" fmla="*/ 315470 w 6709729"/>
                <a:gd name="connsiteY0" fmla="*/ 3912028 h 3912028"/>
                <a:gd name="connsiteX1" fmla="*/ 491051 w 6709729"/>
                <a:gd name="connsiteY1" fmla="*/ 2572754 h 3912028"/>
                <a:gd name="connsiteX2" fmla="*/ 1901881 w 6709729"/>
                <a:gd name="connsiteY2" fmla="*/ 1260287 h 3912028"/>
                <a:gd name="connsiteX3" fmla="*/ 3332852 w 6709729"/>
                <a:gd name="connsiteY3" fmla="*/ 383798 h 3912028"/>
                <a:gd name="connsiteX4" fmla="*/ 3945501 w 6709729"/>
                <a:gd name="connsiteY4" fmla="*/ 66382 h 3912028"/>
                <a:gd name="connsiteX5" fmla="*/ 5238273 w 6709729"/>
                <a:gd name="connsiteY5" fmla="*/ 1012312 h 3912028"/>
                <a:gd name="connsiteX6" fmla="*/ 6707273 w 6709729"/>
                <a:gd name="connsiteY6" fmla="*/ 3223781 h 3912028"/>
                <a:gd name="connsiteX7" fmla="*/ 5151237 w 6709729"/>
                <a:gd name="connsiteY7" fmla="*/ 3594403 h 3912028"/>
                <a:gd name="connsiteX8" fmla="*/ 315470 w 6709729"/>
                <a:gd name="connsiteY8" fmla="*/ 3912028 h 39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9729" h="3912028">
                  <a:moveTo>
                    <a:pt x="315470" y="3912028"/>
                  </a:moveTo>
                  <a:cubicBezTo>
                    <a:pt x="-364323" y="3689393"/>
                    <a:pt x="226649" y="3014711"/>
                    <a:pt x="491051" y="2572754"/>
                  </a:cubicBezTo>
                  <a:cubicBezTo>
                    <a:pt x="755453" y="2130797"/>
                    <a:pt x="1525152" y="1572753"/>
                    <a:pt x="1901881" y="1260287"/>
                  </a:cubicBezTo>
                  <a:lnTo>
                    <a:pt x="3332852" y="383798"/>
                  </a:lnTo>
                  <a:cubicBezTo>
                    <a:pt x="3724503" y="-73685"/>
                    <a:pt x="3627931" y="-38370"/>
                    <a:pt x="3945501" y="66382"/>
                  </a:cubicBezTo>
                  <a:cubicBezTo>
                    <a:pt x="4263071" y="171134"/>
                    <a:pt x="4806473" y="560085"/>
                    <a:pt x="5238273" y="1012312"/>
                  </a:cubicBezTo>
                  <a:cubicBezTo>
                    <a:pt x="5670073" y="1464539"/>
                    <a:pt x="6768464" y="2845605"/>
                    <a:pt x="6707273" y="3223781"/>
                  </a:cubicBezTo>
                  <a:cubicBezTo>
                    <a:pt x="6095225" y="3242977"/>
                    <a:pt x="5763285" y="3575207"/>
                    <a:pt x="5151237" y="3594403"/>
                  </a:cubicBezTo>
                  <a:lnTo>
                    <a:pt x="315470" y="3912028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Szabadkézi sokszög 82"/>
            <p:cNvSpPr/>
            <p:nvPr/>
          </p:nvSpPr>
          <p:spPr>
            <a:xfrm rot="20611127">
              <a:off x="7288577" y="666218"/>
              <a:ext cx="597601" cy="1534296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2080397" y="2038269"/>
            <a:ext cx="2619307" cy="1934756"/>
            <a:chOff x="10315524" y="-4106036"/>
            <a:chExt cx="5050832" cy="4102842"/>
          </a:xfrm>
        </p:grpSpPr>
        <p:grpSp>
          <p:nvGrpSpPr>
            <p:cNvPr id="72" name="Csoportba foglalás 71"/>
            <p:cNvGrpSpPr/>
            <p:nvPr/>
          </p:nvGrpSpPr>
          <p:grpSpPr>
            <a:xfrm>
              <a:off x="10315524" y="-4106036"/>
              <a:ext cx="5050832" cy="4068939"/>
              <a:chOff x="7351607" y="523199"/>
              <a:chExt cx="5050832" cy="4068939"/>
            </a:xfrm>
          </p:grpSpPr>
          <p:grpSp>
            <p:nvGrpSpPr>
              <p:cNvPr id="74" name="Csoportba foglalás 73"/>
              <p:cNvGrpSpPr/>
              <p:nvPr/>
            </p:nvGrpSpPr>
            <p:grpSpPr>
              <a:xfrm>
                <a:off x="7351607" y="523199"/>
                <a:ext cx="5050832" cy="3849717"/>
                <a:chOff x="7351607" y="523199"/>
                <a:chExt cx="5050832" cy="3849717"/>
              </a:xfrm>
            </p:grpSpPr>
            <p:sp>
              <p:nvSpPr>
                <p:cNvPr id="77" name="Háromszög 14"/>
                <p:cNvSpPr/>
                <p:nvPr/>
              </p:nvSpPr>
              <p:spPr>
                <a:xfrm>
                  <a:off x="7351607" y="1023671"/>
                  <a:ext cx="5050832" cy="2858575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0 w 5050832"/>
                    <a:gd name="connsiteY0" fmla="*/ 2718657 h 2858575"/>
                    <a:gd name="connsiteX1" fmla="*/ 1753022 w 5050832"/>
                    <a:gd name="connsiteY1" fmla="*/ 383798 h 2858575"/>
                    <a:gd name="connsiteX2" fmla="*/ 2365671 w 5050832"/>
                    <a:gd name="connsiteY2" fmla="*/ 66382 h 2858575"/>
                    <a:gd name="connsiteX3" fmla="*/ 3658443 w 5050832"/>
                    <a:gd name="connsiteY3" fmla="*/ 1012312 h 2858575"/>
                    <a:gd name="connsiteX4" fmla="*/ 4940705 w 5050832"/>
                    <a:gd name="connsiteY4" fmla="*/ 2858575 h 2858575"/>
                    <a:gd name="connsiteX5" fmla="*/ 0 w 5050832"/>
                    <a:gd name="connsiteY5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753022 w 5050832"/>
                    <a:gd name="connsiteY2" fmla="*/ 383798 h 2858575"/>
                    <a:gd name="connsiteX3" fmla="*/ 2365671 w 5050832"/>
                    <a:gd name="connsiteY3" fmla="*/ 66382 h 2858575"/>
                    <a:gd name="connsiteX4" fmla="*/ 3658443 w 5050832"/>
                    <a:gd name="connsiteY4" fmla="*/ 1012312 h 2858575"/>
                    <a:gd name="connsiteX5" fmla="*/ 4940705 w 5050832"/>
                    <a:gd name="connsiteY5" fmla="*/ 2858575 h 2858575"/>
                    <a:gd name="connsiteX6" fmla="*/ 0 w 5050832"/>
                    <a:gd name="connsiteY6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753022 w 5050832"/>
                    <a:gd name="connsiteY2" fmla="*/ 383798 h 2858575"/>
                    <a:gd name="connsiteX3" fmla="*/ 2365671 w 5050832"/>
                    <a:gd name="connsiteY3" fmla="*/ 66382 h 2858575"/>
                    <a:gd name="connsiteX4" fmla="*/ 3658443 w 5050832"/>
                    <a:gd name="connsiteY4" fmla="*/ 1012312 h 2858575"/>
                    <a:gd name="connsiteX5" fmla="*/ 4940705 w 5050832"/>
                    <a:gd name="connsiteY5" fmla="*/ 2858575 h 2858575"/>
                    <a:gd name="connsiteX6" fmla="*/ 0 w 5050832"/>
                    <a:gd name="connsiteY6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487593 w 5050832"/>
                    <a:gd name="connsiteY2" fmla="*/ 805129 h 2858575"/>
                    <a:gd name="connsiteX3" fmla="*/ 1753022 w 5050832"/>
                    <a:gd name="connsiteY3" fmla="*/ 383798 h 2858575"/>
                    <a:gd name="connsiteX4" fmla="*/ 2365671 w 5050832"/>
                    <a:gd name="connsiteY4" fmla="*/ 66382 h 2858575"/>
                    <a:gd name="connsiteX5" fmla="*/ 3658443 w 5050832"/>
                    <a:gd name="connsiteY5" fmla="*/ 1012312 h 2858575"/>
                    <a:gd name="connsiteX6" fmla="*/ 4940705 w 5050832"/>
                    <a:gd name="connsiteY6" fmla="*/ 2858575 h 2858575"/>
                    <a:gd name="connsiteX7" fmla="*/ 0 w 5050832"/>
                    <a:gd name="connsiteY7" fmla="*/ 2718657 h 285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50832" h="2858575">
                      <a:moveTo>
                        <a:pt x="0" y="2718657"/>
                      </a:moveTo>
                      <a:cubicBezTo>
                        <a:pt x="260914" y="2360214"/>
                        <a:pt x="617079" y="2039872"/>
                        <a:pt x="877993" y="1681429"/>
                      </a:cubicBezTo>
                      <a:cubicBezTo>
                        <a:pt x="1106875" y="1365683"/>
                        <a:pt x="1341755" y="1021401"/>
                        <a:pt x="1487593" y="805129"/>
                      </a:cubicBezTo>
                      <a:cubicBezTo>
                        <a:pt x="1633431" y="588857"/>
                        <a:pt x="1587626" y="510097"/>
                        <a:pt x="1753022" y="383798"/>
                      </a:cubicBezTo>
                      <a:cubicBezTo>
                        <a:pt x="2144673" y="-73685"/>
                        <a:pt x="2048101" y="-38370"/>
                        <a:pt x="2365671" y="66382"/>
                      </a:cubicBezTo>
                      <a:cubicBezTo>
                        <a:pt x="2683241" y="171134"/>
                        <a:pt x="3226643" y="560085"/>
                        <a:pt x="3658443" y="1012312"/>
                      </a:cubicBezTo>
                      <a:cubicBezTo>
                        <a:pt x="4090243" y="1464539"/>
                        <a:pt x="5442715" y="2577140"/>
                        <a:pt x="4940705" y="2858575"/>
                      </a:cubicBezTo>
                      <a:lnTo>
                        <a:pt x="0" y="2718657"/>
                      </a:lnTo>
                      <a:close/>
                    </a:path>
                  </a:pathLst>
                </a:custGeom>
                <a:solidFill>
                  <a:srgbClr val="B85A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" name="Háromszög 14"/>
                <p:cNvSpPr/>
                <p:nvPr/>
              </p:nvSpPr>
              <p:spPr>
                <a:xfrm rot="19691254">
                  <a:off x="10275661" y="523199"/>
                  <a:ext cx="1260745" cy="3849717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218001 w 3297811"/>
                    <a:gd name="connsiteY0" fmla="*/ 2785027 h 2858575"/>
                    <a:gd name="connsiteX1" fmla="*/ 1 w 3297811"/>
                    <a:gd name="connsiteY1" fmla="*/ 383798 h 2858575"/>
                    <a:gd name="connsiteX2" fmla="*/ 612650 w 3297811"/>
                    <a:gd name="connsiteY2" fmla="*/ 66382 h 2858575"/>
                    <a:gd name="connsiteX3" fmla="*/ 1905422 w 3297811"/>
                    <a:gd name="connsiteY3" fmla="*/ 1012312 h 2858575"/>
                    <a:gd name="connsiteX4" fmla="*/ 3187684 w 3297811"/>
                    <a:gd name="connsiteY4" fmla="*/ 2858575 h 2858575"/>
                    <a:gd name="connsiteX5" fmla="*/ 218001 w 3297811"/>
                    <a:gd name="connsiteY5" fmla="*/ 2785027 h 2858575"/>
                    <a:gd name="connsiteX0" fmla="*/ 218001 w 3257906"/>
                    <a:gd name="connsiteY0" fmla="*/ 2785027 h 3632124"/>
                    <a:gd name="connsiteX1" fmla="*/ 1 w 3257906"/>
                    <a:gd name="connsiteY1" fmla="*/ 383798 h 3632124"/>
                    <a:gd name="connsiteX2" fmla="*/ 612650 w 3257906"/>
                    <a:gd name="connsiteY2" fmla="*/ 66382 h 3632124"/>
                    <a:gd name="connsiteX3" fmla="*/ 1905422 w 3257906"/>
                    <a:gd name="connsiteY3" fmla="*/ 1012312 h 3632124"/>
                    <a:gd name="connsiteX4" fmla="*/ 3145029 w 3257906"/>
                    <a:gd name="connsiteY4" fmla="*/ 3632124 h 3632124"/>
                    <a:gd name="connsiteX5" fmla="*/ 218001 w 3257906"/>
                    <a:gd name="connsiteY5" fmla="*/ 2785027 h 3632124"/>
                    <a:gd name="connsiteX0" fmla="*/ 0 w 3489120"/>
                    <a:gd name="connsiteY0" fmla="*/ 3134189 h 3632124"/>
                    <a:gd name="connsiteX1" fmla="*/ 231215 w 3489120"/>
                    <a:gd name="connsiteY1" fmla="*/ 383798 h 3632124"/>
                    <a:gd name="connsiteX2" fmla="*/ 843864 w 3489120"/>
                    <a:gd name="connsiteY2" fmla="*/ 66382 h 3632124"/>
                    <a:gd name="connsiteX3" fmla="*/ 2136636 w 3489120"/>
                    <a:gd name="connsiteY3" fmla="*/ 1012312 h 3632124"/>
                    <a:gd name="connsiteX4" fmla="*/ 3376243 w 3489120"/>
                    <a:gd name="connsiteY4" fmla="*/ 3632124 h 3632124"/>
                    <a:gd name="connsiteX5" fmla="*/ 0 w 3489120"/>
                    <a:gd name="connsiteY5" fmla="*/ 3134189 h 363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9120" h="3632124">
                      <a:moveTo>
                        <a:pt x="0" y="3134189"/>
                      </a:moveTo>
                      <a:lnTo>
                        <a:pt x="231215" y="383798"/>
                      </a:lnTo>
                      <a:cubicBezTo>
                        <a:pt x="622866" y="-73685"/>
                        <a:pt x="526294" y="-38370"/>
                        <a:pt x="843864" y="66382"/>
                      </a:cubicBezTo>
                      <a:cubicBezTo>
                        <a:pt x="1161434" y="171134"/>
                        <a:pt x="1704836" y="560085"/>
                        <a:pt x="2136636" y="1012312"/>
                      </a:cubicBezTo>
                      <a:cubicBezTo>
                        <a:pt x="2568436" y="1464539"/>
                        <a:pt x="3878253" y="3350689"/>
                        <a:pt x="3376243" y="3632124"/>
                      </a:cubicBezTo>
                      <a:lnTo>
                        <a:pt x="0" y="3134189"/>
                      </a:lnTo>
                      <a:close/>
                    </a:path>
                  </a:pathLst>
                </a:custGeom>
                <a:solidFill>
                  <a:srgbClr val="DC80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5" name="Háromszög 14"/>
              <p:cNvSpPr/>
              <p:nvPr/>
            </p:nvSpPr>
            <p:spPr>
              <a:xfrm rot="20511713">
                <a:off x="7931660" y="1046112"/>
                <a:ext cx="3842544" cy="3546026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03271 w 5144033"/>
                  <a:gd name="connsiteY0" fmla="*/ 2958056 h 2958056"/>
                  <a:gd name="connsiteX1" fmla="*/ 68141 w 5144033"/>
                  <a:gd name="connsiteY1" fmla="*/ 1245034 h 2958056"/>
                  <a:gd name="connsiteX2" fmla="*/ 1846223 w 5144033"/>
                  <a:gd name="connsiteY2" fmla="*/ 383798 h 2958056"/>
                  <a:gd name="connsiteX3" fmla="*/ 2458872 w 5144033"/>
                  <a:gd name="connsiteY3" fmla="*/ 66382 h 2958056"/>
                  <a:gd name="connsiteX4" fmla="*/ 3751644 w 5144033"/>
                  <a:gd name="connsiteY4" fmla="*/ 1012312 h 2958056"/>
                  <a:gd name="connsiteX5" fmla="*/ 5033906 w 5144033"/>
                  <a:gd name="connsiteY5" fmla="*/ 2858575 h 2958056"/>
                  <a:gd name="connsiteX6" fmla="*/ 303271 w 5144033"/>
                  <a:gd name="connsiteY6" fmla="*/ 2958056 h 2958056"/>
                  <a:gd name="connsiteX0" fmla="*/ 0 w 5811567"/>
                  <a:gd name="connsiteY0" fmla="*/ 1783530 h 2858575"/>
                  <a:gd name="connsiteX1" fmla="*/ 735675 w 5811567"/>
                  <a:gd name="connsiteY1" fmla="*/ 1245034 h 2858575"/>
                  <a:gd name="connsiteX2" fmla="*/ 2513757 w 5811567"/>
                  <a:gd name="connsiteY2" fmla="*/ 383798 h 2858575"/>
                  <a:gd name="connsiteX3" fmla="*/ 3126406 w 5811567"/>
                  <a:gd name="connsiteY3" fmla="*/ 66382 h 2858575"/>
                  <a:gd name="connsiteX4" fmla="*/ 4419178 w 5811567"/>
                  <a:gd name="connsiteY4" fmla="*/ 1012312 h 2858575"/>
                  <a:gd name="connsiteX5" fmla="*/ 5701440 w 5811567"/>
                  <a:gd name="connsiteY5" fmla="*/ 2858575 h 2858575"/>
                  <a:gd name="connsiteX6" fmla="*/ 0 w 5811567"/>
                  <a:gd name="connsiteY6" fmla="*/ 1783530 h 2858575"/>
                  <a:gd name="connsiteX0" fmla="*/ 0 w 5811567"/>
                  <a:gd name="connsiteY0" fmla="*/ 1701232 h 2776277"/>
                  <a:gd name="connsiteX1" fmla="*/ 735675 w 5811567"/>
                  <a:gd name="connsiteY1" fmla="*/ 1162736 h 2776277"/>
                  <a:gd name="connsiteX2" fmla="*/ 2513757 w 5811567"/>
                  <a:gd name="connsiteY2" fmla="*/ 301500 h 2776277"/>
                  <a:gd name="connsiteX3" fmla="*/ 3470033 w 5811567"/>
                  <a:gd name="connsiteY3" fmla="*/ 120210 h 2776277"/>
                  <a:gd name="connsiteX4" fmla="*/ 4419178 w 5811567"/>
                  <a:gd name="connsiteY4" fmla="*/ 930014 h 2776277"/>
                  <a:gd name="connsiteX5" fmla="*/ 5701440 w 5811567"/>
                  <a:gd name="connsiteY5" fmla="*/ 2776277 h 2776277"/>
                  <a:gd name="connsiteX6" fmla="*/ 0 w 5811567"/>
                  <a:gd name="connsiteY6" fmla="*/ 1701232 h 2776277"/>
                  <a:gd name="connsiteX0" fmla="*/ 0 w 5811567"/>
                  <a:gd name="connsiteY0" fmla="*/ 1669424 h 2744469"/>
                  <a:gd name="connsiteX1" fmla="*/ 735675 w 5811567"/>
                  <a:gd name="connsiteY1" fmla="*/ 1130928 h 2744469"/>
                  <a:gd name="connsiteX2" fmla="*/ 2513757 w 5811567"/>
                  <a:gd name="connsiteY2" fmla="*/ 269692 h 2744469"/>
                  <a:gd name="connsiteX3" fmla="*/ 3470033 w 5811567"/>
                  <a:gd name="connsiteY3" fmla="*/ 88402 h 2744469"/>
                  <a:gd name="connsiteX4" fmla="*/ 4419178 w 5811567"/>
                  <a:gd name="connsiteY4" fmla="*/ 898206 h 2744469"/>
                  <a:gd name="connsiteX5" fmla="*/ 5701440 w 5811567"/>
                  <a:gd name="connsiteY5" fmla="*/ 2744469 h 2744469"/>
                  <a:gd name="connsiteX6" fmla="*/ 0 w 5811567"/>
                  <a:gd name="connsiteY6" fmla="*/ 1669424 h 2744469"/>
                  <a:gd name="connsiteX0" fmla="*/ 0 w 5811567"/>
                  <a:gd name="connsiteY0" fmla="*/ 1669424 h 2744469"/>
                  <a:gd name="connsiteX1" fmla="*/ 735675 w 5811567"/>
                  <a:gd name="connsiteY1" fmla="*/ 1130928 h 2744469"/>
                  <a:gd name="connsiteX2" fmla="*/ 2513757 w 5811567"/>
                  <a:gd name="connsiteY2" fmla="*/ 269692 h 2744469"/>
                  <a:gd name="connsiteX3" fmla="*/ 3470033 w 5811567"/>
                  <a:gd name="connsiteY3" fmla="*/ 88402 h 2744469"/>
                  <a:gd name="connsiteX4" fmla="*/ 4419178 w 5811567"/>
                  <a:gd name="connsiteY4" fmla="*/ 898206 h 2744469"/>
                  <a:gd name="connsiteX5" fmla="*/ 5701440 w 5811567"/>
                  <a:gd name="connsiteY5" fmla="*/ 2744469 h 2744469"/>
                  <a:gd name="connsiteX6" fmla="*/ 0 w 5811567"/>
                  <a:gd name="connsiteY6" fmla="*/ 1669424 h 2744469"/>
                  <a:gd name="connsiteX0" fmla="*/ 0 w 5937143"/>
                  <a:gd name="connsiteY0" fmla="*/ 1617358 h 2744469"/>
                  <a:gd name="connsiteX1" fmla="*/ 861251 w 5937143"/>
                  <a:gd name="connsiteY1" fmla="*/ 1130928 h 2744469"/>
                  <a:gd name="connsiteX2" fmla="*/ 2639333 w 5937143"/>
                  <a:gd name="connsiteY2" fmla="*/ 269692 h 2744469"/>
                  <a:gd name="connsiteX3" fmla="*/ 3595609 w 5937143"/>
                  <a:gd name="connsiteY3" fmla="*/ 88402 h 2744469"/>
                  <a:gd name="connsiteX4" fmla="*/ 4544754 w 5937143"/>
                  <a:gd name="connsiteY4" fmla="*/ 898206 h 2744469"/>
                  <a:gd name="connsiteX5" fmla="*/ 5827016 w 5937143"/>
                  <a:gd name="connsiteY5" fmla="*/ 2744469 h 2744469"/>
                  <a:gd name="connsiteX6" fmla="*/ 0 w 5937143"/>
                  <a:gd name="connsiteY6" fmla="*/ 1617358 h 2744469"/>
                  <a:gd name="connsiteX0" fmla="*/ 0 w 5937143"/>
                  <a:gd name="connsiteY0" fmla="*/ 1617358 h 2744469"/>
                  <a:gd name="connsiteX1" fmla="*/ 861251 w 5937143"/>
                  <a:gd name="connsiteY1" fmla="*/ 1130928 h 2744469"/>
                  <a:gd name="connsiteX2" fmla="*/ 2639333 w 5937143"/>
                  <a:gd name="connsiteY2" fmla="*/ 269692 h 2744469"/>
                  <a:gd name="connsiteX3" fmla="*/ 3595609 w 5937143"/>
                  <a:gd name="connsiteY3" fmla="*/ 88402 h 2744469"/>
                  <a:gd name="connsiteX4" fmla="*/ 4544754 w 5937143"/>
                  <a:gd name="connsiteY4" fmla="*/ 898206 h 2744469"/>
                  <a:gd name="connsiteX5" fmla="*/ 5827016 w 5937143"/>
                  <a:gd name="connsiteY5" fmla="*/ 2744469 h 2744469"/>
                  <a:gd name="connsiteX6" fmla="*/ 0 w 5937143"/>
                  <a:gd name="connsiteY6" fmla="*/ 1617358 h 2744469"/>
                  <a:gd name="connsiteX0" fmla="*/ 0 w 6363981"/>
                  <a:gd name="connsiteY0" fmla="*/ 1617358 h 2383235"/>
                  <a:gd name="connsiteX1" fmla="*/ 861251 w 6363981"/>
                  <a:gd name="connsiteY1" fmla="*/ 1130928 h 2383235"/>
                  <a:gd name="connsiteX2" fmla="*/ 2639333 w 6363981"/>
                  <a:gd name="connsiteY2" fmla="*/ 269692 h 2383235"/>
                  <a:gd name="connsiteX3" fmla="*/ 3595609 w 6363981"/>
                  <a:gd name="connsiteY3" fmla="*/ 88402 h 2383235"/>
                  <a:gd name="connsiteX4" fmla="*/ 4544754 w 6363981"/>
                  <a:gd name="connsiteY4" fmla="*/ 898206 h 2383235"/>
                  <a:gd name="connsiteX5" fmla="*/ 6276436 w 6363981"/>
                  <a:gd name="connsiteY5" fmla="*/ 2383235 h 2383235"/>
                  <a:gd name="connsiteX6" fmla="*/ 0 w 6363981"/>
                  <a:gd name="connsiteY6" fmla="*/ 1617358 h 2383235"/>
                  <a:gd name="connsiteX0" fmla="*/ 0 w 7031813"/>
                  <a:gd name="connsiteY0" fmla="*/ 1452683 h 2383235"/>
                  <a:gd name="connsiteX1" fmla="*/ 1529083 w 7031813"/>
                  <a:gd name="connsiteY1" fmla="*/ 1130928 h 2383235"/>
                  <a:gd name="connsiteX2" fmla="*/ 3307165 w 7031813"/>
                  <a:gd name="connsiteY2" fmla="*/ 269692 h 2383235"/>
                  <a:gd name="connsiteX3" fmla="*/ 4263441 w 7031813"/>
                  <a:gd name="connsiteY3" fmla="*/ 88402 h 2383235"/>
                  <a:gd name="connsiteX4" fmla="*/ 5212586 w 7031813"/>
                  <a:gd name="connsiteY4" fmla="*/ 898206 h 2383235"/>
                  <a:gd name="connsiteX5" fmla="*/ 6944268 w 7031813"/>
                  <a:gd name="connsiteY5" fmla="*/ 2383235 h 2383235"/>
                  <a:gd name="connsiteX6" fmla="*/ 0 w 7031813"/>
                  <a:gd name="connsiteY6" fmla="*/ 1452683 h 238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1813" h="2383235">
                    <a:moveTo>
                      <a:pt x="0" y="1452683"/>
                    </a:moveTo>
                    <a:cubicBezTo>
                      <a:pt x="538876" y="1273734"/>
                      <a:pt x="1408561" y="1279559"/>
                      <a:pt x="1529083" y="1130928"/>
                    </a:cubicBezTo>
                    <a:lnTo>
                      <a:pt x="3307165" y="269692"/>
                    </a:lnTo>
                    <a:cubicBezTo>
                      <a:pt x="3698816" y="-187791"/>
                      <a:pt x="4249574" y="71473"/>
                      <a:pt x="4263441" y="88402"/>
                    </a:cubicBezTo>
                    <a:cubicBezTo>
                      <a:pt x="4581011" y="193154"/>
                      <a:pt x="4780786" y="445979"/>
                      <a:pt x="5212586" y="898206"/>
                    </a:cubicBezTo>
                    <a:cubicBezTo>
                      <a:pt x="5644386" y="1350433"/>
                      <a:pt x="7446278" y="2101800"/>
                      <a:pt x="6944268" y="2383235"/>
                    </a:cubicBezTo>
                    <a:lnTo>
                      <a:pt x="0" y="1452683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3" name="Háromszög 14"/>
            <p:cNvSpPr/>
            <p:nvPr/>
          </p:nvSpPr>
          <p:spPr>
            <a:xfrm rot="20511713">
              <a:off x="10913498" y="-3637056"/>
              <a:ext cx="3961342" cy="3633862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03271 w 5144033"/>
                <a:gd name="connsiteY0" fmla="*/ 2958056 h 2958056"/>
                <a:gd name="connsiteX1" fmla="*/ 68141 w 5144033"/>
                <a:gd name="connsiteY1" fmla="*/ 1245034 h 2958056"/>
                <a:gd name="connsiteX2" fmla="*/ 1846223 w 5144033"/>
                <a:gd name="connsiteY2" fmla="*/ 383798 h 2958056"/>
                <a:gd name="connsiteX3" fmla="*/ 2458872 w 5144033"/>
                <a:gd name="connsiteY3" fmla="*/ 66382 h 2958056"/>
                <a:gd name="connsiteX4" fmla="*/ 3751644 w 5144033"/>
                <a:gd name="connsiteY4" fmla="*/ 1012312 h 2958056"/>
                <a:gd name="connsiteX5" fmla="*/ 5033906 w 5144033"/>
                <a:gd name="connsiteY5" fmla="*/ 2858575 h 2958056"/>
                <a:gd name="connsiteX6" fmla="*/ 303271 w 5144033"/>
                <a:gd name="connsiteY6" fmla="*/ 2958056 h 2958056"/>
                <a:gd name="connsiteX0" fmla="*/ 0 w 5811567"/>
                <a:gd name="connsiteY0" fmla="*/ 1783530 h 2858575"/>
                <a:gd name="connsiteX1" fmla="*/ 735675 w 5811567"/>
                <a:gd name="connsiteY1" fmla="*/ 1245034 h 2858575"/>
                <a:gd name="connsiteX2" fmla="*/ 2513757 w 5811567"/>
                <a:gd name="connsiteY2" fmla="*/ 383798 h 2858575"/>
                <a:gd name="connsiteX3" fmla="*/ 3126406 w 5811567"/>
                <a:gd name="connsiteY3" fmla="*/ 66382 h 2858575"/>
                <a:gd name="connsiteX4" fmla="*/ 4419178 w 5811567"/>
                <a:gd name="connsiteY4" fmla="*/ 1012312 h 2858575"/>
                <a:gd name="connsiteX5" fmla="*/ 5701440 w 5811567"/>
                <a:gd name="connsiteY5" fmla="*/ 2858575 h 2858575"/>
                <a:gd name="connsiteX6" fmla="*/ 0 w 5811567"/>
                <a:gd name="connsiteY6" fmla="*/ 1783530 h 285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1567" h="2858575">
                  <a:moveTo>
                    <a:pt x="0" y="1783530"/>
                  </a:moveTo>
                  <a:cubicBezTo>
                    <a:pt x="10296" y="1404467"/>
                    <a:pt x="491967" y="1624097"/>
                    <a:pt x="735675" y="1245034"/>
                  </a:cubicBezTo>
                  <a:lnTo>
                    <a:pt x="2513757" y="383798"/>
                  </a:lnTo>
                  <a:cubicBezTo>
                    <a:pt x="2905408" y="-73685"/>
                    <a:pt x="2808836" y="-38370"/>
                    <a:pt x="3126406" y="66382"/>
                  </a:cubicBezTo>
                  <a:cubicBezTo>
                    <a:pt x="3443976" y="171134"/>
                    <a:pt x="3987378" y="560085"/>
                    <a:pt x="4419178" y="1012312"/>
                  </a:cubicBezTo>
                  <a:cubicBezTo>
                    <a:pt x="4850978" y="1464539"/>
                    <a:pt x="6203450" y="2577140"/>
                    <a:pt x="5701440" y="2858575"/>
                  </a:cubicBezTo>
                  <a:lnTo>
                    <a:pt x="0" y="1783530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53" name="Csoportba foglalás 2052"/>
          <p:cNvGrpSpPr/>
          <p:nvPr/>
        </p:nvGrpSpPr>
        <p:grpSpPr>
          <a:xfrm>
            <a:off x="-137135" y="1090066"/>
            <a:ext cx="3109507" cy="2865852"/>
            <a:chOff x="-53946" y="666519"/>
            <a:chExt cx="5023359" cy="4576583"/>
          </a:xfrm>
        </p:grpSpPr>
        <p:sp>
          <p:nvSpPr>
            <p:cNvPr id="48" name="Háromszög 14"/>
            <p:cNvSpPr/>
            <p:nvPr/>
          </p:nvSpPr>
          <p:spPr>
            <a:xfrm>
              <a:off x="-53946" y="982018"/>
              <a:ext cx="5023359" cy="4190199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2647" h="2958056">
                  <a:moveTo>
                    <a:pt x="31885" y="2958056"/>
                  </a:moveTo>
                  <a:cubicBezTo>
                    <a:pt x="42181" y="2578993"/>
                    <a:pt x="-99842" y="1639350"/>
                    <a:pt x="143866" y="1260287"/>
                  </a:cubicBezTo>
                  <a:lnTo>
                    <a:pt x="1574837" y="383798"/>
                  </a:lnTo>
                  <a:cubicBezTo>
                    <a:pt x="1966488" y="-73685"/>
                    <a:pt x="1869916" y="-38370"/>
                    <a:pt x="2187486" y="66382"/>
                  </a:cubicBezTo>
                  <a:cubicBezTo>
                    <a:pt x="2505056" y="171134"/>
                    <a:pt x="3048458" y="560085"/>
                    <a:pt x="3480258" y="1012312"/>
                  </a:cubicBezTo>
                  <a:cubicBezTo>
                    <a:pt x="3912058" y="1464539"/>
                    <a:pt x="5264530" y="2577140"/>
                    <a:pt x="4762520" y="2858575"/>
                  </a:cubicBezTo>
                  <a:lnTo>
                    <a:pt x="31885" y="2958056"/>
                  </a:lnTo>
                  <a:close/>
                </a:path>
              </a:pathLst>
            </a:custGeom>
            <a:solidFill>
              <a:srgbClr val="CE6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051" name="Csoportba foglalás 2050"/>
            <p:cNvGrpSpPr/>
            <p:nvPr/>
          </p:nvGrpSpPr>
          <p:grpSpPr>
            <a:xfrm>
              <a:off x="-3191" y="666519"/>
              <a:ext cx="4388097" cy="4576583"/>
              <a:chOff x="-3191" y="670617"/>
              <a:chExt cx="4388097" cy="4576583"/>
            </a:xfrm>
          </p:grpSpPr>
          <p:sp>
            <p:nvSpPr>
              <p:cNvPr id="57" name="Háromszög 14"/>
              <p:cNvSpPr/>
              <p:nvPr/>
            </p:nvSpPr>
            <p:spPr>
              <a:xfrm rot="20533632">
                <a:off x="2432025" y="670617"/>
                <a:ext cx="1808156" cy="4388919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218001 w 3297811"/>
                  <a:gd name="connsiteY0" fmla="*/ 2785027 h 2858575"/>
                  <a:gd name="connsiteX1" fmla="*/ 1 w 3297811"/>
                  <a:gd name="connsiteY1" fmla="*/ 383798 h 2858575"/>
                  <a:gd name="connsiteX2" fmla="*/ 612650 w 3297811"/>
                  <a:gd name="connsiteY2" fmla="*/ 66382 h 2858575"/>
                  <a:gd name="connsiteX3" fmla="*/ 1905422 w 3297811"/>
                  <a:gd name="connsiteY3" fmla="*/ 1012312 h 2858575"/>
                  <a:gd name="connsiteX4" fmla="*/ 3187684 w 3297811"/>
                  <a:gd name="connsiteY4" fmla="*/ 2858575 h 2858575"/>
                  <a:gd name="connsiteX5" fmla="*/ 218001 w 3297811"/>
                  <a:gd name="connsiteY5" fmla="*/ 2785027 h 285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811" h="2858575">
                    <a:moveTo>
                      <a:pt x="218001" y="2785027"/>
                    </a:moveTo>
                    <a:lnTo>
                      <a:pt x="1" y="383798"/>
                    </a:lnTo>
                    <a:cubicBezTo>
                      <a:pt x="391652" y="-73685"/>
                      <a:pt x="295080" y="-38370"/>
                      <a:pt x="612650" y="66382"/>
                    </a:cubicBezTo>
                    <a:cubicBezTo>
                      <a:pt x="930220" y="171134"/>
                      <a:pt x="1473622" y="560085"/>
                      <a:pt x="1905422" y="1012312"/>
                    </a:cubicBezTo>
                    <a:cubicBezTo>
                      <a:pt x="2337222" y="1464539"/>
                      <a:pt x="3689694" y="2577140"/>
                      <a:pt x="3187684" y="2858575"/>
                    </a:cubicBezTo>
                    <a:lnTo>
                      <a:pt x="218001" y="2785027"/>
                    </a:lnTo>
                    <a:close/>
                  </a:path>
                </a:pathLst>
              </a:custGeom>
              <a:solidFill>
                <a:srgbClr val="DC8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Háromszög 14"/>
              <p:cNvSpPr/>
              <p:nvPr/>
            </p:nvSpPr>
            <p:spPr>
              <a:xfrm>
                <a:off x="-3191" y="1449850"/>
                <a:ext cx="4388097" cy="3797350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1885 w 5048746"/>
                  <a:gd name="connsiteY0" fmla="*/ 2958056 h 3223781"/>
                  <a:gd name="connsiteX1" fmla="*/ 143866 w 5048746"/>
                  <a:gd name="connsiteY1" fmla="*/ 1260287 h 3223781"/>
                  <a:gd name="connsiteX2" fmla="*/ 1574837 w 5048746"/>
                  <a:gd name="connsiteY2" fmla="*/ 383798 h 3223781"/>
                  <a:gd name="connsiteX3" fmla="*/ 2187486 w 5048746"/>
                  <a:gd name="connsiteY3" fmla="*/ 66382 h 3223781"/>
                  <a:gd name="connsiteX4" fmla="*/ 3480258 w 5048746"/>
                  <a:gd name="connsiteY4" fmla="*/ 1012312 h 3223781"/>
                  <a:gd name="connsiteX5" fmla="*/ 4949258 w 5048746"/>
                  <a:gd name="connsiteY5" fmla="*/ 3223781 h 3223781"/>
                  <a:gd name="connsiteX6" fmla="*/ 31885 w 5048746"/>
                  <a:gd name="connsiteY6" fmla="*/ 2958056 h 3223781"/>
                  <a:gd name="connsiteX0" fmla="*/ 115535 w 5007905"/>
                  <a:gd name="connsiteY0" fmla="*/ 3401521 h 3401521"/>
                  <a:gd name="connsiteX1" fmla="*/ 103025 w 5007905"/>
                  <a:gd name="connsiteY1" fmla="*/ 1260287 h 3401521"/>
                  <a:gd name="connsiteX2" fmla="*/ 1533996 w 5007905"/>
                  <a:gd name="connsiteY2" fmla="*/ 383798 h 3401521"/>
                  <a:gd name="connsiteX3" fmla="*/ 2146645 w 5007905"/>
                  <a:gd name="connsiteY3" fmla="*/ 66382 h 3401521"/>
                  <a:gd name="connsiteX4" fmla="*/ 3439417 w 5007905"/>
                  <a:gd name="connsiteY4" fmla="*/ 1012312 h 3401521"/>
                  <a:gd name="connsiteX5" fmla="*/ 4908417 w 5007905"/>
                  <a:gd name="connsiteY5" fmla="*/ 3223781 h 3401521"/>
                  <a:gd name="connsiteX6" fmla="*/ 115535 w 5007905"/>
                  <a:gd name="connsiteY6" fmla="*/ 3401521 h 3401521"/>
                  <a:gd name="connsiteX0" fmla="*/ 115534 w 4910872"/>
                  <a:gd name="connsiteY0" fmla="*/ 3401521 h 3594403"/>
                  <a:gd name="connsiteX1" fmla="*/ 103024 w 4910872"/>
                  <a:gd name="connsiteY1" fmla="*/ 1260287 h 3594403"/>
                  <a:gd name="connsiteX2" fmla="*/ 1533995 w 4910872"/>
                  <a:gd name="connsiteY2" fmla="*/ 383798 h 3594403"/>
                  <a:gd name="connsiteX3" fmla="*/ 2146644 w 4910872"/>
                  <a:gd name="connsiteY3" fmla="*/ 66382 h 3594403"/>
                  <a:gd name="connsiteX4" fmla="*/ 3439416 w 4910872"/>
                  <a:gd name="connsiteY4" fmla="*/ 1012312 h 3594403"/>
                  <a:gd name="connsiteX5" fmla="*/ 4908416 w 4910872"/>
                  <a:gd name="connsiteY5" fmla="*/ 3223781 h 3594403"/>
                  <a:gd name="connsiteX6" fmla="*/ 3352380 w 4910872"/>
                  <a:gd name="connsiteY6" fmla="*/ 3594403 h 3594403"/>
                  <a:gd name="connsiteX7" fmla="*/ 115534 w 4910872"/>
                  <a:gd name="connsiteY7" fmla="*/ 3401521 h 359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10872" h="3594403">
                    <a:moveTo>
                      <a:pt x="115534" y="3401521"/>
                    </a:moveTo>
                    <a:cubicBezTo>
                      <a:pt x="125830" y="3022458"/>
                      <a:pt x="-140684" y="1639350"/>
                      <a:pt x="103024" y="1260287"/>
                    </a:cubicBezTo>
                    <a:lnTo>
                      <a:pt x="1533995" y="383798"/>
                    </a:lnTo>
                    <a:cubicBezTo>
                      <a:pt x="1925646" y="-73685"/>
                      <a:pt x="1829074" y="-38370"/>
                      <a:pt x="2146644" y="66382"/>
                    </a:cubicBezTo>
                    <a:cubicBezTo>
                      <a:pt x="2464214" y="171134"/>
                      <a:pt x="3007616" y="560085"/>
                      <a:pt x="3439416" y="1012312"/>
                    </a:cubicBezTo>
                    <a:cubicBezTo>
                      <a:pt x="3871216" y="1464539"/>
                      <a:pt x="4969607" y="2845605"/>
                      <a:pt x="4908416" y="3223781"/>
                    </a:cubicBezTo>
                    <a:cubicBezTo>
                      <a:pt x="4296368" y="3242977"/>
                      <a:pt x="3964428" y="3575207"/>
                      <a:pt x="3352380" y="3594403"/>
                    </a:cubicBezTo>
                    <a:lnTo>
                      <a:pt x="115534" y="3401521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Szabadkézi sokszög 46"/>
              <p:cNvSpPr/>
              <p:nvPr/>
            </p:nvSpPr>
            <p:spPr>
              <a:xfrm rot="8803688">
                <a:off x="2225108" y="998281"/>
                <a:ext cx="626427" cy="1356463"/>
              </a:xfrm>
              <a:custGeom>
                <a:avLst/>
                <a:gdLst>
                  <a:gd name="connsiteX0" fmla="*/ 431783 w 626427"/>
                  <a:gd name="connsiteY0" fmla="*/ 1356463 h 1356463"/>
                  <a:gd name="connsiteX1" fmla="*/ 314159 w 626427"/>
                  <a:gd name="connsiteY1" fmla="*/ 1179639 h 1356463"/>
                  <a:gd name="connsiteX2" fmla="*/ 230899 w 626427"/>
                  <a:gd name="connsiteY2" fmla="*/ 938041 h 1356463"/>
                  <a:gd name="connsiteX3" fmla="*/ 83034 w 626427"/>
                  <a:gd name="connsiteY3" fmla="*/ 592189 h 1356463"/>
                  <a:gd name="connsiteX4" fmla="*/ 0 w 626427"/>
                  <a:gd name="connsiteY4" fmla="*/ 249868 h 1356463"/>
                  <a:gd name="connsiteX5" fmla="*/ 112851 w 626427"/>
                  <a:gd name="connsiteY5" fmla="*/ 370698 h 1356463"/>
                  <a:gd name="connsiteX6" fmla="*/ 183522 w 626427"/>
                  <a:gd name="connsiteY6" fmla="*/ 323975 h 1356463"/>
                  <a:gd name="connsiteX7" fmla="*/ 183940 w 626427"/>
                  <a:gd name="connsiteY7" fmla="*/ 323332 h 1356463"/>
                  <a:gd name="connsiteX8" fmla="*/ 183622 w 626427"/>
                  <a:gd name="connsiteY8" fmla="*/ 315769 h 1356463"/>
                  <a:gd name="connsiteX9" fmla="*/ 189676 w 626427"/>
                  <a:gd name="connsiteY9" fmla="*/ 314516 h 1356463"/>
                  <a:gd name="connsiteX10" fmla="*/ 199800 w 626427"/>
                  <a:gd name="connsiteY10" fmla="*/ 298955 h 1356463"/>
                  <a:gd name="connsiteX11" fmla="*/ 225992 w 626427"/>
                  <a:gd name="connsiteY11" fmla="*/ 0 h 1356463"/>
                  <a:gd name="connsiteX12" fmla="*/ 304789 w 626427"/>
                  <a:gd name="connsiteY12" fmla="*/ 201176 h 1356463"/>
                  <a:gd name="connsiteX13" fmla="*/ 310666 w 626427"/>
                  <a:gd name="connsiteY13" fmla="*/ 196760 h 1356463"/>
                  <a:gd name="connsiteX14" fmla="*/ 362568 w 626427"/>
                  <a:gd name="connsiteY14" fmla="*/ 182158 h 1356463"/>
                  <a:gd name="connsiteX15" fmla="*/ 368551 w 626427"/>
                  <a:gd name="connsiteY15" fmla="*/ 91727 h 1356463"/>
                  <a:gd name="connsiteX16" fmla="*/ 454309 w 626427"/>
                  <a:gd name="connsiteY16" fmla="*/ 192173 h 1356463"/>
                  <a:gd name="connsiteX17" fmla="*/ 500524 w 626427"/>
                  <a:gd name="connsiteY17" fmla="*/ 323934 h 1356463"/>
                  <a:gd name="connsiteX18" fmla="*/ 592953 w 626427"/>
                  <a:gd name="connsiteY18" fmla="*/ 514581 h 1356463"/>
                  <a:gd name="connsiteX19" fmla="*/ 626427 w 626427"/>
                  <a:gd name="connsiteY19" fmla="*/ 698801 h 1356463"/>
                  <a:gd name="connsiteX20" fmla="*/ 503648 w 626427"/>
                  <a:gd name="connsiteY20" fmla="*/ 708912 h 1356463"/>
                  <a:gd name="connsiteX21" fmla="*/ 502469 w 626427"/>
                  <a:gd name="connsiteY21" fmla="*/ 709966 h 1356463"/>
                  <a:gd name="connsiteX22" fmla="*/ 518655 w 626427"/>
                  <a:gd name="connsiteY22" fmla="*/ 743708 h 1356463"/>
                  <a:gd name="connsiteX23" fmla="*/ 572624 w 626427"/>
                  <a:gd name="connsiteY23" fmla="*/ 907297 h 1356463"/>
                  <a:gd name="connsiteX24" fmla="*/ 524922 w 626427"/>
                  <a:gd name="connsiteY24" fmla="*/ 968374 h 1356463"/>
                  <a:gd name="connsiteX25" fmla="*/ 450660 w 626427"/>
                  <a:gd name="connsiteY25" fmla="*/ 892832 h 1356463"/>
                  <a:gd name="connsiteX26" fmla="*/ 471912 w 626427"/>
                  <a:gd name="connsiteY26" fmla="*/ 994800 h 1356463"/>
                  <a:gd name="connsiteX27" fmla="*/ 479954 w 626427"/>
                  <a:gd name="connsiteY27" fmla="*/ 1126956 h 1356463"/>
                  <a:gd name="connsiteX28" fmla="*/ 415046 w 626427"/>
                  <a:gd name="connsiteY28" fmla="*/ 1185160 h 135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6427" h="1356463">
                    <a:moveTo>
                      <a:pt x="431783" y="1356463"/>
                    </a:moveTo>
                    <a:cubicBezTo>
                      <a:pt x="415824" y="1345815"/>
                      <a:pt x="347640" y="1249376"/>
                      <a:pt x="314159" y="1179639"/>
                    </a:cubicBezTo>
                    <a:cubicBezTo>
                      <a:pt x="280679" y="1109902"/>
                      <a:pt x="270275" y="1026220"/>
                      <a:pt x="230899" y="938041"/>
                    </a:cubicBezTo>
                    <a:cubicBezTo>
                      <a:pt x="193404" y="821155"/>
                      <a:pt x="120529" y="709074"/>
                      <a:pt x="83034" y="592189"/>
                    </a:cubicBezTo>
                    <a:lnTo>
                      <a:pt x="0" y="249868"/>
                    </a:lnTo>
                    <a:cubicBezTo>
                      <a:pt x="-302" y="200853"/>
                      <a:pt x="82264" y="358346"/>
                      <a:pt x="112851" y="370698"/>
                    </a:cubicBezTo>
                    <a:cubicBezTo>
                      <a:pt x="143438" y="383050"/>
                      <a:pt x="159393" y="373658"/>
                      <a:pt x="183522" y="323975"/>
                    </a:cubicBezTo>
                    <a:lnTo>
                      <a:pt x="183940" y="323332"/>
                    </a:lnTo>
                    <a:lnTo>
                      <a:pt x="183622" y="315769"/>
                    </a:lnTo>
                    <a:lnTo>
                      <a:pt x="189676" y="314516"/>
                    </a:lnTo>
                    <a:lnTo>
                      <a:pt x="199800" y="298955"/>
                    </a:lnTo>
                    <a:cubicBezTo>
                      <a:pt x="225594" y="223379"/>
                      <a:pt x="174602" y="39464"/>
                      <a:pt x="225992" y="0"/>
                    </a:cubicBezTo>
                    <a:lnTo>
                      <a:pt x="304789" y="201176"/>
                    </a:lnTo>
                    <a:lnTo>
                      <a:pt x="310666" y="196760"/>
                    </a:lnTo>
                    <a:cubicBezTo>
                      <a:pt x="327966" y="191893"/>
                      <a:pt x="350876" y="201110"/>
                      <a:pt x="362568" y="182158"/>
                    </a:cubicBezTo>
                    <a:lnTo>
                      <a:pt x="368551" y="91727"/>
                    </a:lnTo>
                    <a:cubicBezTo>
                      <a:pt x="381847" y="98404"/>
                      <a:pt x="432313" y="153472"/>
                      <a:pt x="454309" y="192173"/>
                    </a:cubicBezTo>
                    <a:cubicBezTo>
                      <a:pt x="476304" y="230874"/>
                      <a:pt x="475422" y="275207"/>
                      <a:pt x="500524" y="323934"/>
                    </a:cubicBezTo>
                    <a:cubicBezTo>
                      <a:pt x="520330" y="387483"/>
                      <a:pt x="573147" y="451032"/>
                      <a:pt x="592953" y="514581"/>
                    </a:cubicBezTo>
                    <a:lnTo>
                      <a:pt x="626427" y="698801"/>
                    </a:lnTo>
                    <a:cubicBezTo>
                      <a:pt x="620604" y="724358"/>
                      <a:pt x="543338" y="689881"/>
                      <a:pt x="503648" y="708912"/>
                    </a:cubicBezTo>
                    <a:lnTo>
                      <a:pt x="502469" y="709966"/>
                    </a:lnTo>
                    <a:lnTo>
                      <a:pt x="518655" y="743708"/>
                    </a:lnTo>
                    <a:cubicBezTo>
                      <a:pt x="548584" y="807803"/>
                      <a:pt x="572544" y="867115"/>
                      <a:pt x="572624" y="907297"/>
                    </a:cubicBezTo>
                    <a:cubicBezTo>
                      <a:pt x="548602" y="899922"/>
                      <a:pt x="548943" y="975749"/>
                      <a:pt x="524922" y="968374"/>
                    </a:cubicBezTo>
                    <a:lnTo>
                      <a:pt x="450660" y="892832"/>
                    </a:lnTo>
                    <a:cubicBezTo>
                      <a:pt x="430313" y="907900"/>
                      <a:pt x="459549" y="948785"/>
                      <a:pt x="471912" y="994800"/>
                    </a:cubicBezTo>
                    <a:cubicBezTo>
                      <a:pt x="484275" y="1040815"/>
                      <a:pt x="485869" y="1095713"/>
                      <a:pt x="479954" y="1126956"/>
                    </a:cubicBezTo>
                    <a:cubicBezTo>
                      <a:pt x="469716" y="1176851"/>
                      <a:pt x="425283" y="1135265"/>
                      <a:pt x="415046" y="1185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049" name="Csoportba foglalás 2048"/>
          <p:cNvGrpSpPr/>
          <p:nvPr/>
        </p:nvGrpSpPr>
        <p:grpSpPr>
          <a:xfrm>
            <a:off x="6646460" y="1218385"/>
            <a:ext cx="3217528" cy="2661033"/>
            <a:chOff x="4118387" y="463097"/>
            <a:chExt cx="5197865" cy="4249501"/>
          </a:xfrm>
        </p:grpSpPr>
        <p:sp>
          <p:nvSpPr>
            <p:cNvPr id="49" name="Háromszög 14"/>
            <p:cNvSpPr/>
            <p:nvPr/>
          </p:nvSpPr>
          <p:spPr>
            <a:xfrm flipH="1">
              <a:off x="4118387" y="618651"/>
              <a:ext cx="5197865" cy="4093947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796392 w 5050832"/>
                <a:gd name="connsiteY1" fmla="*/ 121111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197865"/>
                <a:gd name="connsiteY0" fmla="*/ 2890107 h 2890107"/>
                <a:gd name="connsiteX1" fmla="*/ 796392 w 5197865"/>
                <a:gd name="connsiteY1" fmla="*/ 1211110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658443 w 5197865"/>
                <a:gd name="connsiteY4" fmla="*/ 1012312 h 2890107"/>
                <a:gd name="connsiteX5" fmla="*/ 4485523 w 5197865"/>
                <a:gd name="connsiteY5" fmla="*/ 1522739 h 2890107"/>
                <a:gd name="connsiteX6" fmla="*/ 4940705 w 5197865"/>
                <a:gd name="connsiteY6" fmla="*/ 2858575 h 2890107"/>
                <a:gd name="connsiteX7" fmla="*/ 0 w 5197865"/>
                <a:gd name="connsiteY7" fmla="*/ 2890107 h 2890107"/>
                <a:gd name="connsiteX0" fmla="*/ 0 w 5197865"/>
                <a:gd name="connsiteY0" fmla="*/ 2890107 h 2890107"/>
                <a:gd name="connsiteX1" fmla="*/ 796392 w 5197865"/>
                <a:gd name="connsiteY1" fmla="*/ 1211110 h 2890107"/>
                <a:gd name="connsiteX2" fmla="*/ 1753022 w 5197865"/>
                <a:gd name="connsiteY2" fmla="*/ 383798 h 2890107"/>
                <a:gd name="connsiteX3" fmla="*/ 2365671 w 5197865"/>
                <a:gd name="connsiteY3" fmla="*/ 66382 h 2890107"/>
                <a:gd name="connsiteX4" fmla="*/ 3381936 w 5197865"/>
                <a:gd name="connsiteY4" fmla="*/ 565592 h 2890107"/>
                <a:gd name="connsiteX5" fmla="*/ 3658443 w 5197865"/>
                <a:gd name="connsiteY5" fmla="*/ 1012312 h 2890107"/>
                <a:gd name="connsiteX6" fmla="*/ 4485523 w 5197865"/>
                <a:gd name="connsiteY6" fmla="*/ 1522739 h 2890107"/>
                <a:gd name="connsiteX7" fmla="*/ 4940705 w 5197865"/>
                <a:gd name="connsiteY7" fmla="*/ 2858575 h 2890107"/>
                <a:gd name="connsiteX8" fmla="*/ 0 w 5197865"/>
                <a:gd name="connsiteY8" fmla="*/ 2890107 h 289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7865" h="2890107">
                  <a:moveTo>
                    <a:pt x="0" y="2890107"/>
                  </a:moveTo>
                  <a:cubicBezTo>
                    <a:pt x="391588" y="2337861"/>
                    <a:pt x="404804" y="1763356"/>
                    <a:pt x="796392" y="1211110"/>
                  </a:cubicBezTo>
                  <a:lnTo>
                    <a:pt x="1753022" y="383798"/>
                  </a:lnTo>
                  <a:cubicBezTo>
                    <a:pt x="2144673" y="-73685"/>
                    <a:pt x="2048101" y="-38370"/>
                    <a:pt x="2365671" y="66382"/>
                  </a:cubicBezTo>
                  <a:cubicBezTo>
                    <a:pt x="2616136" y="104101"/>
                    <a:pt x="3166474" y="407937"/>
                    <a:pt x="3381936" y="565592"/>
                  </a:cubicBezTo>
                  <a:cubicBezTo>
                    <a:pt x="3597398" y="723247"/>
                    <a:pt x="3453491" y="860207"/>
                    <a:pt x="3658443" y="1012312"/>
                  </a:cubicBezTo>
                  <a:cubicBezTo>
                    <a:pt x="3863395" y="1164417"/>
                    <a:pt x="4271813" y="1215028"/>
                    <a:pt x="4485523" y="1522739"/>
                  </a:cubicBezTo>
                  <a:cubicBezTo>
                    <a:pt x="4699233" y="1830450"/>
                    <a:pt x="5646251" y="2630680"/>
                    <a:pt x="4940705" y="2858575"/>
                  </a:cubicBezTo>
                  <a:lnTo>
                    <a:pt x="0" y="2890107"/>
                  </a:lnTo>
                  <a:close/>
                </a:path>
              </a:pathLst>
            </a:custGeom>
            <a:solidFill>
              <a:srgbClr val="D46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áromszög 14"/>
            <p:cNvSpPr/>
            <p:nvPr/>
          </p:nvSpPr>
          <p:spPr>
            <a:xfrm rot="20881629">
              <a:off x="7327256" y="463097"/>
              <a:ext cx="1580279" cy="3319694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218001 w 3297811"/>
                <a:gd name="connsiteY0" fmla="*/ 2785027 h 2858575"/>
                <a:gd name="connsiteX1" fmla="*/ 1 w 3297811"/>
                <a:gd name="connsiteY1" fmla="*/ 383798 h 2858575"/>
                <a:gd name="connsiteX2" fmla="*/ 612650 w 3297811"/>
                <a:gd name="connsiteY2" fmla="*/ 66382 h 2858575"/>
                <a:gd name="connsiteX3" fmla="*/ 1905422 w 3297811"/>
                <a:gd name="connsiteY3" fmla="*/ 1012312 h 2858575"/>
                <a:gd name="connsiteX4" fmla="*/ 3187684 w 3297811"/>
                <a:gd name="connsiteY4" fmla="*/ 2858575 h 2858575"/>
                <a:gd name="connsiteX5" fmla="*/ 218001 w 3297811"/>
                <a:gd name="connsiteY5" fmla="*/ 2785027 h 285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811" h="2858575">
                  <a:moveTo>
                    <a:pt x="218001" y="2785027"/>
                  </a:moveTo>
                  <a:lnTo>
                    <a:pt x="1" y="383798"/>
                  </a:lnTo>
                  <a:cubicBezTo>
                    <a:pt x="391652" y="-73685"/>
                    <a:pt x="295080" y="-38370"/>
                    <a:pt x="612650" y="66382"/>
                  </a:cubicBezTo>
                  <a:cubicBezTo>
                    <a:pt x="930220" y="171134"/>
                    <a:pt x="1473622" y="560085"/>
                    <a:pt x="1905422" y="1012312"/>
                  </a:cubicBezTo>
                  <a:cubicBezTo>
                    <a:pt x="2337222" y="1464539"/>
                    <a:pt x="3689694" y="2577140"/>
                    <a:pt x="3187684" y="2858575"/>
                  </a:cubicBezTo>
                  <a:lnTo>
                    <a:pt x="218001" y="2785027"/>
                  </a:lnTo>
                  <a:close/>
                </a:path>
              </a:pathLst>
            </a:custGeom>
            <a:solidFill>
              <a:srgbClr val="DC8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Háromszög 14"/>
            <p:cNvSpPr/>
            <p:nvPr/>
          </p:nvSpPr>
          <p:spPr>
            <a:xfrm>
              <a:off x="4818630" y="749188"/>
              <a:ext cx="4226627" cy="3141101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1885 w 5048746"/>
                <a:gd name="connsiteY0" fmla="*/ 2958056 h 3223781"/>
                <a:gd name="connsiteX1" fmla="*/ 143866 w 5048746"/>
                <a:gd name="connsiteY1" fmla="*/ 1260287 h 3223781"/>
                <a:gd name="connsiteX2" fmla="*/ 1574837 w 5048746"/>
                <a:gd name="connsiteY2" fmla="*/ 383798 h 3223781"/>
                <a:gd name="connsiteX3" fmla="*/ 2187486 w 5048746"/>
                <a:gd name="connsiteY3" fmla="*/ 66382 h 3223781"/>
                <a:gd name="connsiteX4" fmla="*/ 3480258 w 5048746"/>
                <a:gd name="connsiteY4" fmla="*/ 1012312 h 3223781"/>
                <a:gd name="connsiteX5" fmla="*/ 4949258 w 5048746"/>
                <a:gd name="connsiteY5" fmla="*/ 3223781 h 3223781"/>
                <a:gd name="connsiteX6" fmla="*/ 31885 w 5048746"/>
                <a:gd name="connsiteY6" fmla="*/ 2958056 h 3223781"/>
                <a:gd name="connsiteX0" fmla="*/ 115535 w 5007905"/>
                <a:gd name="connsiteY0" fmla="*/ 3401521 h 3401521"/>
                <a:gd name="connsiteX1" fmla="*/ 103025 w 5007905"/>
                <a:gd name="connsiteY1" fmla="*/ 1260287 h 3401521"/>
                <a:gd name="connsiteX2" fmla="*/ 1533996 w 5007905"/>
                <a:gd name="connsiteY2" fmla="*/ 383798 h 3401521"/>
                <a:gd name="connsiteX3" fmla="*/ 2146645 w 5007905"/>
                <a:gd name="connsiteY3" fmla="*/ 66382 h 3401521"/>
                <a:gd name="connsiteX4" fmla="*/ 3439417 w 5007905"/>
                <a:gd name="connsiteY4" fmla="*/ 1012312 h 3401521"/>
                <a:gd name="connsiteX5" fmla="*/ 4908417 w 5007905"/>
                <a:gd name="connsiteY5" fmla="*/ 3223781 h 3401521"/>
                <a:gd name="connsiteX6" fmla="*/ 115535 w 5007905"/>
                <a:gd name="connsiteY6" fmla="*/ 3401521 h 3401521"/>
                <a:gd name="connsiteX0" fmla="*/ 115534 w 4910872"/>
                <a:gd name="connsiteY0" fmla="*/ 3401521 h 3594403"/>
                <a:gd name="connsiteX1" fmla="*/ 103024 w 4910872"/>
                <a:gd name="connsiteY1" fmla="*/ 1260287 h 3594403"/>
                <a:gd name="connsiteX2" fmla="*/ 1533995 w 4910872"/>
                <a:gd name="connsiteY2" fmla="*/ 383798 h 3594403"/>
                <a:gd name="connsiteX3" fmla="*/ 2146644 w 4910872"/>
                <a:gd name="connsiteY3" fmla="*/ 66382 h 3594403"/>
                <a:gd name="connsiteX4" fmla="*/ 3439416 w 4910872"/>
                <a:gd name="connsiteY4" fmla="*/ 1012312 h 3594403"/>
                <a:gd name="connsiteX5" fmla="*/ 4908416 w 4910872"/>
                <a:gd name="connsiteY5" fmla="*/ 3223781 h 3594403"/>
                <a:gd name="connsiteX6" fmla="*/ 3352380 w 4910872"/>
                <a:gd name="connsiteY6" fmla="*/ 3594403 h 3594403"/>
                <a:gd name="connsiteX7" fmla="*/ 115534 w 4910872"/>
                <a:gd name="connsiteY7" fmla="*/ 3401521 h 3594403"/>
                <a:gd name="connsiteX0" fmla="*/ 0 w 6394259"/>
                <a:gd name="connsiteY0" fmla="*/ 3912028 h 3912028"/>
                <a:gd name="connsiteX1" fmla="*/ 1586411 w 6394259"/>
                <a:gd name="connsiteY1" fmla="*/ 1260287 h 3912028"/>
                <a:gd name="connsiteX2" fmla="*/ 3017382 w 6394259"/>
                <a:gd name="connsiteY2" fmla="*/ 383798 h 3912028"/>
                <a:gd name="connsiteX3" fmla="*/ 3630031 w 6394259"/>
                <a:gd name="connsiteY3" fmla="*/ 66382 h 3912028"/>
                <a:gd name="connsiteX4" fmla="*/ 4922803 w 6394259"/>
                <a:gd name="connsiteY4" fmla="*/ 1012312 h 3912028"/>
                <a:gd name="connsiteX5" fmla="*/ 6391803 w 6394259"/>
                <a:gd name="connsiteY5" fmla="*/ 3223781 h 3912028"/>
                <a:gd name="connsiteX6" fmla="*/ 4835767 w 6394259"/>
                <a:gd name="connsiteY6" fmla="*/ 3594403 h 3912028"/>
                <a:gd name="connsiteX7" fmla="*/ 0 w 6394259"/>
                <a:gd name="connsiteY7" fmla="*/ 3912028 h 3912028"/>
                <a:gd name="connsiteX0" fmla="*/ 315470 w 6709729"/>
                <a:gd name="connsiteY0" fmla="*/ 3912028 h 3912028"/>
                <a:gd name="connsiteX1" fmla="*/ 491051 w 6709729"/>
                <a:gd name="connsiteY1" fmla="*/ 2572754 h 3912028"/>
                <a:gd name="connsiteX2" fmla="*/ 1901881 w 6709729"/>
                <a:gd name="connsiteY2" fmla="*/ 1260287 h 3912028"/>
                <a:gd name="connsiteX3" fmla="*/ 3332852 w 6709729"/>
                <a:gd name="connsiteY3" fmla="*/ 383798 h 3912028"/>
                <a:gd name="connsiteX4" fmla="*/ 3945501 w 6709729"/>
                <a:gd name="connsiteY4" fmla="*/ 66382 h 3912028"/>
                <a:gd name="connsiteX5" fmla="*/ 5238273 w 6709729"/>
                <a:gd name="connsiteY5" fmla="*/ 1012312 h 3912028"/>
                <a:gd name="connsiteX6" fmla="*/ 6707273 w 6709729"/>
                <a:gd name="connsiteY6" fmla="*/ 3223781 h 3912028"/>
                <a:gd name="connsiteX7" fmla="*/ 5151237 w 6709729"/>
                <a:gd name="connsiteY7" fmla="*/ 3594403 h 3912028"/>
                <a:gd name="connsiteX8" fmla="*/ 315470 w 6709729"/>
                <a:gd name="connsiteY8" fmla="*/ 3912028 h 39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9729" h="3912028">
                  <a:moveTo>
                    <a:pt x="315470" y="3912028"/>
                  </a:moveTo>
                  <a:cubicBezTo>
                    <a:pt x="-364323" y="3689393"/>
                    <a:pt x="226649" y="3014711"/>
                    <a:pt x="491051" y="2572754"/>
                  </a:cubicBezTo>
                  <a:cubicBezTo>
                    <a:pt x="755453" y="2130797"/>
                    <a:pt x="1525152" y="1572753"/>
                    <a:pt x="1901881" y="1260287"/>
                  </a:cubicBezTo>
                  <a:lnTo>
                    <a:pt x="3332852" y="383798"/>
                  </a:lnTo>
                  <a:cubicBezTo>
                    <a:pt x="3724503" y="-73685"/>
                    <a:pt x="3627931" y="-38370"/>
                    <a:pt x="3945501" y="66382"/>
                  </a:cubicBezTo>
                  <a:cubicBezTo>
                    <a:pt x="4263071" y="171134"/>
                    <a:pt x="4806473" y="560085"/>
                    <a:pt x="5238273" y="1012312"/>
                  </a:cubicBezTo>
                  <a:cubicBezTo>
                    <a:pt x="5670073" y="1464539"/>
                    <a:pt x="6768464" y="2845605"/>
                    <a:pt x="6707273" y="3223781"/>
                  </a:cubicBezTo>
                  <a:cubicBezTo>
                    <a:pt x="6095225" y="3242977"/>
                    <a:pt x="5763285" y="3575207"/>
                    <a:pt x="5151237" y="3594403"/>
                  </a:cubicBezTo>
                  <a:lnTo>
                    <a:pt x="315470" y="3912028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Háromszög 14"/>
            <p:cNvSpPr/>
            <p:nvPr/>
          </p:nvSpPr>
          <p:spPr>
            <a:xfrm>
              <a:off x="5915932" y="668747"/>
              <a:ext cx="2491200" cy="2933433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1885 w 5048746"/>
                <a:gd name="connsiteY0" fmla="*/ 2958056 h 3223781"/>
                <a:gd name="connsiteX1" fmla="*/ 143866 w 5048746"/>
                <a:gd name="connsiteY1" fmla="*/ 1260287 h 3223781"/>
                <a:gd name="connsiteX2" fmla="*/ 1574837 w 5048746"/>
                <a:gd name="connsiteY2" fmla="*/ 383798 h 3223781"/>
                <a:gd name="connsiteX3" fmla="*/ 2187486 w 5048746"/>
                <a:gd name="connsiteY3" fmla="*/ 66382 h 3223781"/>
                <a:gd name="connsiteX4" fmla="*/ 3480258 w 5048746"/>
                <a:gd name="connsiteY4" fmla="*/ 1012312 h 3223781"/>
                <a:gd name="connsiteX5" fmla="*/ 4949258 w 5048746"/>
                <a:gd name="connsiteY5" fmla="*/ 3223781 h 3223781"/>
                <a:gd name="connsiteX6" fmla="*/ 31885 w 5048746"/>
                <a:gd name="connsiteY6" fmla="*/ 2958056 h 3223781"/>
                <a:gd name="connsiteX0" fmla="*/ 115535 w 5007905"/>
                <a:gd name="connsiteY0" fmla="*/ 3401521 h 3401521"/>
                <a:gd name="connsiteX1" fmla="*/ 103025 w 5007905"/>
                <a:gd name="connsiteY1" fmla="*/ 1260287 h 3401521"/>
                <a:gd name="connsiteX2" fmla="*/ 1533996 w 5007905"/>
                <a:gd name="connsiteY2" fmla="*/ 383798 h 3401521"/>
                <a:gd name="connsiteX3" fmla="*/ 2146645 w 5007905"/>
                <a:gd name="connsiteY3" fmla="*/ 66382 h 3401521"/>
                <a:gd name="connsiteX4" fmla="*/ 3439417 w 5007905"/>
                <a:gd name="connsiteY4" fmla="*/ 1012312 h 3401521"/>
                <a:gd name="connsiteX5" fmla="*/ 4908417 w 5007905"/>
                <a:gd name="connsiteY5" fmla="*/ 3223781 h 3401521"/>
                <a:gd name="connsiteX6" fmla="*/ 115535 w 5007905"/>
                <a:gd name="connsiteY6" fmla="*/ 3401521 h 3401521"/>
                <a:gd name="connsiteX0" fmla="*/ 115534 w 4910872"/>
                <a:gd name="connsiteY0" fmla="*/ 3401521 h 3594403"/>
                <a:gd name="connsiteX1" fmla="*/ 103024 w 4910872"/>
                <a:gd name="connsiteY1" fmla="*/ 1260287 h 3594403"/>
                <a:gd name="connsiteX2" fmla="*/ 1533995 w 4910872"/>
                <a:gd name="connsiteY2" fmla="*/ 383798 h 3594403"/>
                <a:gd name="connsiteX3" fmla="*/ 2146644 w 4910872"/>
                <a:gd name="connsiteY3" fmla="*/ 66382 h 3594403"/>
                <a:gd name="connsiteX4" fmla="*/ 3439416 w 4910872"/>
                <a:gd name="connsiteY4" fmla="*/ 1012312 h 3594403"/>
                <a:gd name="connsiteX5" fmla="*/ 4908416 w 4910872"/>
                <a:gd name="connsiteY5" fmla="*/ 3223781 h 3594403"/>
                <a:gd name="connsiteX6" fmla="*/ 3352380 w 4910872"/>
                <a:gd name="connsiteY6" fmla="*/ 3594403 h 3594403"/>
                <a:gd name="connsiteX7" fmla="*/ 115534 w 4910872"/>
                <a:gd name="connsiteY7" fmla="*/ 3401521 h 3594403"/>
                <a:gd name="connsiteX0" fmla="*/ 0 w 6394259"/>
                <a:gd name="connsiteY0" fmla="*/ 3912028 h 3912028"/>
                <a:gd name="connsiteX1" fmla="*/ 1586411 w 6394259"/>
                <a:gd name="connsiteY1" fmla="*/ 1260287 h 3912028"/>
                <a:gd name="connsiteX2" fmla="*/ 3017382 w 6394259"/>
                <a:gd name="connsiteY2" fmla="*/ 383798 h 3912028"/>
                <a:gd name="connsiteX3" fmla="*/ 3630031 w 6394259"/>
                <a:gd name="connsiteY3" fmla="*/ 66382 h 3912028"/>
                <a:gd name="connsiteX4" fmla="*/ 4922803 w 6394259"/>
                <a:gd name="connsiteY4" fmla="*/ 1012312 h 3912028"/>
                <a:gd name="connsiteX5" fmla="*/ 6391803 w 6394259"/>
                <a:gd name="connsiteY5" fmla="*/ 3223781 h 3912028"/>
                <a:gd name="connsiteX6" fmla="*/ 4835767 w 6394259"/>
                <a:gd name="connsiteY6" fmla="*/ 3594403 h 3912028"/>
                <a:gd name="connsiteX7" fmla="*/ 0 w 6394259"/>
                <a:gd name="connsiteY7" fmla="*/ 3912028 h 3912028"/>
                <a:gd name="connsiteX0" fmla="*/ 315470 w 6709729"/>
                <a:gd name="connsiteY0" fmla="*/ 3912028 h 3912028"/>
                <a:gd name="connsiteX1" fmla="*/ 491051 w 6709729"/>
                <a:gd name="connsiteY1" fmla="*/ 2572754 h 3912028"/>
                <a:gd name="connsiteX2" fmla="*/ 1901881 w 6709729"/>
                <a:gd name="connsiteY2" fmla="*/ 1260287 h 3912028"/>
                <a:gd name="connsiteX3" fmla="*/ 3332852 w 6709729"/>
                <a:gd name="connsiteY3" fmla="*/ 383798 h 3912028"/>
                <a:gd name="connsiteX4" fmla="*/ 3945501 w 6709729"/>
                <a:gd name="connsiteY4" fmla="*/ 66382 h 3912028"/>
                <a:gd name="connsiteX5" fmla="*/ 5238273 w 6709729"/>
                <a:gd name="connsiteY5" fmla="*/ 1012312 h 3912028"/>
                <a:gd name="connsiteX6" fmla="*/ 6707273 w 6709729"/>
                <a:gd name="connsiteY6" fmla="*/ 3223781 h 3912028"/>
                <a:gd name="connsiteX7" fmla="*/ 5151237 w 6709729"/>
                <a:gd name="connsiteY7" fmla="*/ 3594403 h 3912028"/>
                <a:gd name="connsiteX8" fmla="*/ 315470 w 6709729"/>
                <a:gd name="connsiteY8" fmla="*/ 3912028 h 39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9729" h="3912028">
                  <a:moveTo>
                    <a:pt x="315470" y="3912028"/>
                  </a:moveTo>
                  <a:cubicBezTo>
                    <a:pt x="-364323" y="3689393"/>
                    <a:pt x="226649" y="3014711"/>
                    <a:pt x="491051" y="2572754"/>
                  </a:cubicBezTo>
                  <a:cubicBezTo>
                    <a:pt x="755453" y="2130797"/>
                    <a:pt x="1525152" y="1572753"/>
                    <a:pt x="1901881" y="1260287"/>
                  </a:cubicBezTo>
                  <a:lnTo>
                    <a:pt x="3332852" y="383798"/>
                  </a:lnTo>
                  <a:cubicBezTo>
                    <a:pt x="3724503" y="-73685"/>
                    <a:pt x="3627931" y="-38370"/>
                    <a:pt x="3945501" y="66382"/>
                  </a:cubicBezTo>
                  <a:cubicBezTo>
                    <a:pt x="4263071" y="171134"/>
                    <a:pt x="4806473" y="560085"/>
                    <a:pt x="5238273" y="1012312"/>
                  </a:cubicBezTo>
                  <a:cubicBezTo>
                    <a:pt x="5670073" y="1464539"/>
                    <a:pt x="6768464" y="2845605"/>
                    <a:pt x="6707273" y="3223781"/>
                  </a:cubicBezTo>
                  <a:cubicBezTo>
                    <a:pt x="6095225" y="3242977"/>
                    <a:pt x="5763285" y="3575207"/>
                    <a:pt x="5151237" y="3594403"/>
                  </a:cubicBezTo>
                  <a:lnTo>
                    <a:pt x="315470" y="3912028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 rot="20611127">
              <a:off x="7225428" y="709953"/>
              <a:ext cx="378533" cy="1023997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 rot="20611127">
              <a:off x="7498487" y="1280113"/>
              <a:ext cx="286953" cy="451968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 rot="20611127">
              <a:off x="7794892" y="1707851"/>
              <a:ext cx="286953" cy="451968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48" name="Csoportba foglalás 2047"/>
          <p:cNvGrpSpPr/>
          <p:nvPr/>
        </p:nvGrpSpPr>
        <p:grpSpPr>
          <a:xfrm>
            <a:off x="9205950" y="1141126"/>
            <a:ext cx="3126513" cy="2681868"/>
            <a:chOff x="10315524" y="-4106036"/>
            <a:chExt cx="5050832" cy="4282772"/>
          </a:xfrm>
        </p:grpSpPr>
        <p:grpSp>
          <p:nvGrpSpPr>
            <p:cNvPr id="45" name="Csoportba foglalás 44"/>
            <p:cNvGrpSpPr/>
            <p:nvPr/>
          </p:nvGrpSpPr>
          <p:grpSpPr>
            <a:xfrm>
              <a:off x="10315524" y="-4106036"/>
              <a:ext cx="5050832" cy="4068939"/>
              <a:chOff x="7351607" y="523199"/>
              <a:chExt cx="5050832" cy="4068939"/>
            </a:xfrm>
          </p:grpSpPr>
          <p:grpSp>
            <p:nvGrpSpPr>
              <p:cNvPr id="44" name="Csoportba foglalás 43"/>
              <p:cNvGrpSpPr/>
              <p:nvPr/>
            </p:nvGrpSpPr>
            <p:grpSpPr>
              <a:xfrm>
                <a:off x="7351607" y="523199"/>
                <a:ext cx="5050832" cy="3849717"/>
                <a:chOff x="7351607" y="523199"/>
                <a:chExt cx="5050832" cy="3849717"/>
              </a:xfrm>
            </p:grpSpPr>
            <p:sp>
              <p:nvSpPr>
                <p:cNvPr id="15" name="Háromszög 14"/>
                <p:cNvSpPr/>
                <p:nvPr/>
              </p:nvSpPr>
              <p:spPr>
                <a:xfrm>
                  <a:off x="7351607" y="1023671"/>
                  <a:ext cx="5050832" cy="2858575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0 w 5050832"/>
                    <a:gd name="connsiteY0" fmla="*/ 2718657 h 2858575"/>
                    <a:gd name="connsiteX1" fmla="*/ 1753022 w 5050832"/>
                    <a:gd name="connsiteY1" fmla="*/ 383798 h 2858575"/>
                    <a:gd name="connsiteX2" fmla="*/ 2365671 w 5050832"/>
                    <a:gd name="connsiteY2" fmla="*/ 66382 h 2858575"/>
                    <a:gd name="connsiteX3" fmla="*/ 3658443 w 5050832"/>
                    <a:gd name="connsiteY3" fmla="*/ 1012312 h 2858575"/>
                    <a:gd name="connsiteX4" fmla="*/ 4940705 w 5050832"/>
                    <a:gd name="connsiteY4" fmla="*/ 2858575 h 2858575"/>
                    <a:gd name="connsiteX5" fmla="*/ 0 w 5050832"/>
                    <a:gd name="connsiteY5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753022 w 5050832"/>
                    <a:gd name="connsiteY2" fmla="*/ 383798 h 2858575"/>
                    <a:gd name="connsiteX3" fmla="*/ 2365671 w 5050832"/>
                    <a:gd name="connsiteY3" fmla="*/ 66382 h 2858575"/>
                    <a:gd name="connsiteX4" fmla="*/ 3658443 w 5050832"/>
                    <a:gd name="connsiteY4" fmla="*/ 1012312 h 2858575"/>
                    <a:gd name="connsiteX5" fmla="*/ 4940705 w 5050832"/>
                    <a:gd name="connsiteY5" fmla="*/ 2858575 h 2858575"/>
                    <a:gd name="connsiteX6" fmla="*/ 0 w 5050832"/>
                    <a:gd name="connsiteY6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753022 w 5050832"/>
                    <a:gd name="connsiteY2" fmla="*/ 383798 h 2858575"/>
                    <a:gd name="connsiteX3" fmla="*/ 2365671 w 5050832"/>
                    <a:gd name="connsiteY3" fmla="*/ 66382 h 2858575"/>
                    <a:gd name="connsiteX4" fmla="*/ 3658443 w 5050832"/>
                    <a:gd name="connsiteY4" fmla="*/ 1012312 h 2858575"/>
                    <a:gd name="connsiteX5" fmla="*/ 4940705 w 5050832"/>
                    <a:gd name="connsiteY5" fmla="*/ 2858575 h 2858575"/>
                    <a:gd name="connsiteX6" fmla="*/ 0 w 5050832"/>
                    <a:gd name="connsiteY6" fmla="*/ 2718657 h 2858575"/>
                    <a:gd name="connsiteX0" fmla="*/ 0 w 5050832"/>
                    <a:gd name="connsiteY0" fmla="*/ 2718657 h 2858575"/>
                    <a:gd name="connsiteX1" fmla="*/ 877993 w 5050832"/>
                    <a:gd name="connsiteY1" fmla="*/ 1681429 h 2858575"/>
                    <a:gd name="connsiteX2" fmla="*/ 1487593 w 5050832"/>
                    <a:gd name="connsiteY2" fmla="*/ 805129 h 2858575"/>
                    <a:gd name="connsiteX3" fmla="*/ 1753022 w 5050832"/>
                    <a:gd name="connsiteY3" fmla="*/ 383798 h 2858575"/>
                    <a:gd name="connsiteX4" fmla="*/ 2365671 w 5050832"/>
                    <a:gd name="connsiteY4" fmla="*/ 66382 h 2858575"/>
                    <a:gd name="connsiteX5" fmla="*/ 3658443 w 5050832"/>
                    <a:gd name="connsiteY5" fmla="*/ 1012312 h 2858575"/>
                    <a:gd name="connsiteX6" fmla="*/ 4940705 w 5050832"/>
                    <a:gd name="connsiteY6" fmla="*/ 2858575 h 2858575"/>
                    <a:gd name="connsiteX7" fmla="*/ 0 w 5050832"/>
                    <a:gd name="connsiteY7" fmla="*/ 2718657 h 285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50832" h="2858575">
                      <a:moveTo>
                        <a:pt x="0" y="2718657"/>
                      </a:moveTo>
                      <a:cubicBezTo>
                        <a:pt x="260914" y="2360214"/>
                        <a:pt x="617079" y="2039872"/>
                        <a:pt x="877993" y="1681429"/>
                      </a:cubicBezTo>
                      <a:cubicBezTo>
                        <a:pt x="1106875" y="1365683"/>
                        <a:pt x="1341755" y="1021401"/>
                        <a:pt x="1487593" y="805129"/>
                      </a:cubicBezTo>
                      <a:cubicBezTo>
                        <a:pt x="1633431" y="588857"/>
                        <a:pt x="1587626" y="510097"/>
                        <a:pt x="1753022" y="383798"/>
                      </a:cubicBezTo>
                      <a:cubicBezTo>
                        <a:pt x="2144673" y="-73685"/>
                        <a:pt x="2048101" y="-38370"/>
                        <a:pt x="2365671" y="66382"/>
                      </a:cubicBezTo>
                      <a:cubicBezTo>
                        <a:pt x="2683241" y="171134"/>
                        <a:pt x="3226643" y="560085"/>
                        <a:pt x="3658443" y="1012312"/>
                      </a:cubicBezTo>
                      <a:cubicBezTo>
                        <a:pt x="4090243" y="1464539"/>
                        <a:pt x="5442715" y="2577140"/>
                        <a:pt x="4940705" y="2858575"/>
                      </a:cubicBezTo>
                      <a:lnTo>
                        <a:pt x="0" y="2718657"/>
                      </a:lnTo>
                      <a:close/>
                    </a:path>
                  </a:pathLst>
                </a:custGeom>
                <a:solidFill>
                  <a:srgbClr val="B85A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" name="Háromszög 14"/>
                <p:cNvSpPr/>
                <p:nvPr/>
              </p:nvSpPr>
              <p:spPr>
                <a:xfrm rot="19691254">
                  <a:off x="10275661" y="523199"/>
                  <a:ext cx="1260745" cy="3849717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218001 w 3297811"/>
                    <a:gd name="connsiteY0" fmla="*/ 2785027 h 2858575"/>
                    <a:gd name="connsiteX1" fmla="*/ 1 w 3297811"/>
                    <a:gd name="connsiteY1" fmla="*/ 383798 h 2858575"/>
                    <a:gd name="connsiteX2" fmla="*/ 612650 w 3297811"/>
                    <a:gd name="connsiteY2" fmla="*/ 66382 h 2858575"/>
                    <a:gd name="connsiteX3" fmla="*/ 1905422 w 3297811"/>
                    <a:gd name="connsiteY3" fmla="*/ 1012312 h 2858575"/>
                    <a:gd name="connsiteX4" fmla="*/ 3187684 w 3297811"/>
                    <a:gd name="connsiteY4" fmla="*/ 2858575 h 2858575"/>
                    <a:gd name="connsiteX5" fmla="*/ 218001 w 3297811"/>
                    <a:gd name="connsiteY5" fmla="*/ 2785027 h 2858575"/>
                    <a:gd name="connsiteX0" fmla="*/ 218001 w 3257906"/>
                    <a:gd name="connsiteY0" fmla="*/ 2785027 h 3632124"/>
                    <a:gd name="connsiteX1" fmla="*/ 1 w 3257906"/>
                    <a:gd name="connsiteY1" fmla="*/ 383798 h 3632124"/>
                    <a:gd name="connsiteX2" fmla="*/ 612650 w 3257906"/>
                    <a:gd name="connsiteY2" fmla="*/ 66382 h 3632124"/>
                    <a:gd name="connsiteX3" fmla="*/ 1905422 w 3257906"/>
                    <a:gd name="connsiteY3" fmla="*/ 1012312 h 3632124"/>
                    <a:gd name="connsiteX4" fmla="*/ 3145029 w 3257906"/>
                    <a:gd name="connsiteY4" fmla="*/ 3632124 h 3632124"/>
                    <a:gd name="connsiteX5" fmla="*/ 218001 w 3257906"/>
                    <a:gd name="connsiteY5" fmla="*/ 2785027 h 3632124"/>
                    <a:gd name="connsiteX0" fmla="*/ 0 w 3489120"/>
                    <a:gd name="connsiteY0" fmla="*/ 3134189 h 3632124"/>
                    <a:gd name="connsiteX1" fmla="*/ 231215 w 3489120"/>
                    <a:gd name="connsiteY1" fmla="*/ 383798 h 3632124"/>
                    <a:gd name="connsiteX2" fmla="*/ 843864 w 3489120"/>
                    <a:gd name="connsiteY2" fmla="*/ 66382 h 3632124"/>
                    <a:gd name="connsiteX3" fmla="*/ 2136636 w 3489120"/>
                    <a:gd name="connsiteY3" fmla="*/ 1012312 h 3632124"/>
                    <a:gd name="connsiteX4" fmla="*/ 3376243 w 3489120"/>
                    <a:gd name="connsiteY4" fmla="*/ 3632124 h 3632124"/>
                    <a:gd name="connsiteX5" fmla="*/ 0 w 3489120"/>
                    <a:gd name="connsiteY5" fmla="*/ 3134189 h 363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9120" h="3632124">
                      <a:moveTo>
                        <a:pt x="0" y="3134189"/>
                      </a:moveTo>
                      <a:lnTo>
                        <a:pt x="231215" y="383798"/>
                      </a:lnTo>
                      <a:cubicBezTo>
                        <a:pt x="622866" y="-73685"/>
                        <a:pt x="526294" y="-38370"/>
                        <a:pt x="843864" y="66382"/>
                      </a:cubicBezTo>
                      <a:cubicBezTo>
                        <a:pt x="1161434" y="171134"/>
                        <a:pt x="1704836" y="560085"/>
                        <a:pt x="2136636" y="1012312"/>
                      </a:cubicBezTo>
                      <a:cubicBezTo>
                        <a:pt x="2568436" y="1464539"/>
                        <a:pt x="3878253" y="3350689"/>
                        <a:pt x="3376243" y="3632124"/>
                      </a:cubicBezTo>
                      <a:lnTo>
                        <a:pt x="0" y="3134189"/>
                      </a:lnTo>
                      <a:close/>
                    </a:path>
                  </a:pathLst>
                </a:custGeom>
                <a:solidFill>
                  <a:srgbClr val="DC80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59" name="Háromszög 14"/>
              <p:cNvSpPr/>
              <p:nvPr/>
            </p:nvSpPr>
            <p:spPr>
              <a:xfrm rot="20511713">
                <a:off x="7931660" y="1046112"/>
                <a:ext cx="3842544" cy="3546026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03271 w 5144033"/>
                  <a:gd name="connsiteY0" fmla="*/ 2958056 h 2958056"/>
                  <a:gd name="connsiteX1" fmla="*/ 68141 w 5144033"/>
                  <a:gd name="connsiteY1" fmla="*/ 1245034 h 2958056"/>
                  <a:gd name="connsiteX2" fmla="*/ 1846223 w 5144033"/>
                  <a:gd name="connsiteY2" fmla="*/ 383798 h 2958056"/>
                  <a:gd name="connsiteX3" fmla="*/ 2458872 w 5144033"/>
                  <a:gd name="connsiteY3" fmla="*/ 66382 h 2958056"/>
                  <a:gd name="connsiteX4" fmla="*/ 3751644 w 5144033"/>
                  <a:gd name="connsiteY4" fmla="*/ 1012312 h 2958056"/>
                  <a:gd name="connsiteX5" fmla="*/ 5033906 w 5144033"/>
                  <a:gd name="connsiteY5" fmla="*/ 2858575 h 2958056"/>
                  <a:gd name="connsiteX6" fmla="*/ 303271 w 5144033"/>
                  <a:gd name="connsiteY6" fmla="*/ 2958056 h 2958056"/>
                  <a:gd name="connsiteX0" fmla="*/ 0 w 5811567"/>
                  <a:gd name="connsiteY0" fmla="*/ 1783530 h 2858575"/>
                  <a:gd name="connsiteX1" fmla="*/ 735675 w 5811567"/>
                  <a:gd name="connsiteY1" fmla="*/ 1245034 h 2858575"/>
                  <a:gd name="connsiteX2" fmla="*/ 2513757 w 5811567"/>
                  <a:gd name="connsiteY2" fmla="*/ 383798 h 2858575"/>
                  <a:gd name="connsiteX3" fmla="*/ 3126406 w 5811567"/>
                  <a:gd name="connsiteY3" fmla="*/ 66382 h 2858575"/>
                  <a:gd name="connsiteX4" fmla="*/ 4419178 w 5811567"/>
                  <a:gd name="connsiteY4" fmla="*/ 1012312 h 2858575"/>
                  <a:gd name="connsiteX5" fmla="*/ 5701440 w 5811567"/>
                  <a:gd name="connsiteY5" fmla="*/ 2858575 h 2858575"/>
                  <a:gd name="connsiteX6" fmla="*/ 0 w 5811567"/>
                  <a:gd name="connsiteY6" fmla="*/ 1783530 h 2858575"/>
                  <a:gd name="connsiteX0" fmla="*/ 0 w 5811567"/>
                  <a:gd name="connsiteY0" fmla="*/ 1701232 h 2776277"/>
                  <a:gd name="connsiteX1" fmla="*/ 735675 w 5811567"/>
                  <a:gd name="connsiteY1" fmla="*/ 1162736 h 2776277"/>
                  <a:gd name="connsiteX2" fmla="*/ 2513757 w 5811567"/>
                  <a:gd name="connsiteY2" fmla="*/ 301500 h 2776277"/>
                  <a:gd name="connsiteX3" fmla="*/ 3470033 w 5811567"/>
                  <a:gd name="connsiteY3" fmla="*/ 120210 h 2776277"/>
                  <a:gd name="connsiteX4" fmla="*/ 4419178 w 5811567"/>
                  <a:gd name="connsiteY4" fmla="*/ 930014 h 2776277"/>
                  <a:gd name="connsiteX5" fmla="*/ 5701440 w 5811567"/>
                  <a:gd name="connsiteY5" fmla="*/ 2776277 h 2776277"/>
                  <a:gd name="connsiteX6" fmla="*/ 0 w 5811567"/>
                  <a:gd name="connsiteY6" fmla="*/ 1701232 h 2776277"/>
                  <a:gd name="connsiteX0" fmla="*/ 0 w 5811567"/>
                  <a:gd name="connsiteY0" fmla="*/ 1669424 h 2744469"/>
                  <a:gd name="connsiteX1" fmla="*/ 735675 w 5811567"/>
                  <a:gd name="connsiteY1" fmla="*/ 1130928 h 2744469"/>
                  <a:gd name="connsiteX2" fmla="*/ 2513757 w 5811567"/>
                  <a:gd name="connsiteY2" fmla="*/ 269692 h 2744469"/>
                  <a:gd name="connsiteX3" fmla="*/ 3470033 w 5811567"/>
                  <a:gd name="connsiteY3" fmla="*/ 88402 h 2744469"/>
                  <a:gd name="connsiteX4" fmla="*/ 4419178 w 5811567"/>
                  <a:gd name="connsiteY4" fmla="*/ 898206 h 2744469"/>
                  <a:gd name="connsiteX5" fmla="*/ 5701440 w 5811567"/>
                  <a:gd name="connsiteY5" fmla="*/ 2744469 h 2744469"/>
                  <a:gd name="connsiteX6" fmla="*/ 0 w 5811567"/>
                  <a:gd name="connsiteY6" fmla="*/ 1669424 h 2744469"/>
                  <a:gd name="connsiteX0" fmla="*/ 0 w 5811567"/>
                  <a:gd name="connsiteY0" fmla="*/ 1669424 h 2744469"/>
                  <a:gd name="connsiteX1" fmla="*/ 735675 w 5811567"/>
                  <a:gd name="connsiteY1" fmla="*/ 1130928 h 2744469"/>
                  <a:gd name="connsiteX2" fmla="*/ 2513757 w 5811567"/>
                  <a:gd name="connsiteY2" fmla="*/ 269692 h 2744469"/>
                  <a:gd name="connsiteX3" fmla="*/ 3470033 w 5811567"/>
                  <a:gd name="connsiteY3" fmla="*/ 88402 h 2744469"/>
                  <a:gd name="connsiteX4" fmla="*/ 4419178 w 5811567"/>
                  <a:gd name="connsiteY4" fmla="*/ 898206 h 2744469"/>
                  <a:gd name="connsiteX5" fmla="*/ 5701440 w 5811567"/>
                  <a:gd name="connsiteY5" fmla="*/ 2744469 h 2744469"/>
                  <a:gd name="connsiteX6" fmla="*/ 0 w 5811567"/>
                  <a:gd name="connsiteY6" fmla="*/ 1669424 h 2744469"/>
                  <a:gd name="connsiteX0" fmla="*/ 0 w 5937143"/>
                  <a:gd name="connsiteY0" fmla="*/ 1617358 h 2744469"/>
                  <a:gd name="connsiteX1" fmla="*/ 861251 w 5937143"/>
                  <a:gd name="connsiteY1" fmla="*/ 1130928 h 2744469"/>
                  <a:gd name="connsiteX2" fmla="*/ 2639333 w 5937143"/>
                  <a:gd name="connsiteY2" fmla="*/ 269692 h 2744469"/>
                  <a:gd name="connsiteX3" fmla="*/ 3595609 w 5937143"/>
                  <a:gd name="connsiteY3" fmla="*/ 88402 h 2744469"/>
                  <a:gd name="connsiteX4" fmla="*/ 4544754 w 5937143"/>
                  <a:gd name="connsiteY4" fmla="*/ 898206 h 2744469"/>
                  <a:gd name="connsiteX5" fmla="*/ 5827016 w 5937143"/>
                  <a:gd name="connsiteY5" fmla="*/ 2744469 h 2744469"/>
                  <a:gd name="connsiteX6" fmla="*/ 0 w 5937143"/>
                  <a:gd name="connsiteY6" fmla="*/ 1617358 h 2744469"/>
                  <a:gd name="connsiteX0" fmla="*/ 0 w 5937143"/>
                  <a:gd name="connsiteY0" fmla="*/ 1617358 h 2744469"/>
                  <a:gd name="connsiteX1" fmla="*/ 861251 w 5937143"/>
                  <a:gd name="connsiteY1" fmla="*/ 1130928 h 2744469"/>
                  <a:gd name="connsiteX2" fmla="*/ 2639333 w 5937143"/>
                  <a:gd name="connsiteY2" fmla="*/ 269692 h 2744469"/>
                  <a:gd name="connsiteX3" fmla="*/ 3595609 w 5937143"/>
                  <a:gd name="connsiteY3" fmla="*/ 88402 h 2744469"/>
                  <a:gd name="connsiteX4" fmla="*/ 4544754 w 5937143"/>
                  <a:gd name="connsiteY4" fmla="*/ 898206 h 2744469"/>
                  <a:gd name="connsiteX5" fmla="*/ 5827016 w 5937143"/>
                  <a:gd name="connsiteY5" fmla="*/ 2744469 h 2744469"/>
                  <a:gd name="connsiteX6" fmla="*/ 0 w 5937143"/>
                  <a:gd name="connsiteY6" fmla="*/ 1617358 h 2744469"/>
                  <a:gd name="connsiteX0" fmla="*/ 0 w 6363981"/>
                  <a:gd name="connsiteY0" fmla="*/ 1617358 h 2383235"/>
                  <a:gd name="connsiteX1" fmla="*/ 861251 w 6363981"/>
                  <a:gd name="connsiteY1" fmla="*/ 1130928 h 2383235"/>
                  <a:gd name="connsiteX2" fmla="*/ 2639333 w 6363981"/>
                  <a:gd name="connsiteY2" fmla="*/ 269692 h 2383235"/>
                  <a:gd name="connsiteX3" fmla="*/ 3595609 w 6363981"/>
                  <a:gd name="connsiteY3" fmla="*/ 88402 h 2383235"/>
                  <a:gd name="connsiteX4" fmla="*/ 4544754 w 6363981"/>
                  <a:gd name="connsiteY4" fmla="*/ 898206 h 2383235"/>
                  <a:gd name="connsiteX5" fmla="*/ 6276436 w 6363981"/>
                  <a:gd name="connsiteY5" fmla="*/ 2383235 h 2383235"/>
                  <a:gd name="connsiteX6" fmla="*/ 0 w 6363981"/>
                  <a:gd name="connsiteY6" fmla="*/ 1617358 h 2383235"/>
                  <a:gd name="connsiteX0" fmla="*/ 0 w 7031813"/>
                  <a:gd name="connsiteY0" fmla="*/ 1452683 h 2383235"/>
                  <a:gd name="connsiteX1" fmla="*/ 1529083 w 7031813"/>
                  <a:gd name="connsiteY1" fmla="*/ 1130928 h 2383235"/>
                  <a:gd name="connsiteX2" fmla="*/ 3307165 w 7031813"/>
                  <a:gd name="connsiteY2" fmla="*/ 269692 h 2383235"/>
                  <a:gd name="connsiteX3" fmla="*/ 4263441 w 7031813"/>
                  <a:gd name="connsiteY3" fmla="*/ 88402 h 2383235"/>
                  <a:gd name="connsiteX4" fmla="*/ 5212586 w 7031813"/>
                  <a:gd name="connsiteY4" fmla="*/ 898206 h 2383235"/>
                  <a:gd name="connsiteX5" fmla="*/ 6944268 w 7031813"/>
                  <a:gd name="connsiteY5" fmla="*/ 2383235 h 2383235"/>
                  <a:gd name="connsiteX6" fmla="*/ 0 w 7031813"/>
                  <a:gd name="connsiteY6" fmla="*/ 1452683 h 238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1813" h="2383235">
                    <a:moveTo>
                      <a:pt x="0" y="1452683"/>
                    </a:moveTo>
                    <a:cubicBezTo>
                      <a:pt x="538876" y="1273734"/>
                      <a:pt x="1408561" y="1279559"/>
                      <a:pt x="1529083" y="1130928"/>
                    </a:cubicBezTo>
                    <a:lnTo>
                      <a:pt x="3307165" y="269692"/>
                    </a:lnTo>
                    <a:cubicBezTo>
                      <a:pt x="3698816" y="-187791"/>
                      <a:pt x="4249574" y="71473"/>
                      <a:pt x="4263441" y="88402"/>
                    </a:cubicBezTo>
                    <a:cubicBezTo>
                      <a:pt x="4581011" y="193154"/>
                      <a:pt x="4780786" y="445979"/>
                      <a:pt x="5212586" y="898206"/>
                    </a:cubicBezTo>
                    <a:cubicBezTo>
                      <a:pt x="5644386" y="1350433"/>
                      <a:pt x="7446278" y="2101800"/>
                      <a:pt x="6944268" y="2383235"/>
                    </a:cubicBezTo>
                    <a:lnTo>
                      <a:pt x="0" y="1452683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1" name="Háromszög 14"/>
            <p:cNvSpPr/>
            <p:nvPr/>
          </p:nvSpPr>
          <p:spPr>
            <a:xfrm rot="20511713">
              <a:off x="10914722" y="-3457126"/>
              <a:ext cx="3961341" cy="3633862"/>
            </a:xfrm>
            <a:custGeom>
              <a:avLst/>
              <a:gdLst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3064609"/>
                <a:gd name="connsiteY0" fmla="*/ 2995039 h 2995039"/>
                <a:gd name="connsiteX1" fmla="*/ 1532305 w 3064609"/>
                <a:gd name="connsiteY1" fmla="*/ 0 h 2995039"/>
                <a:gd name="connsiteX2" fmla="*/ 3064609 w 3064609"/>
                <a:gd name="connsiteY2" fmla="*/ 2995039 h 2995039"/>
                <a:gd name="connsiteX3" fmla="*/ 0 w 3064609"/>
                <a:gd name="connsiteY3" fmla="*/ 2995039 h 2995039"/>
                <a:gd name="connsiteX0" fmla="*/ 0 w 4609629"/>
                <a:gd name="connsiteY0" fmla="*/ 2995039 h 2995039"/>
                <a:gd name="connsiteX1" fmla="*/ 1532305 w 4609629"/>
                <a:gd name="connsiteY1" fmla="*/ 0 h 2995039"/>
                <a:gd name="connsiteX2" fmla="*/ 4609629 w 4609629"/>
                <a:gd name="connsiteY2" fmla="*/ 2868914 h 2995039"/>
                <a:gd name="connsiteX3" fmla="*/ 0 w 4609629"/>
                <a:gd name="connsiteY3" fmla="*/ 2995039 h 2995039"/>
                <a:gd name="connsiteX0" fmla="*/ 0 w 4724767"/>
                <a:gd name="connsiteY0" fmla="*/ 3052121 h 3052121"/>
                <a:gd name="connsiteX1" fmla="*/ 1532305 w 4724767"/>
                <a:gd name="connsiteY1" fmla="*/ 57082 h 3052121"/>
                <a:gd name="connsiteX2" fmla="*/ 3327367 w 4724767"/>
                <a:gd name="connsiteY2" fmla="*/ 1079733 h 3052121"/>
                <a:gd name="connsiteX3" fmla="*/ 4609629 w 4724767"/>
                <a:gd name="connsiteY3" fmla="*/ 2925996 h 3052121"/>
                <a:gd name="connsiteX4" fmla="*/ 0 w 4724767"/>
                <a:gd name="connsiteY4" fmla="*/ 3052121 h 3052121"/>
                <a:gd name="connsiteX0" fmla="*/ 0 w 4724767"/>
                <a:gd name="connsiteY0" fmla="*/ 2676415 h 2676415"/>
                <a:gd name="connsiteX1" fmla="*/ 1153933 w 4724767"/>
                <a:gd name="connsiteY1" fmla="*/ 91279 h 2676415"/>
                <a:gd name="connsiteX2" fmla="*/ 3327367 w 4724767"/>
                <a:gd name="connsiteY2" fmla="*/ 704027 h 2676415"/>
                <a:gd name="connsiteX3" fmla="*/ 4609629 w 4724767"/>
                <a:gd name="connsiteY3" fmla="*/ 2550290 h 2676415"/>
                <a:gd name="connsiteX4" fmla="*/ 0 w 4724767"/>
                <a:gd name="connsiteY4" fmla="*/ 2676415 h 2676415"/>
                <a:gd name="connsiteX0" fmla="*/ 0 w 4724767"/>
                <a:gd name="connsiteY0" fmla="*/ 2829588 h 2829588"/>
                <a:gd name="connsiteX1" fmla="*/ 1153933 w 4724767"/>
                <a:gd name="connsiteY1" fmla="*/ 244452 h 2829588"/>
                <a:gd name="connsiteX2" fmla="*/ 3327367 w 4724767"/>
                <a:gd name="connsiteY2" fmla="*/ 857200 h 2829588"/>
                <a:gd name="connsiteX3" fmla="*/ 4609629 w 4724767"/>
                <a:gd name="connsiteY3" fmla="*/ 2703463 h 2829588"/>
                <a:gd name="connsiteX4" fmla="*/ 0 w 4724767"/>
                <a:gd name="connsiteY4" fmla="*/ 2829588 h 2829588"/>
                <a:gd name="connsiteX0" fmla="*/ 0 w 5055843"/>
                <a:gd name="connsiteY0" fmla="*/ 2734995 h 2734995"/>
                <a:gd name="connsiteX1" fmla="*/ 1485009 w 5055843"/>
                <a:gd name="connsiteY1" fmla="*/ 244452 h 2734995"/>
                <a:gd name="connsiteX2" fmla="*/ 3658443 w 5055843"/>
                <a:gd name="connsiteY2" fmla="*/ 857200 h 2734995"/>
                <a:gd name="connsiteX3" fmla="*/ 4940705 w 5055843"/>
                <a:gd name="connsiteY3" fmla="*/ 2703463 h 2734995"/>
                <a:gd name="connsiteX4" fmla="*/ 0 w 5055843"/>
                <a:gd name="connsiteY4" fmla="*/ 2734995 h 2734995"/>
                <a:gd name="connsiteX0" fmla="*/ 0 w 5055843"/>
                <a:gd name="connsiteY0" fmla="*/ 2747950 h 2747950"/>
                <a:gd name="connsiteX1" fmla="*/ 1753022 w 5055843"/>
                <a:gd name="connsiteY1" fmla="*/ 241641 h 2747950"/>
                <a:gd name="connsiteX2" fmla="*/ 3658443 w 5055843"/>
                <a:gd name="connsiteY2" fmla="*/ 870155 h 2747950"/>
                <a:gd name="connsiteX3" fmla="*/ 4940705 w 5055843"/>
                <a:gd name="connsiteY3" fmla="*/ 2716418 h 2747950"/>
                <a:gd name="connsiteX4" fmla="*/ 0 w 5055843"/>
                <a:gd name="connsiteY4" fmla="*/ 2747950 h 2747950"/>
                <a:gd name="connsiteX0" fmla="*/ 0 w 5050832"/>
                <a:gd name="connsiteY0" fmla="*/ 2890107 h 2890107"/>
                <a:gd name="connsiteX1" fmla="*/ 1753022 w 5050832"/>
                <a:gd name="connsiteY1" fmla="*/ 383798 h 2890107"/>
                <a:gd name="connsiteX2" fmla="*/ 2365671 w 5050832"/>
                <a:gd name="connsiteY2" fmla="*/ 66382 h 2890107"/>
                <a:gd name="connsiteX3" fmla="*/ 3658443 w 5050832"/>
                <a:gd name="connsiteY3" fmla="*/ 1012312 h 2890107"/>
                <a:gd name="connsiteX4" fmla="*/ 4940705 w 5050832"/>
                <a:gd name="connsiteY4" fmla="*/ 2858575 h 2890107"/>
                <a:gd name="connsiteX5" fmla="*/ 0 w 5050832"/>
                <a:gd name="connsiteY5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153609 w 5050832"/>
                <a:gd name="connsiteY1" fmla="*/ 1243300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5050832"/>
                <a:gd name="connsiteY0" fmla="*/ 2890107 h 2890107"/>
                <a:gd name="connsiteX1" fmla="*/ 322051 w 5050832"/>
                <a:gd name="connsiteY1" fmla="*/ 1260287 h 2890107"/>
                <a:gd name="connsiteX2" fmla="*/ 1753022 w 5050832"/>
                <a:gd name="connsiteY2" fmla="*/ 383798 h 2890107"/>
                <a:gd name="connsiteX3" fmla="*/ 2365671 w 5050832"/>
                <a:gd name="connsiteY3" fmla="*/ 66382 h 2890107"/>
                <a:gd name="connsiteX4" fmla="*/ 3658443 w 5050832"/>
                <a:gd name="connsiteY4" fmla="*/ 1012312 h 2890107"/>
                <a:gd name="connsiteX5" fmla="*/ 4940705 w 5050832"/>
                <a:gd name="connsiteY5" fmla="*/ 2858575 h 2890107"/>
                <a:gd name="connsiteX6" fmla="*/ 0 w 5050832"/>
                <a:gd name="connsiteY6" fmla="*/ 2890107 h 2890107"/>
                <a:gd name="connsiteX0" fmla="*/ 0 w 4840762"/>
                <a:gd name="connsiteY0" fmla="*/ 2958056 h 2958056"/>
                <a:gd name="connsiteX1" fmla="*/ 111981 w 4840762"/>
                <a:gd name="connsiteY1" fmla="*/ 1260287 h 2958056"/>
                <a:gd name="connsiteX2" fmla="*/ 1542952 w 4840762"/>
                <a:gd name="connsiteY2" fmla="*/ 383798 h 2958056"/>
                <a:gd name="connsiteX3" fmla="*/ 2155601 w 4840762"/>
                <a:gd name="connsiteY3" fmla="*/ 66382 h 2958056"/>
                <a:gd name="connsiteX4" fmla="*/ 3448373 w 4840762"/>
                <a:gd name="connsiteY4" fmla="*/ 1012312 h 2958056"/>
                <a:gd name="connsiteX5" fmla="*/ 4730635 w 4840762"/>
                <a:gd name="connsiteY5" fmla="*/ 2858575 h 2958056"/>
                <a:gd name="connsiteX6" fmla="*/ 0 w 4840762"/>
                <a:gd name="connsiteY6" fmla="*/ 2958056 h 2958056"/>
                <a:gd name="connsiteX0" fmla="*/ 31885 w 4872647"/>
                <a:gd name="connsiteY0" fmla="*/ 2958056 h 2958056"/>
                <a:gd name="connsiteX1" fmla="*/ 143866 w 4872647"/>
                <a:gd name="connsiteY1" fmla="*/ 1260287 h 2958056"/>
                <a:gd name="connsiteX2" fmla="*/ 1574837 w 4872647"/>
                <a:gd name="connsiteY2" fmla="*/ 383798 h 2958056"/>
                <a:gd name="connsiteX3" fmla="*/ 2187486 w 4872647"/>
                <a:gd name="connsiteY3" fmla="*/ 66382 h 2958056"/>
                <a:gd name="connsiteX4" fmla="*/ 3480258 w 4872647"/>
                <a:gd name="connsiteY4" fmla="*/ 1012312 h 2958056"/>
                <a:gd name="connsiteX5" fmla="*/ 4762520 w 4872647"/>
                <a:gd name="connsiteY5" fmla="*/ 2858575 h 2958056"/>
                <a:gd name="connsiteX6" fmla="*/ 31885 w 4872647"/>
                <a:gd name="connsiteY6" fmla="*/ 2958056 h 2958056"/>
                <a:gd name="connsiteX0" fmla="*/ 303271 w 5144033"/>
                <a:gd name="connsiteY0" fmla="*/ 2958056 h 2958056"/>
                <a:gd name="connsiteX1" fmla="*/ 68141 w 5144033"/>
                <a:gd name="connsiteY1" fmla="*/ 1245034 h 2958056"/>
                <a:gd name="connsiteX2" fmla="*/ 1846223 w 5144033"/>
                <a:gd name="connsiteY2" fmla="*/ 383798 h 2958056"/>
                <a:gd name="connsiteX3" fmla="*/ 2458872 w 5144033"/>
                <a:gd name="connsiteY3" fmla="*/ 66382 h 2958056"/>
                <a:gd name="connsiteX4" fmla="*/ 3751644 w 5144033"/>
                <a:gd name="connsiteY4" fmla="*/ 1012312 h 2958056"/>
                <a:gd name="connsiteX5" fmla="*/ 5033906 w 5144033"/>
                <a:gd name="connsiteY5" fmla="*/ 2858575 h 2958056"/>
                <a:gd name="connsiteX6" fmla="*/ 303271 w 5144033"/>
                <a:gd name="connsiteY6" fmla="*/ 2958056 h 2958056"/>
                <a:gd name="connsiteX0" fmla="*/ 0 w 5811567"/>
                <a:gd name="connsiteY0" fmla="*/ 1783530 h 2858575"/>
                <a:gd name="connsiteX1" fmla="*/ 735675 w 5811567"/>
                <a:gd name="connsiteY1" fmla="*/ 1245034 h 2858575"/>
                <a:gd name="connsiteX2" fmla="*/ 2513757 w 5811567"/>
                <a:gd name="connsiteY2" fmla="*/ 383798 h 2858575"/>
                <a:gd name="connsiteX3" fmla="*/ 3126406 w 5811567"/>
                <a:gd name="connsiteY3" fmla="*/ 66382 h 2858575"/>
                <a:gd name="connsiteX4" fmla="*/ 4419178 w 5811567"/>
                <a:gd name="connsiteY4" fmla="*/ 1012312 h 2858575"/>
                <a:gd name="connsiteX5" fmla="*/ 5701440 w 5811567"/>
                <a:gd name="connsiteY5" fmla="*/ 2858575 h 2858575"/>
                <a:gd name="connsiteX6" fmla="*/ 0 w 5811567"/>
                <a:gd name="connsiteY6" fmla="*/ 1783530 h 285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1567" h="2858575">
                  <a:moveTo>
                    <a:pt x="0" y="1783530"/>
                  </a:moveTo>
                  <a:cubicBezTo>
                    <a:pt x="10296" y="1404467"/>
                    <a:pt x="491967" y="1624097"/>
                    <a:pt x="735675" y="1245034"/>
                  </a:cubicBezTo>
                  <a:lnTo>
                    <a:pt x="2513757" y="383798"/>
                  </a:lnTo>
                  <a:cubicBezTo>
                    <a:pt x="2905408" y="-73685"/>
                    <a:pt x="2808836" y="-38370"/>
                    <a:pt x="3126406" y="66382"/>
                  </a:cubicBezTo>
                  <a:cubicBezTo>
                    <a:pt x="3443976" y="171134"/>
                    <a:pt x="3987378" y="560085"/>
                    <a:pt x="4419178" y="1012312"/>
                  </a:cubicBezTo>
                  <a:cubicBezTo>
                    <a:pt x="4850978" y="1464539"/>
                    <a:pt x="6203450" y="2577140"/>
                    <a:pt x="5701440" y="2858575"/>
                  </a:cubicBezTo>
                  <a:lnTo>
                    <a:pt x="0" y="1783530"/>
                  </a:lnTo>
                  <a:close/>
                </a:path>
              </a:pathLst>
            </a:custGeom>
            <a:gradFill>
              <a:gsLst>
                <a:gs pos="2649">
                  <a:srgbClr val="F58A66">
                    <a:alpha val="49000"/>
                  </a:srgbClr>
                </a:gs>
                <a:gs pos="97000">
                  <a:srgbClr val="F5A183">
                    <a:alpha val="2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2" name="Szabadkézi sokszög 91"/>
          <p:cNvSpPr/>
          <p:nvPr/>
        </p:nvSpPr>
        <p:spPr>
          <a:xfrm rot="20611127">
            <a:off x="3282210" y="2297175"/>
            <a:ext cx="177627" cy="283022"/>
          </a:xfrm>
          <a:custGeom>
            <a:avLst/>
            <a:gdLst>
              <a:gd name="connsiteX0" fmla="*/ 220566 w 612400"/>
              <a:gd name="connsiteY0" fmla="*/ 0 h 719385"/>
              <a:gd name="connsiteX1" fmla="*/ 312804 w 612400"/>
              <a:gd name="connsiteY1" fmla="*/ 92087 h 719385"/>
              <a:gd name="connsiteX2" fmla="*/ 369771 w 612400"/>
              <a:gd name="connsiteY2" fmla="*/ 206146 h 719385"/>
              <a:gd name="connsiteX3" fmla="*/ 374451 w 612400"/>
              <a:gd name="connsiteY3" fmla="*/ 214328 h 719385"/>
              <a:gd name="connsiteX4" fmla="*/ 379157 w 612400"/>
              <a:gd name="connsiteY4" fmla="*/ 180836 h 719385"/>
              <a:gd name="connsiteX5" fmla="*/ 456723 w 612400"/>
              <a:gd name="connsiteY5" fmla="*/ 223608 h 719385"/>
              <a:gd name="connsiteX6" fmla="*/ 498524 w 612400"/>
              <a:gd name="connsiteY6" fmla="*/ 279714 h 719385"/>
              <a:gd name="connsiteX7" fmla="*/ 582123 w 612400"/>
              <a:gd name="connsiteY7" fmla="*/ 360895 h 719385"/>
              <a:gd name="connsiteX8" fmla="*/ 612400 w 612400"/>
              <a:gd name="connsiteY8" fmla="*/ 439340 h 719385"/>
              <a:gd name="connsiteX9" fmla="*/ 501349 w 612400"/>
              <a:gd name="connsiteY9" fmla="*/ 443645 h 719385"/>
              <a:gd name="connsiteX10" fmla="*/ 500283 w 612400"/>
              <a:gd name="connsiteY10" fmla="*/ 444094 h 719385"/>
              <a:gd name="connsiteX11" fmla="*/ 514923 w 612400"/>
              <a:gd name="connsiteY11" fmla="*/ 458462 h 719385"/>
              <a:gd name="connsiteX12" fmla="*/ 563737 w 612400"/>
              <a:gd name="connsiteY12" fmla="*/ 528121 h 719385"/>
              <a:gd name="connsiteX13" fmla="*/ 520591 w 612400"/>
              <a:gd name="connsiteY13" fmla="*/ 554129 h 719385"/>
              <a:gd name="connsiteX14" fmla="*/ 453423 w 612400"/>
              <a:gd name="connsiteY14" fmla="*/ 521962 h 719385"/>
              <a:gd name="connsiteX15" fmla="*/ 472645 w 612400"/>
              <a:gd name="connsiteY15" fmla="*/ 565382 h 719385"/>
              <a:gd name="connsiteX16" fmla="*/ 479918 w 612400"/>
              <a:gd name="connsiteY16" fmla="*/ 621656 h 719385"/>
              <a:gd name="connsiteX17" fmla="*/ 421211 w 612400"/>
              <a:gd name="connsiteY17" fmla="*/ 646441 h 719385"/>
              <a:gd name="connsiteX18" fmla="*/ 436349 w 612400"/>
              <a:gd name="connsiteY18" fmla="*/ 719385 h 719385"/>
              <a:gd name="connsiteX19" fmla="*/ 329961 w 612400"/>
              <a:gd name="connsiteY19" fmla="*/ 644090 h 719385"/>
              <a:gd name="connsiteX20" fmla="*/ 254654 w 612400"/>
              <a:gd name="connsiteY20" fmla="*/ 541213 h 719385"/>
              <a:gd name="connsiteX21" fmla="*/ 224219 w 612400"/>
              <a:gd name="connsiteY21" fmla="*/ 504204 h 719385"/>
              <a:gd name="connsiteX22" fmla="*/ 222029 w 612400"/>
              <a:gd name="connsiteY22" fmla="*/ 502002 h 719385"/>
              <a:gd name="connsiteX23" fmla="*/ 220498 w 612400"/>
              <a:gd name="connsiteY23" fmla="*/ 501794 h 719385"/>
              <a:gd name="connsiteX24" fmla="*/ 198335 w 612400"/>
              <a:gd name="connsiteY24" fmla="*/ 503455 h 719385"/>
              <a:gd name="connsiteX25" fmla="*/ 186536 w 612400"/>
              <a:gd name="connsiteY25" fmla="*/ 540507 h 719385"/>
              <a:gd name="connsiteX26" fmla="*/ 117251 w 612400"/>
              <a:gd name="connsiteY26" fmla="*/ 485321 h 719385"/>
              <a:gd name="connsiteX27" fmla="*/ 85463 w 612400"/>
              <a:gd name="connsiteY27" fmla="*/ 422993 h 719385"/>
              <a:gd name="connsiteX28" fmla="*/ 16678 w 612400"/>
              <a:gd name="connsiteY28" fmla="*/ 328930 h 719385"/>
              <a:gd name="connsiteX29" fmla="*/ 0 w 612400"/>
              <a:gd name="connsiteY29" fmla="*/ 246516 h 719385"/>
              <a:gd name="connsiteX30" fmla="*/ 43950 w 612400"/>
              <a:gd name="connsiteY30" fmla="*/ 250760 h 719385"/>
              <a:gd name="connsiteX31" fmla="*/ 47536 w 612400"/>
              <a:gd name="connsiteY31" fmla="*/ 251523 h 719385"/>
              <a:gd name="connsiteX32" fmla="*/ 45811 w 612400"/>
              <a:gd name="connsiteY32" fmla="*/ 248176 h 719385"/>
              <a:gd name="connsiteX33" fmla="*/ 57754 w 612400"/>
              <a:gd name="connsiteY33" fmla="*/ 246670 h 719385"/>
              <a:gd name="connsiteX34" fmla="*/ 75492 w 612400"/>
              <a:gd name="connsiteY34" fmla="*/ 257476 h 719385"/>
              <a:gd name="connsiteX35" fmla="*/ 78462 w 612400"/>
              <a:gd name="connsiteY35" fmla="*/ 258108 h 719385"/>
              <a:gd name="connsiteX36" fmla="*/ 110197 w 612400"/>
              <a:gd name="connsiteY36" fmla="*/ 260914 h 719385"/>
              <a:gd name="connsiteX37" fmla="*/ 111324 w 612400"/>
              <a:gd name="connsiteY37" fmla="*/ 260651 h 719385"/>
              <a:gd name="connsiteX38" fmla="*/ 99304 w 612400"/>
              <a:gd name="connsiteY38" fmla="*/ 244029 h 719385"/>
              <a:gd name="connsiteX39" fmla="*/ 62877 w 612400"/>
              <a:gd name="connsiteY39" fmla="*/ 167164 h 719385"/>
              <a:gd name="connsiteX40" fmla="*/ 109776 w 612400"/>
              <a:gd name="connsiteY40" fmla="*/ 148768 h 719385"/>
              <a:gd name="connsiteX41" fmla="*/ 170591 w 612400"/>
              <a:gd name="connsiteY41" fmla="*/ 191755 h 719385"/>
              <a:gd name="connsiteX42" fmla="*/ 158931 w 612400"/>
              <a:gd name="connsiteY42" fmla="*/ 145725 h 719385"/>
              <a:gd name="connsiteX43" fmla="*/ 161208 w 612400"/>
              <a:gd name="connsiteY43" fmla="*/ 89027 h 719385"/>
              <a:gd name="connsiteX44" fmla="*/ 223244 w 612400"/>
              <a:gd name="connsiteY44" fmla="*/ 74451 h 71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2400" h="719385">
                <a:moveTo>
                  <a:pt x="220566" y="0"/>
                </a:moveTo>
                <a:cubicBezTo>
                  <a:pt x="234034" y="6893"/>
                  <a:pt x="287936" y="57729"/>
                  <a:pt x="312804" y="92087"/>
                </a:cubicBezTo>
                <a:cubicBezTo>
                  <a:pt x="337671" y="126445"/>
                  <a:pt x="340965" y="163152"/>
                  <a:pt x="369771" y="206146"/>
                </a:cubicBezTo>
                <a:lnTo>
                  <a:pt x="374451" y="214328"/>
                </a:lnTo>
                <a:lnTo>
                  <a:pt x="379157" y="180836"/>
                </a:lnTo>
                <a:cubicBezTo>
                  <a:pt x="391183" y="183679"/>
                  <a:pt x="436828" y="207128"/>
                  <a:pt x="456723" y="223608"/>
                </a:cubicBezTo>
                <a:cubicBezTo>
                  <a:pt x="476617" y="240088"/>
                  <a:pt x="475819" y="258965"/>
                  <a:pt x="498524" y="279714"/>
                </a:cubicBezTo>
                <a:cubicBezTo>
                  <a:pt x="516438" y="306775"/>
                  <a:pt x="564209" y="333835"/>
                  <a:pt x="582123" y="360895"/>
                </a:cubicBezTo>
                <a:lnTo>
                  <a:pt x="612400" y="439340"/>
                </a:lnTo>
                <a:cubicBezTo>
                  <a:pt x="607133" y="450223"/>
                  <a:pt x="537248" y="435542"/>
                  <a:pt x="501349" y="443645"/>
                </a:cubicBezTo>
                <a:lnTo>
                  <a:pt x="500283" y="444094"/>
                </a:lnTo>
                <a:lnTo>
                  <a:pt x="514923" y="458462"/>
                </a:lnTo>
                <a:cubicBezTo>
                  <a:pt x="541993" y="485755"/>
                  <a:pt x="563664" y="511011"/>
                  <a:pt x="563737" y="528121"/>
                </a:cubicBezTo>
                <a:cubicBezTo>
                  <a:pt x="542009" y="524981"/>
                  <a:pt x="542317" y="557270"/>
                  <a:pt x="520591" y="554129"/>
                </a:cubicBezTo>
                <a:lnTo>
                  <a:pt x="453423" y="521962"/>
                </a:lnTo>
                <a:cubicBezTo>
                  <a:pt x="435019" y="528378"/>
                  <a:pt x="461463" y="545788"/>
                  <a:pt x="472645" y="565382"/>
                </a:cubicBezTo>
                <a:cubicBezTo>
                  <a:pt x="483827" y="584976"/>
                  <a:pt x="485268" y="608353"/>
                  <a:pt x="479918" y="621656"/>
                </a:cubicBezTo>
                <a:cubicBezTo>
                  <a:pt x="470659" y="642903"/>
                  <a:pt x="430470" y="625195"/>
                  <a:pt x="421211" y="646441"/>
                </a:cubicBezTo>
                <a:lnTo>
                  <a:pt x="436349" y="719385"/>
                </a:lnTo>
                <a:cubicBezTo>
                  <a:pt x="421915" y="714851"/>
                  <a:pt x="360243" y="673785"/>
                  <a:pt x="329961" y="644090"/>
                </a:cubicBezTo>
                <a:cubicBezTo>
                  <a:pt x="299679" y="614395"/>
                  <a:pt x="290269" y="578761"/>
                  <a:pt x="254654" y="541213"/>
                </a:cubicBezTo>
                <a:cubicBezTo>
                  <a:pt x="246175" y="528770"/>
                  <a:pt x="235697" y="516455"/>
                  <a:pt x="224219" y="504204"/>
                </a:cubicBezTo>
                <a:lnTo>
                  <a:pt x="222029" y="502002"/>
                </a:lnTo>
                <a:lnTo>
                  <a:pt x="220498" y="501794"/>
                </a:lnTo>
                <a:cubicBezTo>
                  <a:pt x="212112" y="500657"/>
                  <a:pt x="204225" y="500365"/>
                  <a:pt x="198335" y="503455"/>
                </a:cubicBezTo>
                <a:lnTo>
                  <a:pt x="186536" y="540507"/>
                </a:lnTo>
                <a:cubicBezTo>
                  <a:pt x="175158" y="535686"/>
                  <a:pt x="134097" y="504906"/>
                  <a:pt x="117251" y="485321"/>
                </a:cubicBezTo>
                <a:cubicBezTo>
                  <a:pt x="100406" y="465735"/>
                  <a:pt x="104361" y="447259"/>
                  <a:pt x="85463" y="422993"/>
                </a:cubicBezTo>
                <a:cubicBezTo>
                  <a:pt x="72345" y="393310"/>
                  <a:pt x="29795" y="358613"/>
                  <a:pt x="16678" y="328930"/>
                </a:cubicBezTo>
                <a:lnTo>
                  <a:pt x="0" y="246516"/>
                </a:lnTo>
                <a:cubicBezTo>
                  <a:pt x="3510" y="241594"/>
                  <a:pt x="21872" y="245684"/>
                  <a:pt x="43950" y="250760"/>
                </a:cubicBezTo>
                <a:lnTo>
                  <a:pt x="47536" y="251523"/>
                </a:lnTo>
                <a:lnTo>
                  <a:pt x="45811" y="248176"/>
                </a:lnTo>
                <a:cubicBezTo>
                  <a:pt x="45743" y="242958"/>
                  <a:pt x="50359" y="243236"/>
                  <a:pt x="57754" y="246670"/>
                </a:cubicBezTo>
                <a:lnTo>
                  <a:pt x="75492" y="257476"/>
                </a:lnTo>
                <a:lnTo>
                  <a:pt x="78462" y="258108"/>
                </a:lnTo>
                <a:cubicBezTo>
                  <a:pt x="89968" y="260135"/>
                  <a:pt x="101010" y="261405"/>
                  <a:pt x="110197" y="260914"/>
                </a:cubicBezTo>
                <a:lnTo>
                  <a:pt x="111324" y="260651"/>
                </a:lnTo>
                <a:lnTo>
                  <a:pt x="99304" y="244029"/>
                </a:lnTo>
                <a:cubicBezTo>
                  <a:pt x="77200" y="212580"/>
                  <a:pt x="60076" y="184043"/>
                  <a:pt x="62877" y="167164"/>
                </a:cubicBezTo>
                <a:cubicBezTo>
                  <a:pt x="83769" y="173907"/>
                  <a:pt x="88886" y="142025"/>
                  <a:pt x="109776" y="148768"/>
                </a:cubicBezTo>
                <a:lnTo>
                  <a:pt x="170591" y="191755"/>
                </a:lnTo>
                <a:cubicBezTo>
                  <a:pt x="189811" y="188519"/>
                  <a:pt x="166666" y="166918"/>
                  <a:pt x="158931" y="145725"/>
                </a:cubicBezTo>
                <a:cubicBezTo>
                  <a:pt x="151197" y="124531"/>
                  <a:pt x="153700" y="101244"/>
                  <a:pt x="161208" y="89027"/>
                </a:cubicBezTo>
                <a:cubicBezTo>
                  <a:pt x="173903" y="69637"/>
                  <a:pt x="210549" y="93841"/>
                  <a:pt x="223244" y="744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Szabadkézi sokszög 93"/>
          <p:cNvSpPr/>
          <p:nvPr/>
        </p:nvSpPr>
        <p:spPr>
          <a:xfrm rot="19893551">
            <a:off x="10759112" y="1397504"/>
            <a:ext cx="185203" cy="875371"/>
          </a:xfrm>
          <a:custGeom>
            <a:avLst/>
            <a:gdLst>
              <a:gd name="connsiteX0" fmla="*/ 220566 w 612400"/>
              <a:gd name="connsiteY0" fmla="*/ 0 h 719385"/>
              <a:gd name="connsiteX1" fmla="*/ 312804 w 612400"/>
              <a:gd name="connsiteY1" fmla="*/ 92087 h 719385"/>
              <a:gd name="connsiteX2" fmla="*/ 369771 w 612400"/>
              <a:gd name="connsiteY2" fmla="*/ 206146 h 719385"/>
              <a:gd name="connsiteX3" fmla="*/ 374451 w 612400"/>
              <a:gd name="connsiteY3" fmla="*/ 214328 h 719385"/>
              <a:gd name="connsiteX4" fmla="*/ 379157 w 612400"/>
              <a:gd name="connsiteY4" fmla="*/ 180836 h 719385"/>
              <a:gd name="connsiteX5" fmla="*/ 456723 w 612400"/>
              <a:gd name="connsiteY5" fmla="*/ 223608 h 719385"/>
              <a:gd name="connsiteX6" fmla="*/ 498524 w 612400"/>
              <a:gd name="connsiteY6" fmla="*/ 279714 h 719385"/>
              <a:gd name="connsiteX7" fmla="*/ 582123 w 612400"/>
              <a:gd name="connsiteY7" fmla="*/ 360895 h 719385"/>
              <a:gd name="connsiteX8" fmla="*/ 612400 w 612400"/>
              <a:gd name="connsiteY8" fmla="*/ 439340 h 719385"/>
              <a:gd name="connsiteX9" fmla="*/ 501349 w 612400"/>
              <a:gd name="connsiteY9" fmla="*/ 443645 h 719385"/>
              <a:gd name="connsiteX10" fmla="*/ 500283 w 612400"/>
              <a:gd name="connsiteY10" fmla="*/ 444094 h 719385"/>
              <a:gd name="connsiteX11" fmla="*/ 514923 w 612400"/>
              <a:gd name="connsiteY11" fmla="*/ 458462 h 719385"/>
              <a:gd name="connsiteX12" fmla="*/ 563737 w 612400"/>
              <a:gd name="connsiteY12" fmla="*/ 528121 h 719385"/>
              <a:gd name="connsiteX13" fmla="*/ 520591 w 612400"/>
              <a:gd name="connsiteY13" fmla="*/ 554129 h 719385"/>
              <a:gd name="connsiteX14" fmla="*/ 453423 w 612400"/>
              <a:gd name="connsiteY14" fmla="*/ 521962 h 719385"/>
              <a:gd name="connsiteX15" fmla="*/ 472645 w 612400"/>
              <a:gd name="connsiteY15" fmla="*/ 565382 h 719385"/>
              <a:gd name="connsiteX16" fmla="*/ 479918 w 612400"/>
              <a:gd name="connsiteY16" fmla="*/ 621656 h 719385"/>
              <a:gd name="connsiteX17" fmla="*/ 421211 w 612400"/>
              <a:gd name="connsiteY17" fmla="*/ 646441 h 719385"/>
              <a:gd name="connsiteX18" fmla="*/ 436349 w 612400"/>
              <a:gd name="connsiteY18" fmla="*/ 719385 h 719385"/>
              <a:gd name="connsiteX19" fmla="*/ 329961 w 612400"/>
              <a:gd name="connsiteY19" fmla="*/ 644090 h 719385"/>
              <a:gd name="connsiteX20" fmla="*/ 254654 w 612400"/>
              <a:gd name="connsiteY20" fmla="*/ 541213 h 719385"/>
              <a:gd name="connsiteX21" fmla="*/ 224219 w 612400"/>
              <a:gd name="connsiteY21" fmla="*/ 504204 h 719385"/>
              <a:gd name="connsiteX22" fmla="*/ 222029 w 612400"/>
              <a:gd name="connsiteY22" fmla="*/ 502002 h 719385"/>
              <a:gd name="connsiteX23" fmla="*/ 220498 w 612400"/>
              <a:gd name="connsiteY23" fmla="*/ 501794 h 719385"/>
              <a:gd name="connsiteX24" fmla="*/ 198335 w 612400"/>
              <a:gd name="connsiteY24" fmla="*/ 503455 h 719385"/>
              <a:gd name="connsiteX25" fmla="*/ 186536 w 612400"/>
              <a:gd name="connsiteY25" fmla="*/ 540507 h 719385"/>
              <a:gd name="connsiteX26" fmla="*/ 117251 w 612400"/>
              <a:gd name="connsiteY26" fmla="*/ 485321 h 719385"/>
              <a:gd name="connsiteX27" fmla="*/ 85463 w 612400"/>
              <a:gd name="connsiteY27" fmla="*/ 422993 h 719385"/>
              <a:gd name="connsiteX28" fmla="*/ 16678 w 612400"/>
              <a:gd name="connsiteY28" fmla="*/ 328930 h 719385"/>
              <a:gd name="connsiteX29" fmla="*/ 0 w 612400"/>
              <a:gd name="connsiteY29" fmla="*/ 246516 h 719385"/>
              <a:gd name="connsiteX30" fmla="*/ 43950 w 612400"/>
              <a:gd name="connsiteY30" fmla="*/ 250760 h 719385"/>
              <a:gd name="connsiteX31" fmla="*/ 47536 w 612400"/>
              <a:gd name="connsiteY31" fmla="*/ 251523 h 719385"/>
              <a:gd name="connsiteX32" fmla="*/ 45811 w 612400"/>
              <a:gd name="connsiteY32" fmla="*/ 248176 h 719385"/>
              <a:gd name="connsiteX33" fmla="*/ 57754 w 612400"/>
              <a:gd name="connsiteY33" fmla="*/ 246670 h 719385"/>
              <a:gd name="connsiteX34" fmla="*/ 75492 w 612400"/>
              <a:gd name="connsiteY34" fmla="*/ 257476 h 719385"/>
              <a:gd name="connsiteX35" fmla="*/ 78462 w 612400"/>
              <a:gd name="connsiteY35" fmla="*/ 258108 h 719385"/>
              <a:gd name="connsiteX36" fmla="*/ 110197 w 612400"/>
              <a:gd name="connsiteY36" fmla="*/ 260914 h 719385"/>
              <a:gd name="connsiteX37" fmla="*/ 111324 w 612400"/>
              <a:gd name="connsiteY37" fmla="*/ 260651 h 719385"/>
              <a:gd name="connsiteX38" fmla="*/ 99304 w 612400"/>
              <a:gd name="connsiteY38" fmla="*/ 244029 h 719385"/>
              <a:gd name="connsiteX39" fmla="*/ 62877 w 612400"/>
              <a:gd name="connsiteY39" fmla="*/ 167164 h 719385"/>
              <a:gd name="connsiteX40" fmla="*/ 109776 w 612400"/>
              <a:gd name="connsiteY40" fmla="*/ 148768 h 719385"/>
              <a:gd name="connsiteX41" fmla="*/ 170591 w 612400"/>
              <a:gd name="connsiteY41" fmla="*/ 191755 h 719385"/>
              <a:gd name="connsiteX42" fmla="*/ 158931 w 612400"/>
              <a:gd name="connsiteY42" fmla="*/ 145725 h 719385"/>
              <a:gd name="connsiteX43" fmla="*/ 161208 w 612400"/>
              <a:gd name="connsiteY43" fmla="*/ 89027 h 719385"/>
              <a:gd name="connsiteX44" fmla="*/ 223244 w 612400"/>
              <a:gd name="connsiteY44" fmla="*/ 74451 h 71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2400" h="719385">
                <a:moveTo>
                  <a:pt x="220566" y="0"/>
                </a:moveTo>
                <a:cubicBezTo>
                  <a:pt x="234034" y="6893"/>
                  <a:pt x="287936" y="57729"/>
                  <a:pt x="312804" y="92087"/>
                </a:cubicBezTo>
                <a:cubicBezTo>
                  <a:pt x="337671" y="126445"/>
                  <a:pt x="340965" y="163152"/>
                  <a:pt x="369771" y="206146"/>
                </a:cubicBezTo>
                <a:lnTo>
                  <a:pt x="374451" y="214328"/>
                </a:lnTo>
                <a:lnTo>
                  <a:pt x="379157" y="180836"/>
                </a:lnTo>
                <a:cubicBezTo>
                  <a:pt x="391183" y="183679"/>
                  <a:pt x="436828" y="207128"/>
                  <a:pt x="456723" y="223608"/>
                </a:cubicBezTo>
                <a:cubicBezTo>
                  <a:pt x="476617" y="240088"/>
                  <a:pt x="475819" y="258965"/>
                  <a:pt x="498524" y="279714"/>
                </a:cubicBezTo>
                <a:cubicBezTo>
                  <a:pt x="516438" y="306775"/>
                  <a:pt x="564209" y="333835"/>
                  <a:pt x="582123" y="360895"/>
                </a:cubicBezTo>
                <a:lnTo>
                  <a:pt x="612400" y="439340"/>
                </a:lnTo>
                <a:cubicBezTo>
                  <a:pt x="607133" y="450223"/>
                  <a:pt x="537248" y="435542"/>
                  <a:pt x="501349" y="443645"/>
                </a:cubicBezTo>
                <a:lnTo>
                  <a:pt x="500283" y="444094"/>
                </a:lnTo>
                <a:lnTo>
                  <a:pt x="514923" y="458462"/>
                </a:lnTo>
                <a:cubicBezTo>
                  <a:pt x="541993" y="485755"/>
                  <a:pt x="563664" y="511011"/>
                  <a:pt x="563737" y="528121"/>
                </a:cubicBezTo>
                <a:cubicBezTo>
                  <a:pt x="542009" y="524981"/>
                  <a:pt x="542317" y="557270"/>
                  <a:pt x="520591" y="554129"/>
                </a:cubicBezTo>
                <a:lnTo>
                  <a:pt x="453423" y="521962"/>
                </a:lnTo>
                <a:cubicBezTo>
                  <a:pt x="435019" y="528378"/>
                  <a:pt x="461463" y="545788"/>
                  <a:pt x="472645" y="565382"/>
                </a:cubicBezTo>
                <a:cubicBezTo>
                  <a:pt x="483827" y="584976"/>
                  <a:pt x="485268" y="608353"/>
                  <a:pt x="479918" y="621656"/>
                </a:cubicBezTo>
                <a:cubicBezTo>
                  <a:pt x="470659" y="642903"/>
                  <a:pt x="430470" y="625195"/>
                  <a:pt x="421211" y="646441"/>
                </a:cubicBezTo>
                <a:lnTo>
                  <a:pt x="436349" y="719385"/>
                </a:lnTo>
                <a:cubicBezTo>
                  <a:pt x="421915" y="714851"/>
                  <a:pt x="360243" y="673785"/>
                  <a:pt x="329961" y="644090"/>
                </a:cubicBezTo>
                <a:cubicBezTo>
                  <a:pt x="299679" y="614395"/>
                  <a:pt x="290269" y="578761"/>
                  <a:pt x="254654" y="541213"/>
                </a:cubicBezTo>
                <a:cubicBezTo>
                  <a:pt x="246175" y="528770"/>
                  <a:pt x="235697" y="516455"/>
                  <a:pt x="224219" y="504204"/>
                </a:cubicBezTo>
                <a:lnTo>
                  <a:pt x="222029" y="502002"/>
                </a:lnTo>
                <a:lnTo>
                  <a:pt x="220498" y="501794"/>
                </a:lnTo>
                <a:cubicBezTo>
                  <a:pt x="212112" y="500657"/>
                  <a:pt x="204225" y="500365"/>
                  <a:pt x="198335" y="503455"/>
                </a:cubicBezTo>
                <a:lnTo>
                  <a:pt x="186536" y="540507"/>
                </a:lnTo>
                <a:cubicBezTo>
                  <a:pt x="175158" y="535686"/>
                  <a:pt x="134097" y="504906"/>
                  <a:pt x="117251" y="485321"/>
                </a:cubicBezTo>
                <a:cubicBezTo>
                  <a:pt x="100406" y="465735"/>
                  <a:pt x="104361" y="447259"/>
                  <a:pt x="85463" y="422993"/>
                </a:cubicBezTo>
                <a:cubicBezTo>
                  <a:pt x="72345" y="393310"/>
                  <a:pt x="29795" y="358613"/>
                  <a:pt x="16678" y="328930"/>
                </a:cubicBezTo>
                <a:lnTo>
                  <a:pt x="0" y="246516"/>
                </a:lnTo>
                <a:cubicBezTo>
                  <a:pt x="3510" y="241594"/>
                  <a:pt x="21872" y="245684"/>
                  <a:pt x="43950" y="250760"/>
                </a:cubicBezTo>
                <a:lnTo>
                  <a:pt x="47536" y="251523"/>
                </a:lnTo>
                <a:lnTo>
                  <a:pt x="45811" y="248176"/>
                </a:lnTo>
                <a:cubicBezTo>
                  <a:pt x="45743" y="242958"/>
                  <a:pt x="50359" y="243236"/>
                  <a:pt x="57754" y="246670"/>
                </a:cubicBezTo>
                <a:lnTo>
                  <a:pt x="75492" y="257476"/>
                </a:lnTo>
                <a:lnTo>
                  <a:pt x="78462" y="258108"/>
                </a:lnTo>
                <a:cubicBezTo>
                  <a:pt x="89968" y="260135"/>
                  <a:pt x="101010" y="261405"/>
                  <a:pt x="110197" y="260914"/>
                </a:cubicBezTo>
                <a:lnTo>
                  <a:pt x="111324" y="260651"/>
                </a:lnTo>
                <a:lnTo>
                  <a:pt x="99304" y="244029"/>
                </a:lnTo>
                <a:cubicBezTo>
                  <a:pt x="77200" y="212580"/>
                  <a:pt x="60076" y="184043"/>
                  <a:pt x="62877" y="167164"/>
                </a:cubicBezTo>
                <a:cubicBezTo>
                  <a:pt x="83769" y="173907"/>
                  <a:pt x="88886" y="142025"/>
                  <a:pt x="109776" y="148768"/>
                </a:cubicBezTo>
                <a:lnTo>
                  <a:pt x="170591" y="191755"/>
                </a:lnTo>
                <a:cubicBezTo>
                  <a:pt x="189811" y="188519"/>
                  <a:pt x="166666" y="166918"/>
                  <a:pt x="158931" y="145725"/>
                </a:cubicBezTo>
                <a:cubicBezTo>
                  <a:pt x="151197" y="124531"/>
                  <a:pt x="153700" y="101244"/>
                  <a:pt x="161208" y="89027"/>
                </a:cubicBezTo>
                <a:cubicBezTo>
                  <a:pt x="173903" y="69637"/>
                  <a:pt x="210549" y="93841"/>
                  <a:pt x="223244" y="744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058" name="Csoportba foglalás 2057"/>
          <p:cNvGrpSpPr/>
          <p:nvPr/>
        </p:nvGrpSpPr>
        <p:grpSpPr>
          <a:xfrm>
            <a:off x="1218801" y="3064392"/>
            <a:ext cx="11011315" cy="1566662"/>
            <a:chOff x="-4826421" y="7032178"/>
            <a:chExt cx="17617836" cy="2501860"/>
          </a:xfrm>
        </p:grpSpPr>
        <p:sp>
          <p:nvSpPr>
            <p:cNvPr id="19" name="Háromszög 10"/>
            <p:cNvSpPr/>
            <p:nvPr/>
          </p:nvSpPr>
          <p:spPr>
            <a:xfrm>
              <a:off x="-4826421" y="7032178"/>
              <a:ext cx="17617836" cy="2501860"/>
            </a:xfrm>
            <a:custGeom>
              <a:avLst/>
              <a:gdLst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12239296"/>
                <a:gd name="connsiteY0" fmla="*/ 1828800 h 1844566"/>
                <a:gd name="connsiteX1" fmla="*/ 12239296 w 12239296"/>
                <a:gd name="connsiteY1" fmla="*/ 0 h 1844566"/>
                <a:gd name="connsiteX2" fmla="*/ 12239296 w 12239296"/>
                <a:gd name="connsiteY2" fmla="*/ 1844566 h 1844566"/>
                <a:gd name="connsiteX3" fmla="*/ 0 w 12239296"/>
                <a:gd name="connsiteY3" fmla="*/ 1828800 h 1844566"/>
                <a:gd name="connsiteX0" fmla="*/ 42527 w 12281823"/>
                <a:gd name="connsiteY0" fmla="*/ 2014436 h 2030202"/>
                <a:gd name="connsiteX1" fmla="*/ 8303657 w 12281823"/>
                <a:gd name="connsiteY1" fmla="*/ 248698 h 2030202"/>
                <a:gd name="connsiteX2" fmla="*/ 12281823 w 12281823"/>
                <a:gd name="connsiteY2" fmla="*/ 185636 h 2030202"/>
                <a:gd name="connsiteX3" fmla="*/ 12281823 w 12281823"/>
                <a:gd name="connsiteY3" fmla="*/ 2030202 h 2030202"/>
                <a:gd name="connsiteX4" fmla="*/ 42527 w 12281823"/>
                <a:gd name="connsiteY4" fmla="*/ 2014436 h 2030202"/>
                <a:gd name="connsiteX0" fmla="*/ 203030 w 12442326"/>
                <a:gd name="connsiteY0" fmla="*/ 1954996 h 1970762"/>
                <a:gd name="connsiteX1" fmla="*/ 4979982 w 12442326"/>
                <a:gd name="connsiteY1" fmla="*/ 599161 h 1970762"/>
                <a:gd name="connsiteX2" fmla="*/ 8464160 w 12442326"/>
                <a:gd name="connsiteY2" fmla="*/ 189258 h 1970762"/>
                <a:gd name="connsiteX3" fmla="*/ 12442326 w 12442326"/>
                <a:gd name="connsiteY3" fmla="*/ 126196 h 1970762"/>
                <a:gd name="connsiteX4" fmla="*/ 12442326 w 12442326"/>
                <a:gd name="connsiteY4" fmla="*/ 1970762 h 1970762"/>
                <a:gd name="connsiteX5" fmla="*/ 203030 w 12442326"/>
                <a:gd name="connsiteY5" fmla="*/ 1954996 h 1970762"/>
                <a:gd name="connsiteX0" fmla="*/ 203030 w 12442326"/>
                <a:gd name="connsiteY0" fmla="*/ 2032521 h 2048287"/>
                <a:gd name="connsiteX1" fmla="*/ 4979982 w 12442326"/>
                <a:gd name="connsiteY1" fmla="*/ 676686 h 2048287"/>
                <a:gd name="connsiteX2" fmla="*/ 8464160 w 12442326"/>
                <a:gd name="connsiteY2" fmla="*/ 77596 h 2048287"/>
                <a:gd name="connsiteX3" fmla="*/ 12442326 w 12442326"/>
                <a:gd name="connsiteY3" fmla="*/ 203721 h 2048287"/>
                <a:gd name="connsiteX4" fmla="*/ 12442326 w 12442326"/>
                <a:gd name="connsiteY4" fmla="*/ 2048287 h 2048287"/>
                <a:gd name="connsiteX5" fmla="*/ 203030 w 12442326"/>
                <a:gd name="connsiteY5" fmla="*/ 2032521 h 2048287"/>
                <a:gd name="connsiteX0" fmla="*/ 205354 w 12444650"/>
                <a:gd name="connsiteY0" fmla="*/ 2032521 h 2048287"/>
                <a:gd name="connsiteX1" fmla="*/ 4919244 w 12444650"/>
                <a:gd name="connsiteY1" fmla="*/ 582092 h 2048287"/>
                <a:gd name="connsiteX2" fmla="*/ 8466484 w 12444650"/>
                <a:gd name="connsiteY2" fmla="*/ 77596 h 2048287"/>
                <a:gd name="connsiteX3" fmla="*/ 12444650 w 12444650"/>
                <a:gd name="connsiteY3" fmla="*/ 203721 h 2048287"/>
                <a:gd name="connsiteX4" fmla="*/ 12444650 w 12444650"/>
                <a:gd name="connsiteY4" fmla="*/ 2048287 h 2048287"/>
                <a:gd name="connsiteX5" fmla="*/ 205354 w 12444650"/>
                <a:gd name="connsiteY5" fmla="*/ 2032521 h 2048287"/>
                <a:gd name="connsiteX0" fmla="*/ 205354 w 12444650"/>
                <a:gd name="connsiteY0" fmla="*/ 2522963 h 2538729"/>
                <a:gd name="connsiteX1" fmla="*/ 4919244 w 12444650"/>
                <a:gd name="connsiteY1" fmla="*/ 1072534 h 2538729"/>
                <a:gd name="connsiteX2" fmla="*/ 8466484 w 12444650"/>
                <a:gd name="connsiteY2" fmla="*/ 568038 h 2538729"/>
                <a:gd name="connsiteX3" fmla="*/ 12428885 w 12444650"/>
                <a:gd name="connsiteY3" fmla="*/ 63543 h 2538729"/>
                <a:gd name="connsiteX4" fmla="*/ 12444650 w 12444650"/>
                <a:gd name="connsiteY4" fmla="*/ 2538729 h 2538729"/>
                <a:gd name="connsiteX5" fmla="*/ 205354 w 12444650"/>
                <a:gd name="connsiteY5" fmla="*/ 2522963 h 2538729"/>
                <a:gd name="connsiteX0" fmla="*/ 231745 w 12471041"/>
                <a:gd name="connsiteY0" fmla="*/ 2503050 h 2518816"/>
                <a:gd name="connsiteX1" fmla="*/ 4945635 w 12471041"/>
                <a:gd name="connsiteY1" fmla="*/ 1052621 h 2518816"/>
                <a:gd name="connsiteX2" fmla="*/ 12455276 w 12471041"/>
                <a:gd name="connsiteY2" fmla="*/ 43630 h 2518816"/>
                <a:gd name="connsiteX3" fmla="*/ 12471041 w 12471041"/>
                <a:gd name="connsiteY3" fmla="*/ 2518816 h 2518816"/>
                <a:gd name="connsiteX4" fmla="*/ 231745 w 12471041"/>
                <a:gd name="connsiteY4" fmla="*/ 2503050 h 2518816"/>
                <a:gd name="connsiteX0" fmla="*/ 247517 w 12486813"/>
                <a:gd name="connsiteY0" fmla="*/ 2505106 h 2520872"/>
                <a:gd name="connsiteX1" fmla="*/ 4646097 w 12486813"/>
                <a:gd name="connsiteY1" fmla="*/ 1007380 h 2520872"/>
                <a:gd name="connsiteX2" fmla="*/ 12471048 w 12486813"/>
                <a:gd name="connsiteY2" fmla="*/ 45686 h 2520872"/>
                <a:gd name="connsiteX3" fmla="*/ 12486813 w 12486813"/>
                <a:gd name="connsiteY3" fmla="*/ 2520872 h 2520872"/>
                <a:gd name="connsiteX4" fmla="*/ 247517 w 12486813"/>
                <a:gd name="connsiteY4" fmla="*/ 2505106 h 2520872"/>
                <a:gd name="connsiteX0" fmla="*/ 386612 w 12625908"/>
                <a:gd name="connsiteY0" fmla="*/ 2537310 h 2553076"/>
                <a:gd name="connsiteX1" fmla="*/ 3082517 w 12625908"/>
                <a:gd name="connsiteY1" fmla="*/ 615877 h 2553076"/>
                <a:gd name="connsiteX2" fmla="*/ 12610143 w 12625908"/>
                <a:gd name="connsiteY2" fmla="*/ 77890 h 2553076"/>
                <a:gd name="connsiteX3" fmla="*/ 12625908 w 12625908"/>
                <a:gd name="connsiteY3" fmla="*/ 2553076 h 2553076"/>
                <a:gd name="connsiteX4" fmla="*/ 386612 w 12625908"/>
                <a:gd name="connsiteY4" fmla="*/ 2537310 h 255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5908" h="2553076">
                  <a:moveTo>
                    <a:pt x="386612" y="2537310"/>
                  </a:moveTo>
                  <a:cubicBezTo>
                    <a:pt x="-833464" y="2329730"/>
                    <a:pt x="1045262" y="1025780"/>
                    <a:pt x="3082517" y="615877"/>
                  </a:cubicBezTo>
                  <a:cubicBezTo>
                    <a:pt x="5119772" y="205974"/>
                    <a:pt x="11355909" y="-166476"/>
                    <a:pt x="12610143" y="77890"/>
                  </a:cubicBezTo>
                  <a:lnTo>
                    <a:pt x="12625908" y="2553076"/>
                  </a:lnTo>
                  <a:lnTo>
                    <a:pt x="386612" y="2537310"/>
                  </a:lnTo>
                  <a:close/>
                </a:path>
              </a:pathLst>
            </a:custGeom>
            <a:gradFill flip="none" rotWithShape="1">
              <a:gsLst>
                <a:gs pos="35000">
                  <a:srgbClr val="A9BD1E"/>
                </a:gs>
                <a:gs pos="81000">
                  <a:srgbClr val="C1D624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Trapezoid 11"/>
            <p:cNvSpPr/>
            <p:nvPr/>
          </p:nvSpPr>
          <p:spPr>
            <a:xfrm>
              <a:off x="4132164" y="7175846"/>
              <a:ext cx="1284260" cy="1049603"/>
            </a:xfrm>
            <a:custGeom>
              <a:avLst/>
              <a:gdLst>
                <a:gd name="connsiteX0" fmla="*/ 0 w 2806262"/>
                <a:gd name="connsiteY0" fmla="*/ 1618885 h 1618885"/>
                <a:gd name="connsiteX1" fmla="*/ 404721 w 2806262"/>
                <a:gd name="connsiteY1" fmla="*/ 0 h 1618885"/>
                <a:gd name="connsiteX2" fmla="*/ 2401541 w 2806262"/>
                <a:gd name="connsiteY2" fmla="*/ 0 h 1618885"/>
                <a:gd name="connsiteX3" fmla="*/ 2806262 w 2806262"/>
                <a:gd name="connsiteY3" fmla="*/ 1618885 h 1618885"/>
                <a:gd name="connsiteX4" fmla="*/ 0 w 2806262"/>
                <a:gd name="connsiteY4" fmla="*/ 1618885 h 1618885"/>
                <a:gd name="connsiteX0" fmla="*/ 1818217 w 4624479"/>
                <a:gd name="connsiteY0" fmla="*/ 1965726 h 1965726"/>
                <a:gd name="connsiteX1" fmla="*/ 0 w 4624479"/>
                <a:gd name="connsiteY1" fmla="*/ 0 h 1965726"/>
                <a:gd name="connsiteX2" fmla="*/ 4219758 w 4624479"/>
                <a:gd name="connsiteY2" fmla="*/ 346841 h 1965726"/>
                <a:gd name="connsiteX3" fmla="*/ 4624479 w 4624479"/>
                <a:gd name="connsiteY3" fmla="*/ 1965726 h 1965726"/>
                <a:gd name="connsiteX4" fmla="*/ 1818217 w 4624479"/>
                <a:gd name="connsiteY4" fmla="*/ 1965726 h 1965726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972236 w 4778498"/>
                <a:gd name="connsiteY0" fmla="*/ 2202209 h 2202209"/>
                <a:gd name="connsiteX1" fmla="*/ 0 w 4778498"/>
                <a:gd name="connsiteY1" fmla="*/ 332975 h 2202209"/>
                <a:gd name="connsiteX2" fmla="*/ 1504453 w 4778498"/>
                <a:gd name="connsiteY2" fmla="*/ 0 h 2202209"/>
                <a:gd name="connsiteX3" fmla="*/ 4778498 w 4778498"/>
                <a:gd name="connsiteY3" fmla="*/ 2202209 h 2202209"/>
                <a:gd name="connsiteX4" fmla="*/ 1972236 w 4778498"/>
                <a:gd name="connsiteY4" fmla="*/ 2202209 h 2202209"/>
                <a:gd name="connsiteX0" fmla="*/ 1972236 w 4778498"/>
                <a:gd name="connsiteY0" fmla="*/ 1922402 h 1922402"/>
                <a:gd name="connsiteX1" fmla="*/ 0 w 4778498"/>
                <a:gd name="connsiteY1" fmla="*/ 53168 h 1922402"/>
                <a:gd name="connsiteX2" fmla="*/ 2439604 w 4778498"/>
                <a:gd name="connsiteY2" fmla="*/ 0 h 1922402"/>
                <a:gd name="connsiteX3" fmla="*/ 4778498 w 4778498"/>
                <a:gd name="connsiteY3" fmla="*/ 1922402 h 1922402"/>
                <a:gd name="connsiteX4" fmla="*/ 1972236 w 4778498"/>
                <a:gd name="connsiteY4" fmla="*/ 1922402 h 1922402"/>
                <a:gd name="connsiteX0" fmla="*/ 938649 w 3744911"/>
                <a:gd name="connsiteY0" fmla="*/ 1922402 h 1922402"/>
                <a:gd name="connsiteX1" fmla="*/ 0 w 3744911"/>
                <a:gd name="connsiteY1" fmla="*/ 104041 h 1922402"/>
                <a:gd name="connsiteX2" fmla="*/ 1406017 w 3744911"/>
                <a:gd name="connsiteY2" fmla="*/ 0 h 1922402"/>
                <a:gd name="connsiteX3" fmla="*/ 3744911 w 3744911"/>
                <a:gd name="connsiteY3" fmla="*/ 1922402 h 1922402"/>
                <a:gd name="connsiteX4" fmla="*/ 938649 w 3744911"/>
                <a:gd name="connsiteY4" fmla="*/ 1922402 h 1922402"/>
                <a:gd name="connsiteX0" fmla="*/ 26977 w 4260577"/>
                <a:gd name="connsiteY0" fmla="*/ 1540848 h 1922402"/>
                <a:gd name="connsiteX1" fmla="*/ 515666 w 4260577"/>
                <a:gd name="connsiteY1" fmla="*/ 104041 h 1922402"/>
                <a:gd name="connsiteX2" fmla="*/ 1921683 w 4260577"/>
                <a:gd name="connsiteY2" fmla="*/ 0 h 1922402"/>
                <a:gd name="connsiteX3" fmla="*/ 4260577 w 4260577"/>
                <a:gd name="connsiteY3" fmla="*/ 1922402 h 1922402"/>
                <a:gd name="connsiteX4" fmla="*/ 26977 w 4260577"/>
                <a:gd name="connsiteY4" fmla="*/ 1540848 h 1922402"/>
                <a:gd name="connsiteX0" fmla="*/ 0 w 4233600"/>
                <a:gd name="connsiteY0" fmla="*/ 1540848 h 1922402"/>
                <a:gd name="connsiteX1" fmla="*/ 488689 w 4233600"/>
                <a:gd name="connsiteY1" fmla="*/ 104041 h 1922402"/>
                <a:gd name="connsiteX2" fmla="*/ 1894706 w 4233600"/>
                <a:gd name="connsiteY2" fmla="*/ 0 h 1922402"/>
                <a:gd name="connsiteX3" fmla="*/ 4233600 w 4233600"/>
                <a:gd name="connsiteY3" fmla="*/ 1922402 h 1922402"/>
                <a:gd name="connsiteX4" fmla="*/ 0 w 4233600"/>
                <a:gd name="connsiteY4" fmla="*/ 1540848 h 1922402"/>
                <a:gd name="connsiteX0" fmla="*/ 0 w 3790634"/>
                <a:gd name="connsiteY0" fmla="*/ 1540848 h 1744342"/>
                <a:gd name="connsiteX1" fmla="*/ 488689 w 3790634"/>
                <a:gd name="connsiteY1" fmla="*/ 104041 h 1744342"/>
                <a:gd name="connsiteX2" fmla="*/ 1894706 w 3790634"/>
                <a:gd name="connsiteY2" fmla="*/ 0 h 1744342"/>
                <a:gd name="connsiteX3" fmla="*/ 3790634 w 3790634"/>
                <a:gd name="connsiteY3" fmla="*/ 1744342 h 1744342"/>
                <a:gd name="connsiteX4" fmla="*/ 0 w 3790634"/>
                <a:gd name="connsiteY4" fmla="*/ 1540848 h 1744342"/>
                <a:gd name="connsiteX0" fmla="*/ 0 w 4073192"/>
                <a:gd name="connsiteY0" fmla="*/ 1540848 h 1744342"/>
                <a:gd name="connsiteX1" fmla="*/ 488689 w 4073192"/>
                <a:gd name="connsiteY1" fmla="*/ 104041 h 1744342"/>
                <a:gd name="connsiteX2" fmla="*/ 1894706 w 4073192"/>
                <a:gd name="connsiteY2" fmla="*/ 0 h 1744342"/>
                <a:gd name="connsiteX3" fmla="*/ 3790634 w 4073192"/>
                <a:gd name="connsiteY3" fmla="*/ 1744342 h 1744342"/>
                <a:gd name="connsiteX4" fmla="*/ 0 w 4073192"/>
                <a:gd name="connsiteY4" fmla="*/ 1540848 h 1744342"/>
                <a:gd name="connsiteX0" fmla="*/ 0 w 3850992"/>
                <a:gd name="connsiteY0" fmla="*/ 1540848 h 1718906"/>
                <a:gd name="connsiteX1" fmla="*/ 488689 w 3850992"/>
                <a:gd name="connsiteY1" fmla="*/ 104041 h 1718906"/>
                <a:gd name="connsiteX2" fmla="*/ 1894706 w 3850992"/>
                <a:gd name="connsiteY2" fmla="*/ 0 h 1718906"/>
                <a:gd name="connsiteX3" fmla="*/ 3495324 w 3850992"/>
                <a:gd name="connsiteY3" fmla="*/ 1718906 h 1718906"/>
                <a:gd name="connsiteX4" fmla="*/ 0 w 3850992"/>
                <a:gd name="connsiteY4" fmla="*/ 1540848 h 1718906"/>
                <a:gd name="connsiteX0" fmla="*/ 0 w 5001134"/>
                <a:gd name="connsiteY0" fmla="*/ 1437762 h 1615820"/>
                <a:gd name="connsiteX1" fmla="*/ 488689 w 5001134"/>
                <a:gd name="connsiteY1" fmla="*/ 955 h 1615820"/>
                <a:gd name="connsiteX2" fmla="*/ 3989077 w 5001134"/>
                <a:gd name="connsiteY2" fmla="*/ 0 h 1615820"/>
                <a:gd name="connsiteX3" fmla="*/ 3495324 w 5001134"/>
                <a:gd name="connsiteY3" fmla="*/ 1615820 h 1615820"/>
                <a:gd name="connsiteX4" fmla="*/ 0 w 5001134"/>
                <a:gd name="connsiteY4" fmla="*/ 1437762 h 1615820"/>
                <a:gd name="connsiteX0" fmla="*/ 0 w 5001134"/>
                <a:gd name="connsiteY0" fmla="*/ 1437762 h 1615820"/>
                <a:gd name="connsiteX1" fmla="*/ 2483330 w 5001134"/>
                <a:gd name="connsiteY1" fmla="*/ 207129 h 1615820"/>
                <a:gd name="connsiteX2" fmla="*/ 3989077 w 5001134"/>
                <a:gd name="connsiteY2" fmla="*/ 0 h 1615820"/>
                <a:gd name="connsiteX3" fmla="*/ 3495324 w 5001134"/>
                <a:gd name="connsiteY3" fmla="*/ 1615820 h 1615820"/>
                <a:gd name="connsiteX4" fmla="*/ 0 w 5001134"/>
                <a:gd name="connsiteY4" fmla="*/ 1437762 h 1615820"/>
                <a:gd name="connsiteX0" fmla="*/ 0 w 5253606"/>
                <a:gd name="connsiteY0" fmla="*/ 1437762 h 1615820"/>
                <a:gd name="connsiteX1" fmla="*/ 2483330 w 5253606"/>
                <a:gd name="connsiteY1" fmla="*/ 207129 h 1615820"/>
                <a:gd name="connsiteX2" fmla="*/ 3989077 w 5253606"/>
                <a:gd name="connsiteY2" fmla="*/ 0 h 1615820"/>
                <a:gd name="connsiteX3" fmla="*/ 3495324 w 5253606"/>
                <a:gd name="connsiteY3" fmla="*/ 1615820 h 1615820"/>
                <a:gd name="connsiteX4" fmla="*/ 0 w 5253606"/>
                <a:gd name="connsiteY4" fmla="*/ 1437762 h 1615820"/>
                <a:gd name="connsiteX0" fmla="*/ 0 w 5253606"/>
                <a:gd name="connsiteY0" fmla="*/ 1437762 h 1615820"/>
                <a:gd name="connsiteX1" fmla="*/ 2879279 w 5253606"/>
                <a:gd name="connsiteY1" fmla="*/ 90195 h 1615820"/>
                <a:gd name="connsiteX2" fmla="*/ 3989077 w 5253606"/>
                <a:gd name="connsiteY2" fmla="*/ 0 h 1615820"/>
                <a:gd name="connsiteX3" fmla="*/ 3495324 w 5253606"/>
                <a:gd name="connsiteY3" fmla="*/ 1615820 h 1615820"/>
                <a:gd name="connsiteX4" fmla="*/ 0 w 5253606"/>
                <a:gd name="connsiteY4" fmla="*/ 1437762 h 1615820"/>
                <a:gd name="connsiteX0" fmla="*/ 0 w 5322737"/>
                <a:gd name="connsiteY0" fmla="*/ 1399589 h 1577647"/>
                <a:gd name="connsiteX1" fmla="*/ 2879279 w 5322737"/>
                <a:gd name="connsiteY1" fmla="*/ 52022 h 1577647"/>
                <a:gd name="connsiteX2" fmla="*/ 4094537 w 5322737"/>
                <a:gd name="connsiteY2" fmla="*/ 0 h 1577647"/>
                <a:gd name="connsiteX3" fmla="*/ 3495324 w 5322737"/>
                <a:gd name="connsiteY3" fmla="*/ 1577647 h 1577647"/>
                <a:gd name="connsiteX4" fmla="*/ 0 w 5322737"/>
                <a:gd name="connsiteY4" fmla="*/ 1399589 h 15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2737" h="1577647">
                  <a:moveTo>
                    <a:pt x="0" y="1399589"/>
                  </a:moveTo>
                  <a:cubicBezTo>
                    <a:pt x="2317811" y="1060322"/>
                    <a:pt x="4286248" y="514278"/>
                    <a:pt x="2879279" y="52022"/>
                  </a:cubicBezTo>
                  <a:cubicBezTo>
                    <a:pt x="3249212" y="21957"/>
                    <a:pt x="3724604" y="30065"/>
                    <a:pt x="4094537" y="0"/>
                  </a:cubicBezTo>
                  <a:cubicBezTo>
                    <a:pt x="6360299" y="367664"/>
                    <a:pt x="5090877" y="1052819"/>
                    <a:pt x="3495324" y="1577647"/>
                  </a:cubicBezTo>
                  <a:lnTo>
                    <a:pt x="0" y="1399589"/>
                  </a:lnTo>
                  <a:close/>
                </a:path>
              </a:pathLst>
            </a:custGeom>
            <a:solidFill>
              <a:srgbClr val="FCF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57" name="Csoportba foglalás 2056"/>
          <p:cNvGrpSpPr/>
          <p:nvPr/>
        </p:nvGrpSpPr>
        <p:grpSpPr>
          <a:xfrm>
            <a:off x="1075892" y="3703808"/>
            <a:ext cx="11181681" cy="1232186"/>
            <a:chOff x="-14753199" y="7915683"/>
            <a:chExt cx="27606588" cy="1967723"/>
          </a:xfrm>
        </p:grpSpPr>
        <p:grpSp>
          <p:nvGrpSpPr>
            <p:cNvPr id="2056" name="Csoportba foglalás 2055"/>
            <p:cNvGrpSpPr/>
            <p:nvPr/>
          </p:nvGrpSpPr>
          <p:grpSpPr>
            <a:xfrm>
              <a:off x="-14753199" y="7915683"/>
              <a:ext cx="27606588" cy="1965968"/>
              <a:chOff x="-6953948" y="11937965"/>
              <a:chExt cx="27606588" cy="1965968"/>
            </a:xfrm>
          </p:grpSpPr>
          <p:sp>
            <p:nvSpPr>
              <p:cNvPr id="39" name="Szabadkézi sokszög 38"/>
              <p:cNvSpPr/>
              <p:nvPr/>
            </p:nvSpPr>
            <p:spPr>
              <a:xfrm>
                <a:off x="-6953948" y="11937965"/>
                <a:ext cx="27606588" cy="1965968"/>
              </a:xfrm>
              <a:custGeom>
                <a:avLst/>
                <a:gdLst>
                  <a:gd name="connsiteX0" fmla="*/ 1457931 w 11941224"/>
                  <a:gd name="connsiteY0" fmla="*/ 7 h 2501859"/>
                  <a:gd name="connsiteX1" fmla="*/ 9543391 w 11941224"/>
                  <a:gd name="connsiteY1" fmla="*/ 603522 h 2501859"/>
                  <a:gd name="connsiteX2" fmla="*/ 11880039 w 11941224"/>
                  <a:gd name="connsiteY2" fmla="*/ 1470472 h 2501859"/>
                  <a:gd name="connsiteX3" fmla="*/ 11941224 w 11941224"/>
                  <a:gd name="connsiteY3" fmla="*/ 1508191 h 2501859"/>
                  <a:gd name="connsiteX4" fmla="*/ 11941224 w 11941224"/>
                  <a:gd name="connsiteY4" fmla="*/ 2486785 h 2501859"/>
                  <a:gd name="connsiteX5" fmla="*/ 0 w 11941224"/>
                  <a:gd name="connsiteY5" fmla="*/ 2501859 h 2501859"/>
                  <a:gd name="connsiteX6" fmla="*/ 15765 w 11941224"/>
                  <a:gd name="connsiteY6" fmla="*/ 76328 h 2501859"/>
                  <a:gd name="connsiteX7" fmla="*/ 1457931 w 11941224"/>
                  <a:gd name="connsiteY7" fmla="*/ 7 h 2501859"/>
                  <a:gd name="connsiteX0" fmla="*/ 2059599 w 11941224"/>
                  <a:gd name="connsiteY0" fmla="*/ 235998 h 2432014"/>
                  <a:gd name="connsiteX1" fmla="*/ 9543391 w 11941224"/>
                  <a:gd name="connsiteY1" fmla="*/ 533677 h 2432014"/>
                  <a:gd name="connsiteX2" fmla="*/ 11880039 w 11941224"/>
                  <a:gd name="connsiteY2" fmla="*/ 1400627 h 2432014"/>
                  <a:gd name="connsiteX3" fmla="*/ 11941224 w 11941224"/>
                  <a:gd name="connsiteY3" fmla="*/ 1438346 h 2432014"/>
                  <a:gd name="connsiteX4" fmla="*/ 11941224 w 11941224"/>
                  <a:gd name="connsiteY4" fmla="*/ 2416940 h 2432014"/>
                  <a:gd name="connsiteX5" fmla="*/ 0 w 11941224"/>
                  <a:gd name="connsiteY5" fmla="*/ 2432014 h 2432014"/>
                  <a:gd name="connsiteX6" fmla="*/ 15765 w 11941224"/>
                  <a:gd name="connsiteY6" fmla="*/ 6483 h 2432014"/>
                  <a:gd name="connsiteX7" fmla="*/ 2059599 w 11941224"/>
                  <a:gd name="connsiteY7" fmla="*/ 235998 h 2432014"/>
                  <a:gd name="connsiteX0" fmla="*/ 4537563 w 14419188"/>
                  <a:gd name="connsiteY0" fmla="*/ 235996 h 2762054"/>
                  <a:gd name="connsiteX1" fmla="*/ 12021355 w 14419188"/>
                  <a:gd name="connsiteY1" fmla="*/ 533675 h 2762054"/>
                  <a:gd name="connsiteX2" fmla="*/ 14358003 w 14419188"/>
                  <a:gd name="connsiteY2" fmla="*/ 1400625 h 2762054"/>
                  <a:gd name="connsiteX3" fmla="*/ 14419188 w 14419188"/>
                  <a:gd name="connsiteY3" fmla="*/ 1438344 h 2762054"/>
                  <a:gd name="connsiteX4" fmla="*/ 14419188 w 14419188"/>
                  <a:gd name="connsiteY4" fmla="*/ 2416938 h 2762054"/>
                  <a:gd name="connsiteX5" fmla="*/ 2477964 w 14419188"/>
                  <a:gd name="connsiteY5" fmla="*/ 2432012 h 2762054"/>
                  <a:gd name="connsiteX6" fmla="*/ 0 w 14419188"/>
                  <a:gd name="connsiteY6" fmla="*/ 2669483 h 2762054"/>
                  <a:gd name="connsiteX7" fmla="*/ 2493729 w 14419188"/>
                  <a:gd name="connsiteY7" fmla="*/ 6481 h 2762054"/>
                  <a:gd name="connsiteX8" fmla="*/ 4537563 w 14419188"/>
                  <a:gd name="connsiteY8" fmla="*/ 235996 h 2762054"/>
                  <a:gd name="connsiteX0" fmla="*/ 4537563 w 14419188"/>
                  <a:gd name="connsiteY0" fmla="*/ 22 h 2526082"/>
                  <a:gd name="connsiteX1" fmla="*/ 12021355 w 14419188"/>
                  <a:gd name="connsiteY1" fmla="*/ 297701 h 2526082"/>
                  <a:gd name="connsiteX2" fmla="*/ 14358003 w 14419188"/>
                  <a:gd name="connsiteY2" fmla="*/ 1164651 h 2526082"/>
                  <a:gd name="connsiteX3" fmla="*/ 14419188 w 14419188"/>
                  <a:gd name="connsiteY3" fmla="*/ 1202370 h 2526082"/>
                  <a:gd name="connsiteX4" fmla="*/ 14419188 w 14419188"/>
                  <a:gd name="connsiteY4" fmla="*/ 2180964 h 2526082"/>
                  <a:gd name="connsiteX5" fmla="*/ 2477964 w 14419188"/>
                  <a:gd name="connsiteY5" fmla="*/ 2196038 h 2526082"/>
                  <a:gd name="connsiteX6" fmla="*/ 0 w 14419188"/>
                  <a:gd name="connsiteY6" fmla="*/ 2433509 h 2526082"/>
                  <a:gd name="connsiteX7" fmla="*/ 2159469 w 14419188"/>
                  <a:gd name="connsiteY7" fmla="*/ 755977 h 2526082"/>
                  <a:gd name="connsiteX8" fmla="*/ 4537563 w 14419188"/>
                  <a:gd name="connsiteY8" fmla="*/ 22 h 2526082"/>
                  <a:gd name="connsiteX0" fmla="*/ 3153411 w 13035036"/>
                  <a:gd name="connsiteY0" fmla="*/ 20 h 2196036"/>
                  <a:gd name="connsiteX1" fmla="*/ 10637203 w 13035036"/>
                  <a:gd name="connsiteY1" fmla="*/ 297699 h 2196036"/>
                  <a:gd name="connsiteX2" fmla="*/ 12973851 w 13035036"/>
                  <a:gd name="connsiteY2" fmla="*/ 1164649 h 2196036"/>
                  <a:gd name="connsiteX3" fmla="*/ 13035036 w 13035036"/>
                  <a:gd name="connsiteY3" fmla="*/ 1202368 h 2196036"/>
                  <a:gd name="connsiteX4" fmla="*/ 13035036 w 13035036"/>
                  <a:gd name="connsiteY4" fmla="*/ 2180962 h 2196036"/>
                  <a:gd name="connsiteX5" fmla="*/ 1093812 w 13035036"/>
                  <a:gd name="connsiteY5" fmla="*/ 2196036 h 2196036"/>
                  <a:gd name="connsiteX6" fmla="*/ 775317 w 13035036"/>
                  <a:gd name="connsiteY6" fmla="*/ 755975 h 2196036"/>
                  <a:gd name="connsiteX7" fmla="*/ 3153411 w 13035036"/>
                  <a:gd name="connsiteY7" fmla="*/ 20 h 2196036"/>
                  <a:gd name="connsiteX0" fmla="*/ 3122181 w 13003806"/>
                  <a:gd name="connsiteY0" fmla="*/ 20 h 2196036"/>
                  <a:gd name="connsiteX1" fmla="*/ 10605973 w 13003806"/>
                  <a:gd name="connsiteY1" fmla="*/ 297699 h 2196036"/>
                  <a:gd name="connsiteX2" fmla="*/ 12942621 w 13003806"/>
                  <a:gd name="connsiteY2" fmla="*/ 1164649 h 2196036"/>
                  <a:gd name="connsiteX3" fmla="*/ 13003806 w 13003806"/>
                  <a:gd name="connsiteY3" fmla="*/ 1202368 h 2196036"/>
                  <a:gd name="connsiteX4" fmla="*/ 13003806 w 13003806"/>
                  <a:gd name="connsiteY4" fmla="*/ 2180962 h 2196036"/>
                  <a:gd name="connsiteX5" fmla="*/ 1062582 w 13003806"/>
                  <a:gd name="connsiteY5" fmla="*/ 2196036 h 2196036"/>
                  <a:gd name="connsiteX6" fmla="*/ 833223 w 13003806"/>
                  <a:gd name="connsiteY6" fmla="*/ 416158 h 2196036"/>
                  <a:gd name="connsiteX7" fmla="*/ 3122181 w 13003806"/>
                  <a:gd name="connsiteY7" fmla="*/ 20 h 2196036"/>
                  <a:gd name="connsiteX0" fmla="*/ 3122181 w 13003806"/>
                  <a:gd name="connsiteY0" fmla="*/ 20 h 2196036"/>
                  <a:gd name="connsiteX1" fmla="*/ 10605973 w 13003806"/>
                  <a:gd name="connsiteY1" fmla="*/ 297699 h 2196036"/>
                  <a:gd name="connsiteX2" fmla="*/ 12942621 w 13003806"/>
                  <a:gd name="connsiteY2" fmla="*/ 1164649 h 2196036"/>
                  <a:gd name="connsiteX3" fmla="*/ 13003806 w 13003806"/>
                  <a:gd name="connsiteY3" fmla="*/ 1202368 h 2196036"/>
                  <a:gd name="connsiteX4" fmla="*/ 13003806 w 13003806"/>
                  <a:gd name="connsiteY4" fmla="*/ 2180962 h 2196036"/>
                  <a:gd name="connsiteX5" fmla="*/ 1062582 w 13003806"/>
                  <a:gd name="connsiteY5" fmla="*/ 2196036 h 2196036"/>
                  <a:gd name="connsiteX6" fmla="*/ 833223 w 13003806"/>
                  <a:gd name="connsiteY6" fmla="*/ 416158 h 2196036"/>
                  <a:gd name="connsiteX7" fmla="*/ 3122181 w 13003806"/>
                  <a:gd name="connsiteY7" fmla="*/ 20 h 2196036"/>
                  <a:gd name="connsiteX0" fmla="*/ 3182641 w 13064266"/>
                  <a:gd name="connsiteY0" fmla="*/ 20 h 2196036"/>
                  <a:gd name="connsiteX1" fmla="*/ 10666433 w 13064266"/>
                  <a:gd name="connsiteY1" fmla="*/ 297699 h 2196036"/>
                  <a:gd name="connsiteX2" fmla="*/ 13003081 w 13064266"/>
                  <a:gd name="connsiteY2" fmla="*/ 1164649 h 2196036"/>
                  <a:gd name="connsiteX3" fmla="*/ 13064266 w 13064266"/>
                  <a:gd name="connsiteY3" fmla="*/ 1202368 h 2196036"/>
                  <a:gd name="connsiteX4" fmla="*/ 13064266 w 13064266"/>
                  <a:gd name="connsiteY4" fmla="*/ 2180962 h 2196036"/>
                  <a:gd name="connsiteX5" fmla="*/ 1123042 w 13064266"/>
                  <a:gd name="connsiteY5" fmla="*/ 2196036 h 2196036"/>
                  <a:gd name="connsiteX6" fmla="*/ 893683 w 13064266"/>
                  <a:gd name="connsiteY6" fmla="*/ 416158 h 2196036"/>
                  <a:gd name="connsiteX7" fmla="*/ 3182641 w 13064266"/>
                  <a:gd name="connsiteY7" fmla="*/ 20 h 2196036"/>
                  <a:gd name="connsiteX0" fmla="*/ 3244744 w 13126369"/>
                  <a:gd name="connsiteY0" fmla="*/ 20 h 2196036"/>
                  <a:gd name="connsiteX1" fmla="*/ 10728536 w 13126369"/>
                  <a:gd name="connsiteY1" fmla="*/ 297699 h 2196036"/>
                  <a:gd name="connsiteX2" fmla="*/ 13065184 w 13126369"/>
                  <a:gd name="connsiteY2" fmla="*/ 1164649 h 2196036"/>
                  <a:gd name="connsiteX3" fmla="*/ 13126369 w 13126369"/>
                  <a:gd name="connsiteY3" fmla="*/ 1202368 h 2196036"/>
                  <a:gd name="connsiteX4" fmla="*/ 13126369 w 13126369"/>
                  <a:gd name="connsiteY4" fmla="*/ 2180962 h 2196036"/>
                  <a:gd name="connsiteX5" fmla="*/ 1185145 w 13126369"/>
                  <a:gd name="connsiteY5" fmla="*/ 2196036 h 2196036"/>
                  <a:gd name="connsiteX6" fmla="*/ 795574 w 13126369"/>
                  <a:gd name="connsiteY6" fmla="*/ 489193 h 2196036"/>
                  <a:gd name="connsiteX7" fmla="*/ 3244744 w 13126369"/>
                  <a:gd name="connsiteY7" fmla="*/ 20 h 21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6369" h="2196036">
                    <a:moveTo>
                      <a:pt x="3244744" y="20"/>
                    </a:moveTo>
                    <a:cubicBezTo>
                      <a:pt x="5584199" y="-1689"/>
                      <a:pt x="9091796" y="103594"/>
                      <a:pt x="10728536" y="297699"/>
                    </a:cubicBezTo>
                    <a:cubicBezTo>
                      <a:pt x="12365276" y="491804"/>
                      <a:pt x="12480791" y="816862"/>
                      <a:pt x="13065184" y="1164649"/>
                    </a:cubicBezTo>
                    <a:lnTo>
                      <a:pt x="13126369" y="1202368"/>
                    </a:lnTo>
                    <a:lnTo>
                      <a:pt x="13126369" y="2180962"/>
                    </a:lnTo>
                    <a:lnTo>
                      <a:pt x="1185145" y="2196036"/>
                    </a:lnTo>
                    <a:cubicBezTo>
                      <a:pt x="-858141" y="1958538"/>
                      <a:pt x="244030" y="782162"/>
                      <a:pt x="795574" y="489193"/>
                    </a:cubicBezTo>
                    <a:cubicBezTo>
                      <a:pt x="1262196" y="193357"/>
                      <a:pt x="2589697" y="499"/>
                      <a:pt x="3244744" y="20"/>
                    </a:cubicBezTo>
                    <a:close/>
                  </a:path>
                </a:pathLst>
              </a:custGeom>
              <a:gradFill flip="none" rotWithShape="1">
                <a:gsLst>
                  <a:gs pos="96026">
                    <a:srgbClr val="CDE044"/>
                  </a:gs>
                  <a:gs pos="74000">
                    <a:srgbClr val="ADC020"/>
                  </a:gs>
                  <a:gs pos="29000">
                    <a:srgbClr val="66813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Trapezoid 11"/>
              <p:cNvSpPr/>
              <p:nvPr/>
            </p:nvSpPr>
            <p:spPr>
              <a:xfrm>
                <a:off x="10226854" y="12028264"/>
                <a:ext cx="3296141" cy="1645337"/>
              </a:xfrm>
              <a:custGeom>
                <a:avLst/>
                <a:gdLst>
                  <a:gd name="connsiteX0" fmla="*/ 0 w 2806262"/>
                  <a:gd name="connsiteY0" fmla="*/ 1618885 h 1618885"/>
                  <a:gd name="connsiteX1" fmla="*/ 404721 w 2806262"/>
                  <a:gd name="connsiteY1" fmla="*/ 0 h 1618885"/>
                  <a:gd name="connsiteX2" fmla="*/ 2401541 w 2806262"/>
                  <a:gd name="connsiteY2" fmla="*/ 0 h 1618885"/>
                  <a:gd name="connsiteX3" fmla="*/ 2806262 w 2806262"/>
                  <a:gd name="connsiteY3" fmla="*/ 1618885 h 1618885"/>
                  <a:gd name="connsiteX4" fmla="*/ 0 w 2806262"/>
                  <a:gd name="connsiteY4" fmla="*/ 1618885 h 1618885"/>
                  <a:gd name="connsiteX0" fmla="*/ 1818217 w 4624479"/>
                  <a:gd name="connsiteY0" fmla="*/ 1965726 h 1965726"/>
                  <a:gd name="connsiteX1" fmla="*/ 0 w 4624479"/>
                  <a:gd name="connsiteY1" fmla="*/ 0 h 1965726"/>
                  <a:gd name="connsiteX2" fmla="*/ 4219758 w 4624479"/>
                  <a:gd name="connsiteY2" fmla="*/ 346841 h 1965726"/>
                  <a:gd name="connsiteX3" fmla="*/ 4624479 w 4624479"/>
                  <a:gd name="connsiteY3" fmla="*/ 1965726 h 1965726"/>
                  <a:gd name="connsiteX4" fmla="*/ 1818217 w 4624479"/>
                  <a:gd name="connsiteY4" fmla="*/ 1965726 h 1965726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059030 h 2059030"/>
                  <a:gd name="connsiteX1" fmla="*/ 0 w 4624479"/>
                  <a:gd name="connsiteY1" fmla="*/ 93304 h 2059030"/>
                  <a:gd name="connsiteX2" fmla="*/ 2385149 w 4624479"/>
                  <a:gd name="connsiteY2" fmla="*/ 0 h 2059030"/>
                  <a:gd name="connsiteX3" fmla="*/ 4624479 w 4624479"/>
                  <a:gd name="connsiteY3" fmla="*/ 2059030 h 2059030"/>
                  <a:gd name="connsiteX4" fmla="*/ 1818217 w 4624479"/>
                  <a:gd name="connsiteY4" fmla="*/ 2059030 h 2059030"/>
                  <a:gd name="connsiteX0" fmla="*/ 1818217 w 4624479"/>
                  <a:gd name="connsiteY0" fmla="*/ 2059030 h 2059030"/>
                  <a:gd name="connsiteX1" fmla="*/ 0 w 4624479"/>
                  <a:gd name="connsiteY1" fmla="*/ 93304 h 2059030"/>
                  <a:gd name="connsiteX2" fmla="*/ 2385149 w 4624479"/>
                  <a:gd name="connsiteY2" fmla="*/ 0 h 2059030"/>
                  <a:gd name="connsiteX3" fmla="*/ 4624479 w 4624479"/>
                  <a:gd name="connsiteY3" fmla="*/ 2059030 h 2059030"/>
                  <a:gd name="connsiteX4" fmla="*/ 1818217 w 4624479"/>
                  <a:gd name="connsiteY4" fmla="*/ 2059030 h 2059030"/>
                  <a:gd name="connsiteX0" fmla="*/ 1673838 w 4480100"/>
                  <a:gd name="connsiteY0" fmla="*/ 2371398 h 2371398"/>
                  <a:gd name="connsiteX1" fmla="*/ 0 w 4480100"/>
                  <a:gd name="connsiteY1" fmla="*/ 0 h 2371398"/>
                  <a:gd name="connsiteX2" fmla="*/ 2240770 w 4480100"/>
                  <a:gd name="connsiteY2" fmla="*/ 312368 h 2371398"/>
                  <a:gd name="connsiteX3" fmla="*/ 4480100 w 4480100"/>
                  <a:gd name="connsiteY3" fmla="*/ 2371398 h 2371398"/>
                  <a:gd name="connsiteX4" fmla="*/ 1673838 w 4480100"/>
                  <a:gd name="connsiteY4" fmla="*/ 2371398 h 2371398"/>
                  <a:gd name="connsiteX0" fmla="*/ 1785409 w 4591671"/>
                  <a:gd name="connsiteY0" fmla="*/ 2371398 h 2371398"/>
                  <a:gd name="connsiteX1" fmla="*/ 111571 w 4591671"/>
                  <a:gd name="connsiteY1" fmla="*/ 0 h 2371398"/>
                  <a:gd name="connsiteX2" fmla="*/ 2352341 w 4591671"/>
                  <a:gd name="connsiteY2" fmla="*/ 312368 h 2371398"/>
                  <a:gd name="connsiteX3" fmla="*/ 4591671 w 4591671"/>
                  <a:gd name="connsiteY3" fmla="*/ 2371398 h 2371398"/>
                  <a:gd name="connsiteX4" fmla="*/ 1785409 w 4591671"/>
                  <a:gd name="connsiteY4" fmla="*/ 2371398 h 2371398"/>
                  <a:gd name="connsiteX0" fmla="*/ 1808373 w 4590572"/>
                  <a:gd name="connsiteY0" fmla="*/ 2705481 h 2705481"/>
                  <a:gd name="connsiteX1" fmla="*/ 110472 w 4590572"/>
                  <a:gd name="connsiteY1" fmla="*/ 0 h 2705481"/>
                  <a:gd name="connsiteX2" fmla="*/ 2351242 w 4590572"/>
                  <a:gd name="connsiteY2" fmla="*/ 312368 h 2705481"/>
                  <a:gd name="connsiteX3" fmla="*/ 4590572 w 4590572"/>
                  <a:gd name="connsiteY3" fmla="*/ 2371398 h 2705481"/>
                  <a:gd name="connsiteX4" fmla="*/ 1808373 w 4590572"/>
                  <a:gd name="connsiteY4" fmla="*/ 2705481 h 2705481"/>
                  <a:gd name="connsiteX0" fmla="*/ 1808373 w 4590572"/>
                  <a:gd name="connsiteY0" fmla="*/ 2705481 h 2705481"/>
                  <a:gd name="connsiteX1" fmla="*/ 110472 w 4590572"/>
                  <a:gd name="connsiteY1" fmla="*/ 0 h 2705481"/>
                  <a:gd name="connsiteX2" fmla="*/ 1075895 w 4590572"/>
                  <a:gd name="connsiteY2" fmla="*/ 145327 h 2705481"/>
                  <a:gd name="connsiteX3" fmla="*/ 4590572 w 4590572"/>
                  <a:gd name="connsiteY3" fmla="*/ 2371398 h 2705481"/>
                  <a:gd name="connsiteX4" fmla="*/ 1808373 w 4590572"/>
                  <a:gd name="connsiteY4" fmla="*/ 2705481 h 2705481"/>
                  <a:gd name="connsiteX0" fmla="*/ 1479796 w 4261995"/>
                  <a:gd name="connsiteY0" fmla="*/ 2665637 h 2665637"/>
                  <a:gd name="connsiteX1" fmla="*/ 128736 w 4261995"/>
                  <a:gd name="connsiteY1" fmla="*/ 0 h 2665637"/>
                  <a:gd name="connsiteX2" fmla="*/ 747318 w 4261995"/>
                  <a:gd name="connsiteY2" fmla="*/ 105483 h 2665637"/>
                  <a:gd name="connsiteX3" fmla="*/ 4261995 w 4261995"/>
                  <a:gd name="connsiteY3" fmla="*/ 2331554 h 2665637"/>
                  <a:gd name="connsiteX4" fmla="*/ 1479796 w 4261995"/>
                  <a:gd name="connsiteY4" fmla="*/ 2665637 h 2665637"/>
                  <a:gd name="connsiteX0" fmla="*/ 1479796 w 3442188"/>
                  <a:gd name="connsiteY0" fmla="*/ 2665637 h 2665637"/>
                  <a:gd name="connsiteX1" fmla="*/ 128736 w 3442188"/>
                  <a:gd name="connsiteY1" fmla="*/ 0 h 2665637"/>
                  <a:gd name="connsiteX2" fmla="*/ 747318 w 3442188"/>
                  <a:gd name="connsiteY2" fmla="*/ 105483 h 2665637"/>
                  <a:gd name="connsiteX3" fmla="*/ 3442188 w 3442188"/>
                  <a:gd name="connsiteY3" fmla="*/ 2132335 h 2665637"/>
                  <a:gd name="connsiteX4" fmla="*/ 1479796 w 3442188"/>
                  <a:gd name="connsiteY4" fmla="*/ 2665637 h 2665637"/>
                  <a:gd name="connsiteX0" fmla="*/ 1565808 w 3528200"/>
                  <a:gd name="connsiteY0" fmla="*/ 2665637 h 2665637"/>
                  <a:gd name="connsiteX1" fmla="*/ 214748 w 3528200"/>
                  <a:gd name="connsiteY1" fmla="*/ 0 h 2665637"/>
                  <a:gd name="connsiteX2" fmla="*/ 833330 w 3528200"/>
                  <a:gd name="connsiteY2" fmla="*/ 105483 h 2665637"/>
                  <a:gd name="connsiteX3" fmla="*/ 3528200 w 3528200"/>
                  <a:gd name="connsiteY3" fmla="*/ 2132335 h 2665637"/>
                  <a:gd name="connsiteX4" fmla="*/ 1565808 w 3528200"/>
                  <a:gd name="connsiteY4" fmla="*/ 2665637 h 2665637"/>
                  <a:gd name="connsiteX0" fmla="*/ 1565808 w 3528200"/>
                  <a:gd name="connsiteY0" fmla="*/ 2665637 h 2665637"/>
                  <a:gd name="connsiteX1" fmla="*/ 214748 w 3528200"/>
                  <a:gd name="connsiteY1" fmla="*/ 0 h 2665637"/>
                  <a:gd name="connsiteX2" fmla="*/ 1085578 w 3528200"/>
                  <a:gd name="connsiteY2" fmla="*/ 105482 h 2665637"/>
                  <a:gd name="connsiteX3" fmla="*/ 3528200 w 3528200"/>
                  <a:gd name="connsiteY3" fmla="*/ 2132335 h 2665637"/>
                  <a:gd name="connsiteX4" fmla="*/ 1565808 w 3528200"/>
                  <a:gd name="connsiteY4" fmla="*/ 2665637 h 2665637"/>
                  <a:gd name="connsiteX0" fmla="*/ 1565808 w 3023703"/>
                  <a:gd name="connsiteY0" fmla="*/ 2665637 h 2665637"/>
                  <a:gd name="connsiteX1" fmla="*/ 214748 w 3023703"/>
                  <a:gd name="connsiteY1" fmla="*/ 0 h 2665637"/>
                  <a:gd name="connsiteX2" fmla="*/ 1085578 w 3023703"/>
                  <a:gd name="connsiteY2" fmla="*/ 105482 h 2665637"/>
                  <a:gd name="connsiteX3" fmla="*/ 3023703 w 3023703"/>
                  <a:gd name="connsiteY3" fmla="*/ 2132335 h 2665637"/>
                  <a:gd name="connsiteX4" fmla="*/ 1565808 w 3023703"/>
                  <a:gd name="connsiteY4" fmla="*/ 2665637 h 2665637"/>
                  <a:gd name="connsiteX0" fmla="*/ 1565808 w 3023703"/>
                  <a:gd name="connsiteY0" fmla="*/ 2665637 h 2665637"/>
                  <a:gd name="connsiteX1" fmla="*/ 214748 w 3023703"/>
                  <a:gd name="connsiteY1" fmla="*/ 0 h 2665637"/>
                  <a:gd name="connsiteX2" fmla="*/ 1085578 w 3023703"/>
                  <a:gd name="connsiteY2" fmla="*/ 105482 h 2665637"/>
                  <a:gd name="connsiteX3" fmla="*/ 3023703 w 3023703"/>
                  <a:gd name="connsiteY3" fmla="*/ 2132335 h 2665637"/>
                  <a:gd name="connsiteX4" fmla="*/ 1565808 w 3023703"/>
                  <a:gd name="connsiteY4" fmla="*/ 2665637 h 2665637"/>
                  <a:gd name="connsiteX0" fmla="*/ 1565808 w 3275952"/>
                  <a:gd name="connsiteY0" fmla="*/ 2665637 h 2665637"/>
                  <a:gd name="connsiteX1" fmla="*/ 214748 w 3275952"/>
                  <a:gd name="connsiteY1" fmla="*/ 0 h 2665637"/>
                  <a:gd name="connsiteX2" fmla="*/ 1085578 w 3275952"/>
                  <a:gd name="connsiteY2" fmla="*/ 105482 h 2665637"/>
                  <a:gd name="connsiteX3" fmla="*/ 3275952 w 3275952"/>
                  <a:gd name="connsiteY3" fmla="*/ 2092491 h 2665637"/>
                  <a:gd name="connsiteX4" fmla="*/ 1565808 w 3275952"/>
                  <a:gd name="connsiteY4" fmla="*/ 2665637 h 2665637"/>
                  <a:gd name="connsiteX0" fmla="*/ 1585997 w 3296141"/>
                  <a:gd name="connsiteY0" fmla="*/ 2597263 h 2597263"/>
                  <a:gd name="connsiteX1" fmla="*/ 211186 w 3296141"/>
                  <a:gd name="connsiteY1" fmla="*/ 0 h 2597263"/>
                  <a:gd name="connsiteX2" fmla="*/ 1105767 w 3296141"/>
                  <a:gd name="connsiteY2" fmla="*/ 37108 h 2597263"/>
                  <a:gd name="connsiteX3" fmla="*/ 3296141 w 3296141"/>
                  <a:gd name="connsiteY3" fmla="*/ 2024117 h 2597263"/>
                  <a:gd name="connsiteX4" fmla="*/ 1585997 w 3296141"/>
                  <a:gd name="connsiteY4" fmla="*/ 2597263 h 2597263"/>
                  <a:gd name="connsiteX0" fmla="*/ 1585997 w 3296141"/>
                  <a:gd name="connsiteY0" fmla="*/ 2597263 h 2597263"/>
                  <a:gd name="connsiteX1" fmla="*/ 211186 w 3296141"/>
                  <a:gd name="connsiteY1" fmla="*/ 0 h 2597263"/>
                  <a:gd name="connsiteX2" fmla="*/ 1117643 w 3296141"/>
                  <a:gd name="connsiteY2" fmla="*/ 64458 h 2597263"/>
                  <a:gd name="connsiteX3" fmla="*/ 3296141 w 3296141"/>
                  <a:gd name="connsiteY3" fmla="*/ 2024117 h 2597263"/>
                  <a:gd name="connsiteX4" fmla="*/ 1585997 w 3296141"/>
                  <a:gd name="connsiteY4" fmla="*/ 2597263 h 259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6141" h="2597263">
                    <a:moveTo>
                      <a:pt x="1585997" y="2597263"/>
                    </a:moveTo>
                    <a:cubicBezTo>
                      <a:pt x="349304" y="2318103"/>
                      <a:pt x="-385900" y="1562039"/>
                      <a:pt x="211186" y="0"/>
                    </a:cubicBezTo>
                    <a:lnTo>
                      <a:pt x="1117643" y="64458"/>
                    </a:lnTo>
                    <a:cubicBezTo>
                      <a:pt x="662311" y="1293273"/>
                      <a:pt x="2299385" y="1881112"/>
                      <a:pt x="3296141" y="2024117"/>
                    </a:cubicBezTo>
                    <a:lnTo>
                      <a:pt x="1585997" y="2597263"/>
                    </a:lnTo>
                    <a:close/>
                  </a:path>
                </a:pathLst>
              </a:custGeom>
              <a:solidFill>
                <a:srgbClr val="FCF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055" name="Csoportba foglalás 2054"/>
            <p:cNvGrpSpPr/>
            <p:nvPr/>
          </p:nvGrpSpPr>
          <p:grpSpPr>
            <a:xfrm>
              <a:off x="-7250047" y="8536622"/>
              <a:ext cx="20079080" cy="1346784"/>
              <a:chOff x="-7010595" y="7622399"/>
              <a:chExt cx="20079080" cy="1346784"/>
            </a:xfrm>
          </p:grpSpPr>
          <p:sp>
            <p:nvSpPr>
              <p:cNvPr id="42" name="Szabadkézi sokszög 41"/>
              <p:cNvSpPr/>
              <p:nvPr/>
            </p:nvSpPr>
            <p:spPr>
              <a:xfrm>
                <a:off x="-7010595" y="7622399"/>
                <a:ext cx="20079080" cy="1327485"/>
              </a:xfrm>
              <a:custGeom>
                <a:avLst/>
                <a:gdLst>
                  <a:gd name="connsiteX0" fmla="*/ 11934793 w 12578169"/>
                  <a:gd name="connsiteY0" fmla="*/ 27 h 1844796"/>
                  <a:gd name="connsiteX1" fmla="*/ 12562032 w 12578169"/>
                  <a:gd name="connsiteY1" fmla="*/ 33434 h 1844796"/>
                  <a:gd name="connsiteX2" fmla="*/ 12578169 w 12578169"/>
                  <a:gd name="connsiteY2" fmla="*/ 1844796 h 1844796"/>
                  <a:gd name="connsiteX3" fmla="*/ 49902 w 12578169"/>
                  <a:gd name="connsiteY3" fmla="*/ 1833258 h 1844796"/>
                  <a:gd name="connsiteX4" fmla="*/ 0 w 12578169"/>
                  <a:gd name="connsiteY4" fmla="*/ 1825663 h 1844796"/>
                  <a:gd name="connsiteX5" fmla="*/ 0 w 12578169"/>
                  <a:gd name="connsiteY5" fmla="*/ 1613927 h 1844796"/>
                  <a:gd name="connsiteX6" fmla="*/ 17966 w 12578169"/>
                  <a:gd name="connsiteY6" fmla="*/ 1606879 h 1844796"/>
                  <a:gd name="connsiteX7" fmla="*/ 4552333 w 12578169"/>
                  <a:gd name="connsiteY7" fmla="*/ 737210 h 1844796"/>
                  <a:gd name="connsiteX8" fmla="*/ 11934793 w 12578169"/>
                  <a:gd name="connsiteY8" fmla="*/ 27 h 184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78169" h="1844796">
                    <a:moveTo>
                      <a:pt x="11934793" y="27"/>
                    </a:moveTo>
                    <a:cubicBezTo>
                      <a:pt x="12188623" y="625"/>
                      <a:pt x="12401551" y="11080"/>
                      <a:pt x="12562032" y="33434"/>
                    </a:cubicBezTo>
                    <a:lnTo>
                      <a:pt x="12578169" y="1844796"/>
                    </a:lnTo>
                    <a:lnTo>
                      <a:pt x="49902" y="1833258"/>
                    </a:lnTo>
                    <a:lnTo>
                      <a:pt x="0" y="1825663"/>
                    </a:lnTo>
                    <a:lnTo>
                      <a:pt x="0" y="1613927"/>
                    </a:lnTo>
                    <a:lnTo>
                      <a:pt x="17966" y="1606879"/>
                    </a:lnTo>
                    <a:cubicBezTo>
                      <a:pt x="738093" y="1346231"/>
                      <a:pt x="3053484" y="952814"/>
                      <a:pt x="4552333" y="737210"/>
                    </a:cubicBezTo>
                    <a:cubicBezTo>
                      <a:pt x="6377019" y="474736"/>
                      <a:pt x="10157985" y="-4154"/>
                      <a:pt x="11934793" y="27"/>
                    </a:cubicBezTo>
                    <a:close/>
                  </a:path>
                </a:pathLst>
              </a:custGeom>
              <a:gradFill flip="none" rotWithShape="1">
                <a:gsLst>
                  <a:gs pos="96026">
                    <a:srgbClr val="CDE044"/>
                  </a:gs>
                  <a:gs pos="74000">
                    <a:srgbClr val="ADC020"/>
                  </a:gs>
                  <a:gs pos="29000">
                    <a:srgbClr val="66813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5526482" y="7750978"/>
                <a:ext cx="5148731" cy="1218205"/>
              </a:xfrm>
              <a:custGeom>
                <a:avLst/>
                <a:gdLst>
                  <a:gd name="connsiteX0" fmla="*/ 0 w 2806262"/>
                  <a:gd name="connsiteY0" fmla="*/ 1618885 h 1618885"/>
                  <a:gd name="connsiteX1" fmla="*/ 404721 w 2806262"/>
                  <a:gd name="connsiteY1" fmla="*/ 0 h 1618885"/>
                  <a:gd name="connsiteX2" fmla="*/ 2401541 w 2806262"/>
                  <a:gd name="connsiteY2" fmla="*/ 0 h 1618885"/>
                  <a:gd name="connsiteX3" fmla="*/ 2806262 w 2806262"/>
                  <a:gd name="connsiteY3" fmla="*/ 1618885 h 1618885"/>
                  <a:gd name="connsiteX4" fmla="*/ 0 w 2806262"/>
                  <a:gd name="connsiteY4" fmla="*/ 1618885 h 1618885"/>
                  <a:gd name="connsiteX0" fmla="*/ 1818217 w 4624479"/>
                  <a:gd name="connsiteY0" fmla="*/ 1965726 h 1965726"/>
                  <a:gd name="connsiteX1" fmla="*/ 0 w 4624479"/>
                  <a:gd name="connsiteY1" fmla="*/ 0 h 1965726"/>
                  <a:gd name="connsiteX2" fmla="*/ 4219758 w 4624479"/>
                  <a:gd name="connsiteY2" fmla="*/ 346841 h 1965726"/>
                  <a:gd name="connsiteX3" fmla="*/ 4624479 w 4624479"/>
                  <a:gd name="connsiteY3" fmla="*/ 1965726 h 1965726"/>
                  <a:gd name="connsiteX4" fmla="*/ 1818217 w 4624479"/>
                  <a:gd name="connsiteY4" fmla="*/ 1965726 h 1965726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972236 w 4778498"/>
                  <a:gd name="connsiteY0" fmla="*/ 2202209 h 2202209"/>
                  <a:gd name="connsiteX1" fmla="*/ 0 w 4778498"/>
                  <a:gd name="connsiteY1" fmla="*/ 332975 h 2202209"/>
                  <a:gd name="connsiteX2" fmla="*/ 1504453 w 4778498"/>
                  <a:gd name="connsiteY2" fmla="*/ 0 h 2202209"/>
                  <a:gd name="connsiteX3" fmla="*/ 4778498 w 4778498"/>
                  <a:gd name="connsiteY3" fmla="*/ 2202209 h 2202209"/>
                  <a:gd name="connsiteX4" fmla="*/ 1972236 w 4778498"/>
                  <a:gd name="connsiteY4" fmla="*/ 2202209 h 2202209"/>
                  <a:gd name="connsiteX0" fmla="*/ 1972236 w 4778498"/>
                  <a:gd name="connsiteY0" fmla="*/ 2135434 h 2135434"/>
                  <a:gd name="connsiteX1" fmla="*/ 0 w 4778498"/>
                  <a:gd name="connsiteY1" fmla="*/ 266200 h 2135434"/>
                  <a:gd name="connsiteX2" fmla="*/ 1690188 w 4778498"/>
                  <a:gd name="connsiteY2" fmla="*/ 0 h 2135434"/>
                  <a:gd name="connsiteX3" fmla="*/ 4778498 w 4778498"/>
                  <a:gd name="connsiteY3" fmla="*/ 2135434 h 2135434"/>
                  <a:gd name="connsiteX4" fmla="*/ 1972236 w 4778498"/>
                  <a:gd name="connsiteY4" fmla="*/ 2135434 h 2135434"/>
                  <a:gd name="connsiteX0" fmla="*/ 2065105 w 4871367"/>
                  <a:gd name="connsiteY0" fmla="*/ 2135434 h 2135434"/>
                  <a:gd name="connsiteX1" fmla="*/ 0 w 4871367"/>
                  <a:gd name="connsiteY1" fmla="*/ 199427 h 2135434"/>
                  <a:gd name="connsiteX2" fmla="*/ 1783057 w 4871367"/>
                  <a:gd name="connsiteY2" fmla="*/ 0 h 2135434"/>
                  <a:gd name="connsiteX3" fmla="*/ 4871367 w 4871367"/>
                  <a:gd name="connsiteY3" fmla="*/ 2135434 h 2135434"/>
                  <a:gd name="connsiteX4" fmla="*/ 2065105 w 4871367"/>
                  <a:gd name="connsiteY4" fmla="*/ 2135434 h 2135434"/>
                  <a:gd name="connsiteX0" fmla="*/ 2065105 w 4871367"/>
                  <a:gd name="connsiteY0" fmla="*/ 2135434 h 2135434"/>
                  <a:gd name="connsiteX1" fmla="*/ 0 w 4871367"/>
                  <a:gd name="connsiteY1" fmla="*/ 199427 h 2135434"/>
                  <a:gd name="connsiteX2" fmla="*/ 1783057 w 4871367"/>
                  <a:gd name="connsiteY2" fmla="*/ 0 h 2135434"/>
                  <a:gd name="connsiteX3" fmla="*/ 4871367 w 4871367"/>
                  <a:gd name="connsiteY3" fmla="*/ 2135434 h 2135434"/>
                  <a:gd name="connsiteX4" fmla="*/ 2065105 w 4871367"/>
                  <a:gd name="connsiteY4" fmla="*/ 2135434 h 213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1367" h="2135434">
                    <a:moveTo>
                      <a:pt x="2065105" y="2135434"/>
                    </a:moveTo>
                    <a:cubicBezTo>
                      <a:pt x="1774343" y="1338303"/>
                      <a:pt x="1406969" y="661683"/>
                      <a:pt x="0" y="199427"/>
                    </a:cubicBezTo>
                    <a:cubicBezTo>
                      <a:pt x="520060" y="155211"/>
                      <a:pt x="1281573" y="110992"/>
                      <a:pt x="1783057" y="0"/>
                    </a:cubicBezTo>
                    <a:cubicBezTo>
                      <a:pt x="4048819" y="367664"/>
                      <a:pt x="4189922" y="1275240"/>
                      <a:pt x="4871367" y="2135434"/>
                    </a:cubicBezTo>
                    <a:lnTo>
                      <a:pt x="2065105" y="2135434"/>
                    </a:lnTo>
                    <a:close/>
                  </a:path>
                </a:pathLst>
              </a:custGeom>
              <a:solidFill>
                <a:srgbClr val="FCF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210" name="Téglalap 209"/>
          <p:cNvSpPr/>
          <p:nvPr/>
        </p:nvSpPr>
        <p:spPr>
          <a:xfrm>
            <a:off x="-2347836" y="5642481"/>
            <a:ext cx="14217978" cy="1160632"/>
          </a:xfrm>
          <a:custGeom>
            <a:avLst/>
            <a:gdLst>
              <a:gd name="connsiteX0" fmla="*/ 0 w 12349372"/>
              <a:gd name="connsiteY0" fmla="*/ 0 h 747935"/>
              <a:gd name="connsiteX1" fmla="*/ 12349372 w 12349372"/>
              <a:gd name="connsiteY1" fmla="*/ 0 h 747935"/>
              <a:gd name="connsiteX2" fmla="*/ 12349372 w 12349372"/>
              <a:gd name="connsiteY2" fmla="*/ 747935 h 747935"/>
              <a:gd name="connsiteX3" fmla="*/ 0 w 12349372"/>
              <a:gd name="connsiteY3" fmla="*/ 747935 h 747935"/>
              <a:gd name="connsiteX4" fmla="*/ 0 w 12349372"/>
              <a:gd name="connsiteY4" fmla="*/ 0 h 747935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12349372 w 12349372"/>
              <a:gd name="connsiteY2" fmla="*/ 304605 h 1052540"/>
              <a:gd name="connsiteX3" fmla="*/ 12349372 w 12349372"/>
              <a:gd name="connsiteY3" fmla="*/ 1052540 h 1052540"/>
              <a:gd name="connsiteX4" fmla="*/ 0 w 12349372"/>
              <a:gd name="connsiteY4" fmla="*/ 1052540 h 1052540"/>
              <a:gd name="connsiteX5" fmla="*/ 0 w 12349372"/>
              <a:gd name="connsiteY5" fmla="*/ 304605 h 1052540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8919939 w 12349372"/>
              <a:gd name="connsiteY2" fmla="*/ 425669 h 1052540"/>
              <a:gd name="connsiteX3" fmla="*/ 12349372 w 12349372"/>
              <a:gd name="connsiteY3" fmla="*/ 304605 h 1052540"/>
              <a:gd name="connsiteX4" fmla="*/ 12349372 w 12349372"/>
              <a:gd name="connsiteY4" fmla="*/ 1052540 h 1052540"/>
              <a:gd name="connsiteX5" fmla="*/ 0 w 12349372"/>
              <a:gd name="connsiteY5" fmla="*/ 1052540 h 1052540"/>
              <a:gd name="connsiteX6" fmla="*/ 0 w 12349372"/>
              <a:gd name="connsiteY6" fmla="*/ 304605 h 1052540"/>
              <a:gd name="connsiteX0" fmla="*/ 0 w 12349372"/>
              <a:gd name="connsiteY0" fmla="*/ 412697 h 1160632"/>
              <a:gd name="connsiteX1" fmla="*/ 2787153 w 12349372"/>
              <a:gd name="connsiteY1" fmla="*/ 13499 h 1160632"/>
              <a:gd name="connsiteX2" fmla="*/ 5546118 w 12349372"/>
              <a:gd name="connsiteY2" fmla="*/ 108092 h 1160632"/>
              <a:gd name="connsiteX3" fmla="*/ 8919939 w 12349372"/>
              <a:gd name="connsiteY3" fmla="*/ 533761 h 1160632"/>
              <a:gd name="connsiteX4" fmla="*/ 12349372 w 12349372"/>
              <a:gd name="connsiteY4" fmla="*/ 412697 h 1160632"/>
              <a:gd name="connsiteX5" fmla="*/ 12349372 w 12349372"/>
              <a:gd name="connsiteY5" fmla="*/ 1160632 h 1160632"/>
              <a:gd name="connsiteX6" fmla="*/ 0 w 12349372"/>
              <a:gd name="connsiteY6" fmla="*/ 1160632 h 1160632"/>
              <a:gd name="connsiteX7" fmla="*/ 0 w 12349372"/>
              <a:gd name="connsiteY7" fmla="*/ 412697 h 11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9372" h="1160632">
                <a:moveTo>
                  <a:pt x="0" y="412697"/>
                </a:moveTo>
                <a:cubicBezTo>
                  <a:pt x="377815" y="268805"/>
                  <a:pt x="1862800" y="64267"/>
                  <a:pt x="2787153" y="13499"/>
                </a:cubicBezTo>
                <a:cubicBezTo>
                  <a:pt x="3711506" y="-37268"/>
                  <a:pt x="4437277" y="68678"/>
                  <a:pt x="5546118" y="108092"/>
                </a:cubicBezTo>
                <a:cubicBezTo>
                  <a:pt x="6675980" y="160644"/>
                  <a:pt x="7790077" y="481209"/>
                  <a:pt x="8919939" y="533761"/>
                </a:cubicBezTo>
                <a:lnTo>
                  <a:pt x="12349372" y="412697"/>
                </a:lnTo>
                <a:lnTo>
                  <a:pt x="12349372" y="1160632"/>
                </a:lnTo>
                <a:lnTo>
                  <a:pt x="0" y="1160632"/>
                </a:lnTo>
                <a:lnTo>
                  <a:pt x="0" y="412697"/>
                </a:lnTo>
                <a:close/>
              </a:path>
            </a:pathLst>
          </a:custGeom>
          <a:solidFill>
            <a:schemeClr val="accent4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1" name="Téglalap 209"/>
          <p:cNvSpPr/>
          <p:nvPr/>
        </p:nvSpPr>
        <p:spPr>
          <a:xfrm>
            <a:off x="-2230999" y="5229954"/>
            <a:ext cx="14171616" cy="1628046"/>
          </a:xfrm>
          <a:custGeom>
            <a:avLst/>
            <a:gdLst>
              <a:gd name="connsiteX0" fmla="*/ 0 w 12349372"/>
              <a:gd name="connsiteY0" fmla="*/ 0 h 747935"/>
              <a:gd name="connsiteX1" fmla="*/ 12349372 w 12349372"/>
              <a:gd name="connsiteY1" fmla="*/ 0 h 747935"/>
              <a:gd name="connsiteX2" fmla="*/ 12349372 w 12349372"/>
              <a:gd name="connsiteY2" fmla="*/ 747935 h 747935"/>
              <a:gd name="connsiteX3" fmla="*/ 0 w 12349372"/>
              <a:gd name="connsiteY3" fmla="*/ 747935 h 747935"/>
              <a:gd name="connsiteX4" fmla="*/ 0 w 12349372"/>
              <a:gd name="connsiteY4" fmla="*/ 0 h 747935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12349372 w 12349372"/>
              <a:gd name="connsiteY2" fmla="*/ 304605 h 1052540"/>
              <a:gd name="connsiteX3" fmla="*/ 12349372 w 12349372"/>
              <a:gd name="connsiteY3" fmla="*/ 1052540 h 1052540"/>
              <a:gd name="connsiteX4" fmla="*/ 0 w 12349372"/>
              <a:gd name="connsiteY4" fmla="*/ 1052540 h 1052540"/>
              <a:gd name="connsiteX5" fmla="*/ 0 w 12349372"/>
              <a:gd name="connsiteY5" fmla="*/ 304605 h 1052540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8919939 w 12349372"/>
              <a:gd name="connsiteY2" fmla="*/ 425669 h 1052540"/>
              <a:gd name="connsiteX3" fmla="*/ 12349372 w 12349372"/>
              <a:gd name="connsiteY3" fmla="*/ 304605 h 1052540"/>
              <a:gd name="connsiteX4" fmla="*/ 12349372 w 12349372"/>
              <a:gd name="connsiteY4" fmla="*/ 1052540 h 1052540"/>
              <a:gd name="connsiteX5" fmla="*/ 0 w 12349372"/>
              <a:gd name="connsiteY5" fmla="*/ 1052540 h 1052540"/>
              <a:gd name="connsiteX6" fmla="*/ 0 w 12349372"/>
              <a:gd name="connsiteY6" fmla="*/ 304605 h 1052540"/>
              <a:gd name="connsiteX0" fmla="*/ 0 w 12349372"/>
              <a:gd name="connsiteY0" fmla="*/ 412697 h 1160632"/>
              <a:gd name="connsiteX1" fmla="*/ 2787153 w 12349372"/>
              <a:gd name="connsiteY1" fmla="*/ 13499 h 1160632"/>
              <a:gd name="connsiteX2" fmla="*/ 5546118 w 12349372"/>
              <a:gd name="connsiteY2" fmla="*/ 108092 h 1160632"/>
              <a:gd name="connsiteX3" fmla="*/ 8919939 w 12349372"/>
              <a:gd name="connsiteY3" fmla="*/ 533761 h 1160632"/>
              <a:gd name="connsiteX4" fmla="*/ 12349372 w 12349372"/>
              <a:gd name="connsiteY4" fmla="*/ 412697 h 1160632"/>
              <a:gd name="connsiteX5" fmla="*/ 12349372 w 12349372"/>
              <a:gd name="connsiteY5" fmla="*/ 1160632 h 1160632"/>
              <a:gd name="connsiteX6" fmla="*/ 0 w 12349372"/>
              <a:gd name="connsiteY6" fmla="*/ 1160632 h 1160632"/>
              <a:gd name="connsiteX7" fmla="*/ 0 w 12349372"/>
              <a:gd name="connsiteY7" fmla="*/ 412697 h 11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9372" h="1160632">
                <a:moveTo>
                  <a:pt x="0" y="412697"/>
                </a:moveTo>
                <a:cubicBezTo>
                  <a:pt x="377815" y="268805"/>
                  <a:pt x="1862800" y="64267"/>
                  <a:pt x="2787153" y="13499"/>
                </a:cubicBezTo>
                <a:cubicBezTo>
                  <a:pt x="3711506" y="-37268"/>
                  <a:pt x="4437277" y="68678"/>
                  <a:pt x="5546118" y="108092"/>
                </a:cubicBezTo>
                <a:cubicBezTo>
                  <a:pt x="6675980" y="160644"/>
                  <a:pt x="7790077" y="481209"/>
                  <a:pt x="8919939" y="533761"/>
                </a:cubicBezTo>
                <a:lnTo>
                  <a:pt x="12349372" y="412697"/>
                </a:lnTo>
                <a:lnTo>
                  <a:pt x="12349372" y="1160632"/>
                </a:lnTo>
                <a:lnTo>
                  <a:pt x="0" y="1160632"/>
                </a:lnTo>
                <a:lnTo>
                  <a:pt x="0" y="412697"/>
                </a:lnTo>
                <a:close/>
              </a:path>
            </a:pathLst>
          </a:custGeom>
          <a:solidFill>
            <a:schemeClr val="accent4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2" name="Téglalap 209"/>
          <p:cNvSpPr/>
          <p:nvPr/>
        </p:nvSpPr>
        <p:spPr>
          <a:xfrm>
            <a:off x="-2248734" y="6189858"/>
            <a:ext cx="14141859" cy="744026"/>
          </a:xfrm>
          <a:custGeom>
            <a:avLst/>
            <a:gdLst>
              <a:gd name="connsiteX0" fmla="*/ 0 w 12349372"/>
              <a:gd name="connsiteY0" fmla="*/ 0 h 747935"/>
              <a:gd name="connsiteX1" fmla="*/ 12349372 w 12349372"/>
              <a:gd name="connsiteY1" fmla="*/ 0 h 747935"/>
              <a:gd name="connsiteX2" fmla="*/ 12349372 w 12349372"/>
              <a:gd name="connsiteY2" fmla="*/ 747935 h 747935"/>
              <a:gd name="connsiteX3" fmla="*/ 0 w 12349372"/>
              <a:gd name="connsiteY3" fmla="*/ 747935 h 747935"/>
              <a:gd name="connsiteX4" fmla="*/ 0 w 12349372"/>
              <a:gd name="connsiteY4" fmla="*/ 0 h 747935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12349372 w 12349372"/>
              <a:gd name="connsiteY2" fmla="*/ 304605 h 1052540"/>
              <a:gd name="connsiteX3" fmla="*/ 12349372 w 12349372"/>
              <a:gd name="connsiteY3" fmla="*/ 1052540 h 1052540"/>
              <a:gd name="connsiteX4" fmla="*/ 0 w 12349372"/>
              <a:gd name="connsiteY4" fmla="*/ 1052540 h 1052540"/>
              <a:gd name="connsiteX5" fmla="*/ 0 w 12349372"/>
              <a:gd name="connsiteY5" fmla="*/ 304605 h 1052540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8919939 w 12349372"/>
              <a:gd name="connsiteY2" fmla="*/ 425669 h 1052540"/>
              <a:gd name="connsiteX3" fmla="*/ 12349372 w 12349372"/>
              <a:gd name="connsiteY3" fmla="*/ 304605 h 1052540"/>
              <a:gd name="connsiteX4" fmla="*/ 12349372 w 12349372"/>
              <a:gd name="connsiteY4" fmla="*/ 1052540 h 1052540"/>
              <a:gd name="connsiteX5" fmla="*/ 0 w 12349372"/>
              <a:gd name="connsiteY5" fmla="*/ 1052540 h 1052540"/>
              <a:gd name="connsiteX6" fmla="*/ 0 w 12349372"/>
              <a:gd name="connsiteY6" fmla="*/ 304605 h 1052540"/>
              <a:gd name="connsiteX0" fmla="*/ 0 w 12349372"/>
              <a:gd name="connsiteY0" fmla="*/ 412697 h 1160632"/>
              <a:gd name="connsiteX1" fmla="*/ 2787153 w 12349372"/>
              <a:gd name="connsiteY1" fmla="*/ 13499 h 1160632"/>
              <a:gd name="connsiteX2" fmla="*/ 5546118 w 12349372"/>
              <a:gd name="connsiteY2" fmla="*/ 108092 h 1160632"/>
              <a:gd name="connsiteX3" fmla="*/ 8919939 w 12349372"/>
              <a:gd name="connsiteY3" fmla="*/ 533761 h 1160632"/>
              <a:gd name="connsiteX4" fmla="*/ 12349372 w 12349372"/>
              <a:gd name="connsiteY4" fmla="*/ 412697 h 1160632"/>
              <a:gd name="connsiteX5" fmla="*/ 12349372 w 12349372"/>
              <a:gd name="connsiteY5" fmla="*/ 1160632 h 1160632"/>
              <a:gd name="connsiteX6" fmla="*/ 0 w 12349372"/>
              <a:gd name="connsiteY6" fmla="*/ 1160632 h 1160632"/>
              <a:gd name="connsiteX7" fmla="*/ 0 w 12349372"/>
              <a:gd name="connsiteY7" fmla="*/ 412697 h 1160632"/>
              <a:gd name="connsiteX0" fmla="*/ 0 w 13730563"/>
              <a:gd name="connsiteY0" fmla="*/ 412697 h 1160632"/>
              <a:gd name="connsiteX1" fmla="*/ 2787153 w 13730563"/>
              <a:gd name="connsiteY1" fmla="*/ 13499 h 1160632"/>
              <a:gd name="connsiteX2" fmla="*/ 5546118 w 13730563"/>
              <a:gd name="connsiteY2" fmla="*/ 108092 h 1160632"/>
              <a:gd name="connsiteX3" fmla="*/ 8919939 w 13730563"/>
              <a:gd name="connsiteY3" fmla="*/ 533761 h 1160632"/>
              <a:gd name="connsiteX4" fmla="*/ 13730563 w 13730563"/>
              <a:gd name="connsiteY4" fmla="*/ 1091779 h 1160632"/>
              <a:gd name="connsiteX5" fmla="*/ 12349372 w 13730563"/>
              <a:gd name="connsiteY5" fmla="*/ 1160632 h 1160632"/>
              <a:gd name="connsiteX6" fmla="*/ 0 w 13730563"/>
              <a:gd name="connsiteY6" fmla="*/ 1160632 h 1160632"/>
              <a:gd name="connsiteX7" fmla="*/ 0 w 13730563"/>
              <a:gd name="connsiteY7" fmla="*/ 412697 h 1160632"/>
              <a:gd name="connsiteX0" fmla="*/ 0 w 13730563"/>
              <a:gd name="connsiteY0" fmla="*/ 412697 h 1160632"/>
              <a:gd name="connsiteX1" fmla="*/ 2787153 w 13730563"/>
              <a:gd name="connsiteY1" fmla="*/ 13499 h 1160632"/>
              <a:gd name="connsiteX2" fmla="*/ 5546118 w 13730563"/>
              <a:gd name="connsiteY2" fmla="*/ 108092 h 1160632"/>
              <a:gd name="connsiteX3" fmla="*/ 8919939 w 13730563"/>
              <a:gd name="connsiteY3" fmla="*/ 533761 h 1160632"/>
              <a:gd name="connsiteX4" fmla="*/ 13730563 w 13730563"/>
              <a:gd name="connsiteY4" fmla="*/ 1091779 h 1160632"/>
              <a:gd name="connsiteX5" fmla="*/ 12349372 w 13730563"/>
              <a:gd name="connsiteY5" fmla="*/ 1160632 h 1160632"/>
              <a:gd name="connsiteX6" fmla="*/ 0 w 13730563"/>
              <a:gd name="connsiteY6" fmla="*/ 1160632 h 1160632"/>
              <a:gd name="connsiteX7" fmla="*/ 0 w 13730563"/>
              <a:gd name="connsiteY7" fmla="*/ 412697 h 1160632"/>
              <a:gd name="connsiteX0" fmla="*/ 0 w 13730563"/>
              <a:gd name="connsiteY0" fmla="*/ 9254434 h 10002369"/>
              <a:gd name="connsiteX1" fmla="*/ 2787153 w 13730563"/>
              <a:gd name="connsiteY1" fmla="*/ 8855236 h 10002369"/>
              <a:gd name="connsiteX2" fmla="*/ 5546118 w 13730563"/>
              <a:gd name="connsiteY2" fmla="*/ 8949829 h 10002369"/>
              <a:gd name="connsiteX3" fmla="*/ 8919939 w 13730563"/>
              <a:gd name="connsiteY3" fmla="*/ 9375498 h 10002369"/>
              <a:gd name="connsiteX4" fmla="*/ 13730563 w 13730563"/>
              <a:gd name="connsiteY4" fmla="*/ 18911 h 10002369"/>
              <a:gd name="connsiteX5" fmla="*/ 12349372 w 13730563"/>
              <a:gd name="connsiteY5" fmla="*/ 10002369 h 10002369"/>
              <a:gd name="connsiteX6" fmla="*/ 0 w 13730563"/>
              <a:gd name="connsiteY6" fmla="*/ 10002369 h 10002369"/>
              <a:gd name="connsiteX7" fmla="*/ 0 w 13730563"/>
              <a:gd name="connsiteY7" fmla="*/ 9254434 h 10002369"/>
              <a:gd name="connsiteX0" fmla="*/ 0 w 13752143"/>
              <a:gd name="connsiteY0" fmla="*/ 9118868 h 9866803"/>
              <a:gd name="connsiteX1" fmla="*/ 2787153 w 13752143"/>
              <a:gd name="connsiteY1" fmla="*/ 8719670 h 9866803"/>
              <a:gd name="connsiteX2" fmla="*/ 5546118 w 13752143"/>
              <a:gd name="connsiteY2" fmla="*/ 8814263 h 9866803"/>
              <a:gd name="connsiteX3" fmla="*/ 8919939 w 13752143"/>
              <a:gd name="connsiteY3" fmla="*/ 9239932 h 9866803"/>
              <a:gd name="connsiteX4" fmla="*/ 13752143 w 13752143"/>
              <a:gd name="connsiteY4" fmla="*/ 19161 h 9866803"/>
              <a:gd name="connsiteX5" fmla="*/ 12349372 w 13752143"/>
              <a:gd name="connsiteY5" fmla="*/ 9866803 h 9866803"/>
              <a:gd name="connsiteX6" fmla="*/ 0 w 13752143"/>
              <a:gd name="connsiteY6" fmla="*/ 9866803 h 9866803"/>
              <a:gd name="connsiteX7" fmla="*/ 0 w 13752143"/>
              <a:gd name="connsiteY7" fmla="*/ 9118868 h 9866803"/>
              <a:gd name="connsiteX0" fmla="*/ 0 w 17507256"/>
              <a:gd name="connsiteY0" fmla="*/ 412699 h 1281925"/>
              <a:gd name="connsiteX1" fmla="*/ 2787153 w 17507256"/>
              <a:gd name="connsiteY1" fmla="*/ 13501 h 1281925"/>
              <a:gd name="connsiteX2" fmla="*/ 5546118 w 17507256"/>
              <a:gd name="connsiteY2" fmla="*/ 108094 h 1281925"/>
              <a:gd name="connsiteX3" fmla="*/ 8919939 w 17507256"/>
              <a:gd name="connsiteY3" fmla="*/ 533763 h 1281925"/>
              <a:gd name="connsiteX4" fmla="*/ 17507256 w 17507256"/>
              <a:gd name="connsiteY4" fmla="*/ 1281925 h 1281925"/>
              <a:gd name="connsiteX5" fmla="*/ 12349372 w 17507256"/>
              <a:gd name="connsiteY5" fmla="*/ 1160634 h 1281925"/>
              <a:gd name="connsiteX6" fmla="*/ 0 w 17507256"/>
              <a:gd name="connsiteY6" fmla="*/ 1160634 h 1281925"/>
              <a:gd name="connsiteX7" fmla="*/ 0 w 17507256"/>
              <a:gd name="connsiteY7" fmla="*/ 412699 h 128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07256" h="1281925">
                <a:moveTo>
                  <a:pt x="0" y="412699"/>
                </a:moveTo>
                <a:cubicBezTo>
                  <a:pt x="377815" y="268807"/>
                  <a:pt x="1862800" y="64269"/>
                  <a:pt x="2787153" y="13501"/>
                </a:cubicBezTo>
                <a:cubicBezTo>
                  <a:pt x="3711506" y="-37266"/>
                  <a:pt x="4437277" y="68680"/>
                  <a:pt x="5546118" y="108094"/>
                </a:cubicBezTo>
                <a:cubicBezTo>
                  <a:pt x="6675980" y="160646"/>
                  <a:pt x="7790077" y="481211"/>
                  <a:pt x="8919939" y="533763"/>
                </a:cubicBezTo>
                <a:cubicBezTo>
                  <a:pt x="10523480" y="719769"/>
                  <a:pt x="15968459" y="769959"/>
                  <a:pt x="17507256" y="1281925"/>
                </a:cubicBezTo>
                <a:lnTo>
                  <a:pt x="12349372" y="1160634"/>
                </a:lnTo>
                <a:lnTo>
                  <a:pt x="0" y="1160634"/>
                </a:lnTo>
                <a:lnTo>
                  <a:pt x="0" y="412699"/>
                </a:lnTo>
                <a:close/>
              </a:path>
            </a:pathLst>
          </a:custGeom>
          <a:solidFill>
            <a:schemeClr val="accent4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4" name="Téglalap 209"/>
          <p:cNvSpPr/>
          <p:nvPr/>
        </p:nvSpPr>
        <p:spPr>
          <a:xfrm>
            <a:off x="-121846" y="6475380"/>
            <a:ext cx="12349372" cy="456373"/>
          </a:xfrm>
          <a:custGeom>
            <a:avLst/>
            <a:gdLst>
              <a:gd name="connsiteX0" fmla="*/ 0 w 12349372"/>
              <a:gd name="connsiteY0" fmla="*/ 0 h 747935"/>
              <a:gd name="connsiteX1" fmla="*/ 12349372 w 12349372"/>
              <a:gd name="connsiteY1" fmla="*/ 0 h 747935"/>
              <a:gd name="connsiteX2" fmla="*/ 12349372 w 12349372"/>
              <a:gd name="connsiteY2" fmla="*/ 747935 h 747935"/>
              <a:gd name="connsiteX3" fmla="*/ 0 w 12349372"/>
              <a:gd name="connsiteY3" fmla="*/ 747935 h 747935"/>
              <a:gd name="connsiteX4" fmla="*/ 0 w 12349372"/>
              <a:gd name="connsiteY4" fmla="*/ 0 h 747935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12349372 w 12349372"/>
              <a:gd name="connsiteY2" fmla="*/ 304605 h 1052540"/>
              <a:gd name="connsiteX3" fmla="*/ 12349372 w 12349372"/>
              <a:gd name="connsiteY3" fmla="*/ 1052540 h 1052540"/>
              <a:gd name="connsiteX4" fmla="*/ 0 w 12349372"/>
              <a:gd name="connsiteY4" fmla="*/ 1052540 h 1052540"/>
              <a:gd name="connsiteX5" fmla="*/ 0 w 12349372"/>
              <a:gd name="connsiteY5" fmla="*/ 304605 h 1052540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8919939 w 12349372"/>
              <a:gd name="connsiteY2" fmla="*/ 425669 h 1052540"/>
              <a:gd name="connsiteX3" fmla="*/ 12349372 w 12349372"/>
              <a:gd name="connsiteY3" fmla="*/ 304605 h 1052540"/>
              <a:gd name="connsiteX4" fmla="*/ 12349372 w 12349372"/>
              <a:gd name="connsiteY4" fmla="*/ 1052540 h 1052540"/>
              <a:gd name="connsiteX5" fmla="*/ 0 w 12349372"/>
              <a:gd name="connsiteY5" fmla="*/ 1052540 h 1052540"/>
              <a:gd name="connsiteX6" fmla="*/ 0 w 12349372"/>
              <a:gd name="connsiteY6" fmla="*/ 304605 h 1052540"/>
              <a:gd name="connsiteX0" fmla="*/ 0 w 12349372"/>
              <a:gd name="connsiteY0" fmla="*/ 412697 h 1160632"/>
              <a:gd name="connsiteX1" fmla="*/ 2787153 w 12349372"/>
              <a:gd name="connsiteY1" fmla="*/ 13499 h 1160632"/>
              <a:gd name="connsiteX2" fmla="*/ 5546118 w 12349372"/>
              <a:gd name="connsiteY2" fmla="*/ 108092 h 1160632"/>
              <a:gd name="connsiteX3" fmla="*/ 8919939 w 12349372"/>
              <a:gd name="connsiteY3" fmla="*/ 533761 h 1160632"/>
              <a:gd name="connsiteX4" fmla="*/ 12349372 w 12349372"/>
              <a:gd name="connsiteY4" fmla="*/ 412697 h 1160632"/>
              <a:gd name="connsiteX5" fmla="*/ 12349372 w 12349372"/>
              <a:gd name="connsiteY5" fmla="*/ 1160632 h 1160632"/>
              <a:gd name="connsiteX6" fmla="*/ 0 w 12349372"/>
              <a:gd name="connsiteY6" fmla="*/ 1160632 h 1160632"/>
              <a:gd name="connsiteX7" fmla="*/ 0 w 12349372"/>
              <a:gd name="connsiteY7" fmla="*/ 412697 h 11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9372" h="1160632">
                <a:moveTo>
                  <a:pt x="0" y="412697"/>
                </a:moveTo>
                <a:cubicBezTo>
                  <a:pt x="377815" y="268805"/>
                  <a:pt x="1862800" y="64267"/>
                  <a:pt x="2787153" y="13499"/>
                </a:cubicBezTo>
                <a:cubicBezTo>
                  <a:pt x="3711506" y="-37268"/>
                  <a:pt x="4437277" y="68678"/>
                  <a:pt x="5546118" y="108092"/>
                </a:cubicBezTo>
                <a:cubicBezTo>
                  <a:pt x="6675980" y="160644"/>
                  <a:pt x="7790077" y="481209"/>
                  <a:pt x="8919939" y="533761"/>
                </a:cubicBezTo>
                <a:lnTo>
                  <a:pt x="12349372" y="412697"/>
                </a:lnTo>
                <a:lnTo>
                  <a:pt x="12349372" y="1160632"/>
                </a:lnTo>
                <a:lnTo>
                  <a:pt x="0" y="1160632"/>
                </a:lnTo>
                <a:lnTo>
                  <a:pt x="0" y="412697"/>
                </a:lnTo>
                <a:close/>
              </a:path>
            </a:pathLst>
          </a:custGeom>
          <a:solidFill>
            <a:schemeClr val="accent4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23" name="Csoportba foglalás 522"/>
          <p:cNvGrpSpPr/>
          <p:nvPr/>
        </p:nvGrpSpPr>
        <p:grpSpPr>
          <a:xfrm rot="1456916">
            <a:off x="-152723" y="5943301"/>
            <a:ext cx="936343" cy="870431"/>
            <a:chOff x="6823935" y="2083014"/>
            <a:chExt cx="2055322" cy="2453842"/>
          </a:xfrm>
          <a:solidFill>
            <a:srgbClr val="87E8E8"/>
          </a:solidFill>
        </p:grpSpPr>
        <p:grpSp>
          <p:nvGrpSpPr>
            <p:cNvPr id="524" name="Csoportba foglalás 523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  <a:grpFill/>
          </p:grpSpPr>
          <p:grpSp>
            <p:nvGrpSpPr>
              <p:cNvPr id="619" name="Csoportba foglalás 61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663" name="Szabadkézi sokszög 66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64" name="Szabadkézi sokszög 66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0" name="Csoportba foglalás 61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661" name="Szabadkézi sokszög 66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62" name="Szabadkézi sokszög 66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1" name="Csoportba foglalás 62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659" name="Szabadkézi sokszög 65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60" name="Szabadkézi sokszög 65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22" name="Szabadkézi sokszög 62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23" name="Csoportba foglalás 62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657" name="Szabadkézi sokszög 65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8" name="Szabadkézi sokszög 65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4" name="Csoportba foglalás 62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655" name="Szabadkézi sokszög 6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6" name="Szabadkézi sokszög 6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5" name="Csoportba foglalás 62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653" name="Szabadkézi sokszög 6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4" name="Szabadkézi sokszög 6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6" name="Csoportba foglalás 62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651" name="Szabadkézi sokszög 6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2" name="Szabadkézi sokszög 6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7" name="Csoportba foglalás 62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649" name="Szabadkézi sokszög 6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0" name="Szabadkézi sokszög 6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8" name="Csoportba foglalás 62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647" name="Szabadkézi sokszög 6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8" name="Szabadkézi sokszög 6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9" name="Csoportba foglalás 62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645" name="Szabadkézi sokszög 6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6" name="Szabadkézi sokszög 6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30" name="Csoportba foglalás 62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643" name="Szabadkézi sokszög 6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4" name="Szabadkézi sokszög 6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31" name="Csoportba foglalás 63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641" name="Szabadkézi sokszög 6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2" name="Szabadkézi sokszög 6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32" name="Csoportba foglalás 63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639" name="Szabadkézi sokszög 6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0" name="Szabadkézi sokszög 6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33" name="Csoportba foglalás 63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637" name="Szabadkézi sokszög 6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38" name="Szabadkézi sokszög 6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34" name="Csoportba foglalás 63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635" name="Szabadkézi sokszög 6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36" name="Szabadkézi sokszög 6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25" name="Csoportba foglalás 524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  <a:grpFill/>
          </p:grpSpPr>
          <p:grpSp>
            <p:nvGrpSpPr>
              <p:cNvPr id="573" name="Csoportba foglalás 572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617" name="Szabadkézi sokszög 6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8" name="Szabadkézi sokszög 6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74" name="Csoportba foglalás 573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615" name="Szabadkézi sokszög 61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6" name="Szabadkézi sokszög 61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75" name="Csoportba foglalás 574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613" name="Szabadkézi sokszög 61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4" name="Szabadkézi sokszög 61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576" name="Szabadkézi sokszög 575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77" name="Csoportba foglalás 576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611" name="Szabadkézi sokszög 61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2" name="Szabadkézi sokszög 61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78" name="Csoportba foglalás 577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609" name="Szabadkézi sokszög 6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0" name="Szabadkézi sokszög 6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79" name="Csoportba foglalás 578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607" name="Szabadkézi sokszög 6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8" name="Szabadkézi sokszög 6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0" name="Csoportba foglalás 579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605" name="Szabadkézi sokszög 6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6" name="Szabadkézi sokszög 6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1" name="Csoportba foglalás 580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603" name="Szabadkézi sokszög 6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4" name="Szabadkézi sokszög 6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2" name="Csoportba foglalás 581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601" name="Szabadkézi sokszög 6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2" name="Szabadkézi sokszög 6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3" name="Csoportba foglalás 582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599" name="Szabadkézi sokszög 5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0" name="Szabadkézi sokszög 5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4" name="Csoportba foglalás 583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597" name="Szabadkézi sokszög 5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8" name="Szabadkézi sokszög 5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5" name="Csoportba foglalás 584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595" name="Szabadkézi sokszög 5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6" name="Szabadkézi sokszög 5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6" name="Csoportba foglalás 585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593" name="Szabadkézi sokszög 5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4" name="Szabadkézi sokszög 5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7" name="Csoportba foglalás 586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591" name="Szabadkézi sokszög 5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2" name="Szabadkézi sokszög 5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8" name="Csoportba foglalás 587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589" name="Szabadkézi sokszög 5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0" name="Szabadkézi sokszög 5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26" name="Csoportba foglalás 525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  <a:grpFill/>
          </p:grpSpPr>
          <p:grpSp>
            <p:nvGrpSpPr>
              <p:cNvPr id="527" name="Csoportba foglalás 52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571" name="Szabadkézi sokszög 5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72" name="Szabadkézi sokszög 5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28" name="Csoportba foglalás 52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569" name="Szabadkézi sokszög 56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70" name="Szabadkézi sokszög 56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29" name="Csoportba foglalás 52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567" name="Szabadkézi sokszög 56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8" name="Szabadkézi sokszög 56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530" name="Szabadkézi sokszög 52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31" name="Csoportba foglalás 53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565" name="Szabadkézi sokszög 56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6" name="Szabadkézi sokszög 56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2" name="Csoportba foglalás 53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563" name="Szabadkézi sokszög 56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4" name="Szabadkézi sokszög 56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3" name="Csoportba foglalás 53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561" name="Szabadkézi sokszög 56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2" name="Szabadkézi sokszög 56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4" name="Csoportba foglalás 53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559" name="Szabadkézi sokszög 55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0" name="Szabadkézi sokszög 55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5" name="Csoportba foglalás 53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557" name="Szabadkézi sokszög 55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8" name="Szabadkézi sokszög 55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6" name="Csoportba foglalás 53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555" name="Szabadkézi sokszög 5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6" name="Szabadkézi sokszög 5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7" name="Csoportba foglalás 53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553" name="Szabadkézi sokszög 5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4" name="Szabadkézi sokszög 5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8" name="Csoportba foglalás 53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551" name="Szabadkézi sokszög 5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2" name="Szabadkézi sokszög 5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39" name="Csoportba foglalás 53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549" name="Szabadkézi sokszög 5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0" name="Szabadkézi sokszög 5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40" name="Csoportba foglalás 53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547" name="Szabadkézi sokszög 5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8" name="Szabadkézi sokszög 5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41" name="Csoportba foglalás 54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545" name="Szabadkézi sokszög 5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6" name="Szabadkézi sokszög 5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42" name="Csoportba foglalás 54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543" name="Szabadkézi sokszög 5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4" name="Szabadkézi sokszög 5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665" name="Csoportba foglalás 664"/>
          <p:cNvGrpSpPr/>
          <p:nvPr/>
        </p:nvGrpSpPr>
        <p:grpSpPr>
          <a:xfrm rot="1456916">
            <a:off x="11144954" y="5739742"/>
            <a:ext cx="1096613" cy="1198565"/>
            <a:chOff x="6823935" y="2083014"/>
            <a:chExt cx="2055322" cy="2453842"/>
          </a:xfrm>
          <a:solidFill>
            <a:srgbClr val="87E8E8"/>
          </a:solidFill>
        </p:grpSpPr>
        <p:grpSp>
          <p:nvGrpSpPr>
            <p:cNvPr id="666" name="Csoportba foglalás 66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  <a:grpFill/>
          </p:grpSpPr>
          <p:grpSp>
            <p:nvGrpSpPr>
              <p:cNvPr id="761" name="Csoportba foglalás 76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805" name="Szabadkézi sokszög 8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6" name="Szabadkézi sokszög 8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803" name="Szabadkézi sokszög 8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4" name="Szabadkézi sokszög 8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4" name="Szabadkézi sokszög 76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5" name="Csoportba foglalás 76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3" name="Csoportba foglalás 77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4" name="Csoportba foglalás 77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5" name="Csoportba foglalás 77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6" name="Csoportba foglalás 77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7" name="Csoportba foglalás 66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  <a:grpFill/>
          </p:grpSpPr>
          <p:grpSp>
            <p:nvGrpSpPr>
              <p:cNvPr id="715" name="Csoportba foglalás 71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759" name="Szabadkézi sokszög 75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60" name="Szabadkézi sokszög 75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757" name="Szabadkézi sokszög 75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8" name="Szabadkézi sokszög 75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8" name="Szabadkézi sokszög 71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9" name="Csoportba foglalás 71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7" name="Csoportba foglalás 72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8" name="Csoportba foglalás 72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9" name="Csoportba foglalás 72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30" name="Csoportba foglalás 72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8" name="Csoportba foglalás 66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  <a:grpFill/>
          </p:grpSpPr>
          <p:grpSp>
            <p:nvGrpSpPr>
              <p:cNvPr id="669" name="Csoportba foglalás 66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713" name="Szabadkézi sokszög 71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4" name="Szabadkézi sokszög 71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711" name="Szabadkézi sokszög 71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2" name="Szabadkézi sokszög 71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72" name="Szabadkézi sokszög 67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73" name="Csoportba foglalás 67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1" name="Csoportba foglalás 68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2" name="Csoportba foglalás 68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3" name="Csoportba foglalás 68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4" name="Csoportba foglalás 68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807" name="Csoportba foglalás 806"/>
          <p:cNvGrpSpPr/>
          <p:nvPr/>
        </p:nvGrpSpPr>
        <p:grpSpPr>
          <a:xfrm rot="1456916">
            <a:off x="231088" y="5510540"/>
            <a:ext cx="1444355" cy="1357182"/>
            <a:chOff x="6823935" y="2083014"/>
            <a:chExt cx="2055322" cy="2453842"/>
          </a:xfrm>
          <a:solidFill>
            <a:srgbClr val="87E8E8"/>
          </a:solidFill>
        </p:grpSpPr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  <a:grpFill/>
          </p:grpSpPr>
          <p:grpSp>
            <p:nvGrpSpPr>
              <p:cNvPr id="903" name="Csoportba foglalás 902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947" name="Szabadkézi sokszög 9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8" name="Szabadkézi sokszög 9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4" name="Csoportba foglalás 903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5" name="Csoportba foglalás 904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6" name="Szabadkézi sokszög 905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7" name="Csoportba foglalás 906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7" name="Csoportba foglalás 916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8" name="Csoportba foglalás 917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9" name="Csoportba foglalás 808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  <a:grpFill/>
          </p:grpSpPr>
          <p:grpSp>
            <p:nvGrpSpPr>
              <p:cNvPr id="857" name="Csoportba foglalás 8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901" name="Szabadkézi sokszög 9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2" name="Szabadkézi sokszög 9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8" name="Csoportba foglalás 8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9" name="Csoportba foglalás 8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60" name="Szabadkézi sokszög 8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61" name="Csoportba foglalás 8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1" name="Csoportba foglalás 8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2" name="Csoportba foglalás 8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10" name="Csoportba foglalás 809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  <a:grpFill/>
          </p:grpSpPr>
          <p:grpSp>
            <p:nvGrpSpPr>
              <p:cNvPr id="811" name="Csoportba foglalás 8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  <a:grpFill/>
            </p:grpSpPr>
            <p:sp>
              <p:nvSpPr>
                <p:cNvPr id="855" name="Szabadkézi sokszög 8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6" name="Szabadkézi sokszög 8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2" name="Csoportba foglalás 8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  <a:grpFill/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3" name="Csoportba foglalás 8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4" name="Szabadkézi sokszög 8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grp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5" name="Csoportba foglalás 8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  <a:grpFill/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  <a:grpFill/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  <a:grpFill/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  <a:grpFill/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  <a:grpFill/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  <a:grpFill/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  <a:grpFill/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5" name="Csoportba foglalás 8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  <a:grpFill/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6" name="Csoportba foglalás 8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  <a:grpFill/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/>
          <p:nvPr/>
        </p:nvSpPr>
        <p:spPr>
          <a:xfrm>
            <a:off x="11107627" y="313011"/>
            <a:ext cx="914400" cy="914400"/>
          </a:xfrm>
          <a:prstGeom prst="ellipse">
            <a:avLst/>
          </a:prstGeom>
          <a:gradFill flip="none" rotWithShape="1">
            <a:gsLst>
              <a:gs pos="3182">
                <a:srgbClr val="FFFF00"/>
              </a:gs>
              <a:gs pos="37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8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decel="29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06705 0.04005 C 0.08099 0.04907 0.10195 0.05394 0.12396 0.05394 C 0.14896 0.05394 0.16901 0.04907 0.18294 0.04005 L 0.25 0 " pathEditMode="relative" rAng="0" ptsTypes="AAAAA">
                                      <p:cBhvr>
                                        <p:cTn id="26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decel="2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4.07407E-6 L 0.06706 0.04004 C 0.08099 0.04907 0.10196 0.05393 0.12396 0.05393 C 0.14896 0.05393 0.16902 0.04907 0.18295 0.04004 L 0.25 4.07407E-6 " pathEditMode="relative" rAng="0" ptsTypes="AAAAA">
                                      <p:cBhvr>
                                        <p:cTn id="28" dur="4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decel="29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6706 0.04005 C 0.08099 0.04908 0.10196 0.05394 0.12396 0.05394 C 0.14896 0.05394 0.16901 0.04908 0.18295 0.04005 L 0.25 -2.96296E-6 " pathEditMode="relative" rAng="0" ptsTypes="AAAAA">
                                      <p:cBhvr>
                                        <p:cTn id="30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" grpId="0"/>
      <p:bldP spid="210" grpId="0" animBg="1"/>
      <p:bldP spid="211" grpId="0" animBg="1"/>
      <p:bldP spid="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96435" y="153805"/>
            <a:ext cx="10846563" cy="2066403"/>
            <a:chOff x="-137135" y="1090066"/>
            <a:chExt cx="12469598" cy="2882959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4027227" y="1375215"/>
              <a:ext cx="3554493" cy="2504203"/>
              <a:chOff x="3881774" y="463097"/>
              <a:chExt cx="5742226" cy="4328627"/>
            </a:xfrm>
          </p:grpSpPr>
          <p:sp>
            <p:nvSpPr>
              <p:cNvPr id="79" name="Háromszög 14"/>
              <p:cNvSpPr/>
              <p:nvPr/>
            </p:nvSpPr>
            <p:spPr>
              <a:xfrm flipH="1">
                <a:off x="3881774" y="618652"/>
                <a:ext cx="5742226" cy="3961992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796392 w 5050832"/>
                  <a:gd name="connsiteY1" fmla="*/ 121111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197865"/>
                  <a:gd name="connsiteY0" fmla="*/ 2890107 h 2890107"/>
                  <a:gd name="connsiteX1" fmla="*/ 796392 w 5197865"/>
                  <a:gd name="connsiteY1" fmla="*/ 1211110 h 2890107"/>
                  <a:gd name="connsiteX2" fmla="*/ 1753022 w 5197865"/>
                  <a:gd name="connsiteY2" fmla="*/ 383798 h 2890107"/>
                  <a:gd name="connsiteX3" fmla="*/ 2365671 w 5197865"/>
                  <a:gd name="connsiteY3" fmla="*/ 66382 h 2890107"/>
                  <a:gd name="connsiteX4" fmla="*/ 3658443 w 5197865"/>
                  <a:gd name="connsiteY4" fmla="*/ 1012312 h 2890107"/>
                  <a:gd name="connsiteX5" fmla="*/ 4485523 w 5197865"/>
                  <a:gd name="connsiteY5" fmla="*/ 1522739 h 2890107"/>
                  <a:gd name="connsiteX6" fmla="*/ 4940705 w 5197865"/>
                  <a:gd name="connsiteY6" fmla="*/ 2858575 h 2890107"/>
                  <a:gd name="connsiteX7" fmla="*/ 0 w 5197865"/>
                  <a:gd name="connsiteY7" fmla="*/ 2890107 h 2890107"/>
                  <a:gd name="connsiteX0" fmla="*/ 0 w 5197865"/>
                  <a:gd name="connsiteY0" fmla="*/ 2890107 h 2890107"/>
                  <a:gd name="connsiteX1" fmla="*/ 796392 w 5197865"/>
                  <a:gd name="connsiteY1" fmla="*/ 1211110 h 2890107"/>
                  <a:gd name="connsiteX2" fmla="*/ 1753022 w 5197865"/>
                  <a:gd name="connsiteY2" fmla="*/ 383798 h 2890107"/>
                  <a:gd name="connsiteX3" fmla="*/ 2365671 w 5197865"/>
                  <a:gd name="connsiteY3" fmla="*/ 66382 h 2890107"/>
                  <a:gd name="connsiteX4" fmla="*/ 3381936 w 5197865"/>
                  <a:gd name="connsiteY4" fmla="*/ 565592 h 2890107"/>
                  <a:gd name="connsiteX5" fmla="*/ 3658443 w 5197865"/>
                  <a:gd name="connsiteY5" fmla="*/ 1012312 h 2890107"/>
                  <a:gd name="connsiteX6" fmla="*/ 4485523 w 5197865"/>
                  <a:gd name="connsiteY6" fmla="*/ 1522739 h 2890107"/>
                  <a:gd name="connsiteX7" fmla="*/ 4940705 w 5197865"/>
                  <a:gd name="connsiteY7" fmla="*/ 2858575 h 2890107"/>
                  <a:gd name="connsiteX8" fmla="*/ 0 w 5197865"/>
                  <a:gd name="connsiteY8" fmla="*/ 2890107 h 2890107"/>
                  <a:gd name="connsiteX0" fmla="*/ 0 w 5197865"/>
                  <a:gd name="connsiteY0" fmla="*/ 2890107 h 2890107"/>
                  <a:gd name="connsiteX1" fmla="*/ 796392 w 5197865"/>
                  <a:gd name="connsiteY1" fmla="*/ 1211110 h 2890107"/>
                  <a:gd name="connsiteX2" fmla="*/ 1753022 w 5197865"/>
                  <a:gd name="connsiteY2" fmla="*/ 383798 h 2890107"/>
                  <a:gd name="connsiteX3" fmla="*/ 2365671 w 5197865"/>
                  <a:gd name="connsiteY3" fmla="*/ 66382 h 2890107"/>
                  <a:gd name="connsiteX4" fmla="*/ 3381936 w 5197865"/>
                  <a:gd name="connsiteY4" fmla="*/ 565592 h 2890107"/>
                  <a:gd name="connsiteX5" fmla="*/ 4058517 w 5197865"/>
                  <a:gd name="connsiteY5" fmla="*/ 954694 h 2890107"/>
                  <a:gd name="connsiteX6" fmla="*/ 4485523 w 5197865"/>
                  <a:gd name="connsiteY6" fmla="*/ 1522739 h 2890107"/>
                  <a:gd name="connsiteX7" fmla="*/ 4940705 w 5197865"/>
                  <a:gd name="connsiteY7" fmla="*/ 2858575 h 2890107"/>
                  <a:gd name="connsiteX8" fmla="*/ 0 w 5197865"/>
                  <a:gd name="connsiteY8" fmla="*/ 2890107 h 2890107"/>
                  <a:gd name="connsiteX0" fmla="*/ 0 w 5197865"/>
                  <a:gd name="connsiteY0" fmla="*/ 2890107 h 2890107"/>
                  <a:gd name="connsiteX1" fmla="*/ 857942 w 5197865"/>
                  <a:gd name="connsiteY1" fmla="*/ 1297536 h 2890107"/>
                  <a:gd name="connsiteX2" fmla="*/ 1753022 w 5197865"/>
                  <a:gd name="connsiteY2" fmla="*/ 383798 h 2890107"/>
                  <a:gd name="connsiteX3" fmla="*/ 2365671 w 5197865"/>
                  <a:gd name="connsiteY3" fmla="*/ 66382 h 2890107"/>
                  <a:gd name="connsiteX4" fmla="*/ 3381936 w 5197865"/>
                  <a:gd name="connsiteY4" fmla="*/ 565592 h 2890107"/>
                  <a:gd name="connsiteX5" fmla="*/ 4058517 w 5197865"/>
                  <a:gd name="connsiteY5" fmla="*/ 954694 h 2890107"/>
                  <a:gd name="connsiteX6" fmla="*/ 4485523 w 5197865"/>
                  <a:gd name="connsiteY6" fmla="*/ 1522739 h 2890107"/>
                  <a:gd name="connsiteX7" fmla="*/ 4940705 w 5197865"/>
                  <a:gd name="connsiteY7" fmla="*/ 2858575 h 2890107"/>
                  <a:gd name="connsiteX8" fmla="*/ 0 w 5197865"/>
                  <a:gd name="connsiteY8" fmla="*/ 2890107 h 2890107"/>
                  <a:gd name="connsiteX0" fmla="*/ 0 w 5434475"/>
                  <a:gd name="connsiteY0" fmla="*/ 2890107 h 3290708"/>
                  <a:gd name="connsiteX1" fmla="*/ 857942 w 5434475"/>
                  <a:gd name="connsiteY1" fmla="*/ 1297536 h 3290708"/>
                  <a:gd name="connsiteX2" fmla="*/ 1753022 w 5434475"/>
                  <a:gd name="connsiteY2" fmla="*/ 383798 h 3290708"/>
                  <a:gd name="connsiteX3" fmla="*/ 2365671 w 5434475"/>
                  <a:gd name="connsiteY3" fmla="*/ 66382 h 3290708"/>
                  <a:gd name="connsiteX4" fmla="*/ 3381936 w 5434475"/>
                  <a:gd name="connsiteY4" fmla="*/ 565592 h 3290708"/>
                  <a:gd name="connsiteX5" fmla="*/ 4058517 w 5434475"/>
                  <a:gd name="connsiteY5" fmla="*/ 954694 h 3290708"/>
                  <a:gd name="connsiteX6" fmla="*/ 4485523 w 5434475"/>
                  <a:gd name="connsiteY6" fmla="*/ 1522739 h 3290708"/>
                  <a:gd name="connsiteX7" fmla="*/ 5217681 w 5434475"/>
                  <a:gd name="connsiteY7" fmla="*/ 3290708 h 3290708"/>
                  <a:gd name="connsiteX8" fmla="*/ 0 w 5434475"/>
                  <a:gd name="connsiteY8" fmla="*/ 2890107 h 3290708"/>
                  <a:gd name="connsiteX0" fmla="*/ 0 w 5742226"/>
                  <a:gd name="connsiteY0" fmla="*/ 3466285 h 3466285"/>
                  <a:gd name="connsiteX1" fmla="*/ 1165692 w 5742226"/>
                  <a:gd name="connsiteY1" fmla="*/ 1297536 h 3466285"/>
                  <a:gd name="connsiteX2" fmla="*/ 2060772 w 5742226"/>
                  <a:gd name="connsiteY2" fmla="*/ 383798 h 3466285"/>
                  <a:gd name="connsiteX3" fmla="*/ 2673421 w 5742226"/>
                  <a:gd name="connsiteY3" fmla="*/ 66382 h 3466285"/>
                  <a:gd name="connsiteX4" fmla="*/ 3689686 w 5742226"/>
                  <a:gd name="connsiteY4" fmla="*/ 565592 h 3466285"/>
                  <a:gd name="connsiteX5" fmla="*/ 4366267 w 5742226"/>
                  <a:gd name="connsiteY5" fmla="*/ 954694 h 3466285"/>
                  <a:gd name="connsiteX6" fmla="*/ 4793273 w 5742226"/>
                  <a:gd name="connsiteY6" fmla="*/ 1522739 h 3466285"/>
                  <a:gd name="connsiteX7" fmla="*/ 5525431 w 5742226"/>
                  <a:gd name="connsiteY7" fmla="*/ 3290708 h 3466285"/>
                  <a:gd name="connsiteX8" fmla="*/ 0 w 5742226"/>
                  <a:gd name="connsiteY8" fmla="*/ 3466285 h 3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42226" h="3466285">
                    <a:moveTo>
                      <a:pt x="0" y="3466285"/>
                    </a:moveTo>
                    <a:cubicBezTo>
                      <a:pt x="391588" y="2914039"/>
                      <a:pt x="774104" y="1849782"/>
                      <a:pt x="1165692" y="1297536"/>
                    </a:cubicBezTo>
                    <a:lnTo>
                      <a:pt x="2060772" y="383798"/>
                    </a:lnTo>
                    <a:cubicBezTo>
                      <a:pt x="2452423" y="-73685"/>
                      <a:pt x="2355851" y="-38370"/>
                      <a:pt x="2673421" y="66382"/>
                    </a:cubicBezTo>
                    <a:cubicBezTo>
                      <a:pt x="2923886" y="104101"/>
                      <a:pt x="3407545" y="417540"/>
                      <a:pt x="3689686" y="565592"/>
                    </a:cubicBezTo>
                    <a:cubicBezTo>
                      <a:pt x="3971827" y="713644"/>
                      <a:pt x="4161315" y="802589"/>
                      <a:pt x="4366267" y="954694"/>
                    </a:cubicBezTo>
                    <a:cubicBezTo>
                      <a:pt x="4571219" y="1106799"/>
                      <a:pt x="4579563" y="1215028"/>
                      <a:pt x="4793273" y="1522739"/>
                    </a:cubicBezTo>
                    <a:cubicBezTo>
                      <a:pt x="5006983" y="1830450"/>
                      <a:pt x="6230977" y="3062813"/>
                      <a:pt x="5525431" y="3290708"/>
                    </a:cubicBezTo>
                    <a:lnTo>
                      <a:pt x="0" y="3466285"/>
                    </a:lnTo>
                    <a:close/>
                  </a:path>
                </a:pathLst>
              </a:custGeom>
              <a:solidFill>
                <a:srgbClr val="D462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Háromszög 14"/>
              <p:cNvSpPr/>
              <p:nvPr/>
            </p:nvSpPr>
            <p:spPr>
              <a:xfrm rot="20881629">
                <a:off x="7327256" y="463097"/>
                <a:ext cx="1580279" cy="3319694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218001 w 3297811"/>
                  <a:gd name="connsiteY0" fmla="*/ 2785027 h 2858575"/>
                  <a:gd name="connsiteX1" fmla="*/ 1 w 3297811"/>
                  <a:gd name="connsiteY1" fmla="*/ 383798 h 2858575"/>
                  <a:gd name="connsiteX2" fmla="*/ 612650 w 3297811"/>
                  <a:gd name="connsiteY2" fmla="*/ 66382 h 2858575"/>
                  <a:gd name="connsiteX3" fmla="*/ 1905422 w 3297811"/>
                  <a:gd name="connsiteY3" fmla="*/ 1012312 h 2858575"/>
                  <a:gd name="connsiteX4" fmla="*/ 3187684 w 3297811"/>
                  <a:gd name="connsiteY4" fmla="*/ 2858575 h 2858575"/>
                  <a:gd name="connsiteX5" fmla="*/ 218001 w 3297811"/>
                  <a:gd name="connsiteY5" fmla="*/ 2785027 h 285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811" h="2858575">
                    <a:moveTo>
                      <a:pt x="218001" y="2785027"/>
                    </a:moveTo>
                    <a:lnTo>
                      <a:pt x="1" y="383798"/>
                    </a:lnTo>
                    <a:cubicBezTo>
                      <a:pt x="391652" y="-73685"/>
                      <a:pt x="295080" y="-38370"/>
                      <a:pt x="612650" y="66382"/>
                    </a:cubicBezTo>
                    <a:cubicBezTo>
                      <a:pt x="930220" y="171134"/>
                      <a:pt x="1473622" y="560085"/>
                      <a:pt x="1905422" y="1012312"/>
                    </a:cubicBezTo>
                    <a:cubicBezTo>
                      <a:pt x="2337222" y="1464539"/>
                      <a:pt x="3689694" y="2577140"/>
                      <a:pt x="3187684" y="2858575"/>
                    </a:cubicBezTo>
                    <a:lnTo>
                      <a:pt x="218001" y="2785027"/>
                    </a:lnTo>
                    <a:close/>
                  </a:path>
                </a:pathLst>
              </a:custGeom>
              <a:solidFill>
                <a:srgbClr val="DC8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Háromszög 14"/>
              <p:cNvSpPr/>
              <p:nvPr/>
            </p:nvSpPr>
            <p:spPr>
              <a:xfrm>
                <a:off x="4450318" y="645704"/>
                <a:ext cx="5162873" cy="4146020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1885 w 5048746"/>
                  <a:gd name="connsiteY0" fmla="*/ 2958056 h 3223781"/>
                  <a:gd name="connsiteX1" fmla="*/ 143866 w 5048746"/>
                  <a:gd name="connsiteY1" fmla="*/ 1260287 h 3223781"/>
                  <a:gd name="connsiteX2" fmla="*/ 1574837 w 5048746"/>
                  <a:gd name="connsiteY2" fmla="*/ 383798 h 3223781"/>
                  <a:gd name="connsiteX3" fmla="*/ 2187486 w 5048746"/>
                  <a:gd name="connsiteY3" fmla="*/ 66382 h 3223781"/>
                  <a:gd name="connsiteX4" fmla="*/ 3480258 w 5048746"/>
                  <a:gd name="connsiteY4" fmla="*/ 1012312 h 3223781"/>
                  <a:gd name="connsiteX5" fmla="*/ 4949258 w 5048746"/>
                  <a:gd name="connsiteY5" fmla="*/ 3223781 h 3223781"/>
                  <a:gd name="connsiteX6" fmla="*/ 31885 w 5048746"/>
                  <a:gd name="connsiteY6" fmla="*/ 2958056 h 3223781"/>
                  <a:gd name="connsiteX0" fmla="*/ 115535 w 5007905"/>
                  <a:gd name="connsiteY0" fmla="*/ 3401521 h 3401521"/>
                  <a:gd name="connsiteX1" fmla="*/ 103025 w 5007905"/>
                  <a:gd name="connsiteY1" fmla="*/ 1260287 h 3401521"/>
                  <a:gd name="connsiteX2" fmla="*/ 1533996 w 5007905"/>
                  <a:gd name="connsiteY2" fmla="*/ 383798 h 3401521"/>
                  <a:gd name="connsiteX3" fmla="*/ 2146645 w 5007905"/>
                  <a:gd name="connsiteY3" fmla="*/ 66382 h 3401521"/>
                  <a:gd name="connsiteX4" fmla="*/ 3439417 w 5007905"/>
                  <a:gd name="connsiteY4" fmla="*/ 1012312 h 3401521"/>
                  <a:gd name="connsiteX5" fmla="*/ 4908417 w 5007905"/>
                  <a:gd name="connsiteY5" fmla="*/ 3223781 h 3401521"/>
                  <a:gd name="connsiteX6" fmla="*/ 115535 w 5007905"/>
                  <a:gd name="connsiteY6" fmla="*/ 3401521 h 3401521"/>
                  <a:gd name="connsiteX0" fmla="*/ 115534 w 4910872"/>
                  <a:gd name="connsiteY0" fmla="*/ 3401521 h 3594403"/>
                  <a:gd name="connsiteX1" fmla="*/ 103024 w 4910872"/>
                  <a:gd name="connsiteY1" fmla="*/ 1260287 h 3594403"/>
                  <a:gd name="connsiteX2" fmla="*/ 1533995 w 4910872"/>
                  <a:gd name="connsiteY2" fmla="*/ 383798 h 3594403"/>
                  <a:gd name="connsiteX3" fmla="*/ 2146644 w 4910872"/>
                  <a:gd name="connsiteY3" fmla="*/ 66382 h 3594403"/>
                  <a:gd name="connsiteX4" fmla="*/ 3439416 w 4910872"/>
                  <a:gd name="connsiteY4" fmla="*/ 1012312 h 3594403"/>
                  <a:gd name="connsiteX5" fmla="*/ 4908416 w 4910872"/>
                  <a:gd name="connsiteY5" fmla="*/ 3223781 h 3594403"/>
                  <a:gd name="connsiteX6" fmla="*/ 3352380 w 4910872"/>
                  <a:gd name="connsiteY6" fmla="*/ 3594403 h 3594403"/>
                  <a:gd name="connsiteX7" fmla="*/ 115534 w 4910872"/>
                  <a:gd name="connsiteY7" fmla="*/ 3401521 h 3594403"/>
                  <a:gd name="connsiteX0" fmla="*/ 0 w 6394259"/>
                  <a:gd name="connsiteY0" fmla="*/ 3912028 h 3912028"/>
                  <a:gd name="connsiteX1" fmla="*/ 1586411 w 6394259"/>
                  <a:gd name="connsiteY1" fmla="*/ 1260287 h 3912028"/>
                  <a:gd name="connsiteX2" fmla="*/ 3017382 w 6394259"/>
                  <a:gd name="connsiteY2" fmla="*/ 383798 h 3912028"/>
                  <a:gd name="connsiteX3" fmla="*/ 3630031 w 6394259"/>
                  <a:gd name="connsiteY3" fmla="*/ 66382 h 3912028"/>
                  <a:gd name="connsiteX4" fmla="*/ 4922803 w 6394259"/>
                  <a:gd name="connsiteY4" fmla="*/ 1012312 h 3912028"/>
                  <a:gd name="connsiteX5" fmla="*/ 6391803 w 6394259"/>
                  <a:gd name="connsiteY5" fmla="*/ 3223781 h 3912028"/>
                  <a:gd name="connsiteX6" fmla="*/ 4835767 w 6394259"/>
                  <a:gd name="connsiteY6" fmla="*/ 3594403 h 3912028"/>
                  <a:gd name="connsiteX7" fmla="*/ 0 w 6394259"/>
                  <a:gd name="connsiteY7" fmla="*/ 3912028 h 3912028"/>
                  <a:gd name="connsiteX0" fmla="*/ 315470 w 6709729"/>
                  <a:gd name="connsiteY0" fmla="*/ 3912028 h 3912028"/>
                  <a:gd name="connsiteX1" fmla="*/ 491051 w 6709729"/>
                  <a:gd name="connsiteY1" fmla="*/ 2572754 h 3912028"/>
                  <a:gd name="connsiteX2" fmla="*/ 1901881 w 6709729"/>
                  <a:gd name="connsiteY2" fmla="*/ 1260287 h 3912028"/>
                  <a:gd name="connsiteX3" fmla="*/ 3332852 w 6709729"/>
                  <a:gd name="connsiteY3" fmla="*/ 383798 h 3912028"/>
                  <a:gd name="connsiteX4" fmla="*/ 3945501 w 6709729"/>
                  <a:gd name="connsiteY4" fmla="*/ 66382 h 3912028"/>
                  <a:gd name="connsiteX5" fmla="*/ 5238273 w 6709729"/>
                  <a:gd name="connsiteY5" fmla="*/ 1012312 h 3912028"/>
                  <a:gd name="connsiteX6" fmla="*/ 6707273 w 6709729"/>
                  <a:gd name="connsiteY6" fmla="*/ 3223781 h 3912028"/>
                  <a:gd name="connsiteX7" fmla="*/ 5151237 w 6709729"/>
                  <a:gd name="connsiteY7" fmla="*/ 3594403 h 3912028"/>
                  <a:gd name="connsiteX8" fmla="*/ 315470 w 6709729"/>
                  <a:gd name="connsiteY8" fmla="*/ 3912028 h 3912028"/>
                  <a:gd name="connsiteX0" fmla="*/ 315470 w 7225964"/>
                  <a:gd name="connsiteY0" fmla="*/ 3912028 h 3997678"/>
                  <a:gd name="connsiteX1" fmla="*/ 491051 w 7225964"/>
                  <a:gd name="connsiteY1" fmla="*/ 2572754 h 3997678"/>
                  <a:gd name="connsiteX2" fmla="*/ 1901881 w 7225964"/>
                  <a:gd name="connsiteY2" fmla="*/ 1260287 h 3997678"/>
                  <a:gd name="connsiteX3" fmla="*/ 3332852 w 7225964"/>
                  <a:gd name="connsiteY3" fmla="*/ 383798 h 3997678"/>
                  <a:gd name="connsiteX4" fmla="*/ 3945501 w 7225964"/>
                  <a:gd name="connsiteY4" fmla="*/ 66382 h 3997678"/>
                  <a:gd name="connsiteX5" fmla="*/ 5238273 w 7225964"/>
                  <a:gd name="connsiteY5" fmla="*/ 1012312 h 3997678"/>
                  <a:gd name="connsiteX6" fmla="*/ 7224146 w 7225964"/>
                  <a:gd name="connsiteY6" fmla="*/ 3997069 h 3997678"/>
                  <a:gd name="connsiteX7" fmla="*/ 5151237 w 7225964"/>
                  <a:gd name="connsiteY7" fmla="*/ 3594403 h 3997678"/>
                  <a:gd name="connsiteX8" fmla="*/ 315470 w 7225964"/>
                  <a:gd name="connsiteY8" fmla="*/ 3912028 h 3997678"/>
                  <a:gd name="connsiteX0" fmla="*/ 315470 w 7225964"/>
                  <a:gd name="connsiteY0" fmla="*/ 3912028 h 4233207"/>
                  <a:gd name="connsiteX1" fmla="*/ 491051 w 7225964"/>
                  <a:gd name="connsiteY1" fmla="*/ 2572754 h 4233207"/>
                  <a:gd name="connsiteX2" fmla="*/ 1901881 w 7225964"/>
                  <a:gd name="connsiteY2" fmla="*/ 1260287 h 4233207"/>
                  <a:gd name="connsiteX3" fmla="*/ 3332852 w 7225964"/>
                  <a:gd name="connsiteY3" fmla="*/ 383798 h 4233207"/>
                  <a:gd name="connsiteX4" fmla="*/ 3945501 w 7225964"/>
                  <a:gd name="connsiteY4" fmla="*/ 66382 h 4233207"/>
                  <a:gd name="connsiteX5" fmla="*/ 5238273 w 7225964"/>
                  <a:gd name="connsiteY5" fmla="*/ 1012312 h 4233207"/>
                  <a:gd name="connsiteX6" fmla="*/ 7224146 w 7225964"/>
                  <a:gd name="connsiteY6" fmla="*/ 3997069 h 4233207"/>
                  <a:gd name="connsiteX7" fmla="*/ 4935874 w 7225964"/>
                  <a:gd name="connsiteY7" fmla="*/ 4233207 h 4233207"/>
                  <a:gd name="connsiteX8" fmla="*/ 315470 w 7225964"/>
                  <a:gd name="connsiteY8" fmla="*/ 3912028 h 423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5964" h="4233207">
                    <a:moveTo>
                      <a:pt x="315470" y="3912028"/>
                    </a:moveTo>
                    <a:cubicBezTo>
                      <a:pt x="-364323" y="3689393"/>
                      <a:pt x="226649" y="3014711"/>
                      <a:pt x="491051" y="2572754"/>
                    </a:cubicBezTo>
                    <a:cubicBezTo>
                      <a:pt x="755453" y="2130797"/>
                      <a:pt x="1525152" y="1572753"/>
                      <a:pt x="1901881" y="1260287"/>
                    </a:cubicBezTo>
                    <a:lnTo>
                      <a:pt x="3332852" y="383798"/>
                    </a:lnTo>
                    <a:cubicBezTo>
                      <a:pt x="3724503" y="-73685"/>
                      <a:pt x="3627931" y="-38370"/>
                      <a:pt x="3945501" y="66382"/>
                    </a:cubicBezTo>
                    <a:cubicBezTo>
                      <a:pt x="4263071" y="171134"/>
                      <a:pt x="4691832" y="357198"/>
                      <a:pt x="5238273" y="1012312"/>
                    </a:cubicBezTo>
                    <a:cubicBezTo>
                      <a:pt x="5784714" y="1667426"/>
                      <a:pt x="7285337" y="3618893"/>
                      <a:pt x="7224146" y="3997069"/>
                    </a:cubicBezTo>
                    <a:cubicBezTo>
                      <a:pt x="6612098" y="4016265"/>
                      <a:pt x="5547922" y="4214011"/>
                      <a:pt x="4935874" y="4233207"/>
                    </a:cubicBezTo>
                    <a:lnTo>
                      <a:pt x="315470" y="3912028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Háromszög 14"/>
              <p:cNvSpPr/>
              <p:nvPr/>
            </p:nvSpPr>
            <p:spPr>
              <a:xfrm>
                <a:off x="5331362" y="841372"/>
                <a:ext cx="2491200" cy="3662840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1885 w 5048746"/>
                  <a:gd name="connsiteY0" fmla="*/ 2958056 h 3223781"/>
                  <a:gd name="connsiteX1" fmla="*/ 143866 w 5048746"/>
                  <a:gd name="connsiteY1" fmla="*/ 1260287 h 3223781"/>
                  <a:gd name="connsiteX2" fmla="*/ 1574837 w 5048746"/>
                  <a:gd name="connsiteY2" fmla="*/ 383798 h 3223781"/>
                  <a:gd name="connsiteX3" fmla="*/ 2187486 w 5048746"/>
                  <a:gd name="connsiteY3" fmla="*/ 66382 h 3223781"/>
                  <a:gd name="connsiteX4" fmla="*/ 3480258 w 5048746"/>
                  <a:gd name="connsiteY4" fmla="*/ 1012312 h 3223781"/>
                  <a:gd name="connsiteX5" fmla="*/ 4949258 w 5048746"/>
                  <a:gd name="connsiteY5" fmla="*/ 3223781 h 3223781"/>
                  <a:gd name="connsiteX6" fmla="*/ 31885 w 5048746"/>
                  <a:gd name="connsiteY6" fmla="*/ 2958056 h 3223781"/>
                  <a:gd name="connsiteX0" fmla="*/ 115535 w 5007905"/>
                  <a:gd name="connsiteY0" fmla="*/ 3401521 h 3401521"/>
                  <a:gd name="connsiteX1" fmla="*/ 103025 w 5007905"/>
                  <a:gd name="connsiteY1" fmla="*/ 1260287 h 3401521"/>
                  <a:gd name="connsiteX2" fmla="*/ 1533996 w 5007905"/>
                  <a:gd name="connsiteY2" fmla="*/ 383798 h 3401521"/>
                  <a:gd name="connsiteX3" fmla="*/ 2146645 w 5007905"/>
                  <a:gd name="connsiteY3" fmla="*/ 66382 h 3401521"/>
                  <a:gd name="connsiteX4" fmla="*/ 3439417 w 5007905"/>
                  <a:gd name="connsiteY4" fmla="*/ 1012312 h 3401521"/>
                  <a:gd name="connsiteX5" fmla="*/ 4908417 w 5007905"/>
                  <a:gd name="connsiteY5" fmla="*/ 3223781 h 3401521"/>
                  <a:gd name="connsiteX6" fmla="*/ 115535 w 5007905"/>
                  <a:gd name="connsiteY6" fmla="*/ 3401521 h 3401521"/>
                  <a:gd name="connsiteX0" fmla="*/ 115534 w 4910872"/>
                  <a:gd name="connsiteY0" fmla="*/ 3401521 h 3594403"/>
                  <a:gd name="connsiteX1" fmla="*/ 103024 w 4910872"/>
                  <a:gd name="connsiteY1" fmla="*/ 1260287 h 3594403"/>
                  <a:gd name="connsiteX2" fmla="*/ 1533995 w 4910872"/>
                  <a:gd name="connsiteY2" fmla="*/ 383798 h 3594403"/>
                  <a:gd name="connsiteX3" fmla="*/ 2146644 w 4910872"/>
                  <a:gd name="connsiteY3" fmla="*/ 66382 h 3594403"/>
                  <a:gd name="connsiteX4" fmla="*/ 3439416 w 4910872"/>
                  <a:gd name="connsiteY4" fmla="*/ 1012312 h 3594403"/>
                  <a:gd name="connsiteX5" fmla="*/ 4908416 w 4910872"/>
                  <a:gd name="connsiteY5" fmla="*/ 3223781 h 3594403"/>
                  <a:gd name="connsiteX6" fmla="*/ 3352380 w 4910872"/>
                  <a:gd name="connsiteY6" fmla="*/ 3594403 h 3594403"/>
                  <a:gd name="connsiteX7" fmla="*/ 115534 w 4910872"/>
                  <a:gd name="connsiteY7" fmla="*/ 3401521 h 3594403"/>
                  <a:gd name="connsiteX0" fmla="*/ 0 w 6394259"/>
                  <a:gd name="connsiteY0" fmla="*/ 3912028 h 3912028"/>
                  <a:gd name="connsiteX1" fmla="*/ 1586411 w 6394259"/>
                  <a:gd name="connsiteY1" fmla="*/ 1260287 h 3912028"/>
                  <a:gd name="connsiteX2" fmla="*/ 3017382 w 6394259"/>
                  <a:gd name="connsiteY2" fmla="*/ 383798 h 3912028"/>
                  <a:gd name="connsiteX3" fmla="*/ 3630031 w 6394259"/>
                  <a:gd name="connsiteY3" fmla="*/ 66382 h 3912028"/>
                  <a:gd name="connsiteX4" fmla="*/ 4922803 w 6394259"/>
                  <a:gd name="connsiteY4" fmla="*/ 1012312 h 3912028"/>
                  <a:gd name="connsiteX5" fmla="*/ 6391803 w 6394259"/>
                  <a:gd name="connsiteY5" fmla="*/ 3223781 h 3912028"/>
                  <a:gd name="connsiteX6" fmla="*/ 4835767 w 6394259"/>
                  <a:gd name="connsiteY6" fmla="*/ 3594403 h 3912028"/>
                  <a:gd name="connsiteX7" fmla="*/ 0 w 6394259"/>
                  <a:gd name="connsiteY7" fmla="*/ 3912028 h 3912028"/>
                  <a:gd name="connsiteX0" fmla="*/ 315470 w 6709729"/>
                  <a:gd name="connsiteY0" fmla="*/ 3912028 h 3912028"/>
                  <a:gd name="connsiteX1" fmla="*/ 491051 w 6709729"/>
                  <a:gd name="connsiteY1" fmla="*/ 2572754 h 3912028"/>
                  <a:gd name="connsiteX2" fmla="*/ 1901881 w 6709729"/>
                  <a:gd name="connsiteY2" fmla="*/ 1260287 h 3912028"/>
                  <a:gd name="connsiteX3" fmla="*/ 3332852 w 6709729"/>
                  <a:gd name="connsiteY3" fmla="*/ 383798 h 3912028"/>
                  <a:gd name="connsiteX4" fmla="*/ 3945501 w 6709729"/>
                  <a:gd name="connsiteY4" fmla="*/ 66382 h 3912028"/>
                  <a:gd name="connsiteX5" fmla="*/ 5238273 w 6709729"/>
                  <a:gd name="connsiteY5" fmla="*/ 1012312 h 3912028"/>
                  <a:gd name="connsiteX6" fmla="*/ 6707273 w 6709729"/>
                  <a:gd name="connsiteY6" fmla="*/ 3223781 h 3912028"/>
                  <a:gd name="connsiteX7" fmla="*/ 5151237 w 6709729"/>
                  <a:gd name="connsiteY7" fmla="*/ 3594403 h 3912028"/>
                  <a:gd name="connsiteX8" fmla="*/ 315470 w 6709729"/>
                  <a:gd name="connsiteY8" fmla="*/ 3912028 h 39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09729" h="3912028">
                    <a:moveTo>
                      <a:pt x="315470" y="3912028"/>
                    </a:moveTo>
                    <a:cubicBezTo>
                      <a:pt x="-364323" y="3689393"/>
                      <a:pt x="226649" y="3014711"/>
                      <a:pt x="491051" y="2572754"/>
                    </a:cubicBezTo>
                    <a:cubicBezTo>
                      <a:pt x="755453" y="2130797"/>
                      <a:pt x="1525152" y="1572753"/>
                      <a:pt x="1901881" y="1260287"/>
                    </a:cubicBezTo>
                    <a:lnTo>
                      <a:pt x="3332852" y="383798"/>
                    </a:lnTo>
                    <a:cubicBezTo>
                      <a:pt x="3724503" y="-73685"/>
                      <a:pt x="3627931" y="-38370"/>
                      <a:pt x="3945501" y="66382"/>
                    </a:cubicBezTo>
                    <a:cubicBezTo>
                      <a:pt x="4263071" y="171134"/>
                      <a:pt x="4806473" y="560085"/>
                      <a:pt x="5238273" y="1012312"/>
                    </a:cubicBezTo>
                    <a:cubicBezTo>
                      <a:pt x="5670073" y="1464539"/>
                      <a:pt x="6768464" y="2845605"/>
                      <a:pt x="6707273" y="3223781"/>
                    </a:cubicBezTo>
                    <a:cubicBezTo>
                      <a:pt x="6095225" y="3242977"/>
                      <a:pt x="5763285" y="3575207"/>
                      <a:pt x="5151237" y="3594403"/>
                    </a:cubicBezTo>
                    <a:lnTo>
                      <a:pt x="315470" y="3912028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Szabadkézi sokszög 82"/>
              <p:cNvSpPr/>
              <p:nvPr/>
            </p:nvSpPr>
            <p:spPr>
              <a:xfrm rot="20611127">
                <a:off x="7288577" y="666218"/>
                <a:ext cx="597601" cy="1534296"/>
              </a:xfrm>
              <a:custGeom>
                <a:avLst/>
                <a:gdLst>
                  <a:gd name="connsiteX0" fmla="*/ 220566 w 612400"/>
                  <a:gd name="connsiteY0" fmla="*/ 0 h 719385"/>
                  <a:gd name="connsiteX1" fmla="*/ 312804 w 612400"/>
                  <a:gd name="connsiteY1" fmla="*/ 92087 h 719385"/>
                  <a:gd name="connsiteX2" fmla="*/ 369771 w 612400"/>
                  <a:gd name="connsiteY2" fmla="*/ 206146 h 719385"/>
                  <a:gd name="connsiteX3" fmla="*/ 374451 w 612400"/>
                  <a:gd name="connsiteY3" fmla="*/ 214328 h 719385"/>
                  <a:gd name="connsiteX4" fmla="*/ 379157 w 612400"/>
                  <a:gd name="connsiteY4" fmla="*/ 180836 h 719385"/>
                  <a:gd name="connsiteX5" fmla="*/ 456723 w 612400"/>
                  <a:gd name="connsiteY5" fmla="*/ 223608 h 719385"/>
                  <a:gd name="connsiteX6" fmla="*/ 498524 w 612400"/>
                  <a:gd name="connsiteY6" fmla="*/ 279714 h 719385"/>
                  <a:gd name="connsiteX7" fmla="*/ 582123 w 612400"/>
                  <a:gd name="connsiteY7" fmla="*/ 360895 h 719385"/>
                  <a:gd name="connsiteX8" fmla="*/ 612400 w 612400"/>
                  <a:gd name="connsiteY8" fmla="*/ 439340 h 719385"/>
                  <a:gd name="connsiteX9" fmla="*/ 501349 w 612400"/>
                  <a:gd name="connsiteY9" fmla="*/ 443645 h 719385"/>
                  <a:gd name="connsiteX10" fmla="*/ 500283 w 612400"/>
                  <a:gd name="connsiteY10" fmla="*/ 444094 h 719385"/>
                  <a:gd name="connsiteX11" fmla="*/ 514923 w 612400"/>
                  <a:gd name="connsiteY11" fmla="*/ 458462 h 719385"/>
                  <a:gd name="connsiteX12" fmla="*/ 563737 w 612400"/>
                  <a:gd name="connsiteY12" fmla="*/ 528121 h 719385"/>
                  <a:gd name="connsiteX13" fmla="*/ 520591 w 612400"/>
                  <a:gd name="connsiteY13" fmla="*/ 554129 h 719385"/>
                  <a:gd name="connsiteX14" fmla="*/ 453423 w 612400"/>
                  <a:gd name="connsiteY14" fmla="*/ 521962 h 719385"/>
                  <a:gd name="connsiteX15" fmla="*/ 472645 w 612400"/>
                  <a:gd name="connsiteY15" fmla="*/ 565382 h 719385"/>
                  <a:gd name="connsiteX16" fmla="*/ 479918 w 612400"/>
                  <a:gd name="connsiteY16" fmla="*/ 621656 h 719385"/>
                  <a:gd name="connsiteX17" fmla="*/ 421211 w 612400"/>
                  <a:gd name="connsiteY17" fmla="*/ 646441 h 719385"/>
                  <a:gd name="connsiteX18" fmla="*/ 436349 w 612400"/>
                  <a:gd name="connsiteY18" fmla="*/ 719385 h 719385"/>
                  <a:gd name="connsiteX19" fmla="*/ 329961 w 612400"/>
                  <a:gd name="connsiteY19" fmla="*/ 644090 h 719385"/>
                  <a:gd name="connsiteX20" fmla="*/ 254654 w 612400"/>
                  <a:gd name="connsiteY20" fmla="*/ 541213 h 719385"/>
                  <a:gd name="connsiteX21" fmla="*/ 224219 w 612400"/>
                  <a:gd name="connsiteY21" fmla="*/ 504204 h 719385"/>
                  <a:gd name="connsiteX22" fmla="*/ 222029 w 612400"/>
                  <a:gd name="connsiteY22" fmla="*/ 502002 h 719385"/>
                  <a:gd name="connsiteX23" fmla="*/ 220498 w 612400"/>
                  <a:gd name="connsiteY23" fmla="*/ 501794 h 719385"/>
                  <a:gd name="connsiteX24" fmla="*/ 198335 w 612400"/>
                  <a:gd name="connsiteY24" fmla="*/ 503455 h 719385"/>
                  <a:gd name="connsiteX25" fmla="*/ 186536 w 612400"/>
                  <a:gd name="connsiteY25" fmla="*/ 540507 h 719385"/>
                  <a:gd name="connsiteX26" fmla="*/ 117251 w 612400"/>
                  <a:gd name="connsiteY26" fmla="*/ 485321 h 719385"/>
                  <a:gd name="connsiteX27" fmla="*/ 85463 w 612400"/>
                  <a:gd name="connsiteY27" fmla="*/ 422993 h 719385"/>
                  <a:gd name="connsiteX28" fmla="*/ 16678 w 612400"/>
                  <a:gd name="connsiteY28" fmla="*/ 328930 h 719385"/>
                  <a:gd name="connsiteX29" fmla="*/ 0 w 612400"/>
                  <a:gd name="connsiteY29" fmla="*/ 246516 h 719385"/>
                  <a:gd name="connsiteX30" fmla="*/ 43950 w 612400"/>
                  <a:gd name="connsiteY30" fmla="*/ 250760 h 719385"/>
                  <a:gd name="connsiteX31" fmla="*/ 47536 w 612400"/>
                  <a:gd name="connsiteY31" fmla="*/ 251523 h 719385"/>
                  <a:gd name="connsiteX32" fmla="*/ 45811 w 612400"/>
                  <a:gd name="connsiteY32" fmla="*/ 248176 h 719385"/>
                  <a:gd name="connsiteX33" fmla="*/ 57754 w 612400"/>
                  <a:gd name="connsiteY33" fmla="*/ 246670 h 719385"/>
                  <a:gd name="connsiteX34" fmla="*/ 75492 w 612400"/>
                  <a:gd name="connsiteY34" fmla="*/ 257476 h 719385"/>
                  <a:gd name="connsiteX35" fmla="*/ 78462 w 612400"/>
                  <a:gd name="connsiteY35" fmla="*/ 258108 h 719385"/>
                  <a:gd name="connsiteX36" fmla="*/ 110197 w 612400"/>
                  <a:gd name="connsiteY36" fmla="*/ 260914 h 719385"/>
                  <a:gd name="connsiteX37" fmla="*/ 111324 w 612400"/>
                  <a:gd name="connsiteY37" fmla="*/ 260651 h 719385"/>
                  <a:gd name="connsiteX38" fmla="*/ 99304 w 612400"/>
                  <a:gd name="connsiteY38" fmla="*/ 244029 h 719385"/>
                  <a:gd name="connsiteX39" fmla="*/ 62877 w 612400"/>
                  <a:gd name="connsiteY39" fmla="*/ 167164 h 719385"/>
                  <a:gd name="connsiteX40" fmla="*/ 109776 w 612400"/>
                  <a:gd name="connsiteY40" fmla="*/ 148768 h 719385"/>
                  <a:gd name="connsiteX41" fmla="*/ 170591 w 612400"/>
                  <a:gd name="connsiteY41" fmla="*/ 191755 h 719385"/>
                  <a:gd name="connsiteX42" fmla="*/ 158931 w 612400"/>
                  <a:gd name="connsiteY42" fmla="*/ 145725 h 719385"/>
                  <a:gd name="connsiteX43" fmla="*/ 161208 w 612400"/>
                  <a:gd name="connsiteY43" fmla="*/ 89027 h 719385"/>
                  <a:gd name="connsiteX44" fmla="*/ 223244 w 612400"/>
                  <a:gd name="connsiteY44" fmla="*/ 74451 h 7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12400" h="719385">
                    <a:moveTo>
                      <a:pt x="220566" y="0"/>
                    </a:moveTo>
                    <a:cubicBezTo>
                      <a:pt x="234034" y="6893"/>
                      <a:pt x="287936" y="57729"/>
                      <a:pt x="312804" y="92087"/>
                    </a:cubicBezTo>
                    <a:cubicBezTo>
                      <a:pt x="337671" y="126445"/>
                      <a:pt x="340965" y="163152"/>
                      <a:pt x="369771" y="206146"/>
                    </a:cubicBezTo>
                    <a:lnTo>
                      <a:pt x="374451" y="214328"/>
                    </a:lnTo>
                    <a:lnTo>
                      <a:pt x="379157" y="180836"/>
                    </a:lnTo>
                    <a:cubicBezTo>
                      <a:pt x="391183" y="183679"/>
                      <a:pt x="436828" y="207128"/>
                      <a:pt x="456723" y="223608"/>
                    </a:cubicBezTo>
                    <a:cubicBezTo>
                      <a:pt x="476617" y="240088"/>
                      <a:pt x="475819" y="258965"/>
                      <a:pt x="498524" y="279714"/>
                    </a:cubicBezTo>
                    <a:cubicBezTo>
                      <a:pt x="516438" y="306775"/>
                      <a:pt x="564209" y="333835"/>
                      <a:pt x="582123" y="360895"/>
                    </a:cubicBezTo>
                    <a:lnTo>
                      <a:pt x="612400" y="439340"/>
                    </a:lnTo>
                    <a:cubicBezTo>
                      <a:pt x="607133" y="450223"/>
                      <a:pt x="537248" y="435542"/>
                      <a:pt x="501349" y="443645"/>
                    </a:cubicBezTo>
                    <a:lnTo>
                      <a:pt x="500283" y="444094"/>
                    </a:lnTo>
                    <a:lnTo>
                      <a:pt x="514923" y="458462"/>
                    </a:lnTo>
                    <a:cubicBezTo>
                      <a:pt x="541993" y="485755"/>
                      <a:pt x="563664" y="511011"/>
                      <a:pt x="563737" y="528121"/>
                    </a:cubicBezTo>
                    <a:cubicBezTo>
                      <a:pt x="542009" y="524981"/>
                      <a:pt x="542317" y="557270"/>
                      <a:pt x="520591" y="554129"/>
                    </a:cubicBezTo>
                    <a:lnTo>
                      <a:pt x="453423" y="521962"/>
                    </a:lnTo>
                    <a:cubicBezTo>
                      <a:pt x="435019" y="528378"/>
                      <a:pt x="461463" y="545788"/>
                      <a:pt x="472645" y="565382"/>
                    </a:cubicBezTo>
                    <a:cubicBezTo>
                      <a:pt x="483827" y="584976"/>
                      <a:pt x="485268" y="608353"/>
                      <a:pt x="479918" y="621656"/>
                    </a:cubicBezTo>
                    <a:cubicBezTo>
                      <a:pt x="470659" y="642903"/>
                      <a:pt x="430470" y="625195"/>
                      <a:pt x="421211" y="646441"/>
                    </a:cubicBezTo>
                    <a:lnTo>
                      <a:pt x="436349" y="719385"/>
                    </a:lnTo>
                    <a:cubicBezTo>
                      <a:pt x="421915" y="714851"/>
                      <a:pt x="360243" y="673785"/>
                      <a:pt x="329961" y="644090"/>
                    </a:cubicBezTo>
                    <a:cubicBezTo>
                      <a:pt x="299679" y="614395"/>
                      <a:pt x="290269" y="578761"/>
                      <a:pt x="254654" y="541213"/>
                    </a:cubicBezTo>
                    <a:cubicBezTo>
                      <a:pt x="246175" y="528770"/>
                      <a:pt x="235697" y="516455"/>
                      <a:pt x="224219" y="504204"/>
                    </a:cubicBezTo>
                    <a:lnTo>
                      <a:pt x="222029" y="502002"/>
                    </a:lnTo>
                    <a:lnTo>
                      <a:pt x="220498" y="501794"/>
                    </a:lnTo>
                    <a:cubicBezTo>
                      <a:pt x="212112" y="500657"/>
                      <a:pt x="204225" y="500365"/>
                      <a:pt x="198335" y="503455"/>
                    </a:cubicBezTo>
                    <a:lnTo>
                      <a:pt x="186536" y="540507"/>
                    </a:lnTo>
                    <a:cubicBezTo>
                      <a:pt x="175158" y="535686"/>
                      <a:pt x="134097" y="504906"/>
                      <a:pt x="117251" y="485321"/>
                    </a:cubicBezTo>
                    <a:cubicBezTo>
                      <a:pt x="100406" y="465735"/>
                      <a:pt x="104361" y="447259"/>
                      <a:pt x="85463" y="422993"/>
                    </a:cubicBezTo>
                    <a:cubicBezTo>
                      <a:pt x="72345" y="393310"/>
                      <a:pt x="29795" y="358613"/>
                      <a:pt x="16678" y="328930"/>
                    </a:cubicBezTo>
                    <a:lnTo>
                      <a:pt x="0" y="246516"/>
                    </a:lnTo>
                    <a:cubicBezTo>
                      <a:pt x="3510" y="241594"/>
                      <a:pt x="21872" y="245684"/>
                      <a:pt x="43950" y="250760"/>
                    </a:cubicBezTo>
                    <a:lnTo>
                      <a:pt x="47536" y="251523"/>
                    </a:lnTo>
                    <a:lnTo>
                      <a:pt x="45811" y="248176"/>
                    </a:lnTo>
                    <a:cubicBezTo>
                      <a:pt x="45743" y="242958"/>
                      <a:pt x="50359" y="243236"/>
                      <a:pt x="57754" y="246670"/>
                    </a:cubicBezTo>
                    <a:lnTo>
                      <a:pt x="75492" y="257476"/>
                    </a:lnTo>
                    <a:lnTo>
                      <a:pt x="78462" y="258108"/>
                    </a:lnTo>
                    <a:cubicBezTo>
                      <a:pt x="89968" y="260135"/>
                      <a:pt x="101010" y="261405"/>
                      <a:pt x="110197" y="260914"/>
                    </a:cubicBezTo>
                    <a:lnTo>
                      <a:pt x="111324" y="260651"/>
                    </a:lnTo>
                    <a:lnTo>
                      <a:pt x="99304" y="244029"/>
                    </a:lnTo>
                    <a:cubicBezTo>
                      <a:pt x="77200" y="212580"/>
                      <a:pt x="60076" y="184043"/>
                      <a:pt x="62877" y="167164"/>
                    </a:cubicBezTo>
                    <a:cubicBezTo>
                      <a:pt x="83769" y="173907"/>
                      <a:pt x="88886" y="142025"/>
                      <a:pt x="109776" y="148768"/>
                    </a:cubicBezTo>
                    <a:lnTo>
                      <a:pt x="170591" y="191755"/>
                    </a:lnTo>
                    <a:cubicBezTo>
                      <a:pt x="189811" y="188519"/>
                      <a:pt x="166666" y="166918"/>
                      <a:pt x="158931" y="145725"/>
                    </a:cubicBezTo>
                    <a:cubicBezTo>
                      <a:pt x="151197" y="124531"/>
                      <a:pt x="153700" y="101244"/>
                      <a:pt x="161208" y="89027"/>
                    </a:cubicBezTo>
                    <a:cubicBezTo>
                      <a:pt x="173903" y="69637"/>
                      <a:pt x="210549" y="93841"/>
                      <a:pt x="223244" y="74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>
              <a:off x="2080397" y="2038269"/>
              <a:ext cx="2619307" cy="1934756"/>
              <a:chOff x="10315524" y="-4106036"/>
              <a:chExt cx="5050832" cy="4102842"/>
            </a:xfrm>
          </p:grpSpPr>
          <p:grpSp>
            <p:nvGrpSpPr>
              <p:cNvPr id="72" name="Csoportba foglalás 71"/>
              <p:cNvGrpSpPr/>
              <p:nvPr/>
            </p:nvGrpSpPr>
            <p:grpSpPr>
              <a:xfrm>
                <a:off x="10315524" y="-4106036"/>
                <a:ext cx="5050832" cy="4068939"/>
                <a:chOff x="7351607" y="523199"/>
                <a:chExt cx="5050832" cy="4068939"/>
              </a:xfrm>
            </p:grpSpPr>
            <p:grpSp>
              <p:nvGrpSpPr>
                <p:cNvPr id="74" name="Csoportba foglalás 73"/>
                <p:cNvGrpSpPr/>
                <p:nvPr/>
              </p:nvGrpSpPr>
              <p:grpSpPr>
                <a:xfrm>
                  <a:off x="7351607" y="523199"/>
                  <a:ext cx="5050832" cy="3849717"/>
                  <a:chOff x="7351607" y="523199"/>
                  <a:chExt cx="5050832" cy="3849717"/>
                </a:xfrm>
              </p:grpSpPr>
              <p:sp>
                <p:nvSpPr>
                  <p:cNvPr id="77" name="Háromszög 14"/>
                  <p:cNvSpPr/>
                  <p:nvPr/>
                </p:nvSpPr>
                <p:spPr>
                  <a:xfrm>
                    <a:off x="7351607" y="1023671"/>
                    <a:ext cx="5050832" cy="2858575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0 w 5050832"/>
                      <a:gd name="connsiteY0" fmla="*/ 2718657 h 2858575"/>
                      <a:gd name="connsiteX1" fmla="*/ 1753022 w 5050832"/>
                      <a:gd name="connsiteY1" fmla="*/ 383798 h 2858575"/>
                      <a:gd name="connsiteX2" fmla="*/ 2365671 w 5050832"/>
                      <a:gd name="connsiteY2" fmla="*/ 66382 h 2858575"/>
                      <a:gd name="connsiteX3" fmla="*/ 3658443 w 5050832"/>
                      <a:gd name="connsiteY3" fmla="*/ 1012312 h 2858575"/>
                      <a:gd name="connsiteX4" fmla="*/ 4940705 w 5050832"/>
                      <a:gd name="connsiteY4" fmla="*/ 2858575 h 2858575"/>
                      <a:gd name="connsiteX5" fmla="*/ 0 w 5050832"/>
                      <a:gd name="connsiteY5" fmla="*/ 2718657 h 2858575"/>
                      <a:gd name="connsiteX0" fmla="*/ 0 w 5050832"/>
                      <a:gd name="connsiteY0" fmla="*/ 2718657 h 2858575"/>
                      <a:gd name="connsiteX1" fmla="*/ 877993 w 5050832"/>
                      <a:gd name="connsiteY1" fmla="*/ 1681429 h 2858575"/>
                      <a:gd name="connsiteX2" fmla="*/ 1753022 w 5050832"/>
                      <a:gd name="connsiteY2" fmla="*/ 383798 h 2858575"/>
                      <a:gd name="connsiteX3" fmla="*/ 2365671 w 5050832"/>
                      <a:gd name="connsiteY3" fmla="*/ 66382 h 2858575"/>
                      <a:gd name="connsiteX4" fmla="*/ 3658443 w 5050832"/>
                      <a:gd name="connsiteY4" fmla="*/ 1012312 h 2858575"/>
                      <a:gd name="connsiteX5" fmla="*/ 4940705 w 5050832"/>
                      <a:gd name="connsiteY5" fmla="*/ 2858575 h 2858575"/>
                      <a:gd name="connsiteX6" fmla="*/ 0 w 5050832"/>
                      <a:gd name="connsiteY6" fmla="*/ 2718657 h 2858575"/>
                      <a:gd name="connsiteX0" fmla="*/ 0 w 5050832"/>
                      <a:gd name="connsiteY0" fmla="*/ 2718657 h 2858575"/>
                      <a:gd name="connsiteX1" fmla="*/ 877993 w 5050832"/>
                      <a:gd name="connsiteY1" fmla="*/ 1681429 h 2858575"/>
                      <a:gd name="connsiteX2" fmla="*/ 1753022 w 5050832"/>
                      <a:gd name="connsiteY2" fmla="*/ 383798 h 2858575"/>
                      <a:gd name="connsiteX3" fmla="*/ 2365671 w 5050832"/>
                      <a:gd name="connsiteY3" fmla="*/ 66382 h 2858575"/>
                      <a:gd name="connsiteX4" fmla="*/ 3658443 w 5050832"/>
                      <a:gd name="connsiteY4" fmla="*/ 1012312 h 2858575"/>
                      <a:gd name="connsiteX5" fmla="*/ 4940705 w 5050832"/>
                      <a:gd name="connsiteY5" fmla="*/ 2858575 h 2858575"/>
                      <a:gd name="connsiteX6" fmla="*/ 0 w 5050832"/>
                      <a:gd name="connsiteY6" fmla="*/ 2718657 h 2858575"/>
                      <a:gd name="connsiteX0" fmla="*/ 0 w 5050832"/>
                      <a:gd name="connsiteY0" fmla="*/ 2718657 h 2858575"/>
                      <a:gd name="connsiteX1" fmla="*/ 877993 w 5050832"/>
                      <a:gd name="connsiteY1" fmla="*/ 1681429 h 2858575"/>
                      <a:gd name="connsiteX2" fmla="*/ 1487593 w 5050832"/>
                      <a:gd name="connsiteY2" fmla="*/ 805129 h 2858575"/>
                      <a:gd name="connsiteX3" fmla="*/ 1753022 w 5050832"/>
                      <a:gd name="connsiteY3" fmla="*/ 383798 h 2858575"/>
                      <a:gd name="connsiteX4" fmla="*/ 2365671 w 5050832"/>
                      <a:gd name="connsiteY4" fmla="*/ 66382 h 2858575"/>
                      <a:gd name="connsiteX5" fmla="*/ 3658443 w 5050832"/>
                      <a:gd name="connsiteY5" fmla="*/ 1012312 h 2858575"/>
                      <a:gd name="connsiteX6" fmla="*/ 4940705 w 5050832"/>
                      <a:gd name="connsiteY6" fmla="*/ 2858575 h 2858575"/>
                      <a:gd name="connsiteX7" fmla="*/ 0 w 5050832"/>
                      <a:gd name="connsiteY7" fmla="*/ 2718657 h 285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50832" h="2858575">
                        <a:moveTo>
                          <a:pt x="0" y="2718657"/>
                        </a:moveTo>
                        <a:cubicBezTo>
                          <a:pt x="260914" y="2360214"/>
                          <a:pt x="617079" y="2039872"/>
                          <a:pt x="877993" y="1681429"/>
                        </a:cubicBezTo>
                        <a:cubicBezTo>
                          <a:pt x="1106875" y="1365683"/>
                          <a:pt x="1341755" y="1021401"/>
                          <a:pt x="1487593" y="805129"/>
                        </a:cubicBezTo>
                        <a:cubicBezTo>
                          <a:pt x="1633431" y="588857"/>
                          <a:pt x="1587626" y="510097"/>
                          <a:pt x="1753022" y="383798"/>
                        </a:cubicBezTo>
                        <a:cubicBezTo>
                          <a:pt x="2144673" y="-73685"/>
                          <a:pt x="2048101" y="-38370"/>
                          <a:pt x="2365671" y="66382"/>
                        </a:cubicBezTo>
                        <a:cubicBezTo>
                          <a:pt x="2683241" y="171134"/>
                          <a:pt x="3226643" y="560085"/>
                          <a:pt x="3658443" y="1012312"/>
                        </a:cubicBezTo>
                        <a:cubicBezTo>
                          <a:pt x="4090243" y="1464539"/>
                          <a:pt x="5442715" y="2577140"/>
                          <a:pt x="4940705" y="2858575"/>
                        </a:cubicBezTo>
                        <a:lnTo>
                          <a:pt x="0" y="2718657"/>
                        </a:lnTo>
                        <a:close/>
                      </a:path>
                    </a:pathLst>
                  </a:custGeom>
                  <a:solidFill>
                    <a:srgbClr val="B85A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" name="Háromszög 14"/>
                  <p:cNvSpPr/>
                  <p:nvPr/>
                </p:nvSpPr>
                <p:spPr>
                  <a:xfrm rot="19691254">
                    <a:off x="10275661" y="523199"/>
                    <a:ext cx="1260745" cy="3849717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218001 w 3297811"/>
                      <a:gd name="connsiteY0" fmla="*/ 2785027 h 2858575"/>
                      <a:gd name="connsiteX1" fmla="*/ 1 w 3297811"/>
                      <a:gd name="connsiteY1" fmla="*/ 383798 h 2858575"/>
                      <a:gd name="connsiteX2" fmla="*/ 612650 w 3297811"/>
                      <a:gd name="connsiteY2" fmla="*/ 66382 h 2858575"/>
                      <a:gd name="connsiteX3" fmla="*/ 1905422 w 3297811"/>
                      <a:gd name="connsiteY3" fmla="*/ 1012312 h 2858575"/>
                      <a:gd name="connsiteX4" fmla="*/ 3187684 w 3297811"/>
                      <a:gd name="connsiteY4" fmla="*/ 2858575 h 2858575"/>
                      <a:gd name="connsiteX5" fmla="*/ 218001 w 3297811"/>
                      <a:gd name="connsiteY5" fmla="*/ 2785027 h 2858575"/>
                      <a:gd name="connsiteX0" fmla="*/ 218001 w 3257906"/>
                      <a:gd name="connsiteY0" fmla="*/ 2785027 h 3632124"/>
                      <a:gd name="connsiteX1" fmla="*/ 1 w 3257906"/>
                      <a:gd name="connsiteY1" fmla="*/ 383798 h 3632124"/>
                      <a:gd name="connsiteX2" fmla="*/ 612650 w 3257906"/>
                      <a:gd name="connsiteY2" fmla="*/ 66382 h 3632124"/>
                      <a:gd name="connsiteX3" fmla="*/ 1905422 w 3257906"/>
                      <a:gd name="connsiteY3" fmla="*/ 1012312 h 3632124"/>
                      <a:gd name="connsiteX4" fmla="*/ 3145029 w 3257906"/>
                      <a:gd name="connsiteY4" fmla="*/ 3632124 h 3632124"/>
                      <a:gd name="connsiteX5" fmla="*/ 218001 w 3257906"/>
                      <a:gd name="connsiteY5" fmla="*/ 2785027 h 3632124"/>
                      <a:gd name="connsiteX0" fmla="*/ 0 w 3489120"/>
                      <a:gd name="connsiteY0" fmla="*/ 3134189 h 3632124"/>
                      <a:gd name="connsiteX1" fmla="*/ 231215 w 3489120"/>
                      <a:gd name="connsiteY1" fmla="*/ 383798 h 3632124"/>
                      <a:gd name="connsiteX2" fmla="*/ 843864 w 3489120"/>
                      <a:gd name="connsiteY2" fmla="*/ 66382 h 3632124"/>
                      <a:gd name="connsiteX3" fmla="*/ 2136636 w 3489120"/>
                      <a:gd name="connsiteY3" fmla="*/ 1012312 h 3632124"/>
                      <a:gd name="connsiteX4" fmla="*/ 3376243 w 3489120"/>
                      <a:gd name="connsiteY4" fmla="*/ 3632124 h 3632124"/>
                      <a:gd name="connsiteX5" fmla="*/ 0 w 3489120"/>
                      <a:gd name="connsiteY5" fmla="*/ 3134189 h 3632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120" h="3632124">
                        <a:moveTo>
                          <a:pt x="0" y="3134189"/>
                        </a:moveTo>
                        <a:lnTo>
                          <a:pt x="231215" y="383798"/>
                        </a:lnTo>
                        <a:cubicBezTo>
                          <a:pt x="622866" y="-73685"/>
                          <a:pt x="526294" y="-38370"/>
                          <a:pt x="843864" y="66382"/>
                        </a:cubicBezTo>
                        <a:cubicBezTo>
                          <a:pt x="1161434" y="171134"/>
                          <a:pt x="1704836" y="560085"/>
                          <a:pt x="2136636" y="1012312"/>
                        </a:cubicBezTo>
                        <a:cubicBezTo>
                          <a:pt x="2568436" y="1464539"/>
                          <a:pt x="3878253" y="3350689"/>
                          <a:pt x="3376243" y="3632124"/>
                        </a:cubicBezTo>
                        <a:lnTo>
                          <a:pt x="0" y="3134189"/>
                        </a:lnTo>
                        <a:close/>
                      </a:path>
                    </a:pathLst>
                  </a:custGeom>
                  <a:solidFill>
                    <a:srgbClr val="DC80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5" name="Háromszög 14"/>
                <p:cNvSpPr/>
                <p:nvPr/>
              </p:nvSpPr>
              <p:spPr>
                <a:xfrm rot="20511713">
                  <a:off x="7931660" y="1046112"/>
                  <a:ext cx="3842544" cy="3546026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0 w 5050832"/>
                    <a:gd name="connsiteY0" fmla="*/ 2890107 h 2890107"/>
                    <a:gd name="connsiteX1" fmla="*/ 153609 w 5050832"/>
                    <a:gd name="connsiteY1" fmla="*/ 1243300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5050832"/>
                    <a:gd name="connsiteY0" fmla="*/ 2890107 h 2890107"/>
                    <a:gd name="connsiteX1" fmla="*/ 153609 w 5050832"/>
                    <a:gd name="connsiteY1" fmla="*/ 1243300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5050832"/>
                    <a:gd name="connsiteY0" fmla="*/ 2890107 h 2890107"/>
                    <a:gd name="connsiteX1" fmla="*/ 322051 w 5050832"/>
                    <a:gd name="connsiteY1" fmla="*/ 1260287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4840762"/>
                    <a:gd name="connsiteY0" fmla="*/ 2958056 h 2958056"/>
                    <a:gd name="connsiteX1" fmla="*/ 111981 w 4840762"/>
                    <a:gd name="connsiteY1" fmla="*/ 1260287 h 2958056"/>
                    <a:gd name="connsiteX2" fmla="*/ 1542952 w 4840762"/>
                    <a:gd name="connsiteY2" fmla="*/ 383798 h 2958056"/>
                    <a:gd name="connsiteX3" fmla="*/ 2155601 w 4840762"/>
                    <a:gd name="connsiteY3" fmla="*/ 66382 h 2958056"/>
                    <a:gd name="connsiteX4" fmla="*/ 3448373 w 4840762"/>
                    <a:gd name="connsiteY4" fmla="*/ 1012312 h 2958056"/>
                    <a:gd name="connsiteX5" fmla="*/ 4730635 w 4840762"/>
                    <a:gd name="connsiteY5" fmla="*/ 2858575 h 2958056"/>
                    <a:gd name="connsiteX6" fmla="*/ 0 w 4840762"/>
                    <a:gd name="connsiteY6" fmla="*/ 2958056 h 2958056"/>
                    <a:gd name="connsiteX0" fmla="*/ 31885 w 4872647"/>
                    <a:gd name="connsiteY0" fmla="*/ 2958056 h 2958056"/>
                    <a:gd name="connsiteX1" fmla="*/ 143866 w 4872647"/>
                    <a:gd name="connsiteY1" fmla="*/ 1260287 h 2958056"/>
                    <a:gd name="connsiteX2" fmla="*/ 1574837 w 4872647"/>
                    <a:gd name="connsiteY2" fmla="*/ 383798 h 2958056"/>
                    <a:gd name="connsiteX3" fmla="*/ 2187486 w 4872647"/>
                    <a:gd name="connsiteY3" fmla="*/ 66382 h 2958056"/>
                    <a:gd name="connsiteX4" fmla="*/ 3480258 w 4872647"/>
                    <a:gd name="connsiteY4" fmla="*/ 1012312 h 2958056"/>
                    <a:gd name="connsiteX5" fmla="*/ 4762520 w 4872647"/>
                    <a:gd name="connsiteY5" fmla="*/ 2858575 h 2958056"/>
                    <a:gd name="connsiteX6" fmla="*/ 31885 w 4872647"/>
                    <a:gd name="connsiteY6" fmla="*/ 2958056 h 2958056"/>
                    <a:gd name="connsiteX0" fmla="*/ 303271 w 5144033"/>
                    <a:gd name="connsiteY0" fmla="*/ 2958056 h 2958056"/>
                    <a:gd name="connsiteX1" fmla="*/ 68141 w 5144033"/>
                    <a:gd name="connsiteY1" fmla="*/ 1245034 h 2958056"/>
                    <a:gd name="connsiteX2" fmla="*/ 1846223 w 5144033"/>
                    <a:gd name="connsiteY2" fmla="*/ 383798 h 2958056"/>
                    <a:gd name="connsiteX3" fmla="*/ 2458872 w 5144033"/>
                    <a:gd name="connsiteY3" fmla="*/ 66382 h 2958056"/>
                    <a:gd name="connsiteX4" fmla="*/ 3751644 w 5144033"/>
                    <a:gd name="connsiteY4" fmla="*/ 1012312 h 2958056"/>
                    <a:gd name="connsiteX5" fmla="*/ 5033906 w 5144033"/>
                    <a:gd name="connsiteY5" fmla="*/ 2858575 h 2958056"/>
                    <a:gd name="connsiteX6" fmla="*/ 303271 w 5144033"/>
                    <a:gd name="connsiteY6" fmla="*/ 2958056 h 2958056"/>
                    <a:gd name="connsiteX0" fmla="*/ 0 w 5811567"/>
                    <a:gd name="connsiteY0" fmla="*/ 1783530 h 2858575"/>
                    <a:gd name="connsiteX1" fmla="*/ 735675 w 5811567"/>
                    <a:gd name="connsiteY1" fmla="*/ 1245034 h 2858575"/>
                    <a:gd name="connsiteX2" fmla="*/ 2513757 w 5811567"/>
                    <a:gd name="connsiteY2" fmla="*/ 383798 h 2858575"/>
                    <a:gd name="connsiteX3" fmla="*/ 3126406 w 5811567"/>
                    <a:gd name="connsiteY3" fmla="*/ 66382 h 2858575"/>
                    <a:gd name="connsiteX4" fmla="*/ 4419178 w 5811567"/>
                    <a:gd name="connsiteY4" fmla="*/ 1012312 h 2858575"/>
                    <a:gd name="connsiteX5" fmla="*/ 5701440 w 5811567"/>
                    <a:gd name="connsiteY5" fmla="*/ 2858575 h 2858575"/>
                    <a:gd name="connsiteX6" fmla="*/ 0 w 5811567"/>
                    <a:gd name="connsiteY6" fmla="*/ 1783530 h 2858575"/>
                    <a:gd name="connsiteX0" fmla="*/ 0 w 5811567"/>
                    <a:gd name="connsiteY0" fmla="*/ 1701232 h 2776277"/>
                    <a:gd name="connsiteX1" fmla="*/ 735675 w 5811567"/>
                    <a:gd name="connsiteY1" fmla="*/ 1162736 h 2776277"/>
                    <a:gd name="connsiteX2" fmla="*/ 2513757 w 5811567"/>
                    <a:gd name="connsiteY2" fmla="*/ 301500 h 2776277"/>
                    <a:gd name="connsiteX3" fmla="*/ 3470033 w 5811567"/>
                    <a:gd name="connsiteY3" fmla="*/ 120210 h 2776277"/>
                    <a:gd name="connsiteX4" fmla="*/ 4419178 w 5811567"/>
                    <a:gd name="connsiteY4" fmla="*/ 930014 h 2776277"/>
                    <a:gd name="connsiteX5" fmla="*/ 5701440 w 5811567"/>
                    <a:gd name="connsiteY5" fmla="*/ 2776277 h 2776277"/>
                    <a:gd name="connsiteX6" fmla="*/ 0 w 5811567"/>
                    <a:gd name="connsiteY6" fmla="*/ 1701232 h 2776277"/>
                    <a:gd name="connsiteX0" fmla="*/ 0 w 5811567"/>
                    <a:gd name="connsiteY0" fmla="*/ 1669424 h 2744469"/>
                    <a:gd name="connsiteX1" fmla="*/ 735675 w 5811567"/>
                    <a:gd name="connsiteY1" fmla="*/ 1130928 h 2744469"/>
                    <a:gd name="connsiteX2" fmla="*/ 2513757 w 5811567"/>
                    <a:gd name="connsiteY2" fmla="*/ 269692 h 2744469"/>
                    <a:gd name="connsiteX3" fmla="*/ 3470033 w 5811567"/>
                    <a:gd name="connsiteY3" fmla="*/ 88402 h 2744469"/>
                    <a:gd name="connsiteX4" fmla="*/ 4419178 w 5811567"/>
                    <a:gd name="connsiteY4" fmla="*/ 898206 h 2744469"/>
                    <a:gd name="connsiteX5" fmla="*/ 5701440 w 5811567"/>
                    <a:gd name="connsiteY5" fmla="*/ 2744469 h 2744469"/>
                    <a:gd name="connsiteX6" fmla="*/ 0 w 5811567"/>
                    <a:gd name="connsiteY6" fmla="*/ 1669424 h 2744469"/>
                    <a:gd name="connsiteX0" fmla="*/ 0 w 5811567"/>
                    <a:gd name="connsiteY0" fmla="*/ 1669424 h 2744469"/>
                    <a:gd name="connsiteX1" fmla="*/ 735675 w 5811567"/>
                    <a:gd name="connsiteY1" fmla="*/ 1130928 h 2744469"/>
                    <a:gd name="connsiteX2" fmla="*/ 2513757 w 5811567"/>
                    <a:gd name="connsiteY2" fmla="*/ 269692 h 2744469"/>
                    <a:gd name="connsiteX3" fmla="*/ 3470033 w 5811567"/>
                    <a:gd name="connsiteY3" fmla="*/ 88402 h 2744469"/>
                    <a:gd name="connsiteX4" fmla="*/ 4419178 w 5811567"/>
                    <a:gd name="connsiteY4" fmla="*/ 898206 h 2744469"/>
                    <a:gd name="connsiteX5" fmla="*/ 5701440 w 5811567"/>
                    <a:gd name="connsiteY5" fmla="*/ 2744469 h 2744469"/>
                    <a:gd name="connsiteX6" fmla="*/ 0 w 5811567"/>
                    <a:gd name="connsiteY6" fmla="*/ 1669424 h 2744469"/>
                    <a:gd name="connsiteX0" fmla="*/ 0 w 5937143"/>
                    <a:gd name="connsiteY0" fmla="*/ 1617358 h 2744469"/>
                    <a:gd name="connsiteX1" fmla="*/ 861251 w 5937143"/>
                    <a:gd name="connsiteY1" fmla="*/ 1130928 h 2744469"/>
                    <a:gd name="connsiteX2" fmla="*/ 2639333 w 5937143"/>
                    <a:gd name="connsiteY2" fmla="*/ 269692 h 2744469"/>
                    <a:gd name="connsiteX3" fmla="*/ 3595609 w 5937143"/>
                    <a:gd name="connsiteY3" fmla="*/ 88402 h 2744469"/>
                    <a:gd name="connsiteX4" fmla="*/ 4544754 w 5937143"/>
                    <a:gd name="connsiteY4" fmla="*/ 898206 h 2744469"/>
                    <a:gd name="connsiteX5" fmla="*/ 5827016 w 5937143"/>
                    <a:gd name="connsiteY5" fmla="*/ 2744469 h 2744469"/>
                    <a:gd name="connsiteX6" fmla="*/ 0 w 5937143"/>
                    <a:gd name="connsiteY6" fmla="*/ 1617358 h 2744469"/>
                    <a:gd name="connsiteX0" fmla="*/ 0 w 5937143"/>
                    <a:gd name="connsiteY0" fmla="*/ 1617358 h 2744469"/>
                    <a:gd name="connsiteX1" fmla="*/ 861251 w 5937143"/>
                    <a:gd name="connsiteY1" fmla="*/ 1130928 h 2744469"/>
                    <a:gd name="connsiteX2" fmla="*/ 2639333 w 5937143"/>
                    <a:gd name="connsiteY2" fmla="*/ 269692 h 2744469"/>
                    <a:gd name="connsiteX3" fmla="*/ 3595609 w 5937143"/>
                    <a:gd name="connsiteY3" fmla="*/ 88402 h 2744469"/>
                    <a:gd name="connsiteX4" fmla="*/ 4544754 w 5937143"/>
                    <a:gd name="connsiteY4" fmla="*/ 898206 h 2744469"/>
                    <a:gd name="connsiteX5" fmla="*/ 5827016 w 5937143"/>
                    <a:gd name="connsiteY5" fmla="*/ 2744469 h 2744469"/>
                    <a:gd name="connsiteX6" fmla="*/ 0 w 5937143"/>
                    <a:gd name="connsiteY6" fmla="*/ 1617358 h 2744469"/>
                    <a:gd name="connsiteX0" fmla="*/ 0 w 6363981"/>
                    <a:gd name="connsiteY0" fmla="*/ 1617358 h 2383235"/>
                    <a:gd name="connsiteX1" fmla="*/ 861251 w 6363981"/>
                    <a:gd name="connsiteY1" fmla="*/ 1130928 h 2383235"/>
                    <a:gd name="connsiteX2" fmla="*/ 2639333 w 6363981"/>
                    <a:gd name="connsiteY2" fmla="*/ 269692 h 2383235"/>
                    <a:gd name="connsiteX3" fmla="*/ 3595609 w 6363981"/>
                    <a:gd name="connsiteY3" fmla="*/ 88402 h 2383235"/>
                    <a:gd name="connsiteX4" fmla="*/ 4544754 w 6363981"/>
                    <a:gd name="connsiteY4" fmla="*/ 898206 h 2383235"/>
                    <a:gd name="connsiteX5" fmla="*/ 6276436 w 6363981"/>
                    <a:gd name="connsiteY5" fmla="*/ 2383235 h 2383235"/>
                    <a:gd name="connsiteX6" fmla="*/ 0 w 6363981"/>
                    <a:gd name="connsiteY6" fmla="*/ 1617358 h 2383235"/>
                    <a:gd name="connsiteX0" fmla="*/ 0 w 7031813"/>
                    <a:gd name="connsiteY0" fmla="*/ 1452683 h 2383235"/>
                    <a:gd name="connsiteX1" fmla="*/ 1529083 w 7031813"/>
                    <a:gd name="connsiteY1" fmla="*/ 1130928 h 2383235"/>
                    <a:gd name="connsiteX2" fmla="*/ 3307165 w 7031813"/>
                    <a:gd name="connsiteY2" fmla="*/ 269692 h 2383235"/>
                    <a:gd name="connsiteX3" fmla="*/ 4263441 w 7031813"/>
                    <a:gd name="connsiteY3" fmla="*/ 88402 h 2383235"/>
                    <a:gd name="connsiteX4" fmla="*/ 5212586 w 7031813"/>
                    <a:gd name="connsiteY4" fmla="*/ 898206 h 2383235"/>
                    <a:gd name="connsiteX5" fmla="*/ 6944268 w 7031813"/>
                    <a:gd name="connsiteY5" fmla="*/ 2383235 h 2383235"/>
                    <a:gd name="connsiteX6" fmla="*/ 0 w 7031813"/>
                    <a:gd name="connsiteY6" fmla="*/ 1452683 h 238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1813" h="2383235">
                      <a:moveTo>
                        <a:pt x="0" y="1452683"/>
                      </a:moveTo>
                      <a:cubicBezTo>
                        <a:pt x="538876" y="1273734"/>
                        <a:pt x="1408561" y="1279559"/>
                        <a:pt x="1529083" y="1130928"/>
                      </a:cubicBezTo>
                      <a:lnTo>
                        <a:pt x="3307165" y="269692"/>
                      </a:lnTo>
                      <a:cubicBezTo>
                        <a:pt x="3698816" y="-187791"/>
                        <a:pt x="4249574" y="71473"/>
                        <a:pt x="4263441" y="88402"/>
                      </a:cubicBezTo>
                      <a:cubicBezTo>
                        <a:pt x="4581011" y="193154"/>
                        <a:pt x="4780786" y="445979"/>
                        <a:pt x="5212586" y="898206"/>
                      </a:cubicBezTo>
                      <a:cubicBezTo>
                        <a:pt x="5644386" y="1350433"/>
                        <a:pt x="7446278" y="2101800"/>
                        <a:pt x="6944268" y="2383235"/>
                      </a:cubicBezTo>
                      <a:lnTo>
                        <a:pt x="0" y="1452683"/>
                      </a:lnTo>
                      <a:close/>
                    </a:path>
                  </a:pathLst>
                </a:custGeom>
                <a:gradFill>
                  <a:gsLst>
                    <a:gs pos="2649">
                      <a:srgbClr val="F58A66">
                        <a:alpha val="49000"/>
                      </a:srgbClr>
                    </a:gs>
                    <a:gs pos="97000">
                      <a:srgbClr val="F5A183">
                        <a:alpha val="24000"/>
                      </a:srgb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3" name="Háromszög 14"/>
              <p:cNvSpPr/>
              <p:nvPr/>
            </p:nvSpPr>
            <p:spPr>
              <a:xfrm rot="20511713">
                <a:off x="10913498" y="-3637056"/>
                <a:ext cx="3961342" cy="3633862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03271 w 5144033"/>
                  <a:gd name="connsiteY0" fmla="*/ 2958056 h 2958056"/>
                  <a:gd name="connsiteX1" fmla="*/ 68141 w 5144033"/>
                  <a:gd name="connsiteY1" fmla="*/ 1245034 h 2958056"/>
                  <a:gd name="connsiteX2" fmla="*/ 1846223 w 5144033"/>
                  <a:gd name="connsiteY2" fmla="*/ 383798 h 2958056"/>
                  <a:gd name="connsiteX3" fmla="*/ 2458872 w 5144033"/>
                  <a:gd name="connsiteY3" fmla="*/ 66382 h 2958056"/>
                  <a:gd name="connsiteX4" fmla="*/ 3751644 w 5144033"/>
                  <a:gd name="connsiteY4" fmla="*/ 1012312 h 2958056"/>
                  <a:gd name="connsiteX5" fmla="*/ 5033906 w 5144033"/>
                  <a:gd name="connsiteY5" fmla="*/ 2858575 h 2958056"/>
                  <a:gd name="connsiteX6" fmla="*/ 303271 w 5144033"/>
                  <a:gd name="connsiteY6" fmla="*/ 2958056 h 2958056"/>
                  <a:gd name="connsiteX0" fmla="*/ 0 w 5811567"/>
                  <a:gd name="connsiteY0" fmla="*/ 1783530 h 2858575"/>
                  <a:gd name="connsiteX1" fmla="*/ 735675 w 5811567"/>
                  <a:gd name="connsiteY1" fmla="*/ 1245034 h 2858575"/>
                  <a:gd name="connsiteX2" fmla="*/ 2513757 w 5811567"/>
                  <a:gd name="connsiteY2" fmla="*/ 383798 h 2858575"/>
                  <a:gd name="connsiteX3" fmla="*/ 3126406 w 5811567"/>
                  <a:gd name="connsiteY3" fmla="*/ 66382 h 2858575"/>
                  <a:gd name="connsiteX4" fmla="*/ 4419178 w 5811567"/>
                  <a:gd name="connsiteY4" fmla="*/ 1012312 h 2858575"/>
                  <a:gd name="connsiteX5" fmla="*/ 5701440 w 5811567"/>
                  <a:gd name="connsiteY5" fmla="*/ 2858575 h 2858575"/>
                  <a:gd name="connsiteX6" fmla="*/ 0 w 5811567"/>
                  <a:gd name="connsiteY6" fmla="*/ 1783530 h 285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1567" h="2858575">
                    <a:moveTo>
                      <a:pt x="0" y="1783530"/>
                    </a:moveTo>
                    <a:cubicBezTo>
                      <a:pt x="10296" y="1404467"/>
                      <a:pt x="491967" y="1624097"/>
                      <a:pt x="735675" y="1245034"/>
                    </a:cubicBezTo>
                    <a:lnTo>
                      <a:pt x="2513757" y="383798"/>
                    </a:lnTo>
                    <a:cubicBezTo>
                      <a:pt x="2905408" y="-73685"/>
                      <a:pt x="2808836" y="-38370"/>
                      <a:pt x="3126406" y="66382"/>
                    </a:cubicBezTo>
                    <a:cubicBezTo>
                      <a:pt x="3443976" y="171134"/>
                      <a:pt x="3987378" y="560085"/>
                      <a:pt x="4419178" y="1012312"/>
                    </a:cubicBezTo>
                    <a:cubicBezTo>
                      <a:pt x="4850978" y="1464539"/>
                      <a:pt x="6203450" y="2577140"/>
                      <a:pt x="5701440" y="2858575"/>
                    </a:cubicBezTo>
                    <a:lnTo>
                      <a:pt x="0" y="1783530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053" name="Csoportba foglalás 2052"/>
            <p:cNvGrpSpPr/>
            <p:nvPr/>
          </p:nvGrpSpPr>
          <p:grpSpPr>
            <a:xfrm>
              <a:off x="-137135" y="1090066"/>
              <a:ext cx="3109507" cy="2865852"/>
              <a:chOff x="-53946" y="666519"/>
              <a:chExt cx="5023359" cy="4576583"/>
            </a:xfrm>
          </p:grpSpPr>
          <p:sp>
            <p:nvSpPr>
              <p:cNvPr id="48" name="Háromszög 14"/>
              <p:cNvSpPr/>
              <p:nvPr/>
            </p:nvSpPr>
            <p:spPr>
              <a:xfrm>
                <a:off x="-53946" y="982018"/>
                <a:ext cx="5023359" cy="4190199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2647" h="2958056">
                    <a:moveTo>
                      <a:pt x="31885" y="2958056"/>
                    </a:moveTo>
                    <a:cubicBezTo>
                      <a:pt x="42181" y="2578993"/>
                      <a:pt x="-99842" y="1639350"/>
                      <a:pt x="143866" y="1260287"/>
                    </a:cubicBezTo>
                    <a:lnTo>
                      <a:pt x="1574837" y="383798"/>
                    </a:lnTo>
                    <a:cubicBezTo>
                      <a:pt x="1966488" y="-73685"/>
                      <a:pt x="1869916" y="-38370"/>
                      <a:pt x="2187486" y="66382"/>
                    </a:cubicBezTo>
                    <a:cubicBezTo>
                      <a:pt x="2505056" y="171134"/>
                      <a:pt x="3048458" y="560085"/>
                      <a:pt x="3480258" y="1012312"/>
                    </a:cubicBezTo>
                    <a:cubicBezTo>
                      <a:pt x="3912058" y="1464539"/>
                      <a:pt x="5264530" y="2577140"/>
                      <a:pt x="4762520" y="2858575"/>
                    </a:cubicBezTo>
                    <a:lnTo>
                      <a:pt x="31885" y="2958056"/>
                    </a:lnTo>
                    <a:close/>
                  </a:path>
                </a:pathLst>
              </a:custGeom>
              <a:solidFill>
                <a:srgbClr val="CE6F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051" name="Csoportba foglalás 2050"/>
              <p:cNvGrpSpPr/>
              <p:nvPr/>
            </p:nvGrpSpPr>
            <p:grpSpPr>
              <a:xfrm>
                <a:off x="-3191" y="666519"/>
                <a:ext cx="4388097" cy="4576583"/>
                <a:chOff x="-3191" y="670617"/>
                <a:chExt cx="4388097" cy="4576583"/>
              </a:xfrm>
            </p:grpSpPr>
            <p:sp>
              <p:nvSpPr>
                <p:cNvPr id="57" name="Háromszög 14"/>
                <p:cNvSpPr/>
                <p:nvPr/>
              </p:nvSpPr>
              <p:spPr>
                <a:xfrm rot="20533632">
                  <a:off x="2432025" y="670617"/>
                  <a:ext cx="1808156" cy="4388919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218001 w 3297811"/>
                    <a:gd name="connsiteY0" fmla="*/ 2785027 h 2858575"/>
                    <a:gd name="connsiteX1" fmla="*/ 1 w 3297811"/>
                    <a:gd name="connsiteY1" fmla="*/ 383798 h 2858575"/>
                    <a:gd name="connsiteX2" fmla="*/ 612650 w 3297811"/>
                    <a:gd name="connsiteY2" fmla="*/ 66382 h 2858575"/>
                    <a:gd name="connsiteX3" fmla="*/ 1905422 w 3297811"/>
                    <a:gd name="connsiteY3" fmla="*/ 1012312 h 2858575"/>
                    <a:gd name="connsiteX4" fmla="*/ 3187684 w 3297811"/>
                    <a:gd name="connsiteY4" fmla="*/ 2858575 h 2858575"/>
                    <a:gd name="connsiteX5" fmla="*/ 218001 w 3297811"/>
                    <a:gd name="connsiteY5" fmla="*/ 2785027 h 285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811" h="2858575">
                      <a:moveTo>
                        <a:pt x="218001" y="2785027"/>
                      </a:moveTo>
                      <a:lnTo>
                        <a:pt x="1" y="383798"/>
                      </a:lnTo>
                      <a:cubicBezTo>
                        <a:pt x="391652" y="-73685"/>
                        <a:pt x="295080" y="-38370"/>
                        <a:pt x="612650" y="66382"/>
                      </a:cubicBezTo>
                      <a:cubicBezTo>
                        <a:pt x="930220" y="171134"/>
                        <a:pt x="1473622" y="560085"/>
                        <a:pt x="1905422" y="1012312"/>
                      </a:cubicBezTo>
                      <a:cubicBezTo>
                        <a:pt x="2337222" y="1464539"/>
                        <a:pt x="3689694" y="2577140"/>
                        <a:pt x="3187684" y="2858575"/>
                      </a:cubicBezTo>
                      <a:lnTo>
                        <a:pt x="218001" y="2785027"/>
                      </a:lnTo>
                      <a:close/>
                    </a:path>
                  </a:pathLst>
                </a:custGeom>
                <a:solidFill>
                  <a:srgbClr val="DC80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8" name="Háromszög 14"/>
                <p:cNvSpPr/>
                <p:nvPr/>
              </p:nvSpPr>
              <p:spPr>
                <a:xfrm>
                  <a:off x="-3191" y="1449850"/>
                  <a:ext cx="4388097" cy="3797350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0 w 5050832"/>
                    <a:gd name="connsiteY0" fmla="*/ 2890107 h 2890107"/>
                    <a:gd name="connsiteX1" fmla="*/ 153609 w 5050832"/>
                    <a:gd name="connsiteY1" fmla="*/ 1243300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5050832"/>
                    <a:gd name="connsiteY0" fmla="*/ 2890107 h 2890107"/>
                    <a:gd name="connsiteX1" fmla="*/ 153609 w 5050832"/>
                    <a:gd name="connsiteY1" fmla="*/ 1243300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5050832"/>
                    <a:gd name="connsiteY0" fmla="*/ 2890107 h 2890107"/>
                    <a:gd name="connsiteX1" fmla="*/ 322051 w 5050832"/>
                    <a:gd name="connsiteY1" fmla="*/ 1260287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4840762"/>
                    <a:gd name="connsiteY0" fmla="*/ 2958056 h 2958056"/>
                    <a:gd name="connsiteX1" fmla="*/ 111981 w 4840762"/>
                    <a:gd name="connsiteY1" fmla="*/ 1260287 h 2958056"/>
                    <a:gd name="connsiteX2" fmla="*/ 1542952 w 4840762"/>
                    <a:gd name="connsiteY2" fmla="*/ 383798 h 2958056"/>
                    <a:gd name="connsiteX3" fmla="*/ 2155601 w 4840762"/>
                    <a:gd name="connsiteY3" fmla="*/ 66382 h 2958056"/>
                    <a:gd name="connsiteX4" fmla="*/ 3448373 w 4840762"/>
                    <a:gd name="connsiteY4" fmla="*/ 1012312 h 2958056"/>
                    <a:gd name="connsiteX5" fmla="*/ 4730635 w 4840762"/>
                    <a:gd name="connsiteY5" fmla="*/ 2858575 h 2958056"/>
                    <a:gd name="connsiteX6" fmla="*/ 0 w 4840762"/>
                    <a:gd name="connsiteY6" fmla="*/ 2958056 h 2958056"/>
                    <a:gd name="connsiteX0" fmla="*/ 31885 w 4872647"/>
                    <a:gd name="connsiteY0" fmla="*/ 2958056 h 2958056"/>
                    <a:gd name="connsiteX1" fmla="*/ 143866 w 4872647"/>
                    <a:gd name="connsiteY1" fmla="*/ 1260287 h 2958056"/>
                    <a:gd name="connsiteX2" fmla="*/ 1574837 w 4872647"/>
                    <a:gd name="connsiteY2" fmla="*/ 383798 h 2958056"/>
                    <a:gd name="connsiteX3" fmla="*/ 2187486 w 4872647"/>
                    <a:gd name="connsiteY3" fmla="*/ 66382 h 2958056"/>
                    <a:gd name="connsiteX4" fmla="*/ 3480258 w 4872647"/>
                    <a:gd name="connsiteY4" fmla="*/ 1012312 h 2958056"/>
                    <a:gd name="connsiteX5" fmla="*/ 4762520 w 4872647"/>
                    <a:gd name="connsiteY5" fmla="*/ 2858575 h 2958056"/>
                    <a:gd name="connsiteX6" fmla="*/ 31885 w 4872647"/>
                    <a:gd name="connsiteY6" fmla="*/ 2958056 h 2958056"/>
                    <a:gd name="connsiteX0" fmla="*/ 31885 w 5048746"/>
                    <a:gd name="connsiteY0" fmla="*/ 2958056 h 3223781"/>
                    <a:gd name="connsiteX1" fmla="*/ 143866 w 5048746"/>
                    <a:gd name="connsiteY1" fmla="*/ 1260287 h 3223781"/>
                    <a:gd name="connsiteX2" fmla="*/ 1574837 w 5048746"/>
                    <a:gd name="connsiteY2" fmla="*/ 383798 h 3223781"/>
                    <a:gd name="connsiteX3" fmla="*/ 2187486 w 5048746"/>
                    <a:gd name="connsiteY3" fmla="*/ 66382 h 3223781"/>
                    <a:gd name="connsiteX4" fmla="*/ 3480258 w 5048746"/>
                    <a:gd name="connsiteY4" fmla="*/ 1012312 h 3223781"/>
                    <a:gd name="connsiteX5" fmla="*/ 4949258 w 5048746"/>
                    <a:gd name="connsiteY5" fmla="*/ 3223781 h 3223781"/>
                    <a:gd name="connsiteX6" fmla="*/ 31885 w 5048746"/>
                    <a:gd name="connsiteY6" fmla="*/ 2958056 h 3223781"/>
                    <a:gd name="connsiteX0" fmla="*/ 115535 w 5007905"/>
                    <a:gd name="connsiteY0" fmla="*/ 3401521 h 3401521"/>
                    <a:gd name="connsiteX1" fmla="*/ 103025 w 5007905"/>
                    <a:gd name="connsiteY1" fmla="*/ 1260287 h 3401521"/>
                    <a:gd name="connsiteX2" fmla="*/ 1533996 w 5007905"/>
                    <a:gd name="connsiteY2" fmla="*/ 383798 h 3401521"/>
                    <a:gd name="connsiteX3" fmla="*/ 2146645 w 5007905"/>
                    <a:gd name="connsiteY3" fmla="*/ 66382 h 3401521"/>
                    <a:gd name="connsiteX4" fmla="*/ 3439417 w 5007905"/>
                    <a:gd name="connsiteY4" fmla="*/ 1012312 h 3401521"/>
                    <a:gd name="connsiteX5" fmla="*/ 4908417 w 5007905"/>
                    <a:gd name="connsiteY5" fmla="*/ 3223781 h 3401521"/>
                    <a:gd name="connsiteX6" fmla="*/ 115535 w 5007905"/>
                    <a:gd name="connsiteY6" fmla="*/ 3401521 h 3401521"/>
                    <a:gd name="connsiteX0" fmla="*/ 115534 w 4910872"/>
                    <a:gd name="connsiteY0" fmla="*/ 3401521 h 3594403"/>
                    <a:gd name="connsiteX1" fmla="*/ 103024 w 4910872"/>
                    <a:gd name="connsiteY1" fmla="*/ 1260287 h 3594403"/>
                    <a:gd name="connsiteX2" fmla="*/ 1533995 w 4910872"/>
                    <a:gd name="connsiteY2" fmla="*/ 383798 h 3594403"/>
                    <a:gd name="connsiteX3" fmla="*/ 2146644 w 4910872"/>
                    <a:gd name="connsiteY3" fmla="*/ 66382 h 3594403"/>
                    <a:gd name="connsiteX4" fmla="*/ 3439416 w 4910872"/>
                    <a:gd name="connsiteY4" fmla="*/ 1012312 h 3594403"/>
                    <a:gd name="connsiteX5" fmla="*/ 4908416 w 4910872"/>
                    <a:gd name="connsiteY5" fmla="*/ 3223781 h 3594403"/>
                    <a:gd name="connsiteX6" fmla="*/ 3352380 w 4910872"/>
                    <a:gd name="connsiteY6" fmla="*/ 3594403 h 3594403"/>
                    <a:gd name="connsiteX7" fmla="*/ 115534 w 4910872"/>
                    <a:gd name="connsiteY7" fmla="*/ 3401521 h 3594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10872" h="3594403">
                      <a:moveTo>
                        <a:pt x="115534" y="3401521"/>
                      </a:moveTo>
                      <a:cubicBezTo>
                        <a:pt x="125830" y="3022458"/>
                        <a:pt x="-140684" y="1639350"/>
                        <a:pt x="103024" y="1260287"/>
                      </a:cubicBezTo>
                      <a:lnTo>
                        <a:pt x="1533995" y="383798"/>
                      </a:lnTo>
                      <a:cubicBezTo>
                        <a:pt x="1925646" y="-73685"/>
                        <a:pt x="1829074" y="-38370"/>
                        <a:pt x="2146644" y="66382"/>
                      </a:cubicBezTo>
                      <a:cubicBezTo>
                        <a:pt x="2464214" y="171134"/>
                        <a:pt x="3007616" y="560085"/>
                        <a:pt x="3439416" y="1012312"/>
                      </a:cubicBezTo>
                      <a:cubicBezTo>
                        <a:pt x="3871216" y="1464539"/>
                        <a:pt x="4969607" y="2845605"/>
                        <a:pt x="4908416" y="3223781"/>
                      </a:cubicBezTo>
                      <a:cubicBezTo>
                        <a:pt x="4296368" y="3242977"/>
                        <a:pt x="3964428" y="3575207"/>
                        <a:pt x="3352380" y="3594403"/>
                      </a:cubicBezTo>
                      <a:lnTo>
                        <a:pt x="115534" y="3401521"/>
                      </a:lnTo>
                      <a:close/>
                    </a:path>
                  </a:pathLst>
                </a:custGeom>
                <a:gradFill>
                  <a:gsLst>
                    <a:gs pos="2649">
                      <a:srgbClr val="F58A66">
                        <a:alpha val="49000"/>
                      </a:srgbClr>
                    </a:gs>
                    <a:gs pos="97000">
                      <a:srgbClr val="F5A183">
                        <a:alpha val="24000"/>
                      </a:srgb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" name="Szabadkézi sokszög 46"/>
                <p:cNvSpPr/>
                <p:nvPr/>
              </p:nvSpPr>
              <p:spPr>
                <a:xfrm rot="8803688">
                  <a:off x="2225108" y="998281"/>
                  <a:ext cx="626427" cy="1356463"/>
                </a:xfrm>
                <a:custGeom>
                  <a:avLst/>
                  <a:gdLst>
                    <a:gd name="connsiteX0" fmla="*/ 431783 w 626427"/>
                    <a:gd name="connsiteY0" fmla="*/ 1356463 h 1356463"/>
                    <a:gd name="connsiteX1" fmla="*/ 314159 w 626427"/>
                    <a:gd name="connsiteY1" fmla="*/ 1179639 h 1356463"/>
                    <a:gd name="connsiteX2" fmla="*/ 230899 w 626427"/>
                    <a:gd name="connsiteY2" fmla="*/ 938041 h 1356463"/>
                    <a:gd name="connsiteX3" fmla="*/ 83034 w 626427"/>
                    <a:gd name="connsiteY3" fmla="*/ 592189 h 1356463"/>
                    <a:gd name="connsiteX4" fmla="*/ 0 w 626427"/>
                    <a:gd name="connsiteY4" fmla="*/ 249868 h 1356463"/>
                    <a:gd name="connsiteX5" fmla="*/ 112851 w 626427"/>
                    <a:gd name="connsiteY5" fmla="*/ 370698 h 1356463"/>
                    <a:gd name="connsiteX6" fmla="*/ 183522 w 626427"/>
                    <a:gd name="connsiteY6" fmla="*/ 323975 h 1356463"/>
                    <a:gd name="connsiteX7" fmla="*/ 183940 w 626427"/>
                    <a:gd name="connsiteY7" fmla="*/ 323332 h 1356463"/>
                    <a:gd name="connsiteX8" fmla="*/ 183622 w 626427"/>
                    <a:gd name="connsiteY8" fmla="*/ 315769 h 1356463"/>
                    <a:gd name="connsiteX9" fmla="*/ 189676 w 626427"/>
                    <a:gd name="connsiteY9" fmla="*/ 314516 h 1356463"/>
                    <a:gd name="connsiteX10" fmla="*/ 199800 w 626427"/>
                    <a:gd name="connsiteY10" fmla="*/ 298955 h 1356463"/>
                    <a:gd name="connsiteX11" fmla="*/ 225992 w 626427"/>
                    <a:gd name="connsiteY11" fmla="*/ 0 h 1356463"/>
                    <a:gd name="connsiteX12" fmla="*/ 304789 w 626427"/>
                    <a:gd name="connsiteY12" fmla="*/ 201176 h 1356463"/>
                    <a:gd name="connsiteX13" fmla="*/ 310666 w 626427"/>
                    <a:gd name="connsiteY13" fmla="*/ 196760 h 1356463"/>
                    <a:gd name="connsiteX14" fmla="*/ 362568 w 626427"/>
                    <a:gd name="connsiteY14" fmla="*/ 182158 h 1356463"/>
                    <a:gd name="connsiteX15" fmla="*/ 368551 w 626427"/>
                    <a:gd name="connsiteY15" fmla="*/ 91727 h 1356463"/>
                    <a:gd name="connsiteX16" fmla="*/ 454309 w 626427"/>
                    <a:gd name="connsiteY16" fmla="*/ 192173 h 1356463"/>
                    <a:gd name="connsiteX17" fmla="*/ 500524 w 626427"/>
                    <a:gd name="connsiteY17" fmla="*/ 323934 h 1356463"/>
                    <a:gd name="connsiteX18" fmla="*/ 592953 w 626427"/>
                    <a:gd name="connsiteY18" fmla="*/ 514581 h 1356463"/>
                    <a:gd name="connsiteX19" fmla="*/ 626427 w 626427"/>
                    <a:gd name="connsiteY19" fmla="*/ 698801 h 1356463"/>
                    <a:gd name="connsiteX20" fmla="*/ 503648 w 626427"/>
                    <a:gd name="connsiteY20" fmla="*/ 708912 h 1356463"/>
                    <a:gd name="connsiteX21" fmla="*/ 502469 w 626427"/>
                    <a:gd name="connsiteY21" fmla="*/ 709966 h 1356463"/>
                    <a:gd name="connsiteX22" fmla="*/ 518655 w 626427"/>
                    <a:gd name="connsiteY22" fmla="*/ 743708 h 1356463"/>
                    <a:gd name="connsiteX23" fmla="*/ 572624 w 626427"/>
                    <a:gd name="connsiteY23" fmla="*/ 907297 h 1356463"/>
                    <a:gd name="connsiteX24" fmla="*/ 524922 w 626427"/>
                    <a:gd name="connsiteY24" fmla="*/ 968374 h 1356463"/>
                    <a:gd name="connsiteX25" fmla="*/ 450660 w 626427"/>
                    <a:gd name="connsiteY25" fmla="*/ 892832 h 1356463"/>
                    <a:gd name="connsiteX26" fmla="*/ 471912 w 626427"/>
                    <a:gd name="connsiteY26" fmla="*/ 994800 h 1356463"/>
                    <a:gd name="connsiteX27" fmla="*/ 479954 w 626427"/>
                    <a:gd name="connsiteY27" fmla="*/ 1126956 h 1356463"/>
                    <a:gd name="connsiteX28" fmla="*/ 415046 w 626427"/>
                    <a:gd name="connsiteY28" fmla="*/ 1185160 h 1356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26427" h="1356463">
                      <a:moveTo>
                        <a:pt x="431783" y="1356463"/>
                      </a:moveTo>
                      <a:cubicBezTo>
                        <a:pt x="415824" y="1345815"/>
                        <a:pt x="347640" y="1249376"/>
                        <a:pt x="314159" y="1179639"/>
                      </a:cubicBezTo>
                      <a:cubicBezTo>
                        <a:pt x="280679" y="1109902"/>
                        <a:pt x="270275" y="1026220"/>
                        <a:pt x="230899" y="938041"/>
                      </a:cubicBezTo>
                      <a:cubicBezTo>
                        <a:pt x="193404" y="821155"/>
                        <a:pt x="120529" y="709074"/>
                        <a:pt x="83034" y="592189"/>
                      </a:cubicBezTo>
                      <a:lnTo>
                        <a:pt x="0" y="249868"/>
                      </a:lnTo>
                      <a:cubicBezTo>
                        <a:pt x="-302" y="200853"/>
                        <a:pt x="82264" y="358346"/>
                        <a:pt x="112851" y="370698"/>
                      </a:cubicBezTo>
                      <a:cubicBezTo>
                        <a:pt x="143438" y="383050"/>
                        <a:pt x="159393" y="373658"/>
                        <a:pt x="183522" y="323975"/>
                      </a:cubicBezTo>
                      <a:lnTo>
                        <a:pt x="183940" y="323332"/>
                      </a:lnTo>
                      <a:lnTo>
                        <a:pt x="183622" y="315769"/>
                      </a:lnTo>
                      <a:lnTo>
                        <a:pt x="189676" y="314516"/>
                      </a:lnTo>
                      <a:lnTo>
                        <a:pt x="199800" y="298955"/>
                      </a:lnTo>
                      <a:cubicBezTo>
                        <a:pt x="225594" y="223379"/>
                        <a:pt x="174602" y="39464"/>
                        <a:pt x="225992" y="0"/>
                      </a:cubicBezTo>
                      <a:lnTo>
                        <a:pt x="304789" y="201176"/>
                      </a:lnTo>
                      <a:lnTo>
                        <a:pt x="310666" y="196760"/>
                      </a:lnTo>
                      <a:cubicBezTo>
                        <a:pt x="327966" y="191893"/>
                        <a:pt x="350876" y="201110"/>
                        <a:pt x="362568" y="182158"/>
                      </a:cubicBezTo>
                      <a:lnTo>
                        <a:pt x="368551" y="91727"/>
                      </a:lnTo>
                      <a:cubicBezTo>
                        <a:pt x="381847" y="98404"/>
                        <a:pt x="432313" y="153472"/>
                        <a:pt x="454309" y="192173"/>
                      </a:cubicBezTo>
                      <a:cubicBezTo>
                        <a:pt x="476304" y="230874"/>
                        <a:pt x="475422" y="275207"/>
                        <a:pt x="500524" y="323934"/>
                      </a:cubicBezTo>
                      <a:cubicBezTo>
                        <a:pt x="520330" y="387483"/>
                        <a:pt x="573147" y="451032"/>
                        <a:pt x="592953" y="514581"/>
                      </a:cubicBezTo>
                      <a:lnTo>
                        <a:pt x="626427" y="698801"/>
                      </a:lnTo>
                      <a:cubicBezTo>
                        <a:pt x="620604" y="724358"/>
                        <a:pt x="543338" y="689881"/>
                        <a:pt x="503648" y="708912"/>
                      </a:cubicBezTo>
                      <a:lnTo>
                        <a:pt x="502469" y="709966"/>
                      </a:lnTo>
                      <a:lnTo>
                        <a:pt x="518655" y="743708"/>
                      </a:lnTo>
                      <a:cubicBezTo>
                        <a:pt x="548584" y="807803"/>
                        <a:pt x="572544" y="867115"/>
                        <a:pt x="572624" y="907297"/>
                      </a:cubicBezTo>
                      <a:cubicBezTo>
                        <a:pt x="548602" y="899922"/>
                        <a:pt x="548943" y="975749"/>
                        <a:pt x="524922" y="968374"/>
                      </a:cubicBezTo>
                      <a:lnTo>
                        <a:pt x="450660" y="892832"/>
                      </a:lnTo>
                      <a:cubicBezTo>
                        <a:pt x="430313" y="907900"/>
                        <a:pt x="459549" y="948785"/>
                        <a:pt x="471912" y="994800"/>
                      </a:cubicBezTo>
                      <a:cubicBezTo>
                        <a:pt x="484275" y="1040815"/>
                        <a:pt x="485869" y="1095713"/>
                        <a:pt x="479954" y="1126956"/>
                      </a:cubicBezTo>
                      <a:cubicBezTo>
                        <a:pt x="469716" y="1176851"/>
                        <a:pt x="425283" y="1135265"/>
                        <a:pt x="415046" y="118516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049" name="Csoportba foglalás 2048"/>
            <p:cNvGrpSpPr/>
            <p:nvPr/>
          </p:nvGrpSpPr>
          <p:grpSpPr>
            <a:xfrm>
              <a:off x="6646460" y="1218385"/>
              <a:ext cx="3217528" cy="2661033"/>
              <a:chOff x="4118387" y="463097"/>
              <a:chExt cx="5197865" cy="4249501"/>
            </a:xfrm>
          </p:grpSpPr>
          <p:sp>
            <p:nvSpPr>
              <p:cNvPr id="49" name="Háromszög 14"/>
              <p:cNvSpPr/>
              <p:nvPr/>
            </p:nvSpPr>
            <p:spPr>
              <a:xfrm flipH="1">
                <a:off x="4118387" y="618651"/>
                <a:ext cx="5197865" cy="4093947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796392 w 5050832"/>
                  <a:gd name="connsiteY1" fmla="*/ 121111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197865"/>
                  <a:gd name="connsiteY0" fmla="*/ 2890107 h 2890107"/>
                  <a:gd name="connsiteX1" fmla="*/ 796392 w 5197865"/>
                  <a:gd name="connsiteY1" fmla="*/ 1211110 h 2890107"/>
                  <a:gd name="connsiteX2" fmla="*/ 1753022 w 5197865"/>
                  <a:gd name="connsiteY2" fmla="*/ 383798 h 2890107"/>
                  <a:gd name="connsiteX3" fmla="*/ 2365671 w 5197865"/>
                  <a:gd name="connsiteY3" fmla="*/ 66382 h 2890107"/>
                  <a:gd name="connsiteX4" fmla="*/ 3658443 w 5197865"/>
                  <a:gd name="connsiteY4" fmla="*/ 1012312 h 2890107"/>
                  <a:gd name="connsiteX5" fmla="*/ 4485523 w 5197865"/>
                  <a:gd name="connsiteY5" fmla="*/ 1522739 h 2890107"/>
                  <a:gd name="connsiteX6" fmla="*/ 4940705 w 5197865"/>
                  <a:gd name="connsiteY6" fmla="*/ 2858575 h 2890107"/>
                  <a:gd name="connsiteX7" fmla="*/ 0 w 5197865"/>
                  <a:gd name="connsiteY7" fmla="*/ 2890107 h 2890107"/>
                  <a:gd name="connsiteX0" fmla="*/ 0 w 5197865"/>
                  <a:gd name="connsiteY0" fmla="*/ 2890107 h 2890107"/>
                  <a:gd name="connsiteX1" fmla="*/ 796392 w 5197865"/>
                  <a:gd name="connsiteY1" fmla="*/ 1211110 h 2890107"/>
                  <a:gd name="connsiteX2" fmla="*/ 1753022 w 5197865"/>
                  <a:gd name="connsiteY2" fmla="*/ 383798 h 2890107"/>
                  <a:gd name="connsiteX3" fmla="*/ 2365671 w 5197865"/>
                  <a:gd name="connsiteY3" fmla="*/ 66382 h 2890107"/>
                  <a:gd name="connsiteX4" fmla="*/ 3381936 w 5197865"/>
                  <a:gd name="connsiteY4" fmla="*/ 565592 h 2890107"/>
                  <a:gd name="connsiteX5" fmla="*/ 3658443 w 5197865"/>
                  <a:gd name="connsiteY5" fmla="*/ 1012312 h 2890107"/>
                  <a:gd name="connsiteX6" fmla="*/ 4485523 w 5197865"/>
                  <a:gd name="connsiteY6" fmla="*/ 1522739 h 2890107"/>
                  <a:gd name="connsiteX7" fmla="*/ 4940705 w 5197865"/>
                  <a:gd name="connsiteY7" fmla="*/ 2858575 h 2890107"/>
                  <a:gd name="connsiteX8" fmla="*/ 0 w 5197865"/>
                  <a:gd name="connsiteY8" fmla="*/ 2890107 h 289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7865" h="2890107">
                    <a:moveTo>
                      <a:pt x="0" y="2890107"/>
                    </a:moveTo>
                    <a:cubicBezTo>
                      <a:pt x="391588" y="2337861"/>
                      <a:pt x="404804" y="1763356"/>
                      <a:pt x="796392" y="1211110"/>
                    </a:cubicBezTo>
                    <a:lnTo>
                      <a:pt x="1753022" y="383798"/>
                    </a:lnTo>
                    <a:cubicBezTo>
                      <a:pt x="2144673" y="-73685"/>
                      <a:pt x="2048101" y="-38370"/>
                      <a:pt x="2365671" y="66382"/>
                    </a:cubicBezTo>
                    <a:cubicBezTo>
                      <a:pt x="2616136" y="104101"/>
                      <a:pt x="3166474" y="407937"/>
                      <a:pt x="3381936" y="565592"/>
                    </a:cubicBezTo>
                    <a:cubicBezTo>
                      <a:pt x="3597398" y="723247"/>
                      <a:pt x="3453491" y="860207"/>
                      <a:pt x="3658443" y="1012312"/>
                    </a:cubicBezTo>
                    <a:cubicBezTo>
                      <a:pt x="3863395" y="1164417"/>
                      <a:pt x="4271813" y="1215028"/>
                      <a:pt x="4485523" y="1522739"/>
                    </a:cubicBezTo>
                    <a:cubicBezTo>
                      <a:pt x="4699233" y="1830450"/>
                      <a:pt x="5646251" y="2630680"/>
                      <a:pt x="4940705" y="2858575"/>
                    </a:cubicBezTo>
                    <a:lnTo>
                      <a:pt x="0" y="2890107"/>
                    </a:lnTo>
                    <a:close/>
                  </a:path>
                </a:pathLst>
              </a:custGeom>
              <a:solidFill>
                <a:srgbClr val="D462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Háromszög 14"/>
              <p:cNvSpPr/>
              <p:nvPr/>
            </p:nvSpPr>
            <p:spPr>
              <a:xfrm rot="20881629">
                <a:off x="7327256" y="463097"/>
                <a:ext cx="1580279" cy="3319694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218001 w 3297811"/>
                  <a:gd name="connsiteY0" fmla="*/ 2785027 h 2858575"/>
                  <a:gd name="connsiteX1" fmla="*/ 1 w 3297811"/>
                  <a:gd name="connsiteY1" fmla="*/ 383798 h 2858575"/>
                  <a:gd name="connsiteX2" fmla="*/ 612650 w 3297811"/>
                  <a:gd name="connsiteY2" fmla="*/ 66382 h 2858575"/>
                  <a:gd name="connsiteX3" fmla="*/ 1905422 w 3297811"/>
                  <a:gd name="connsiteY3" fmla="*/ 1012312 h 2858575"/>
                  <a:gd name="connsiteX4" fmla="*/ 3187684 w 3297811"/>
                  <a:gd name="connsiteY4" fmla="*/ 2858575 h 2858575"/>
                  <a:gd name="connsiteX5" fmla="*/ 218001 w 3297811"/>
                  <a:gd name="connsiteY5" fmla="*/ 2785027 h 285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811" h="2858575">
                    <a:moveTo>
                      <a:pt x="218001" y="2785027"/>
                    </a:moveTo>
                    <a:lnTo>
                      <a:pt x="1" y="383798"/>
                    </a:lnTo>
                    <a:cubicBezTo>
                      <a:pt x="391652" y="-73685"/>
                      <a:pt x="295080" y="-38370"/>
                      <a:pt x="612650" y="66382"/>
                    </a:cubicBezTo>
                    <a:cubicBezTo>
                      <a:pt x="930220" y="171134"/>
                      <a:pt x="1473622" y="560085"/>
                      <a:pt x="1905422" y="1012312"/>
                    </a:cubicBezTo>
                    <a:cubicBezTo>
                      <a:pt x="2337222" y="1464539"/>
                      <a:pt x="3689694" y="2577140"/>
                      <a:pt x="3187684" y="2858575"/>
                    </a:cubicBezTo>
                    <a:lnTo>
                      <a:pt x="218001" y="2785027"/>
                    </a:lnTo>
                    <a:close/>
                  </a:path>
                </a:pathLst>
              </a:custGeom>
              <a:solidFill>
                <a:srgbClr val="DC8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Háromszög 14"/>
              <p:cNvSpPr/>
              <p:nvPr/>
            </p:nvSpPr>
            <p:spPr>
              <a:xfrm>
                <a:off x="4818630" y="749188"/>
                <a:ext cx="4226627" cy="3141101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1885 w 5048746"/>
                  <a:gd name="connsiteY0" fmla="*/ 2958056 h 3223781"/>
                  <a:gd name="connsiteX1" fmla="*/ 143866 w 5048746"/>
                  <a:gd name="connsiteY1" fmla="*/ 1260287 h 3223781"/>
                  <a:gd name="connsiteX2" fmla="*/ 1574837 w 5048746"/>
                  <a:gd name="connsiteY2" fmla="*/ 383798 h 3223781"/>
                  <a:gd name="connsiteX3" fmla="*/ 2187486 w 5048746"/>
                  <a:gd name="connsiteY3" fmla="*/ 66382 h 3223781"/>
                  <a:gd name="connsiteX4" fmla="*/ 3480258 w 5048746"/>
                  <a:gd name="connsiteY4" fmla="*/ 1012312 h 3223781"/>
                  <a:gd name="connsiteX5" fmla="*/ 4949258 w 5048746"/>
                  <a:gd name="connsiteY5" fmla="*/ 3223781 h 3223781"/>
                  <a:gd name="connsiteX6" fmla="*/ 31885 w 5048746"/>
                  <a:gd name="connsiteY6" fmla="*/ 2958056 h 3223781"/>
                  <a:gd name="connsiteX0" fmla="*/ 115535 w 5007905"/>
                  <a:gd name="connsiteY0" fmla="*/ 3401521 h 3401521"/>
                  <a:gd name="connsiteX1" fmla="*/ 103025 w 5007905"/>
                  <a:gd name="connsiteY1" fmla="*/ 1260287 h 3401521"/>
                  <a:gd name="connsiteX2" fmla="*/ 1533996 w 5007905"/>
                  <a:gd name="connsiteY2" fmla="*/ 383798 h 3401521"/>
                  <a:gd name="connsiteX3" fmla="*/ 2146645 w 5007905"/>
                  <a:gd name="connsiteY3" fmla="*/ 66382 h 3401521"/>
                  <a:gd name="connsiteX4" fmla="*/ 3439417 w 5007905"/>
                  <a:gd name="connsiteY4" fmla="*/ 1012312 h 3401521"/>
                  <a:gd name="connsiteX5" fmla="*/ 4908417 w 5007905"/>
                  <a:gd name="connsiteY5" fmla="*/ 3223781 h 3401521"/>
                  <a:gd name="connsiteX6" fmla="*/ 115535 w 5007905"/>
                  <a:gd name="connsiteY6" fmla="*/ 3401521 h 3401521"/>
                  <a:gd name="connsiteX0" fmla="*/ 115534 w 4910872"/>
                  <a:gd name="connsiteY0" fmla="*/ 3401521 h 3594403"/>
                  <a:gd name="connsiteX1" fmla="*/ 103024 w 4910872"/>
                  <a:gd name="connsiteY1" fmla="*/ 1260287 h 3594403"/>
                  <a:gd name="connsiteX2" fmla="*/ 1533995 w 4910872"/>
                  <a:gd name="connsiteY2" fmla="*/ 383798 h 3594403"/>
                  <a:gd name="connsiteX3" fmla="*/ 2146644 w 4910872"/>
                  <a:gd name="connsiteY3" fmla="*/ 66382 h 3594403"/>
                  <a:gd name="connsiteX4" fmla="*/ 3439416 w 4910872"/>
                  <a:gd name="connsiteY4" fmla="*/ 1012312 h 3594403"/>
                  <a:gd name="connsiteX5" fmla="*/ 4908416 w 4910872"/>
                  <a:gd name="connsiteY5" fmla="*/ 3223781 h 3594403"/>
                  <a:gd name="connsiteX6" fmla="*/ 3352380 w 4910872"/>
                  <a:gd name="connsiteY6" fmla="*/ 3594403 h 3594403"/>
                  <a:gd name="connsiteX7" fmla="*/ 115534 w 4910872"/>
                  <a:gd name="connsiteY7" fmla="*/ 3401521 h 3594403"/>
                  <a:gd name="connsiteX0" fmla="*/ 0 w 6394259"/>
                  <a:gd name="connsiteY0" fmla="*/ 3912028 h 3912028"/>
                  <a:gd name="connsiteX1" fmla="*/ 1586411 w 6394259"/>
                  <a:gd name="connsiteY1" fmla="*/ 1260287 h 3912028"/>
                  <a:gd name="connsiteX2" fmla="*/ 3017382 w 6394259"/>
                  <a:gd name="connsiteY2" fmla="*/ 383798 h 3912028"/>
                  <a:gd name="connsiteX3" fmla="*/ 3630031 w 6394259"/>
                  <a:gd name="connsiteY3" fmla="*/ 66382 h 3912028"/>
                  <a:gd name="connsiteX4" fmla="*/ 4922803 w 6394259"/>
                  <a:gd name="connsiteY4" fmla="*/ 1012312 h 3912028"/>
                  <a:gd name="connsiteX5" fmla="*/ 6391803 w 6394259"/>
                  <a:gd name="connsiteY5" fmla="*/ 3223781 h 3912028"/>
                  <a:gd name="connsiteX6" fmla="*/ 4835767 w 6394259"/>
                  <a:gd name="connsiteY6" fmla="*/ 3594403 h 3912028"/>
                  <a:gd name="connsiteX7" fmla="*/ 0 w 6394259"/>
                  <a:gd name="connsiteY7" fmla="*/ 3912028 h 3912028"/>
                  <a:gd name="connsiteX0" fmla="*/ 315470 w 6709729"/>
                  <a:gd name="connsiteY0" fmla="*/ 3912028 h 3912028"/>
                  <a:gd name="connsiteX1" fmla="*/ 491051 w 6709729"/>
                  <a:gd name="connsiteY1" fmla="*/ 2572754 h 3912028"/>
                  <a:gd name="connsiteX2" fmla="*/ 1901881 w 6709729"/>
                  <a:gd name="connsiteY2" fmla="*/ 1260287 h 3912028"/>
                  <a:gd name="connsiteX3" fmla="*/ 3332852 w 6709729"/>
                  <a:gd name="connsiteY3" fmla="*/ 383798 h 3912028"/>
                  <a:gd name="connsiteX4" fmla="*/ 3945501 w 6709729"/>
                  <a:gd name="connsiteY4" fmla="*/ 66382 h 3912028"/>
                  <a:gd name="connsiteX5" fmla="*/ 5238273 w 6709729"/>
                  <a:gd name="connsiteY5" fmla="*/ 1012312 h 3912028"/>
                  <a:gd name="connsiteX6" fmla="*/ 6707273 w 6709729"/>
                  <a:gd name="connsiteY6" fmla="*/ 3223781 h 3912028"/>
                  <a:gd name="connsiteX7" fmla="*/ 5151237 w 6709729"/>
                  <a:gd name="connsiteY7" fmla="*/ 3594403 h 3912028"/>
                  <a:gd name="connsiteX8" fmla="*/ 315470 w 6709729"/>
                  <a:gd name="connsiteY8" fmla="*/ 3912028 h 39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09729" h="3912028">
                    <a:moveTo>
                      <a:pt x="315470" y="3912028"/>
                    </a:moveTo>
                    <a:cubicBezTo>
                      <a:pt x="-364323" y="3689393"/>
                      <a:pt x="226649" y="3014711"/>
                      <a:pt x="491051" y="2572754"/>
                    </a:cubicBezTo>
                    <a:cubicBezTo>
                      <a:pt x="755453" y="2130797"/>
                      <a:pt x="1525152" y="1572753"/>
                      <a:pt x="1901881" y="1260287"/>
                    </a:cubicBezTo>
                    <a:lnTo>
                      <a:pt x="3332852" y="383798"/>
                    </a:lnTo>
                    <a:cubicBezTo>
                      <a:pt x="3724503" y="-73685"/>
                      <a:pt x="3627931" y="-38370"/>
                      <a:pt x="3945501" y="66382"/>
                    </a:cubicBezTo>
                    <a:cubicBezTo>
                      <a:pt x="4263071" y="171134"/>
                      <a:pt x="4806473" y="560085"/>
                      <a:pt x="5238273" y="1012312"/>
                    </a:cubicBezTo>
                    <a:cubicBezTo>
                      <a:pt x="5670073" y="1464539"/>
                      <a:pt x="6768464" y="2845605"/>
                      <a:pt x="6707273" y="3223781"/>
                    </a:cubicBezTo>
                    <a:cubicBezTo>
                      <a:pt x="6095225" y="3242977"/>
                      <a:pt x="5763285" y="3575207"/>
                      <a:pt x="5151237" y="3594403"/>
                    </a:cubicBezTo>
                    <a:lnTo>
                      <a:pt x="315470" y="3912028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Háromszög 14"/>
              <p:cNvSpPr/>
              <p:nvPr/>
            </p:nvSpPr>
            <p:spPr>
              <a:xfrm>
                <a:off x="5915932" y="668747"/>
                <a:ext cx="2491200" cy="2933433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1885 w 5048746"/>
                  <a:gd name="connsiteY0" fmla="*/ 2958056 h 3223781"/>
                  <a:gd name="connsiteX1" fmla="*/ 143866 w 5048746"/>
                  <a:gd name="connsiteY1" fmla="*/ 1260287 h 3223781"/>
                  <a:gd name="connsiteX2" fmla="*/ 1574837 w 5048746"/>
                  <a:gd name="connsiteY2" fmla="*/ 383798 h 3223781"/>
                  <a:gd name="connsiteX3" fmla="*/ 2187486 w 5048746"/>
                  <a:gd name="connsiteY3" fmla="*/ 66382 h 3223781"/>
                  <a:gd name="connsiteX4" fmla="*/ 3480258 w 5048746"/>
                  <a:gd name="connsiteY4" fmla="*/ 1012312 h 3223781"/>
                  <a:gd name="connsiteX5" fmla="*/ 4949258 w 5048746"/>
                  <a:gd name="connsiteY5" fmla="*/ 3223781 h 3223781"/>
                  <a:gd name="connsiteX6" fmla="*/ 31885 w 5048746"/>
                  <a:gd name="connsiteY6" fmla="*/ 2958056 h 3223781"/>
                  <a:gd name="connsiteX0" fmla="*/ 115535 w 5007905"/>
                  <a:gd name="connsiteY0" fmla="*/ 3401521 h 3401521"/>
                  <a:gd name="connsiteX1" fmla="*/ 103025 w 5007905"/>
                  <a:gd name="connsiteY1" fmla="*/ 1260287 h 3401521"/>
                  <a:gd name="connsiteX2" fmla="*/ 1533996 w 5007905"/>
                  <a:gd name="connsiteY2" fmla="*/ 383798 h 3401521"/>
                  <a:gd name="connsiteX3" fmla="*/ 2146645 w 5007905"/>
                  <a:gd name="connsiteY3" fmla="*/ 66382 h 3401521"/>
                  <a:gd name="connsiteX4" fmla="*/ 3439417 w 5007905"/>
                  <a:gd name="connsiteY4" fmla="*/ 1012312 h 3401521"/>
                  <a:gd name="connsiteX5" fmla="*/ 4908417 w 5007905"/>
                  <a:gd name="connsiteY5" fmla="*/ 3223781 h 3401521"/>
                  <a:gd name="connsiteX6" fmla="*/ 115535 w 5007905"/>
                  <a:gd name="connsiteY6" fmla="*/ 3401521 h 3401521"/>
                  <a:gd name="connsiteX0" fmla="*/ 115534 w 4910872"/>
                  <a:gd name="connsiteY0" fmla="*/ 3401521 h 3594403"/>
                  <a:gd name="connsiteX1" fmla="*/ 103024 w 4910872"/>
                  <a:gd name="connsiteY1" fmla="*/ 1260287 h 3594403"/>
                  <a:gd name="connsiteX2" fmla="*/ 1533995 w 4910872"/>
                  <a:gd name="connsiteY2" fmla="*/ 383798 h 3594403"/>
                  <a:gd name="connsiteX3" fmla="*/ 2146644 w 4910872"/>
                  <a:gd name="connsiteY3" fmla="*/ 66382 h 3594403"/>
                  <a:gd name="connsiteX4" fmla="*/ 3439416 w 4910872"/>
                  <a:gd name="connsiteY4" fmla="*/ 1012312 h 3594403"/>
                  <a:gd name="connsiteX5" fmla="*/ 4908416 w 4910872"/>
                  <a:gd name="connsiteY5" fmla="*/ 3223781 h 3594403"/>
                  <a:gd name="connsiteX6" fmla="*/ 3352380 w 4910872"/>
                  <a:gd name="connsiteY6" fmla="*/ 3594403 h 3594403"/>
                  <a:gd name="connsiteX7" fmla="*/ 115534 w 4910872"/>
                  <a:gd name="connsiteY7" fmla="*/ 3401521 h 3594403"/>
                  <a:gd name="connsiteX0" fmla="*/ 0 w 6394259"/>
                  <a:gd name="connsiteY0" fmla="*/ 3912028 h 3912028"/>
                  <a:gd name="connsiteX1" fmla="*/ 1586411 w 6394259"/>
                  <a:gd name="connsiteY1" fmla="*/ 1260287 h 3912028"/>
                  <a:gd name="connsiteX2" fmla="*/ 3017382 w 6394259"/>
                  <a:gd name="connsiteY2" fmla="*/ 383798 h 3912028"/>
                  <a:gd name="connsiteX3" fmla="*/ 3630031 w 6394259"/>
                  <a:gd name="connsiteY3" fmla="*/ 66382 h 3912028"/>
                  <a:gd name="connsiteX4" fmla="*/ 4922803 w 6394259"/>
                  <a:gd name="connsiteY4" fmla="*/ 1012312 h 3912028"/>
                  <a:gd name="connsiteX5" fmla="*/ 6391803 w 6394259"/>
                  <a:gd name="connsiteY5" fmla="*/ 3223781 h 3912028"/>
                  <a:gd name="connsiteX6" fmla="*/ 4835767 w 6394259"/>
                  <a:gd name="connsiteY6" fmla="*/ 3594403 h 3912028"/>
                  <a:gd name="connsiteX7" fmla="*/ 0 w 6394259"/>
                  <a:gd name="connsiteY7" fmla="*/ 3912028 h 3912028"/>
                  <a:gd name="connsiteX0" fmla="*/ 315470 w 6709729"/>
                  <a:gd name="connsiteY0" fmla="*/ 3912028 h 3912028"/>
                  <a:gd name="connsiteX1" fmla="*/ 491051 w 6709729"/>
                  <a:gd name="connsiteY1" fmla="*/ 2572754 h 3912028"/>
                  <a:gd name="connsiteX2" fmla="*/ 1901881 w 6709729"/>
                  <a:gd name="connsiteY2" fmla="*/ 1260287 h 3912028"/>
                  <a:gd name="connsiteX3" fmla="*/ 3332852 w 6709729"/>
                  <a:gd name="connsiteY3" fmla="*/ 383798 h 3912028"/>
                  <a:gd name="connsiteX4" fmla="*/ 3945501 w 6709729"/>
                  <a:gd name="connsiteY4" fmla="*/ 66382 h 3912028"/>
                  <a:gd name="connsiteX5" fmla="*/ 5238273 w 6709729"/>
                  <a:gd name="connsiteY5" fmla="*/ 1012312 h 3912028"/>
                  <a:gd name="connsiteX6" fmla="*/ 6707273 w 6709729"/>
                  <a:gd name="connsiteY6" fmla="*/ 3223781 h 3912028"/>
                  <a:gd name="connsiteX7" fmla="*/ 5151237 w 6709729"/>
                  <a:gd name="connsiteY7" fmla="*/ 3594403 h 3912028"/>
                  <a:gd name="connsiteX8" fmla="*/ 315470 w 6709729"/>
                  <a:gd name="connsiteY8" fmla="*/ 3912028 h 39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09729" h="3912028">
                    <a:moveTo>
                      <a:pt x="315470" y="3912028"/>
                    </a:moveTo>
                    <a:cubicBezTo>
                      <a:pt x="-364323" y="3689393"/>
                      <a:pt x="226649" y="3014711"/>
                      <a:pt x="491051" y="2572754"/>
                    </a:cubicBezTo>
                    <a:cubicBezTo>
                      <a:pt x="755453" y="2130797"/>
                      <a:pt x="1525152" y="1572753"/>
                      <a:pt x="1901881" y="1260287"/>
                    </a:cubicBezTo>
                    <a:lnTo>
                      <a:pt x="3332852" y="383798"/>
                    </a:lnTo>
                    <a:cubicBezTo>
                      <a:pt x="3724503" y="-73685"/>
                      <a:pt x="3627931" y="-38370"/>
                      <a:pt x="3945501" y="66382"/>
                    </a:cubicBezTo>
                    <a:cubicBezTo>
                      <a:pt x="4263071" y="171134"/>
                      <a:pt x="4806473" y="560085"/>
                      <a:pt x="5238273" y="1012312"/>
                    </a:cubicBezTo>
                    <a:cubicBezTo>
                      <a:pt x="5670073" y="1464539"/>
                      <a:pt x="6768464" y="2845605"/>
                      <a:pt x="6707273" y="3223781"/>
                    </a:cubicBezTo>
                    <a:cubicBezTo>
                      <a:pt x="6095225" y="3242977"/>
                      <a:pt x="5763285" y="3575207"/>
                      <a:pt x="5151237" y="3594403"/>
                    </a:cubicBezTo>
                    <a:lnTo>
                      <a:pt x="315470" y="3912028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 rot="20611127">
                <a:off x="7225428" y="709953"/>
                <a:ext cx="378533" cy="1023997"/>
              </a:xfrm>
              <a:custGeom>
                <a:avLst/>
                <a:gdLst>
                  <a:gd name="connsiteX0" fmla="*/ 220566 w 612400"/>
                  <a:gd name="connsiteY0" fmla="*/ 0 h 719385"/>
                  <a:gd name="connsiteX1" fmla="*/ 312804 w 612400"/>
                  <a:gd name="connsiteY1" fmla="*/ 92087 h 719385"/>
                  <a:gd name="connsiteX2" fmla="*/ 369771 w 612400"/>
                  <a:gd name="connsiteY2" fmla="*/ 206146 h 719385"/>
                  <a:gd name="connsiteX3" fmla="*/ 374451 w 612400"/>
                  <a:gd name="connsiteY3" fmla="*/ 214328 h 719385"/>
                  <a:gd name="connsiteX4" fmla="*/ 379157 w 612400"/>
                  <a:gd name="connsiteY4" fmla="*/ 180836 h 719385"/>
                  <a:gd name="connsiteX5" fmla="*/ 456723 w 612400"/>
                  <a:gd name="connsiteY5" fmla="*/ 223608 h 719385"/>
                  <a:gd name="connsiteX6" fmla="*/ 498524 w 612400"/>
                  <a:gd name="connsiteY6" fmla="*/ 279714 h 719385"/>
                  <a:gd name="connsiteX7" fmla="*/ 582123 w 612400"/>
                  <a:gd name="connsiteY7" fmla="*/ 360895 h 719385"/>
                  <a:gd name="connsiteX8" fmla="*/ 612400 w 612400"/>
                  <a:gd name="connsiteY8" fmla="*/ 439340 h 719385"/>
                  <a:gd name="connsiteX9" fmla="*/ 501349 w 612400"/>
                  <a:gd name="connsiteY9" fmla="*/ 443645 h 719385"/>
                  <a:gd name="connsiteX10" fmla="*/ 500283 w 612400"/>
                  <a:gd name="connsiteY10" fmla="*/ 444094 h 719385"/>
                  <a:gd name="connsiteX11" fmla="*/ 514923 w 612400"/>
                  <a:gd name="connsiteY11" fmla="*/ 458462 h 719385"/>
                  <a:gd name="connsiteX12" fmla="*/ 563737 w 612400"/>
                  <a:gd name="connsiteY12" fmla="*/ 528121 h 719385"/>
                  <a:gd name="connsiteX13" fmla="*/ 520591 w 612400"/>
                  <a:gd name="connsiteY13" fmla="*/ 554129 h 719385"/>
                  <a:gd name="connsiteX14" fmla="*/ 453423 w 612400"/>
                  <a:gd name="connsiteY14" fmla="*/ 521962 h 719385"/>
                  <a:gd name="connsiteX15" fmla="*/ 472645 w 612400"/>
                  <a:gd name="connsiteY15" fmla="*/ 565382 h 719385"/>
                  <a:gd name="connsiteX16" fmla="*/ 479918 w 612400"/>
                  <a:gd name="connsiteY16" fmla="*/ 621656 h 719385"/>
                  <a:gd name="connsiteX17" fmla="*/ 421211 w 612400"/>
                  <a:gd name="connsiteY17" fmla="*/ 646441 h 719385"/>
                  <a:gd name="connsiteX18" fmla="*/ 436349 w 612400"/>
                  <a:gd name="connsiteY18" fmla="*/ 719385 h 719385"/>
                  <a:gd name="connsiteX19" fmla="*/ 329961 w 612400"/>
                  <a:gd name="connsiteY19" fmla="*/ 644090 h 719385"/>
                  <a:gd name="connsiteX20" fmla="*/ 254654 w 612400"/>
                  <a:gd name="connsiteY20" fmla="*/ 541213 h 719385"/>
                  <a:gd name="connsiteX21" fmla="*/ 224219 w 612400"/>
                  <a:gd name="connsiteY21" fmla="*/ 504204 h 719385"/>
                  <a:gd name="connsiteX22" fmla="*/ 222029 w 612400"/>
                  <a:gd name="connsiteY22" fmla="*/ 502002 h 719385"/>
                  <a:gd name="connsiteX23" fmla="*/ 220498 w 612400"/>
                  <a:gd name="connsiteY23" fmla="*/ 501794 h 719385"/>
                  <a:gd name="connsiteX24" fmla="*/ 198335 w 612400"/>
                  <a:gd name="connsiteY24" fmla="*/ 503455 h 719385"/>
                  <a:gd name="connsiteX25" fmla="*/ 186536 w 612400"/>
                  <a:gd name="connsiteY25" fmla="*/ 540507 h 719385"/>
                  <a:gd name="connsiteX26" fmla="*/ 117251 w 612400"/>
                  <a:gd name="connsiteY26" fmla="*/ 485321 h 719385"/>
                  <a:gd name="connsiteX27" fmla="*/ 85463 w 612400"/>
                  <a:gd name="connsiteY27" fmla="*/ 422993 h 719385"/>
                  <a:gd name="connsiteX28" fmla="*/ 16678 w 612400"/>
                  <a:gd name="connsiteY28" fmla="*/ 328930 h 719385"/>
                  <a:gd name="connsiteX29" fmla="*/ 0 w 612400"/>
                  <a:gd name="connsiteY29" fmla="*/ 246516 h 719385"/>
                  <a:gd name="connsiteX30" fmla="*/ 43950 w 612400"/>
                  <a:gd name="connsiteY30" fmla="*/ 250760 h 719385"/>
                  <a:gd name="connsiteX31" fmla="*/ 47536 w 612400"/>
                  <a:gd name="connsiteY31" fmla="*/ 251523 h 719385"/>
                  <a:gd name="connsiteX32" fmla="*/ 45811 w 612400"/>
                  <a:gd name="connsiteY32" fmla="*/ 248176 h 719385"/>
                  <a:gd name="connsiteX33" fmla="*/ 57754 w 612400"/>
                  <a:gd name="connsiteY33" fmla="*/ 246670 h 719385"/>
                  <a:gd name="connsiteX34" fmla="*/ 75492 w 612400"/>
                  <a:gd name="connsiteY34" fmla="*/ 257476 h 719385"/>
                  <a:gd name="connsiteX35" fmla="*/ 78462 w 612400"/>
                  <a:gd name="connsiteY35" fmla="*/ 258108 h 719385"/>
                  <a:gd name="connsiteX36" fmla="*/ 110197 w 612400"/>
                  <a:gd name="connsiteY36" fmla="*/ 260914 h 719385"/>
                  <a:gd name="connsiteX37" fmla="*/ 111324 w 612400"/>
                  <a:gd name="connsiteY37" fmla="*/ 260651 h 719385"/>
                  <a:gd name="connsiteX38" fmla="*/ 99304 w 612400"/>
                  <a:gd name="connsiteY38" fmla="*/ 244029 h 719385"/>
                  <a:gd name="connsiteX39" fmla="*/ 62877 w 612400"/>
                  <a:gd name="connsiteY39" fmla="*/ 167164 h 719385"/>
                  <a:gd name="connsiteX40" fmla="*/ 109776 w 612400"/>
                  <a:gd name="connsiteY40" fmla="*/ 148768 h 719385"/>
                  <a:gd name="connsiteX41" fmla="*/ 170591 w 612400"/>
                  <a:gd name="connsiteY41" fmla="*/ 191755 h 719385"/>
                  <a:gd name="connsiteX42" fmla="*/ 158931 w 612400"/>
                  <a:gd name="connsiteY42" fmla="*/ 145725 h 719385"/>
                  <a:gd name="connsiteX43" fmla="*/ 161208 w 612400"/>
                  <a:gd name="connsiteY43" fmla="*/ 89027 h 719385"/>
                  <a:gd name="connsiteX44" fmla="*/ 223244 w 612400"/>
                  <a:gd name="connsiteY44" fmla="*/ 74451 h 7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12400" h="719385">
                    <a:moveTo>
                      <a:pt x="220566" y="0"/>
                    </a:moveTo>
                    <a:cubicBezTo>
                      <a:pt x="234034" y="6893"/>
                      <a:pt x="287936" y="57729"/>
                      <a:pt x="312804" y="92087"/>
                    </a:cubicBezTo>
                    <a:cubicBezTo>
                      <a:pt x="337671" y="126445"/>
                      <a:pt x="340965" y="163152"/>
                      <a:pt x="369771" y="206146"/>
                    </a:cubicBezTo>
                    <a:lnTo>
                      <a:pt x="374451" y="214328"/>
                    </a:lnTo>
                    <a:lnTo>
                      <a:pt x="379157" y="180836"/>
                    </a:lnTo>
                    <a:cubicBezTo>
                      <a:pt x="391183" y="183679"/>
                      <a:pt x="436828" y="207128"/>
                      <a:pt x="456723" y="223608"/>
                    </a:cubicBezTo>
                    <a:cubicBezTo>
                      <a:pt x="476617" y="240088"/>
                      <a:pt x="475819" y="258965"/>
                      <a:pt x="498524" y="279714"/>
                    </a:cubicBezTo>
                    <a:cubicBezTo>
                      <a:pt x="516438" y="306775"/>
                      <a:pt x="564209" y="333835"/>
                      <a:pt x="582123" y="360895"/>
                    </a:cubicBezTo>
                    <a:lnTo>
                      <a:pt x="612400" y="439340"/>
                    </a:lnTo>
                    <a:cubicBezTo>
                      <a:pt x="607133" y="450223"/>
                      <a:pt x="537248" y="435542"/>
                      <a:pt x="501349" y="443645"/>
                    </a:cubicBezTo>
                    <a:lnTo>
                      <a:pt x="500283" y="444094"/>
                    </a:lnTo>
                    <a:lnTo>
                      <a:pt x="514923" y="458462"/>
                    </a:lnTo>
                    <a:cubicBezTo>
                      <a:pt x="541993" y="485755"/>
                      <a:pt x="563664" y="511011"/>
                      <a:pt x="563737" y="528121"/>
                    </a:cubicBezTo>
                    <a:cubicBezTo>
                      <a:pt x="542009" y="524981"/>
                      <a:pt x="542317" y="557270"/>
                      <a:pt x="520591" y="554129"/>
                    </a:cubicBezTo>
                    <a:lnTo>
                      <a:pt x="453423" y="521962"/>
                    </a:lnTo>
                    <a:cubicBezTo>
                      <a:pt x="435019" y="528378"/>
                      <a:pt x="461463" y="545788"/>
                      <a:pt x="472645" y="565382"/>
                    </a:cubicBezTo>
                    <a:cubicBezTo>
                      <a:pt x="483827" y="584976"/>
                      <a:pt x="485268" y="608353"/>
                      <a:pt x="479918" y="621656"/>
                    </a:cubicBezTo>
                    <a:cubicBezTo>
                      <a:pt x="470659" y="642903"/>
                      <a:pt x="430470" y="625195"/>
                      <a:pt x="421211" y="646441"/>
                    </a:cubicBezTo>
                    <a:lnTo>
                      <a:pt x="436349" y="719385"/>
                    </a:lnTo>
                    <a:cubicBezTo>
                      <a:pt x="421915" y="714851"/>
                      <a:pt x="360243" y="673785"/>
                      <a:pt x="329961" y="644090"/>
                    </a:cubicBezTo>
                    <a:cubicBezTo>
                      <a:pt x="299679" y="614395"/>
                      <a:pt x="290269" y="578761"/>
                      <a:pt x="254654" y="541213"/>
                    </a:cubicBezTo>
                    <a:cubicBezTo>
                      <a:pt x="246175" y="528770"/>
                      <a:pt x="235697" y="516455"/>
                      <a:pt x="224219" y="504204"/>
                    </a:cubicBezTo>
                    <a:lnTo>
                      <a:pt x="222029" y="502002"/>
                    </a:lnTo>
                    <a:lnTo>
                      <a:pt x="220498" y="501794"/>
                    </a:lnTo>
                    <a:cubicBezTo>
                      <a:pt x="212112" y="500657"/>
                      <a:pt x="204225" y="500365"/>
                      <a:pt x="198335" y="503455"/>
                    </a:cubicBezTo>
                    <a:lnTo>
                      <a:pt x="186536" y="540507"/>
                    </a:lnTo>
                    <a:cubicBezTo>
                      <a:pt x="175158" y="535686"/>
                      <a:pt x="134097" y="504906"/>
                      <a:pt x="117251" y="485321"/>
                    </a:cubicBezTo>
                    <a:cubicBezTo>
                      <a:pt x="100406" y="465735"/>
                      <a:pt x="104361" y="447259"/>
                      <a:pt x="85463" y="422993"/>
                    </a:cubicBezTo>
                    <a:cubicBezTo>
                      <a:pt x="72345" y="393310"/>
                      <a:pt x="29795" y="358613"/>
                      <a:pt x="16678" y="328930"/>
                    </a:cubicBezTo>
                    <a:lnTo>
                      <a:pt x="0" y="246516"/>
                    </a:lnTo>
                    <a:cubicBezTo>
                      <a:pt x="3510" y="241594"/>
                      <a:pt x="21872" y="245684"/>
                      <a:pt x="43950" y="250760"/>
                    </a:cubicBezTo>
                    <a:lnTo>
                      <a:pt x="47536" y="251523"/>
                    </a:lnTo>
                    <a:lnTo>
                      <a:pt x="45811" y="248176"/>
                    </a:lnTo>
                    <a:cubicBezTo>
                      <a:pt x="45743" y="242958"/>
                      <a:pt x="50359" y="243236"/>
                      <a:pt x="57754" y="246670"/>
                    </a:cubicBezTo>
                    <a:lnTo>
                      <a:pt x="75492" y="257476"/>
                    </a:lnTo>
                    <a:lnTo>
                      <a:pt x="78462" y="258108"/>
                    </a:lnTo>
                    <a:cubicBezTo>
                      <a:pt x="89968" y="260135"/>
                      <a:pt x="101010" y="261405"/>
                      <a:pt x="110197" y="260914"/>
                    </a:cubicBezTo>
                    <a:lnTo>
                      <a:pt x="111324" y="260651"/>
                    </a:lnTo>
                    <a:lnTo>
                      <a:pt x="99304" y="244029"/>
                    </a:lnTo>
                    <a:cubicBezTo>
                      <a:pt x="77200" y="212580"/>
                      <a:pt x="60076" y="184043"/>
                      <a:pt x="62877" y="167164"/>
                    </a:cubicBezTo>
                    <a:cubicBezTo>
                      <a:pt x="83769" y="173907"/>
                      <a:pt x="88886" y="142025"/>
                      <a:pt x="109776" y="148768"/>
                    </a:cubicBezTo>
                    <a:lnTo>
                      <a:pt x="170591" y="191755"/>
                    </a:lnTo>
                    <a:cubicBezTo>
                      <a:pt x="189811" y="188519"/>
                      <a:pt x="166666" y="166918"/>
                      <a:pt x="158931" y="145725"/>
                    </a:cubicBezTo>
                    <a:cubicBezTo>
                      <a:pt x="151197" y="124531"/>
                      <a:pt x="153700" y="101244"/>
                      <a:pt x="161208" y="89027"/>
                    </a:cubicBezTo>
                    <a:cubicBezTo>
                      <a:pt x="173903" y="69637"/>
                      <a:pt x="210549" y="93841"/>
                      <a:pt x="223244" y="74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Szabadkézi sokszög 53"/>
              <p:cNvSpPr/>
              <p:nvPr/>
            </p:nvSpPr>
            <p:spPr>
              <a:xfrm rot="20611127">
                <a:off x="7498487" y="1280113"/>
                <a:ext cx="286953" cy="451968"/>
              </a:xfrm>
              <a:custGeom>
                <a:avLst/>
                <a:gdLst>
                  <a:gd name="connsiteX0" fmla="*/ 220566 w 612400"/>
                  <a:gd name="connsiteY0" fmla="*/ 0 h 719385"/>
                  <a:gd name="connsiteX1" fmla="*/ 312804 w 612400"/>
                  <a:gd name="connsiteY1" fmla="*/ 92087 h 719385"/>
                  <a:gd name="connsiteX2" fmla="*/ 369771 w 612400"/>
                  <a:gd name="connsiteY2" fmla="*/ 206146 h 719385"/>
                  <a:gd name="connsiteX3" fmla="*/ 374451 w 612400"/>
                  <a:gd name="connsiteY3" fmla="*/ 214328 h 719385"/>
                  <a:gd name="connsiteX4" fmla="*/ 379157 w 612400"/>
                  <a:gd name="connsiteY4" fmla="*/ 180836 h 719385"/>
                  <a:gd name="connsiteX5" fmla="*/ 456723 w 612400"/>
                  <a:gd name="connsiteY5" fmla="*/ 223608 h 719385"/>
                  <a:gd name="connsiteX6" fmla="*/ 498524 w 612400"/>
                  <a:gd name="connsiteY6" fmla="*/ 279714 h 719385"/>
                  <a:gd name="connsiteX7" fmla="*/ 582123 w 612400"/>
                  <a:gd name="connsiteY7" fmla="*/ 360895 h 719385"/>
                  <a:gd name="connsiteX8" fmla="*/ 612400 w 612400"/>
                  <a:gd name="connsiteY8" fmla="*/ 439340 h 719385"/>
                  <a:gd name="connsiteX9" fmla="*/ 501349 w 612400"/>
                  <a:gd name="connsiteY9" fmla="*/ 443645 h 719385"/>
                  <a:gd name="connsiteX10" fmla="*/ 500283 w 612400"/>
                  <a:gd name="connsiteY10" fmla="*/ 444094 h 719385"/>
                  <a:gd name="connsiteX11" fmla="*/ 514923 w 612400"/>
                  <a:gd name="connsiteY11" fmla="*/ 458462 h 719385"/>
                  <a:gd name="connsiteX12" fmla="*/ 563737 w 612400"/>
                  <a:gd name="connsiteY12" fmla="*/ 528121 h 719385"/>
                  <a:gd name="connsiteX13" fmla="*/ 520591 w 612400"/>
                  <a:gd name="connsiteY13" fmla="*/ 554129 h 719385"/>
                  <a:gd name="connsiteX14" fmla="*/ 453423 w 612400"/>
                  <a:gd name="connsiteY14" fmla="*/ 521962 h 719385"/>
                  <a:gd name="connsiteX15" fmla="*/ 472645 w 612400"/>
                  <a:gd name="connsiteY15" fmla="*/ 565382 h 719385"/>
                  <a:gd name="connsiteX16" fmla="*/ 479918 w 612400"/>
                  <a:gd name="connsiteY16" fmla="*/ 621656 h 719385"/>
                  <a:gd name="connsiteX17" fmla="*/ 421211 w 612400"/>
                  <a:gd name="connsiteY17" fmla="*/ 646441 h 719385"/>
                  <a:gd name="connsiteX18" fmla="*/ 436349 w 612400"/>
                  <a:gd name="connsiteY18" fmla="*/ 719385 h 719385"/>
                  <a:gd name="connsiteX19" fmla="*/ 329961 w 612400"/>
                  <a:gd name="connsiteY19" fmla="*/ 644090 h 719385"/>
                  <a:gd name="connsiteX20" fmla="*/ 254654 w 612400"/>
                  <a:gd name="connsiteY20" fmla="*/ 541213 h 719385"/>
                  <a:gd name="connsiteX21" fmla="*/ 224219 w 612400"/>
                  <a:gd name="connsiteY21" fmla="*/ 504204 h 719385"/>
                  <a:gd name="connsiteX22" fmla="*/ 222029 w 612400"/>
                  <a:gd name="connsiteY22" fmla="*/ 502002 h 719385"/>
                  <a:gd name="connsiteX23" fmla="*/ 220498 w 612400"/>
                  <a:gd name="connsiteY23" fmla="*/ 501794 h 719385"/>
                  <a:gd name="connsiteX24" fmla="*/ 198335 w 612400"/>
                  <a:gd name="connsiteY24" fmla="*/ 503455 h 719385"/>
                  <a:gd name="connsiteX25" fmla="*/ 186536 w 612400"/>
                  <a:gd name="connsiteY25" fmla="*/ 540507 h 719385"/>
                  <a:gd name="connsiteX26" fmla="*/ 117251 w 612400"/>
                  <a:gd name="connsiteY26" fmla="*/ 485321 h 719385"/>
                  <a:gd name="connsiteX27" fmla="*/ 85463 w 612400"/>
                  <a:gd name="connsiteY27" fmla="*/ 422993 h 719385"/>
                  <a:gd name="connsiteX28" fmla="*/ 16678 w 612400"/>
                  <a:gd name="connsiteY28" fmla="*/ 328930 h 719385"/>
                  <a:gd name="connsiteX29" fmla="*/ 0 w 612400"/>
                  <a:gd name="connsiteY29" fmla="*/ 246516 h 719385"/>
                  <a:gd name="connsiteX30" fmla="*/ 43950 w 612400"/>
                  <a:gd name="connsiteY30" fmla="*/ 250760 h 719385"/>
                  <a:gd name="connsiteX31" fmla="*/ 47536 w 612400"/>
                  <a:gd name="connsiteY31" fmla="*/ 251523 h 719385"/>
                  <a:gd name="connsiteX32" fmla="*/ 45811 w 612400"/>
                  <a:gd name="connsiteY32" fmla="*/ 248176 h 719385"/>
                  <a:gd name="connsiteX33" fmla="*/ 57754 w 612400"/>
                  <a:gd name="connsiteY33" fmla="*/ 246670 h 719385"/>
                  <a:gd name="connsiteX34" fmla="*/ 75492 w 612400"/>
                  <a:gd name="connsiteY34" fmla="*/ 257476 h 719385"/>
                  <a:gd name="connsiteX35" fmla="*/ 78462 w 612400"/>
                  <a:gd name="connsiteY35" fmla="*/ 258108 h 719385"/>
                  <a:gd name="connsiteX36" fmla="*/ 110197 w 612400"/>
                  <a:gd name="connsiteY36" fmla="*/ 260914 h 719385"/>
                  <a:gd name="connsiteX37" fmla="*/ 111324 w 612400"/>
                  <a:gd name="connsiteY37" fmla="*/ 260651 h 719385"/>
                  <a:gd name="connsiteX38" fmla="*/ 99304 w 612400"/>
                  <a:gd name="connsiteY38" fmla="*/ 244029 h 719385"/>
                  <a:gd name="connsiteX39" fmla="*/ 62877 w 612400"/>
                  <a:gd name="connsiteY39" fmla="*/ 167164 h 719385"/>
                  <a:gd name="connsiteX40" fmla="*/ 109776 w 612400"/>
                  <a:gd name="connsiteY40" fmla="*/ 148768 h 719385"/>
                  <a:gd name="connsiteX41" fmla="*/ 170591 w 612400"/>
                  <a:gd name="connsiteY41" fmla="*/ 191755 h 719385"/>
                  <a:gd name="connsiteX42" fmla="*/ 158931 w 612400"/>
                  <a:gd name="connsiteY42" fmla="*/ 145725 h 719385"/>
                  <a:gd name="connsiteX43" fmla="*/ 161208 w 612400"/>
                  <a:gd name="connsiteY43" fmla="*/ 89027 h 719385"/>
                  <a:gd name="connsiteX44" fmla="*/ 223244 w 612400"/>
                  <a:gd name="connsiteY44" fmla="*/ 74451 h 7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12400" h="719385">
                    <a:moveTo>
                      <a:pt x="220566" y="0"/>
                    </a:moveTo>
                    <a:cubicBezTo>
                      <a:pt x="234034" y="6893"/>
                      <a:pt x="287936" y="57729"/>
                      <a:pt x="312804" y="92087"/>
                    </a:cubicBezTo>
                    <a:cubicBezTo>
                      <a:pt x="337671" y="126445"/>
                      <a:pt x="340965" y="163152"/>
                      <a:pt x="369771" y="206146"/>
                    </a:cubicBezTo>
                    <a:lnTo>
                      <a:pt x="374451" y="214328"/>
                    </a:lnTo>
                    <a:lnTo>
                      <a:pt x="379157" y="180836"/>
                    </a:lnTo>
                    <a:cubicBezTo>
                      <a:pt x="391183" y="183679"/>
                      <a:pt x="436828" y="207128"/>
                      <a:pt x="456723" y="223608"/>
                    </a:cubicBezTo>
                    <a:cubicBezTo>
                      <a:pt x="476617" y="240088"/>
                      <a:pt x="475819" y="258965"/>
                      <a:pt x="498524" y="279714"/>
                    </a:cubicBezTo>
                    <a:cubicBezTo>
                      <a:pt x="516438" y="306775"/>
                      <a:pt x="564209" y="333835"/>
                      <a:pt x="582123" y="360895"/>
                    </a:cubicBezTo>
                    <a:lnTo>
                      <a:pt x="612400" y="439340"/>
                    </a:lnTo>
                    <a:cubicBezTo>
                      <a:pt x="607133" y="450223"/>
                      <a:pt x="537248" y="435542"/>
                      <a:pt x="501349" y="443645"/>
                    </a:cubicBezTo>
                    <a:lnTo>
                      <a:pt x="500283" y="444094"/>
                    </a:lnTo>
                    <a:lnTo>
                      <a:pt x="514923" y="458462"/>
                    </a:lnTo>
                    <a:cubicBezTo>
                      <a:pt x="541993" y="485755"/>
                      <a:pt x="563664" y="511011"/>
                      <a:pt x="563737" y="528121"/>
                    </a:cubicBezTo>
                    <a:cubicBezTo>
                      <a:pt x="542009" y="524981"/>
                      <a:pt x="542317" y="557270"/>
                      <a:pt x="520591" y="554129"/>
                    </a:cubicBezTo>
                    <a:lnTo>
                      <a:pt x="453423" y="521962"/>
                    </a:lnTo>
                    <a:cubicBezTo>
                      <a:pt x="435019" y="528378"/>
                      <a:pt x="461463" y="545788"/>
                      <a:pt x="472645" y="565382"/>
                    </a:cubicBezTo>
                    <a:cubicBezTo>
                      <a:pt x="483827" y="584976"/>
                      <a:pt x="485268" y="608353"/>
                      <a:pt x="479918" y="621656"/>
                    </a:cubicBezTo>
                    <a:cubicBezTo>
                      <a:pt x="470659" y="642903"/>
                      <a:pt x="430470" y="625195"/>
                      <a:pt x="421211" y="646441"/>
                    </a:cubicBezTo>
                    <a:lnTo>
                      <a:pt x="436349" y="719385"/>
                    </a:lnTo>
                    <a:cubicBezTo>
                      <a:pt x="421915" y="714851"/>
                      <a:pt x="360243" y="673785"/>
                      <a:pt x="329961" y="644090"/>
                    </a:cubicBezTo>
                    <a:cubicBezTo>
                      <a:pt x="299679" y="614395"/>
                      <a:pt x="290269" y="578761"/>
                      <a:pt x="254654" y="541213"/>
                    </a:cubicBezTo>
                    <a:cubicBezTo>
                      <a:pt x="246175" y="528770"/>
                      <a:pt x="235697" y="516455"/>
                      <a:pt x="224219" y="504204"/>
                    </a:cubicBezTo>
                    <a:lnTo>
                      <a:pt x="222029" y="502002"/>
                    </a:lnTo>
                    <a:lnTo>
                      <a:pt x="220498" y="501794"/>
                    </a:lnTo>
                    <a:cubicBezTo>
                      <a:pt x="212112" y="500657"/>
                      <a:pt x="204225" y="500365"/>
                      <a:pt x="198335" y="503455"/>
                    </a:cubicBezTo>
                    <a:lnTo>
                      <a:pt x="186536" y="540507"/>
                    </a:lnTo>
                    <a:cubicBezTo>
                      <a:pt x="175158" y="535686"/>
                      <a:pt x="134097" y="504906"/>
                      <a:pt x="117251" y="485321"/>
                    </a:cubicBezTo>
                    <a:cubicBezTo>
                      <a:pt x="100406" y="465735"/>
                      <a:pt x="104361" y="447259"/>
                      <a:pt x="85463" y="422993"/>
                    </a:cubicBezTo>
                    <a:cubicBezTo>
                      <a:pt x="72345" y="393310"/>
                      <a:pt x="29795" y="358613"/>
                      <a:pt x="16678" y="328930"/>
                    </a:cubicBezTo>
                    <a:lnTo>
                      <a:pt x="0" y="246516"/>
                    </a:lnTo>
                    <a:cubicBezTo>
                      <a:pt x="3510" y="241594"/>
                      <a:pt x="21872" y="245684"/>
                      <a:pt x="43950" y="250760"/>
                    </a:cubicBezTo>
                    <a:lnTo>
                      <a:pt x="47536" y="251523"/>
                    </a:lnTo>
                    <a:lnTo>
                      <a:pt x="45811" y="248176"/>
                    </a:lnTo>
                    <a:cubicBezTo>
                      <a:pt x="45743" y="242958"/>
                      <a:pt x="50359" y="243236"/>
                      <a:pt x="57754" y="246670"/>
                    </a:cubicBezTo>
                    <a:lnTo>
                      <a:pt x="75492" y="257476"/>
                    </a:lnTo>
                    <a:lnTo>
                      <a:pt x="78462" y="258108"/>
                    </a:lnTo>
                    <a:cubicBezTo>
                      <a:pt x="89968" y="260135"/>
                      <a:pt x="101010" y="261405"/>
                      <a:pt x="110197" y="260914"/>
                    </a:cubicBezTo>
                    <a:lnTo>
                      <a:pt x="111324" y="260651"/>
                    </a:lnTo>
                    <a:lnTo>
                      <a:pt x="99304" y="244029"/>
                    </a:lnTo>
                    <a:cubicBezTo>
                      <a:pt x="77200" y="212580"/>
                      <a:pt x="60076" y="184043"/>
                      <a:pt x="62877" y="167164"/>
                    </a:cubicBezTo>
                    <a:cubicBezTo>
                      <a:pt x="83769" y="173907"/>
                      <a:pt x="88886" y="142025"/>
                      <a:pt x="109776" y="148768"/>
                    </a:cubicBezTo>
                    <a:lnTo>
                      <a:pt x="170591" y="191755"/>
                    </a:lnTo>
                    <a:cubicBezTo>
                      <a:pt x="189811" y="188519"/>
                      <a:pt x="166666" y="166918"/>
                      <a:pt x="158931" y="145725"/>
                    </a:cubicBezTo>
                    <a:cubicBezTo>
                      <a:pt x="151197" y="124531"/>
                      <a:pt x="153700" y="101244"/>
                      <a:pt x="161208" y="89027"/>
                    </a:cubicBezTo>
                    <a:cubicBezTo>
                      <a:pt x="173903" y="69637"/>
                      <a:pt x="210549" y="93841"/>
                      <a:pt x="223244" y="74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Szabadkézi sokszög 54"/>
              <p:cNvSpPr/>
              <p:nvPr/>
            </p:nvSpPr>
            <p:spPr>
              <a:xfrm rot="20611127">
                <a:off x="7794892" y="1707851"/>
                <a:ext cx="286953" cy="451968"/>
              </a:xfrm>
              <a:custGeom>
                <a:avLst/>
                <a:gdLst>
                  <a:gd name="connsiteX0" fmla="*/ 220566 w 612400"/>
                  <a:gd name="connsiteY0" fmla="*/ 0 h 719385"/>
                  <a:gd name="connsiteX1" fmla="*/ 312804 w 612400"/>
                  <a:gd name="connsiteY1" fmla="*/ 92087 h 719385"/>
                  <a:gd name="connsiteX2" fmla="*/ 369771 w 612400"/>
                  <a:gd name="connsiteY2" fmla="*/ 206146 h 719385"/>
                  <a:gd name="connsiteX3" fmla="*/ 374451 w 612400"/>
                  <a:gd name="connsiteY3" fmla="*/ 214328 h 719385"/>
                  <a:gd name="connsiteX4" fmla="*/ 379157 w 612400"/>
                  <a:gd name="connsiteY4" fmla="*/ 180836 h 719385"/>
                  <a:gd name="connsiteX5" fmla="*/ 456723 w 612400"/>
                  <a:gd name="connsiteY5" fmla="*/ 223608 h 719385"/>
                  <a:gd name="connsiteX6" fmla="*/ 498524 w 612400"/>
                  <a:gd name="connsiteY6" fmla="*/ 279714 h 719385"/>
                  <a:gd name="connsiteX7" fmla="*/ 582123 w 612400"/>
                  <a:gd name="connsiteY7" fmla="*/ 360895 h 719385"/>
                  <a:gd name="connsiteX8" fmla="*/ 612400 w 612400"/>
                  <a:gd name="connsiteY8" fmla="*/ 439340 h 719385"/>
                  <a:gd name="connsiteX9" fmla="*/ 501349 w 612400"/>
                  <a:gd name="connsiteY9" fmla="*/ 443645 h 719385"/>
                  <a:gd name="connsiteX10" fmla="*/ 500283 w 612400"/>
                  <a:gd name="connsiteY10" fmla="*/ 444094 h 719385"/>
                  <a:gd name="connsiteX11" fmla="*/ 514923 w 612400"/>
                  <a:gd name="connsiteY11" fmla="*/ 458462 h 719385"/>
                  <a:gd name="connsiteX12" fmla="*/ 563737 w 612400"/>
                  <a:gd name="connsiteY12" fmla="*/ 528121 h 719385"/>
                  <a:gd name="connsiteX13" fmla="*/ 520591 w 612400"/>
                  <a:gd name="connsiteY13" fmla="*/ 554129 h 719385"/>
                  <a:gd name="connsiteX14" fmla="*/ 453423 w 612400"/>
                  <a:gd name="connsiteY14" fmla="*/ 521962 h 719385"/>
                  <a:gd name="connsiteX15" fmla="*/ 472645 w 612400"/>
                  <a:gd name="connsiteY15" fmla="*/ 565382 h 719385"/>
                  <a:gd name="connsiteX16" fmla="*/ 479918 w 612400"/>
                  <a:gd name="connsiteY16" fmla="*/ 621656 h 719385"/>
                  <a:gd name="connsiteX17" fmla="*/ 421211 w 612400"/>
                  <a:gd name="connsiteY17" fmla="*/ 646441 h 719385"/>
                  <a:gd name="connsiteX18" fmla="*/ 436349 w 612400"/>
                  <a:gd name="connsiteY18" fmla="*/ 719385 h 719385"/>
                  <a:gd name="connsiteX19" fmla="*/ 329961 w 612400"/>
                  <a:gd name="connsiteY19" fmla="*/ 644090 h 719385"/>
                  <a:gd name="connsiteX20" fmla="*/ 254654 w 612400"/>
                  <a:gd name="connsiteY20" fmla="*/ 541213 h 719385"/>
                  <a:gd name="connsiteX21" fmla="*/ 224219 w 612400"/>
                  <a:gd name="connsiteY21" fmla="*/ 504204 h 719385"/>
                  <a:gd name="connsiteX22" fmla="*/ 222029 w 612400"/>
                  <a:gd name="connsiteY22" fmla="*/ 502002 h 719385"/>
                  <a:gd name="connsiteX23" fmla="*/ 220498 w 612400"/>
                  <a:gd name="connsiteY23" fmla="*/ 501794 h 719385"/>
                  <a:gd name="connsiteX24" fmla="*/ 198335 w 612400"/>
                  <a:gd name="connsiteY24" fmla="*/ 503455 h 719385"/>
                  <a:gd name="connsiteX25" fmla="*/ 186536 w 612400"/>
                  <a:gd name="connsiteY25" fmla="*/ 540507 h 719385"/>
                  <a:gd name="connsiteX26" fmla="*/ 117251 w 612400"/>
                  <a:gd name="connsiteY26" fmla="*/ 485321 h 719385"/>
                  <a:gd name="connsiteX27" fmla="*/ 85463 w 612400"/>
                  <a:gd name="connsiteY27" fmla="*/ 422993 h 719385"/>
                  <a:gd name="connsiteX28" fmla="*/ 16678 w 612400"/>
                  <a:gd name="connsiteY28" fmla="*/ 328930 h 719385"/>
                  <a:gd name="connsiteX29" fmla="*/ 0 w 612400"/>
                  <a:gd name="connsiteY29" fmla="*/ 246516 h 719385"/>
                  <a:gd name="connsiteX30" fmla="*/ 43950 w 612400"/>
                  <a:gd name="connsiteY30" fmla="*/ 250760 h 719385"/>
                  <a:gd name="connsiteX31" fmla="*/ 47536 w 612400"/>
                  <a:gd name="connsiteY31" fmla="*/ 251523 h 719385"/>
                  <a:gd name="connsiteX32" fmla="*/ 45811 w 612400"/>
                  <a:gd name="connsiteY32" fmla="*/ 248176 h 719385"/>
                  <a:gd name="connsiteX33" fmla="*/ 57754 w 612400"/>
                  <a:gd name="connsiteY33" fmla="*/ 246670 h 719385"/>
                  <a:gd name="connsiteX34" fmla="*/ 75492 w 612400"/>
                  <a:gd name="connsiteY34" fmla="*/ 257476 h 719385"/>
                  <a:gd name="connsiteX35" fmla="*/ 78462 w 612400"/>
                  <a:gd name="connsiteY35" fmla="*/ 258108 h 719385"/>
                  <a:gd name="connsiteX36" fmla="*/ 110197 w 612400"/>
                  <a:gd name="connsiteY36" fmla="*/ 260914 h 719385"/>
                  <a:gd name="connsiteX37" fmla="*/ 111324 w 612400"/>
                  <a:gd name="connsiteY37" fmla="*/ 260651 h 719385"/>
                  <a:gd name="connsiteX38" fmla="*/ 99304 w 612400"/>
                  <a:gd name="connsiteY38" fmla="*/ 244029 h 719385"/>
                  <a:gd name="connsiteX39" fmla="*/ 62877 w 612400"/>
                  <a:gd name="connsiteY39" fmla="*/ 167164 h 719385"/>
                  <a:gd name="connsiteX40" fmla="*/ 109776 w 612400"/>
                  <a:gd name="connsiteY40" fmla="*/ 148768 h 719385"/>
                  <a:gd name="connsiteX41" fmla="*/ 170591 w 612400"/>
                  <a:gd name="connsiteY41" fmla="*/ 191755 h 719385"/>
                  <a:gd name="connsiteX42" fmla="*/ 158931 w 612400"/>
                  <a:gd name="connsiteY42" fmla="*/ 145725 h 719385"/>
                  <a:gd name="connsiteX43" fmla="*/ 161208 w 612400"/>
                  <a:gd name="connsiteY43" fmla="*/ 89027 h 719385"/>
                  <a:gd name="connsiteX44" fmla="*/ 223244 w 612400"/>
                  <a:gd name="connsiteY44" fmla="*/ 74451 h 7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12400" h="719385">
                    <a:moveTo>
                      <a:pt x="220566" y="0"/>
                    </a:moveTo>
                    <a:cubicBezTo>
                      <a:pt x="234034" y="6893"/>
                      <a:pt x="287936" y="57729"/>
                      <a:pt x="312804" y="92087"/>
                    </a:cubicBezTo>
                    <a:cubicBezTo>
                      <a:pt x="337671" y="126445"/>
                      <a:pt x="340965" y="163152"/>
                      <a:pt x="369771" y="206146"/>
                    </a:cubicBezTo>
                    <a:lnTo>
                      <a:pt x="374451" y="214328"/>
                    </a:lnTo>
                    <a:lnTo>
                      <a:pt x="379157" y="180836"/>
                    </a:lnTo>
                    <a:cubicBezTo>
                      <a:pt x="391183" y="183679"/>
                      <a:pt x="436828" y="207128"/>
                      <a:pt x="456723" y="223608"/>
                    </a:cubicBezTo>
                    <a:cubicBezTo>
                      <a:pt x="476617" y="240088"/>
                      <a:pt x="475819" y="258965"/>
                      <a:pt x="498524" y="279714"/>
                    </a:cubicBezTo>
                    <a:cubicBezTo>
                      <a:pt x="516438" y="306775"/>
                      <a:pt x="564209" y="333835"/>
                      <a:pt x="582123" y="360895"/>
                    </a:cubicBezTo>
                    <a:lnTo>
                      <a:pt x="612400" y="439340"/>
                    </a:lnTo>
                    <a:cubicBezTo>
                      <a:pt x="607133" y="450223"/>
                      <a:pt x="537248" y="435542"/>
                      <a:pt x="501349" y="443645"/>
                    </a:cubicBezTo>
                    <a:lnTo>
                      <a:pt x="500283" y="444094"/>
                    </a:lnTo>
                    <a:lnTo>
                      <a:pt x="514923" y="458462"/>
                    </a:lnTo>
                    <a:cubicBezTo>
                      <a:pt x="541993" y="485755"/>
                      <a:pt x="563664" y="511011"/>
                      <a:pt x="563737" y="528121"/>
                    </a:cubicBezTo>
                    <a:cubicBezTo>
                      <a:pt x="542009" y="524981"/>
                      <a:pt x="542317" y="557270"/>
                      <a:pt x="520591" y="554129"/>
                    </a:cubicBezTo>
                    <a:lnTo>
                      <a:pt x="453423" y="521962"/>
                    </a:lnTo>
                    <a:cubicBezTo>
                      <a:pt x="435019" y="528378"/>
                      <a:pt x="461463" y="545788"/>
                      <a:pt x="472645" y="565382"/>
                    </a:cubicBezTo>
                    <a:cubicBezTo>
                      <a:pt x="483827" y="584976"/>
                      <a:pt x="485268" y="608353"/>
                      <a:pt x="479918" y="621656"/>
                    </a:cubicBezTo>
                    <a:cubicBezTo>
                      <a:pt x="470659" y="642903"/>
                      <a:pt x="430470" y="625195"/>
                      <a:pt x="421211" y="646441"/>
                    </a:cubicBezTo>
                    <a:lnTo>
                      <a:pt x="436349" y="719385"/>
                    </a:lnTo>
                    <a:cubicBezTo>
                      <a:pt x="421915" y="714851"/>
                      <a:pt x="360243" y="673785"/>
                      <a:pt x="329961" y="644090"/>
                    </a:cubicBezTo>
                    <a:cubicBezTo>
                      <a:pt x="299679" y="614395"/>
                      <a:pt x="290269" y="578761"/>
                      <a:pt x="254654" y="541213"/>
                    </a:cubicBezTo>
                    <a:cubicBezTo>
                      <a:pt x="246175" y="528770"/>
                      <a:pt x="235697" y="516455"/>
                      <a:pt x="224219" y="504204"/>
                    </a:cubicBezTo>
                    <a:lnTo>
                      <a:pt x="222029" y="502002"/>
                    </a:lnTo>
                    <a:lnTo>
                      <a:pt x="220498" y="501794"/>
                    </a:lnTo>
                    <a:cubicBezTo>
                      <a:pt x="212112" y="500657"/>
                      <a:pt x="204225" y="500365"/>
                      <a:pt x="198335" y="503455"/>
                    </a:cubicBezTo>
                    <a:lnTo>
                      <a:pt x="186536" y="540507"/>
                    </a:lnTo>
                    <a:cubicBezTo>
                      <a:pt x="175158" y="535686"/>
                      <a:pt x="134097" y="504906"/>
                      <a:pt x="117251" y="485321"/>
                    </a:cubicBezTo>
                    <a:cubicBezTo>
                      <a:pt x="100406" y="465735"/>
                      <a:pt x="104361" y="447259"/>
                      <a:pt x="85463" y="422993"/>
                    </a:cubicBezTo>
                    <a:cubicBezTo>
                      <a:pt x="72345" y="393310"/>
                      <a:pt x="29795" y="358613"/>
                      <a:pt x="16678" y="328930"/>
                    </a:cubicBezTo>
                    <a:lnTo>
                      <a:pt x="0" y="246516"/>
                    </a:lnTo>
                    <a:cubicBezTo>
                      <a:pt x="3510" y="241594"/>
                      <a:pt x="21872" y="245684"/>
                      <a:pt x="43950" y="250760"/>
                    </a:cubicBezTo>
                    <a:lnTo>
                      <a:pt x="47536" y="251523"/>
                    </a:lnTo>
                    <a:lnTo>
                      <a:pt x="45811" y="248176"/>
                    </a:lnTo>
                    <a:cubicBezTo>
                      <a:pt x="45743" y="242958"/>
                      <a:pt x="50359" y="243236"/>
                      <a:pt x="57754" y="246670"/>
                    </a:cubicBezTo>
                    <a:lnTo>
                      <a:pt x="75492" y="257476"/>
                    </a:lnTo>
                    <a:lnTo>
                      <a:pt x="78462" y="258108"/>
                    </a:lnTo>
                    <a:cubicBezTo>
                      <a:pt x="89968" y="260135"/>
                      <a:pt x="101010" y="261405"/>
                      <a:pt x="110197" y="260914"/>
                    </a:cubicBezTo>
                    <a:lnTo>
                      <a:pt x="111324" y="260651"/>
                    </a:lnTo>
                    <a:lnTo>
                      <a:pt x="99304" y="244029"/>
                    </a:lnTo>
                    <a:cubicBezTo>
                      <a:pt x="77200" y="212580"/>
                      <a:pt x="60076" y="184043"/>
                      <a:pt x="62877" y="167164"/>
                    </a:cubicBezTo>
                    <a:cubicBezTo>
                      <a:pt x="83769" y="173907"/>
                      <a:pt x="88886" y="142025"/>
                      <a:pt x="109776" y="148768"/>
                    </a:cubicBezTo>
                    <a:lnTo>
                      <a:pt x="170591" y="191755"/>
                    </a:lnTo>
                    <a:cubicBezTo>
                      <a:pt x="189811" y="188519"/>
                      <a:pt x="166666" y="166918"/>
                      <a:pt x="158931" y="145725"/>
                    </a:cubicBezTo>
                    <a:cubicBezTo>
                      <a:pt x="151197" y="124531"/>
                      <a:pt x="153700" y="101244"/>
                      <a:pt x="161208" y="89027"/>
                    </a:cubicBezTo>
                    <a:cubicBezTo>
                      <a:pt x="173903" y="69637"/>
                      <a:pt x="210549" y="93841"/>
                      <a:pt x="223244" y="74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048" name="Csoportba foglalás 2047"/>
            <p:cNvGrpSpPr/>
            <p:nvPr/>
          </p:nvGrpSpPr>
          <p:grpSpPr>
            <a:xfrm>
              <a:off x="9205950" y="1141126"/>
              <a:ext cx="3126513" cy="2681868"/>
              <a:chOff x="10315524" y="-4106036"/>
              <a:chExt cx="5050832" cy="4282772"/>
            </a:xfrm>
          </p:grpSpPr>
          <p:grpSp>
            <p:nvGrpSpPr>
              <p:cNvPr id="45" name="Csoportba foglalás 44"/>
              <p:cNvGrpSpPr/>
              <p:nvPr/>
            </p:nvGrpSpPr>
            <p:grpSpPr>
              <a:xfrm>
                <a:off x="10315524" y="-4106036"/>
                <a:ext cx="5050832" cy="4068939"/>
                <a:chOff x="7351607" y="523199"/>
                <a:chExt cx="5050832" cy="4068939"/>
              </a:xfrm>
            </p:grpSpPr>
            <p:grpSp>
              <p:nvGrpSpPr>
                <p:cNvPr id="44" name="Csoportba foglalás 43"/>
                <p:cNvGrpSpPr/>
                <p:nvPr/>
              </p:nvGrpSpPr>
              <p:grpSpPr>
                <a:xfrm>
                  <a:off x="7351607" y="523199"/>
                  <a:ext cx="5050832" cy="3849717"/>
                  <a:chOff x="7351607" y="523199"/>
                  <a:chExt cx="5050832" cy="3849717"/>
                </a:xfrm>
              </p:grpSpPr>
              <p:sp>
                <p:nvSpPr>
                  <p:cNvPr id="15" name="Háromszög 14"/>
                  <p:cNvSpPr/>
                  <p:nvPr/>
                </p:nvSpPr>
                <p:spPr>
                  <a:xfrm>
                    <a:off x="7351607" y="1023671"/>
                    <a:ext cx="5050832" cy="2858575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0 w 5050832"/>
                      <a:gd name="connsiteY0" fmla="*/ 2718657 h 2858575"/>
                      <a:gd name="connsiteX1" fmla="*/ 1753022 w 5050832"/>
                      <a:gd name="connsiteY1" fmla="*/ 383798 h 2858575"/>
                      <a:gd name="connsiteX2" fmla="*/ 2365671 w 5050832"/>
                      <a:gd name="connsiteY2" fmla="*/ 66382 h 2858575"/>
                      <a:gd name="connsiteX3" fmla="*/ 3658443 w 5050832"/>
                      <a:gd name="connsiteY3" fmla="*/ 1012312 h 2858575"/>
                      <a:gd name="connsiteX4" fmla="*/ 4940705 w 5050832"/>
                      <a:gd name="connsiteY4" fmla="*/ 2858575 h 2858575"/>
                      <a:gd name="connsiteX5" fmla="*/ 0 w 5050832"/>
                      <a:gd name="connsiteY5" fmla="*/ 2718657 h 2858575"/>
                      <a:gd name="connsiteX0" fmla="*/ 0 w 5050832"/>
                      <a:gd name="connsiteY0" fmla="*/ 2718657 h 2858575"/>
                      <a:gd name="connsiteX1" fmla="*/ 877993 w 5050832"/>
                      <a:gd name="connsiteY1" fmla="*/ 1681429 h 2858575"/>
                      <a:gd name="connsiteX2" fmla="*/ 1753022 w 5050832"/>
                      <a:gd name="connsiteY2" fmla="*/ 383798 h 2858575"/>
                      <a:gd name="connsiteX3" fmla="*/ 2365671 w 5050832"/>
                      <a:gd name="connsiteY3" fmla="*/ 66382 h 2858575"/>
                      <a:gd name="connsiteX4" fmla="*/ 3658443 w 5050832"/>
                      <a:gd name="connsiteY4" fmla="*/ 1012312 h 2858575"/>
                      <a:gd name="connsiteX5" fmla="*/ 4940705 w 5050832"/>
                      <a:gd name="connsiteY5" fmla="*/ 2858575 h 2858575"/>
                      <a:gd name="connsiteX6" fmla="*/ 0 w 5050832"/>
                      <a:gd name="connsiteY6" fmla="*/ 2718657 h 2858575"/>
                      <a:gd name="connsiteX0" fmla="*/ 0 w 5050832"/>
                      <a:gd name="connsiteY0" fmla="*/ 2718657 h 2858575"/>
                      <a:gd name="connsiteX1" fmla="*/ 877993 w 5050832"/>
                      <a:gd name="connsiteY1" fmla="*/ 1681429 h 2858575"/>
                      <a:gd name="connsiteX2" fmla="*/ 1753022 w 5050832"/>
                      <a:gd name="connsiteY2" fmla="*/ 383798 h 2858575"/>
                      <a:gd name="connsiteX3" fmla="*/ 2365671 w 5050832"/>
                      <a:gd name="connsiteY3" fmla="*/ 66382 h 2858575"/>
                      <a:gd name="connsiteX4" fmla="*/ 3658443 w 5050832"/>
                      <a:gd name="connsiteY4" fmla="*/ 1012312 h 2858575"/>
                      <a:gd name="connsiteX5" fmla="*/ 4940705 w 5050832"/>
                      <a:gd name="connsiteY5" fmla="*/ 2858575 h 2858575"/>
                      <a:gd name="connsiteX6" fmla="*/ 0 w 5050832"/>
                      <a:gd name="connsiteY6" fmla="*/ 2718657 h 2858575"/>
                      <a:gd name="connsiteX0" fmla="*/ 0 w 5050832"/>
                      <a:gd name="connsiteY0" fmla="*/ 2718657 h 2858575"/>
                      <a:gd name="connsiteX1" fmla="*/ 877993 w 5050832"/>
                      <a:gd name="connsiteY1" fmla="*/ 1681429 h 2858575"/>
                      <a:gd name="connsiteX2" fmla="*/ 1487593 w 5050832"/>
                      <a:gd name="connsiteY2" fmla="*/ 805129 h 2858575"/>
                      <a:gd name="connsiteX3" fmla="*/ 1753022 w 5050832"/>
                      <a:gd name="connsiteY3" fmla="*/ 383798 h 2858575"/>
                      <a:gd name="connsiteX4" fmla="*/ 2365671 w 5050832"/>
                      <a:gd name="connsiteY4" fmla="*/ 66382 h 2858575"/>
                      <a:gd name="connsiteX5" fmla="*/ 3658443 w 5050832"/>
                      <a:gd name="connsiteY5" fmla="*/ 1012312 h 2858575"/>
                      <a:gd name="connsiteX6" fmla="*/ 4940705 w 5050832"/>
                      <a:gd name="connsiteY6" fmla="*/ 2858575 h 2858575"/>
                      <a:gd name="connsiteX7" fmla="*/ 0 w 5050832"/>
                      <a:gd name="connsiteY7" fmla="*/ 2718657 h 285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50832" h="2858575">
                        <a:moveTo>
                          <a:pt x="0" y="2718657"/>
                        </a:moveTo>
                        <a:cubicBezTo>
                          <a:pt x="260914" y="2360214"/>
                          <a:pt x="617079" y="2039872"/>
                          <a:pt x="877993" y="1681429"/>
                        </a:cubicBezTo>
                        <a:cubicBezTo>
                          <a:pt x="1106875" y="1365683"/>
                          <a:pt x="1341755" y="1021401"/>
                          <a:pt x="1487593" y="805129"/>
                        </a:cubicBezTo>
                        <a:cubicBezTo>
                          <a:pt x="1633431" y="588857"/>
                          <a:pt x="1587626" y="510097"/>
                          <a:pt x="1753022" y="383798"/>
                        </a:cubicBezTo>
                        <a:cubicBezTo>
                          <a:pt x="2144673" y="-73685"/>
                          <a:pt x="2048101" y="-38370"/>
                          <a:pt x="2365671" y="66382"/>
                        </a:cubicBezTo>
                        <a:cubicBezTo>
                          <a:pt x="2683241" y="171134"/>
                          <a:pt x="3226643" y="560085"/>
                          <a:pt x="3658443" y="1012312"/>
                        </a:cubicBezTo>
                        <a:cubicBezTo>
                          <a:pt x="4090243" y="1464539"/>
                          <a:pt x="5442715" y="2577140"/>
                          <a:pt x="4940705" y="2858575"/>
                        </a:cubicBezTo>
                        <a:lnTo>
                          <a:pt x="0" y="2718657"/>
                        </a:lnTo>
                        <a:close/>
                      </a:path>
                    </a:pathLst>
                  </a:custGeom>
                  <a:solidFill>
                    <a:srgbClr val="B85A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" name="Háromszög 14"/>
                  <p:cNvSpPr/>
                  <p:nvPr/>
                </p:nvSpPr>
                <p:spPr>
                  <a:xfrm rot="19691254">
                    <a:off x="10275661" y="523199"/>
                    <a:ext cx="1260745" cy="3849717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218001 w 3297811"/>
                      <a:gd name="connsiteY0" fmla="*/ 2785027 h 2858575"/>
                      <a:gd name="connsiteX1" fmla="*/ 1 w 3297811"/>
                      <a:gd name="connsiteY1" fmla="*/ 383798 h 2858575"/>
                      <a:gd name="connsiteX2" fmla="*/ 612650 w 3297811"/>
                      <a:gd name="connsiteY2" fmla="*/ 66382 h 2858575"/>
                      <a:gd name="connsiteX3" fmla="*/ 1905422 w 3297811"/>
                      <a:gd name="connsiteY3" fmla="*/ 1012312 h 2858575"/>
                      <a:gd name="connsiteX4" fmla="*/ 3187684 w 3297811"/>
                      <a:gd name="connsiteY4" fmla="*/ 2858575 h 2858575"/>
                      <a:gd name="connsiteX5" fmla="*/ 218001 w 3297811"/>
                      <a:gd name="connsiteY5" fmla="*/ 2785027 h 2858575"/>
                      <a:gd name="connsiteX0" fmla="*/ 218001 w 3257906"/>
                      <a:gd name="connsiteY0" fmla="*/ 2785027 h 3632124"/>
                      <a:gd name="connsiteX1" fmla="*/ 1 w 3257906"/>
                      <a:gd name="connsiteY1" fmla="*/ 383798 h 3632124"/>
                      <a:gd name="connsiteX2" fmla="*/ 612650 w 3257906"/>
                      <a:gd name="connsiteY2" fmla="*/ 66382 h 3632124"/>
                      <a:gd name="connsiteX3" fmla="*/ 1905422 w 3257906"/>
                      <a:gd name="connsiteY3" fmla="*/ 1012312 h 3632124"/>
                      <a:gd name="connsiteX4" fmla="*/ 3145029 w 3257906"/>
                      <a:gd name="connsiteY4" fmla="*/ 3632124 h 3632124"/>
                      <a:gd name="connsiteX5" fmla="*/ 218001 w 3257906"/>
                      <a:gd name="connsiteY5" fmla="*/ 2785027 h 3632124"/>
                      <a:gd name="connsiteX0" fmla="*/ 0 w 3489120"/>
                      <a:gd name="connsiteY0" fmla="*/ 3134189 h 3632124"/>
                      <a:gd name="connsiteX1" fmla="*/ 231215 w 3489120"/>
                      <a:gd name="connsiteY1" fmla="*/ 383798 h 3632124"/>
                      <a:gd name="connsiteX2" fmla="*/ 843864 w 3489120"/>
                      <a:gd name="connsiteY2" fmla="*/ 66382 h 3632124"/>
                      <a:gd name="connsiteX3" fmla="*/ 2136636 w 3489120"/>
                      <a:gd name="connsiteY3" fmla="*/ 1012312 h 3632124"/>
                      <a:gd name="connsiteX4" fmla="*/ 3376243 w 3489120"/>
                      <a:gd name="connsiteY4" fmla="*/ 3632124 h 3632124"/>
                      <a:gd name="connsiteX5" fmla="*/ 0 w 3489120"/>
                      <a:gd name="connsiteY5" fmla="*/ 3134189 h 3632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120" h="3632124">
                        <a:moveTo>
                          <a:pt x="0" y="3134189"/>
                        </a:moveTo>
                        <a:lnTo>
                          <a:pt x="231215" y="383798"/>
                        </a:lnTo>
                        <a:cubicBezTo>
                          <a:pt x="622866" y="-73685"/>
                          <a:pt x="526294" y="-38370"/>
                          <a:pt x="843864" y="66382"/>
                        </a:cubicBezTo>
                        <a:cubicBezTo>
                          <a:pt x="1161434" y="171134"/>
                          <a:pt x="1704836" y="560085"/>
                          <a:pt x="2136636" y="1012312"/>
                        </a:cubicBezTo>
                        <a:cubicBezTo>
                          <a:pt x="2568436" y="1464539"/>
                          <a:pt x="3878253" y="3350689"/>
                          <a:pt x="3376243" y="3632124"/>
                        </a:cubicBezTo>
                        <a:lnTo>
                          <a:pt x="0" y="3134189"/>
                        </a:lnTo>
                        <a:close/>
                      </a:path>
                    </a:pathLst>
                  </a:custGeom>
                  <a:solidFill>
                    <a:srgbClr val="DC80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9" name="Háromszög 14"/>
                <p:cNvSpPr/>
                <p:nvPr/>
              </p:nvSpPr>
              <p:spPr>
                <a:xfrm rot="20511713">
                  <a:off x="7931660" y="1046112"/>
                  <a:ext cx="3842544" cy="3546026"/>
                </a:xfrm>
                <a:custGeom>
                  <a:avLst/>
                  <a:gdLst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3064609"/>
                    <a:gd name="connsiteY0" fmla="*/ 2995039 h 2995039"/>
                    <a:gd name="connsiteX1" fmla="*/ 1532305 w 3064609"/>
                    <a:gd name="connsiteY1" fmla="*/ 0 h 2995039"/>
                    <a:gd name="connsiteX2" fmla="*/ 3064609 w 3064609"/>
                    <a:gd name="connsiteY2" fmla="*/ 2995039 h 2995039"/>
                    <a:gd name="connsiteX3" fmla="*/ 0 w 3064609"/>
                    <a:gd name="connsiteY3" fmla="*/ 2995039 h 2995039"/>
                    <a:gd name="connsiteX0" fmla="*/ 0 w 4609629"/>
                    <a:gd name="connsiteY0" fmla="*/ 2995039 h 2995039"/>
                    <a:gd name="connsiteX1" fmla="*/ 1532305 w 4609629"/>
                    <a:gd name="connsiteY1" fmla="*/ 0 h 2995039"/>
                    <a:gd name="connsiteX2" fmla="*/ 4609629 w 4609629"/>
                    <a:gd name="connsiteY2" fmla="*/ 2868914 h 2995039"/>
                    <a:gd name="connsiteX3" fmla="*/ 0 w 4609629"/>
                    <a:gd name="connsiteY3" fmla="*/ 2995039 h 2995039"/>
                    <a:gd name="connsiteX0" fmla="*/ 0 w 4724767"/>
                    <a:gd name="connsiteY0" fmla="*/ 3052121 h 3052121"/>
                    <a:gd name="connsiteX1" fmla="*/ 1532305 w 4724767"/>
                    <a:gd name="connsiteY1" fmla="*/ 57082 h 3052121"/>
                    <a:gd name="connsiteX2" fmla="*/ 3327367 w 4724767"/>
                    <a:gd name="connsiteY2" fmla="*/ 1079733 h 3052121"/>
                    <a:gd name="connsiteX3" fmla="*/ 4609629 w 4724767"/>
                    <a:gd name="connsiteY3" fmla="*/ 2925996 h 3052121"/>
                    <a:gd name="connsiteX4" fmla="*/ 0 w 4724767"/>
                    <a:gd name="connsiteY4" fmla="*/ 3052121 h 3052121"/>
                    <a:gd name="connsiteX0" fmla="*/ 0 w 4724767"/>
                    <a:gd name="connsiteY0" fmla="*/ 2676415 h 2676415"/>
                    <a:gd name="connsiteX1" fmla="*/ 1153933 w 4724767"/>
                    <a:gd name="connsiteY1" fmla="*/ 91279 h 2676415"/>
                    <a:gd name="connsiteX2" fmla="*/ 3327367 w 4724767"/>
                    <a:gd name="connsiteY2" fmla="*/ 704027 h 2676415"/>
                    <a:gd name="connsiteX3" fmla="*/ 4609629 w 4724767"/>
                    <a:gd name="connsiteY3" fmla="*/ 2550290 h 2676415"/>
                    <a:gd name="connsiteX4" fmla="*/ 0 w 4724767"/>
                    <a:gd name="connsiteY4" fmla="*/ 2676415 h 2676415"/>
                    <a:gd name="connsiteX0" fmla="*/ 0 w 4724767"/>
                    <a:gd name="connsiteY0" fmla="*/ 2829588 h 2829588"/>
                    <a:gd name="connsiteX1" fmla="*/ 1153933 w 4724767"/>
                    <a:gd name="connsiteY1" fmla="*/ 244452 h 2829588"/>
                    <a:gd name="connsiteX2" fmla="*/ 3327367 w 4724767"/>
                    <a:gd name="connsiteY2" fmla="*/ 857200 h 2829588"/>
                    <a:gd name="connsiteX3" fmla="*/ 4609629 w 4724767"/>
                    <a:gd name="connsiteY3" fmla="*/ 2703463 h 2829588"/>
                    <a:gd name="connsiteX4" fmla="*/ 0 w 4724767"/>
                    <a:gd name="connsiteY4" fmla="*/ 2829588 h 2829588"/>
                    <a:gd name="connsiteX0" fmla="*/ 0 w 5055843"/>
                    <a:gd name="connsiteY0" fmla="*/ 2734995 h 2734995"/>
                    <a:gd name="connsiteX1" fmla="*/ 1485009 w 5055843"/>
                    <a:gd name="connsiteY1" fmla="*/ 244452 h 2734995"/>
                    <a:gd name="connsiteX2" fmla="*/ 3658443 w 5055843"/>
                    <a:gd name="connsiteY2" fmla="*/ 857200 h 2734995"/>
                    <a:gd name="connsiteX3" fmla="*/ 4940705 w 5055843"/>
                    <a:gd name="connsiteY3" fmla="*/ 2703463 h 2734995"/>
                    <a:gd name="connsiteX4" fmla="*/ 0 w 5055843"/>
                    <a:gd name="connsiteY4" fmla="*/ 2734995 h 2734995"/>
                    <a:gd name="connsiteX0" fmla="*/ 0 w 5055843"/>
                    <a:gd name="connsiteY0" fmla="*/ 2747950 h 2747950"/>
                    <a:gd name="connsiteX1" fmla="*/ 1753022 w 5055843"/>
                    <a:gd name="connsiteY1" fmla="*/ 241641 h 2747950"/>
                    <a:gd name="connsiteX2" fmla="*/ 3658443 w 5055843"/>
                    <a:gd name="connsiteY2" fmla="*/ 870155 h 2747950"/>
                    <a:gd name="connsiteX3" fmla="*/ 4940705 w 5055843"/>
                    <a:gd name="connsiteY3" fmla="*/ 2716418 h 2747950"/>
                    <a:gd name="connsiteX4" fmla="*/ 0 w 5055843"/>
                    <a:gd name="connsiteY4" fmla="*/ 2747950 h 2747950"/>
                    <a:gd name="connsiteX0" fmla="*/ 0 w 5050832"/>
                    <a:gd name="connsiteY0" fmla="*/ 2890107 h 2890107"/>
                    <a:gd name="connsiteX1" fmla="*/ 1753022 w 5050832"/>
                    <a:gd name="connsiteY1" fmla="*/ 383798 h 2890107"/>
                    <a:gd name="connsiteX2" fmla="*/ 2365671 w 5050832"/>
                    <a:gd name="connsiteY2" fmla="*/ 66382 h 2890107"/>
                    <a:gd name="connsiteX3" fmla="*/ 3658443 w 5050832"/>
                    <a:gd name="connsiteY3" fmla="*/ 1012312 h 2890107"/>
                    <a:gd name="connsiteX4" fmla="*/ 4940705 w 5050832"/>
                    <a:gd name="connsiteY4" fmla="*/ 2858575 h 2890107"/>
                    <a:gd name="connsiteX5" fmla="*/ 0 w 5050832"/>
                    <a:gd name="connsiteY5" fmla="*/ 2890107 h 2890107"/>
                    <a:gd name="connsiteX0" fmla="*/ 0 w 5050832"/>
                    <a:gd name="connsiteY0" fmla="*/ 2890107 h 2890107"/>
                    <a:gd name="connsiteX1" fmla="*/ 153609 w 5050832"/>
                    <a:gd name="connsiteY1" fmla="*/ 1243300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5050832"/>
                    <a:gd name="connsiteY0" fmla="*/ 2890107 h 2890107"/>
                    <a:gd name="connsiteX1" fmla="*/ 153609 w 5050832"/>
                    <a:gd name="connsiteY1" fmla="*/ 1243300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5050832"/>
                    <a:gd name="connsiteY0" fmla="*/ 2890107 h 2890107"/>
                    <a:gd name="connsiteX1" fmla="*/ 322051 w 5050832"/>
                    <a:gd name="connsiteY1" fmla="*/ 1260287 h 2890107"/>
                    <a:gd name="connsiteX2" fmla="*/ 1753022 w 5050832"/>
                    <a:gd name="connsiteY2" fmla="*/ 383798 h 2890107"/>
                    <a:gd name="connsiteX3" fmla="*/ 2365671 w 5050832"/>
                    <a:gd name="connsiteY3" fmla="*/ 66382 h 2890107"/>
                    <a:gd name="connsiteX4" fmla="*/ 3658443 w 5050832"/>
                    <a:gd name="connsiteY4" fmla="*/ 1012312 h 2890107"/>
                    <a:gd name="connsiteX5" fmla="*/ 4940705 w 5050832"/>
                    <a:gd name="connsiteY5" fmla="*/ 2858575 h 2890107"/>
                    <a:gd name="connsiteX6" fmla="*/ 0 w 5050832"/>
                    <a:gd name="connsiteY6" fmla="*/ 2890107 h 2890107"/>
                    <a:gd name="connsiteX0" fmla="*/ 0 w 4840762"/>
                    <a:gd name="connsiteY0" fmla="*/ 2958056 h 2958056"/>
                    <a:gd name="connsiteX1" fmla="*/ 111981 w 4840762"/>
                    <a:gd name="connsiteY1" fmla="*/ 1260287 h 2958056"/>
                    <a:gd name="connsiteX2" fmla="*/ 1542952 w 4840762"/>
                    <a:gd name="connsiteY2" fmla="*/ 383798 h 2958056"/>
                    <a:gd name="connsiteX3" fmla="*/ 2155601 w 4840762"/>
                    <a:gd name="connsiteY3" fmla="*/ 66382 h 2958056"/>
                    <a:gd name="connsiteX4" fmla="*/ 3448373 w 4840762"/>
                    <a:gd name="connsiteY4" fmla="*/ 1012312 h 2958056"/>
                    <a:gd name="connsiteX5" fmla="*/ 4730635 w 4840762"/>
                    <a:gd name="connsiteY5" fmla="*/ 2858575 h 2958056"/>
                    <a:gd name="connsiteX6" fmla="*/ 0 w 4840762"/>
                    <a:gd name="connsiteY6" fmla="*/ 2958056 h 2958056"/>
                    <a:gd name="connsiteX0" fmla="*/ 31885 w 4872647"/>
                    <a:gd name="connsiteY0" fmla="*/ 2958056 h 2958056"/>
                    <a:gd name="connsiteX1" fmla="*/ 143866 w 4872647"/>
                    <a:gd name="connsiteY1" fmla="*/ 1260287 h 2958056"/>
                    <a:gd name="connsiteX2" fmla="*/ 1574837 w 4872647"/>
                    <a:gd name="connsiteY2" fmla="*/ 383798 h 2958056"/>
                    <a:gd name="connsiteX3" fmla="*/ 2187486 w 4872647"/>
                    <a:gd name="connsiteY3" fmla="*/ 66382 h 2958056"/>
                    <a:gd name="connsiteX4" fmla="*/ 3480258 w 4872647"/>
                    <a:gd name="connsiteY4" fmla="*/ 1012312 h 2958056"/>
                    <a:gd name="connsiteX5" fmla="*/ 4762520 w 4872647"/>
                    <a:gd name="connsiteY5" fmla="*/ 2858575 h 2958056"/>
                    <a:gd name="connsiteX6" fmla="*/ 31885 w 4872647"/>
                    <a:gd name="connsiteY6" fmla="*/ 2958056 h 2958056"/>
                    <a:gd name="connsiteX0" fmla="*/ 303271 w 5144033"/>
                    <a:gd name="connsiteY0" fmla="*/ 2958056 h 2958056"/>
                    <a:gd name="connsiteX1" fmla="*/ 68141 w 5144033"/>
                    <a:gd name="connsiteY1" fmla="*/ 1245034 h 2958056"/>
                    <a:gd name="connsiteX2" fmla="*/ 1846223 w 5144033"/>
                    <a:gd name="connsiteY2" fmla="*/ 383798 h 2958056"/>
                    <a:gd name="connsiteX3" fmla="*/ 2458872 w 5144033"/>
                    <a:gd name="connsiteY3" fmla="*/ 66382 h 2958056"/>
                    <a:gd name="connsiteX4" fmla="*/ 3751644 w 5144033"/>
                    <a:gd name="connsiteY4" fmla="*/ 1012312 h 2958056"/>
                    <a:gd name="connsiteX5" fmla="*/ 5033906 w 5144033"/>
                    <a:gd name="connsiteY5" fmla="*/ 2858575 h 2958056"/>
                    <a:gd name="connsiteX6" fmla="*/ 303271 w 5144033"/>
                    <a:gd name="connsiteY6" fmla="*/ 2958056 h 2958056"/>
                    <a:gd name="connsiteX0" fmla="*/ 0 w 5811567"/>
                    <a:gd name="connsiteY0" fmla="*/ 1783530 h 2858575"/>
                    <a:gd name="connsiteX1" fmla="*/ 735675 w 5811567"/>
                    <a:gd name="connsiteY1" fmla="*/ 1245034 h 2858575"/>
                    <a:gd name="connsiteX2" fmla="*/ 2513757 w 5811567"/>
                    <a:gd name="connsiteY2" fmla="*/ 383798 h 2858575"/>
                    <a:gd name="connsiteX3" fmla="*/ 3126406 w 5811567"/>
                    <a:gd name="connsiteY3" fmla="*/ 66382 h 2858575"/>
                    <a:gd name="connsiteX4" fmla="*/ 4419178 w 5811567"/>
                    <a:gd name="connsiteY4" fmla="*/ 1012312 h 2858575"/>
                    <a:gd name="connsiteX5" fmla="*/ 5701440 w 5811567"/>
                    <a:gd name="connsiteY5" fmla="*/ 2858575 h 2858575"/>
                    <a:gd name="connsiteX6" fmla="*/ 0 w 5811567"/>
                    <a:gd name="connsiteY6" fmla="*/ 1783530 h 2858575"/>
                    <a:gd name="connsiteX0" fmla="*/ 0 w 5811567"/>
                    <a:gd name="connsiteY0" fmla="*/ 1701232 h 2776277"/>
                    <a:gd name="connsiteX1" fmla="*/ 735675 w 5811567"/>
                    <a:gd name="connsiteY1" fmla="*/ 1162736 h 2776277"/>
                    <a:gd name="connsiteX2" fmla="*/ 2513757 w 5811567"/>
                    <a:gd name="connsiteY2" fmla="*/ 301500 h 2776277"/>
                    <a:gd name="connsiteX3" fmla="*/ 3470033 w 5811567"/>
                    <a:gd name="connsiteY3" fmla="*/ 120210 h 2776277"/>
                    <a:gd name="connsiteX4" fmla="*/ 4419178 w 5811567"/>
                    <a:gd name="connsiteY4" fmla="*/ 930014 h 2776277"/>
                    <a:gd name="connsiteX5" fmla="*/ 5701440 w 5811567"/>
                    <a:gd name="connsiteY5" fmla="*/ 2776277 h 2776277"/>
                    <a:gd name="connsiteX6" fmla="*/ 0 w 5811567"/>
                    <a:gd name="connsiteY6" fmla="*/ 1701232 h 2776277"/>
                    <a:gd name="connsiteX0" fmla="*/ 0 w 5811567"/>
                    <a:gd name="connsiteY0" fmla="*/ 1669424 h 2744469"/>
                    <a:gd name="connsiteX1" fmla="*/ 735675 w 5811567"/>
                    <a:gd name="connsiteY1" fmla="*/ 1130928 h 2744469"/>
                    <a:gd name="connsiteX2" fmla="*/ 2513757 w 5811567"/>
                    <a:gd name="connsiteY2" fmla="*/ 269692 h 2744469"/>
                    <a:gd name="connsiteX3" fmla="*/ 3470033 w 5811567"/>
                    <a:gd name="connsiteY3" fmla="*/ 88402 h 2744469"/>
                    <a:gd name="connsiteX4" fmla="*/ 4419178 w 5811567"/>
                    <a:gd name="connsiteY4" fmla="*/ 898206 h 2744469"/>
                    <a:gd name="connsiteX5" fmla="*/ 5701440 w 5811567"/>
                    <a:gd name="connsiteY5" fmla="*/ 2744469 h 2744469"/>
                    <a:gd name="connsiteX6" fmla="*/ 0 w 5811567"/>
                    <a:gd name="connsiteY6" fmla="*/ 1669424 h 2744469"/>
                    <a:gd name="connsiteX0" fmla="*/ 0 w 5811567"/>
                    <a:gd name="connsiteY0" fmla="*/ 1669424 h 2744469"/>
                    <a:gd name="connsiteX1" fmla="*/ 735675 w 5811567"/>
                    <a:gd name="connsiteY1" fmla="*/ 1130928 h 2744469"/>
                    <a:gd name="connsiteX2" fmla="*/ 2513757 w 5811567"/>
                    <a:gd name="connsiteY2" fmla="*/ 269692 h 2744469"/>
                    <a:gd name="connsiteX3" fmla="*/ 3470033 w 5811567"/>
                    <a:gd name="connsiteY3" fmla="*/ 88402 h 2744469"/>
                    <a:gd name="connsiteX4" fmla="*/ 4419178 w 5811567"/>
                    <a:gd name="connsiteY4" fmla="*/ 898206 h 2744469"/>
                    <a:gd name="connsiteX5" fmla="*/ 5701440 w 5811567"/>
                    <a:gd name="connsiteY5" fmla="*/ 2744469 h 2744469"/>
                    <a:gd name="connsiteX6" fmla="*/ 0 w 5811567"/>
                    <a:gd name="connsiteY6" fmla="*/ 1669424 h 2744469"/>
                    <a:gd name="connsiteX0" fmla="*/ 0 w 5937143"/>
                    <a:gd name="connsiteY0" fmla="*/ 1617358 h 2744469"/>
                    <a:gd name="connsiteX1" fmla="*/ 861251 w 5937143"/>
                    <a:gd name="connsiteY1" fmla="*/ 1130928 h 2744469"/>
                    <a:gd name="connsiteX2" fmla="*/ 2639333 w 5937143"/>
                    <a:gd name="connsiteY2" fmla="*/ 269692 h 2744469"/>
                    <a:gd name="connsiteX3" fmla="*/ 3595609 w 5937143"/>
                    <a:gd name="connsiteY3" fmla="*/ 88402 h 2744469"/>
                    <a:gd name="connsiteX4" fmla="*/ 4544754 w 5937143"/>
                    <a:gd name="connsiteY4" fmla="*/ 898206 h 2744469"/>
                    <a:gd name="connsiteX5" fmla="*/ 5827016 w 5937143"/>
                    <a:gd name="connsiteY5" fmla="*/ 2744469 h 2744469"/>
                    <a:gd name="connsiteX6" fmla="*/ 0 w 5937143"/>
                    <a:gd name="connsiteY6" fmla="*/ 1617358 h 2744469"/>
                    <a:gd name="connsiteX0" fmla="*/ 0 w 5937143"/>
                    <a:gd name="connsiteY0" fmla="*/ 1617358 h 2744469"/>
                    <a:gd name="connsiteX1" fmla="*/ 861251 w 5937143"/>
                    <a:gd name="connsiteY1" fmla="*/ 1130928 h 2744469"/>
                    <a:gd name="connsiteX2" fmla="*/ 2639333 w 5937143"/>
                    <a:gd name="connsiteY2" fmla="*/ 269692 h 2744469"/>
                    <a:gd name="connsiteX3" fmla="*/ 3595609 w 5937143"/>
                    <a:gd name="connsiteY3" fmla="*/ 88402 h 2744469"/>
                    <a:gd name="connsiteX4" fmla="*/ 4544754 w 5937143"/>
                    <a:gd name="connsiteY4" fmla="*/ 898206 h 2744469"/>
                    <a:gd name="connsiteX5" fmla="*/ 5827016 w 5937143"/>
                    <a:gd name="connsiteY5" fmla="*/ 2744469 h 2744469"/>
                    <a:gd name="connsiteX6" fmla="*/ 0 w 5937143"/>
                    <a:gd name="connsiteY6" fmla="*/ 1617358 h 2744469"/>
                    <a:gd name="connsiteX0" fmla="*/ 0 w 6363981"/>
                    <a:gd name="connsiteY0" fmla="*/ 1617358 h 2383235"/>
                    <a:gd name="connsiteX1" fmla="*/ 861251 w 6363981"/>
                    <a:gd name="connsiteY1" fmla="*/ 1130928 h 2383235"/>
                    <a:gd name="connsiteX2" fmla="*/ 2639333 w 6363981"/>
                    <a:gd name="connsiteY2" fmla="*/ 269692 h 2383235"/>
                    <a:gd name="connsiteX3" fmla="*/ 3595609 w 6363981"/>
                    <a:gd name="connsiteY3" fmla="*/ 88402 h 2383235"/>
                    <a:gd name="connsiteX4" fmla="*/ 4544754 w 6363981"/>
                    <a:gd name="connsiteY4" fmla="*/ 898206 h 2383235"/>
                    <a:gd name="connsiteX5" fmla="*/ 6276436 w 6363981"/>
                    <a:gd name="connsiteY5" fmla="*/ 2383235 h 2383235"/>
                    <a:gd name="connsiteX6" fmla="*/ 0 w 6363981"/>
                    <a:gd name="connsiteY6" fmla="*/ 1617358 h 2383235"/>
                    <a:gd name="connsiteX0" fmla="*/ 0 w 7031813"/>
                    <a:gd name="connsiteY0" fmla="*/ 1452683 h 2383235"/>
                    <a:gd name="connsiteX1" fmla="*/ 1529083 w 7031813"/>
                    <a:gd name="connsiteY1" fmla="*/ 1130928 h 2383235"/>
                    <a:gd name="connsiteX2" fmla="*/ 3307165 w 7031813"/>
                    <a:gd name="connsiteY2" fmla="*/ 269692 h 2383235"/>
                    <a:gd name="connsiteX3" fmla="*/ 4263441 w 7031813"/>
                    <a:gd name="connsiteY3" fmla="*/ 88402 h 2383235"/>
                    <a:gd name="connsiteX4" fmla="*/ 5212586 w 7031813"/>
                    <a:gd name="connsiteY4" fmla="*/ 898206 h 2383235"/>
                    <a:gd name="connsiteX5" fmla="*/ 6944268 w 7031813"/>
                    <a:gd name="connsiteY5" fmla="*/ 2383235 h 2383235"/>
                    <a:gd name="connsiteX6" fmla="*/ 0 w 7031813"/>
                    <a:gd name="connsiteY6" fmla="*/ 1452683 h 238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1813" h="2383235">
                      <a:moveTo>
                        <a:pt x="0" y="1452683"/>
                      </a:moveTo>
                      <a:cubicBezTo>
                        <a:pt x="538876" y="1273734"/>
                        <a:pt x="1408561" y="1279559"/>
                        <a:pt x="1529083" y="1130928"/>
                      </a:cubicBezTo>
                      <a:lnTo>
                        <a:pt x="3307165" y="269692"/>
                      </a:lnTo>
                      <a:cubicBezTo>
                        <a:pt x="3698816" y="-187791"/>
                        <a:pt x="4249574" y="71473"/>
                        <a:pt x="4263441" y="88402"/>
                      </a:cubicBezTo>
                      <a:cubicBezTo>
                        <a:pt x="4581011" y="193154"/>
                        <a:pt x="4780786" y="445979"/>
                        <a:pt x="5212586" y="898206"/>
                      </a:cubicBezTo>
                      <a:cubicBezTo>
                        <a:pt x="5644386" y="1350433"/>
                        <a:pt x="7446278" y="2101800"/>
                        <a:pt x="6944268" y="2383235"/>
                      </a:cubicBezTo>
                      <a:lnTo>
                        <a:pt x="0" y="1452683"/>
                      </a:lnTo>
                      <a:close/>
                    </a:path>
                  </a:pathLst>
                </a:custGeom>
                <a:gradFill>
                  <a:gsLst>
                    <a:gs pos="2649">
                      <a:srgbClr val="F58A66">
                        <a:alpha val="49000"/>
                      </a:srgbClr>
                    </a:gs>
                    <a:gs pos="97000">
                      <a:srgbClr val="F5A183">
                        <a:alpha val="24000"/>
                      </a:srgb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1" name="Háromszög 14"/>
              <p:cNvSpPr/>
              <p:nvPr/>
            </p:nvSpPr>
            <p:spPr>
              <a:xfrm rot="20511713">
                <a:off x="10914722" y="-3457126"/>
                <a:ext cx="3961341" cy="3633862"/>
              </a:xfrm>
              <a:custGeom>
                <a:avLst/>
                <a:gdLst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3064609"/>
                  <a:gd name="connsiteY0" fmla="*/ 2995039 h 2995039"/>
                  <a:gd name="connsiteX1" fmla="*/ 1532305 w 3064609"/>
                  <a:gd name="connsiteY1" fmla="*/ 0 h 2995039"/>
                  <a:gd name="connsiteX2" fmla="*/ 3064609 w 3064609"/>
                  <a:gd name="connsiteY2" fmla="*/ 2995039 h 2995039"/>
                  <a:gd name="connsiteX3" fmla="*/ 0 w 3064609"/>
                  <a:gd name="connsiteY3" fmla="*/ 2995039 h 2995039"/>
                  <a:gd name="connsiteX0" fmla="*/ 0 w 4609629"/>
                  <a:gd name="connsiteY0" fmla="*/ 2995039 h 2995039"/>
                  <a:gd name="connsiteX1" fmla="*/ 1532305 w 4609629"/>
                  <a:gd name="connsiteY1" fmla="*/ 0 h 2995039"/>
                  <a:gd name="connsiteX2" fmla="*/ 4609629 w 4609629"/>
                  <a:gd name="connsiteY2" fmla="*/ 2868914 h 2995039"/>
                  <a:gd name="connsiteX3" fmla="*/ 0 w 4609629"/>
                  <a:gd name="connsiteY3" fmla="*/ 2995039 h 2995039"/>
                  <a:gd name="connsiteX0" fmla="*/ 0 w 4724767"/>
                  <a:gd name="connsiteY0" fmla="*/ 3052121 h 3052121"/>
                  <a:gd name="connsiteX1" fmla="*/ 1532305 w 4724767"/>
                  <a:gd name="connsiteY1" fmla="*/ 57082 h 3052121"/>
                  <a:gd name="connsiteX2" fmla="*/ 3327367 w 4724767"/>
                  <a:gd name="connsiteY2" fmla="*/ 1079733 h 3052121"/>
                  <a:gd name="connsiteX3" fmla="*/ 4609629 w 4724767"/>
                  <a:gd name="connsiteY3" fmla="*/ 2925996 h 3052121"/>
                  <a:gd name="connsiteX4" fmla="*/ 0 w 4724767"/>
                  <a:gd name="connsiteY4" fmla="*/ 3052121 h 3052121"/>
                  <a:gd name="connsiteX0" fmla="*/ 0 w 4724767"/>
                  <a:gd name="connsiteY0" fmla="*/ 2676415 h 2676415"/>
                  <a:gd name="connsiteX1" fmla="*/ 1153933 w 4724767"/>
                  <a:gd name="connsiteY1" fmla="*/ 91279 h 2676415"/>
                  <a:gd name="connsiteX2" fmla="*/ 3327367 w 4724767"/>
                  <a:gd name="connsiteY2" fmla="*/ 704027 h 2676415"/>
                  <a:gd name="connsiteX3" fmla="*/ 4609629 w 4724767"/>
                  <a:gd name="connsiteY3" fmla="*/ 2550290 h 2676415"/>
                  <a:gd name="connsiteX4" fmla="*/ 0 w 4724767"/>
                  <a:gd name="connsiteY4" fmla="*/ 2676415 h 2676415"/>
                  <a:gd name="connsiteX0" fmla="*/ 0 w 4724767"/>
                  <a:gd name="connsiteY0" fmla="*/ 2829588 h 2829588"/>
                  <a:gd name="connsiteX1" fmla="*/ 1153933 w 4724767"/>
                  <a:gd name="connsiteY1" fmla="*/ 244452 h 2829588"/>
                  <a:gd name="connsiteX2" fmla="*/ 3327367 w 4724767"/>
                  <a:gd name="connsiteY2" fmla="*/ 857200 h 2829588"/>
                  <a:gd name="connsiteX3" fmla="*/ 4609629 w 4724767"/>
                  <a:gd name="connsiteY3" fmla="*/ 2703463 h 2829588"/>
                  <a:gd name="connsiteX4" fmla="*/ 0 w 4724767"/>
                  <a:gd name="connsiteY4" fmla="*/ 2829588 h 2829588"/>
                  <a:gd name="connsiteX0" fmla="*/ 0 w 5055843"/>
                  <a:gd name="connsiteY0" fmla="*/ 2734995 h 2734995"/>
                  <a:gd name="connsiteX1" fmla="*/ 1485009 w 5055843"/>
                  <a:gd name="connsiteY1" fmla="*/ 244452 h 2734995"/>
                  <a:gd name="connsiteX2" fmla="*/ 3658443 w 5055843"/>
                  <a:gd name="connsiteY2" fmla="*/ 857200 h 2734995"/>
                  <a:gd name="connsiteX3" fmla="*/ 4940705 w 5055843"/>
                  <a:gd name="connsiteY3" fmla="*/ 2703463 h 2734995"/>
                  <a:gd name="connsiteX4" fmla="*/ 0 w 5055843"/>
                  <a:gd name="connsiteY4" fmla="*/ 2734995 h 2734995"/>
                  <a:gd name="connsiteX0" fmla="*/ 0 w 5055843"/>
                  <a:gd name="connsiteY0" fmla="*/ 2747950 h 2747950"/>
                  <a:gd name="connsiteX1" fmla="*/ 1753022 w 5055843"/>
                  <a:gd name="connsiteY1" fmla="*/ 241641 h 2747950"/>
                  <a:gd name="connsiteX2" fmla="*/ 3658443 w 5055843"/>
                  <a:gd name="connsiteY2" fmla="*/ 870155 h 2747950"/>
                  <a:gd name="connsiteX3" fmla="*/ 4940705 w 5055843"/>
                  <a:gd name="connsiteY3" fmla="*/ 2716418 h 2747950"/>
                  <a:gd name="connsiteX4" fmla="*/ 0 w 5055843"/>
                  <a:gd name="connsiteY4" fmla="*/ 2747950 h 2747950"/>
                  <a:gd name="connsiteX0" fmla="*/ 0 w 5050832"/>
                  <a:gd name="connsiteY0" fmla="*/ 2890107 h 2890107"/>
                  <a:gd name="connsiteX1" fmla="*/ 1753022 w 5050832"/>
                  <a:gd name="connsiteY1" fmla="*/ 383798 h 2890107"/>
                  <a:gd name="connsiteX2" fmla="*/ 2365671 w 5050832"/>
                  <a:gd name="connsiteY2" fmla="*/ 66382 h 2890107"/>
                  <a:gd name="connsiteX3" fmla="*/ 3658443 w 5050832"/>
                  <a:gd name="connsiteY3" fmla="*/ 1012312 h 2890107"/>
                  <a:gd name="connsiteX4" fmla="*/ 4940705 w 5050832"/>
                  <a:gd name="connsiteY4" fmla="*/ 2858575 h 2890107"/>
                  <a:gd name="connsiteX5" fmla="*/ 0 w 5050832"/>
                  <a:gd name="connsiteY5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153609 w 5050832"/>
                  <a:gd name="connsiteY1" fmla="*/ 1243300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5050832"/>
                  <a:gd name="connsiteY0" fmla="*/ 2890107 h 2890107"/>
                  <a:gd name="connsiteX1" fmla="*/ 322051 w 5050832"/>
                  <a:gd name="connsiteY1" fmla="*/ 1260287 h 2890107"/>
                  <a:gd name="connsiteX2" fmla="*/ 1753022 w 5050832"/>
                  <a:gd name="connsiteY2" fmla="*/ 383798 h 2890107"/>
                  <a:gd name="connsiteX3" fmla="*/ 2365671 w 5050832"/>
                  <a:gd name="connsiteY3" fmla="*/ 66382 h 2890107"/>
                  <a:gd name="connsiteX4" fmla="*/ 3658443 w 5050832"/>
                  <a:gd name="connsiteY4" fmla="*/ 1012312 h 2890107"/>
                  <a:gd name="connsiteX5" fmla="*/ 4940705 w 5050832"/>
                  <a:gd name="connsiteY5" fmla="*/ 2858575 h 2890107"/>
                  <a:gd name="connsiteX6" fmla="*/ 0 w 5050832"/>
                  <a:gd name="connsiteY6" fmla="*/ 2890107 h 2890107"/>
                  <a:gd name="connsiteX0" fmla="*/ 0 w 4840762"/>
                  <a:gd name="connsiteY0" fmla="*/ 2958056 h 2958056"/>
                  <a:gd name="connsiteX1" fmla="*/ 111981 w 4840762"/>
                  <a:gd name="connsiteY1" fmla="*/ 1260287 h 2958056"/>
                  <a:gd name="connsiteX2" fmla="*/ 1542952 w 4840762"/>
                  <a:gd name="connsiteY2" fmla="*/ 383798 h 2958056"/>
                  <a:gd name="connsiteX3" fmla="*/ 2155601 w 4840762"/>
                  <a:gd name="connsiteY3" fmla="*/ 66382 h 2958056"/>
                  <a:gd name="connsiteX4" fmla="*/ 3448373 w 4840762"/>
                  <a:gd name="connsiteY4" fmla="*/ 1012312 h 2958056"/>
                  <a:gd name="connsiteX5" fmla="*/ 4730635 w 4840762"/>
                  <a:gd name="connsiteY5" fmla="*/ 2858575 h 2958056"/>
                  <a:gd name="connsiteX6" fmla="*/ 0 w 4840762"/>
                  <a:gd name="connsiteY6" fmla="*/ 2958056 h 2958056"/>
                  <a:gd name="connsiteX0" fmla="*/ 31885 w 4872647"/>
                  <a:gd name="connsiteY0" fmla="*/ 2958056 h 2958056"/>
                  <a:gd name="connsiteX1" fmla="*/ 143866 w 4872647"/>
                  <a:gd name="connsiteY1" fmla="*/ 1260287 h 2958056"/>
                  <a:gd name="connsiteX2" fmla="*/ 1574837 w 4872647"/>
                  <a:gd name="connsiteY2" fmla="*/ 383798 h 2958056"/>
                  <a:gd name="connsiteX3" fmla="*/ 2187486 w 4872647"/>
                  <a:gd name="connsiteY3" fmla="*/ 66382 h 2958056"/>
                  <a:gd name="connsiteX4" fmla="*/ 3480258 w 4872647"/>
                  <a:gd name="connsiteY4" fmla="*/ 1012312 h 2958056"/>
                  <a:gd name="connsiteX5" fmla="*/ 4762520 w 4872647"/>
                  <a:gd name="connsiteY5" fmla="*/ 2858575 h 2958056"/>
                  <a:gd name="connsiteX6" fmla="*/ 31885 w 4872647"/>
                  <a:gd name="connsiteY6" fmla="*/ 2958056 h 2958056"/>
                  <a:gd name="connsiteX0" fmla="*/ 303271 w 5144033"/>
                  <a:gd name="connsiteY0" fmla="*/ 2958056 h 2958056"/>
                  <a:gd name="connsiteX1" fmla="*/ 68141 w 5144033"/>
                  <a:gd name="connsiteY1" fmla="*/ 1245034 h 2958056"/>
                  <a:gd name="connsiteX2" fmla="*/ 1846223 w 5144033"/>
                  <a:gd name="connsiteY2" fmla="*/ 383798 h 2958056"/>
                  <a:gd name="connsiteX3" fmla="*/ 2458872 w 5144033"/>
                  <a:gd name="connsiteY3" fmla="*/ 66382 h 2958056"/>
                  <a:gd name="connsiteX4" fmla="*/ 3751644 w 5144033"/>
                  <a:gd name="connsiteY4" fmla="*/ 1012312 h 2958056"/>
                  <a:gd name="connsiteX5" fmla="*/ 5033906 w 5144033"/>
                  <a:gd name="connsiteY5" fmla="*/ 2858575 h 2958056"/>
                  <a:gd name="connsiteX6" fmla="*/ 303271 w 5144033"/>
                  <a:gd name="connsiteY6" fmla="*/ 2958056 h 2958056"/>
                  <a:gd name="connsiteX0" fmla="*/ 0 w 5811567"/>
                  <a:gd name="connsiteY0" fmla="*/ 1783530 h 2858575"/>
                  <a:gd name="connsiteX1" fmla="*/ 735675 w 5811567"/>
                  <a:gd name="connsiteY1" fmla="*/ 1245034 h 2858575"/>
                  <a:gd name="connsiteX2" fmla="*/ 2513757 w 5811567"/>
                  <a:gd name="connsiteY2" fmla="*/ 383798 h 2858575"/>
                  <a:gd name="connsiteX3" fmla="*/ 3126406 w 5811567"/>
                  <a:gd name="connsiteY3" fmla="*/ 66382 h 2858575"/>
                  <a:gd name="connsiteX4" fmla="*/ 4419178 w 5811567"/>
                  <a:gd name="connsiteY4" fmla="*/ 1012312 h 2858575"/>
                  <a:gd name="connsiteX5" fmla="*/ 5701440 w 5811567"/>
                  <a:gd name="connsiteY5" fmla="*/ 2858575 h 2858575"/>
                  <a:gd name="connsiteX6" fmla="*/ 0 w 5811567"/>
                  <a:gd name="connsiteY6" fmla="*/ 1783530 h 285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1567" h="2858575">
                    <a:moveTo>
                      <a:pt x="0" y="1783530"/>
                    </a:moveTo>
                    <a:cubicBezTo>
                      <a:pt x="10296" y="1404467"/>
                      <a:pt x="491967" y="1624097"/>
                      <a:pt x="735675" y="1245034"/>
                    </a:cubicBezTo>
                    <a:lnTo>
                      <a:pt x="2513757" y="383798"/>
                    </a:lnTo>
                    <a:cubicBezTo>
                      <a:pt x="2905408" y="-73685"/>
                      <a:pt x="2808836" y="-38370"/>
                      <a:pt x="3126406" y="66382"/>
                    </a:cubicBezTo>
                    <a:cubicBezTo>
                      <a:pt x="3443976" y="171134"/>
                      <a:pt x="3987378" y="560085"/>
                      <a:pt x="4419178" y="1012312"/>
                    </a:cubicBezTo>
                    <a:cubicBezTo>
                      <a:pt x="4850978" y="1464539"/>
                      <a:pt x="6203450" y="2577140"/>
                      <a:pt x="5701440" y="2858575"/>
                    </a:cubicBezTo>
                    <a:lnTo>
                      <a:pt x="0" y="1783530"/>
                    </a:lnTo>
                    <a:close/>
                  </a:path>
                </a:pathLst>
              </a:custGeom>
              <a:gradFill>
                <a:gsLst>
                  <a:gs pos="2649">
                    <a:srgbClr val="F58A66">
                      <a:alpha val="49000"/>
                    </a:srgbClr>
                  </a:gs>
                  <a:gs pos="97000">
                    <a:srgbClr val="F5A183">
                      <a:alpha val="24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2" name="Szabadkézi sokszög 91"/>
            <p:cNvSpPr/>
            <p:nvPr/>
          </p:nvSpPr>
          <p:spPr>
            <a:xfrm rot="20611127">
              <a:off x="3282210" y="2297175"/>
              <a:ext cx="177627" cy="283022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Szabadkézi sokszög 93"/>
            <p:cNvSpPr/>
            <p:nvPr/>
          </p:nvSpPr>
          <p:spPr>
            <a:xfrm rot="19893551">
              <a:off x="10759112" y="1397504"/>
              <a:ext cx="185203" cy="875371"/>
            </a:xfrm>
            <a:custGeom>
              <a:avLst/>
              <a:gdLst>
                <a:gd name="connsiteX0" fmla="*/ 220566 w 612400"/>
                <a:gd name="connsiteY0" fmla="*/ 0 h 719385"/>
                <a:gd name="connsiteX1" fmla="*/ 312804 w 612400"/>
                <a:gd name="connsiteY1" fmla="*/ 92087 h 719385"/>
                <a:gd name="connsiteX2" fmla="*/ 369771 w 612400"/>
                <a:gd name="connsiteY2" fmla="*/ 206146 h 719385"/>
                <a:gd name="connsiteX3" fmla="*/ 374451 w 612400"/>
                <a:gd name="connsiteY3" fmla="*/ 214328 h 719385"/>
                <a:gd name="connsiteX4" fmla="*/ 379157 w 612400"/>
                <a:gd name="connsiteY4" fmla="*/ 180836 h 719385"/>
                <a:gd name="connsiteX5" fmla="*/ 456723 w 612400"/>
                <a:gd name="connsiteY5" fmla="*/ 223608 h 719385"/>
                <a:gd name="connsiteX6" fmla="*/ 498524 w 612400"/>
                <a:gd name="connsiteY6" fmla="*/ 279714 h 719385"/>
                <a:gd name="connsiteX7" fmla="*/ 582123 w 612400"/>
                <a:gd name="connsiteY7" fmla="*/ 360895 h 719385"/>
                <a:gd name="connsiteX8" fmla="*/ 612400 w 612400"/>
                <a:gd name="connsiteY8" fmla="*/ 439340 h 719385"/>
                <a:gd name="connsiteX9" fmla="*/ 501349 w 612400"/>
                <a:gd name="connsiteY9" fmla="*/ 443645 h 719385"/>
                <a:gd name="connsiteX10" fmla="*/ 500283 w 612400"/>
                <a:gd name="connsiteY10" fmla="*/ 444094 h 719385"/>
                <a:gd name="connsiteX11" fmla="*/ 514923 w 612400"/>
                <a:gd name="connsiteY11" fmla="*/ 458462 h 719385"/>
                <a:gd name="connsiteX12" fmla="*/ 563737 w 612400"/>
                <a:gd name="connsiteY12" fmla="*/ 528121 h 719385"/>
                <a:gd name="connsiteX13" fmla="*/ 520591 w 612400"/>
                <a:gd name="connsiteY13" fmla="*/ 554129 h 719385"/>
                <a:gd name="connsiteX14" fmla="*/ 453423 w 612400"/>
                <a:gd name="connsiteY14" fmla="*/ 521962 h 719385"/>
                <a:gd name="connsiteX15" fmla="*/ 472645 w 612400"/>
                <a:gd name="connsiteY15" fmla="*/ 565382 h 719385"/>
                <a:gd name="connsiteX16" fmla="*/ 479918 w 612400"/>
                <a:gd name="connsiteY16" fmla="*/ 621656 h 719385"/>
                <a:gd name="connsiteX17" fmla="*/ 421211 w 612400"/>
                <a:gd name="connsiteY17" fmla="*/ 646441 h 719385"/>
                <a:gd name="connsiteX18" fmla="*/ 436349 w 612400"/>
                <a:gd name="connsiteY18" fmla="*/ 719385 h 719385"/>
                <a:gd name="connsiteX19" fmla="*/ 329961 w 612400"/>
                <a:gd name="connsiteY19" fmla="*/ 644090 h 719385"/>
                <a:gd name="connsiteX20" fmla="*/ 254654 w 612400"/>
                <a:gd name="connsiteY20" fmla="*/ 541213 h 719385"/>
                <a:gd name="connsiteX21" fmla="*/ 224219 w 612400"/>
                <a:gd name="connsiteY21" fmla="*/ 504204 h 719385"/>
                <a:gd name="connsiteX22" fmla="*/ 222029 w 612400"/>
                <a:gd name="connsiteY22" fmla="*/ 502002 h 719385"/>
                <a:gd name="connsiteX23" fmla="*/ 220498 w 612400"/>
                <a:gd name="connsiteY23" fmla="*/ 501794 h 719385"/>
                <a:gd name="connsiteX24" fmla="*/ 198335 w 612400"/>
                <a:gd name="connsiteY24" fmla="*/ 503455 h 719385"/>
                <a:gd name="connsiteX25" fmla="*/ 186536 w 612400"/>
                <a:gd name="connsiteY25" fmla="*/ 540507 h 719385"/>
                <a:gd name="connsiteX26" fmla="*/ 117251 w 612400"/>
                <a:gd name="connsiteY26" fmla="*/ 485321 h 719385"/>
                <a:gd name="connsiteX27" fmla="*/ 85463 w 612400"/>
                <a:gd name="connsiteY27" fmla="*/ 422993 h 719385"/>
                <a:gd name="connsiteX28" fmla="*/ 16678 w 612400"/>
                <a:gd name="connsiteY28" fmla="*/ 328930 h 719385"/>
                <a:gd name="connsiteX29" fmla="*/ 0 w 612400"/>
                <a:gd name="connsiteY29" fmla="*/ 246516 h 719385"/>
                <a:gd name="connsiteX30" fmla="*/ 43950 w 612400"/>
                <a:gd name="connsiteY30" fmla="*/ 250760 h 719385"/>
                <a:gd name="connsiteX31" fmla="*/ 47536 w 612400"/>
                <a:gd name="connsiteY31" fmla="*/ 251523 h 719385"/>
                <a:gd name="connsiteX32" fmla="*/ 45811 w 612400"/>
                <a:gd name="connsiteY32" fmla="*/ 248176 h 719385"/>
                <a:gd name="connsiteX33" fmla="*/ 57754 w 612400"/>
                <a:gd name="connsiteY33" fmla="*/ 246670 h 719385"/>
                <a:gd name="connsiteX34" fmla="*/ 75492 w 612400"/>
                <a:gd name="connsiteY34" fmla="*/ 257476 h 719385"/>
                <a:gd name="connsiteX35" fmla="*/ 78462 w 612400"/>
                <a:gd name="connsiteY35" fmla="*/ 258108 h 719385"/>
                <a:gd name="connsiteX36" fmla="*/ 110197 w 612400"/>
                <a:gd name="connsiteY36" fmla="*/ 260914 h 719385"/>
                <a:gd name="connsiteX37" fmla="*/ 111324 w 612400"/>
                <a:gd name="connsiteY37" fmla="*/ 260651 h 719385"/>
                <a:gd name="connsiteX38" fmla="*/ 99304 w 612400"/>
                <a:gd name="connsiteY38" fmla="*/ 244029 h 719385"/>
                <a:gd name="connsiteX39" fmla="*/ 62877 w 612400"/>
                <a:gd name="connsiteY39" fmla="*/ 167164 h 719385"/>
                <a:gd name="connsiteX40" fmla="*/ 109776 w 612400"/>
                <a:gd name="connsiteY40" fmla="*/ 148768 h 719385"/>
                <a:gd name="connsiteX41" fmla="*/ 170591 w 612400"/>
                <a:gd name="connsiteY41" fmla="*/ 191755 h 719385"/>
                <a:gd name="connsiteX42" fmla="*/ 158931 w 612400"/>
                <a:gd name="connsiteY42" fmla="*/ 145725 h 719385"/>
                <a:gd name="connsiteX43" fmla="*/ 161208 w 612400"/>
                <a:gd name="connsiteY43" fmla="*/ 89027 h 719385"/>
                <a:gd name="connsiteX44" fmla="*/ 223244 w 612400"/>
                <a:gd name="connsiteY44" fmla="*/ 74451 h 71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12400" h="719385">
                  <a:moveTo>
                    <a:pt x="220566" y="0"/>
                  </a:moveTo>
                  <a:cubicBezTo>
                    <a:pt x="234034" y="6893"/>
                    <a:pt x="287936" y="57729"/>
                    <a:pt x="312804" y="92087"/>
                  </a:cubicBezTo>
                  <a:cubicBezTo>
                    <a:pt x="337671" y="126445"/>
                    <a:pt x="340965" y="163152"/>
                    <a:pt x="369771" y="206146"/>
                  </a:cubicBezTo>
                  <a:lnTo>
                    <a:pt x="374451" y="214328"/>
                  </a:lnTo>
                  <a:lnTo>
                    <a:pt x="379157" y="180836"/>
                  </a:lnTo>
                  <a:cubicBezTo>
                    <a:pt x="391183" y="183679"/>
                    <a:pt x="436828" y="207128"/>
                    <a:pt x="456723" y="223608"/>
                  </a:cubicBezTo>
                  <a:cubicBezTo>
                    <a:pt x="476617" y="240088"/>
                    <a:pt x="475819" y="258965"/>
                    <a:pt x="498524" y="279714"/>
                  </a:cubicBezTo>
                  <a:cubicBezTo>
                    <a:pt x="516438" y="306775"/>
                    <a:pt x="564209" y="333835"/>
                    <a:pt x="582123" y="360895"/>
                  </a:cubicBezTo>
                  <a:lnTo>
                    <a:pt x="612400" y="439340"/>
                  </a:lnTo>
                  <a:cubicBezTo>
                    <a:pt x="607133" y="450223"/>
                    <a:pt x="537248" y="435542"/>
                    <a:pt x="501349" y="443645"/>
                  </a:cubicBezTo>
                  <a:lnTo>
                    <a:pt x="500283" y="444094"/>
                  </a:lnTo>
                  <a:lnTo>
                    <a:pt x="514923" y="458462"/>
                  </a:lnTo>
                  <a:cubicBezTo>
                    <a:pt x="541993" y="485755"/>
                    <a:pt x="563664" y="511011"/>
                    <a:pt x="563737" y="528121"/>
                  </a:cubicBezTo>
                  <a:cubicBezTo>
                    <a:pt x="542009" y="524981"/>
                    <a:pt x="542317" y="557270"/>
                    <a:pt x="520591" y="554129"/>
                  </a:cubicBezTo>
                  <a:lnTo>
                    <a:pt x="453423" y="521962"/>
                  </a:lnTo>
                  <a:cubicBezTo>
                    <a:pt x="435019" y="528378"/>
                    <a:pt x="461463" y="545788"/>
                    <a:pt x="472645" y="565382"/>
                  </a:cubicBezTo>
                  <a:cubicBezTo>
                    <a:pt x="483827" y="584976"/>
                    <a:pt x="485268" y="608353"/>
                    <a:pt x="479918" y="621656"/>
                  </a:cubicBezTo>
                  <a:cubicBezTo>
                    <a:pt x="470659" y="642903"/>
                    <a:pt x="430470" y="625195"/>
                    <a:pt x="421211" y="646441"/>
                  </a:cubicBezTo>
                  <a:lnTo>
                    <a:pt x="436349" y="719385"/>
                  </a:lnTo>
                  <a:cubicBezTo>
                    <a:pt x="421915" y="714851"/>
                    <a:pt x="360243" y="673785"/>
                    <a:pt x="329961" y="644090"/>
                  </a:cubicBezTo>
                  <a:cubicBezTo>
                    <a:pt x="299679" y="614395"/>
                    <a:pt x="290269" y="578761"/>
                    <a:pt x="254654" y="541213"/>
                  </a:cubicBezTo>
                  <a:cubicBezTo>
                    <a:pt x="246175" y="528770"/>
                    <a:pt x="235697" y="516455"/>
                    <a:pt x="224219" y="504204"/>
                  </a:cubicBezTo>
                  <a:lnTo>
                    <a:pt x="222029" y="502002"/>
                  </a:lnTo>
                  <a:lnTo>
                    <a:pt x="220498" y="501794"/>
                  </a:lnTo>
                  <a:cubicBezTo>
                    <a:pt x="212112" y="500657"/>
                    <a:pt x="204225" y="500365"/>
                    <a:pt x="198335" y="503455"/>
                  </a:cubicBezTo>
                  <a:lnTo>
                    <a:pt x="186536" y="540507"/>
                  </a:lnTo>
                  <a:cubicBezTo>
                    <a:pt x="175158" y="535686"/>
                    <a:pt x="134097" y="504906"/>
                    <a:pt x="117251" y="485321"/>
                  </a:cubicBezTo>
                  <a:cubicBezTo>
                    <a:pt x="100406" y="465735"/>
                    <a:pt x="104361" y="447259"/>
                    <a:pt x="85463" y="422993"/>
                  </a:cubicBezTo>
                  <a:cubicBezTo>
                    <a:pt x="72345" y="393310"/>
                    <a:pt x="29795" y="358613"/>
                    <a:pt x="16678" y="328930"/>
                  </a:cubicBezTo>
                  <a:lnTo>
                    <a:pt x="0" y="246516"/>
                  </a:lnTo>
                  <a:cubicBezTo>
                    <a:pt x="3510" y="241594"/>
                    <a:pt x="21872" y="245684"/>
                    <a:pt x="43950" y="250760"/>
                  </a:cubicBezTo>
                  <a:lnTo>
                    <a:pt x="47536" y="251523"/>
                  </a:lnTo>
                  <a:lnTo>
                    <a:pt x="45811" y="248176"/>
                  </a:lnTo>
                  <a:cubicBezTo>
                    <a:pt x="45743" y="242958"/>
                    <a:pt x="50359" y="243236"/>
                    <a:pt x="57754" y="246670"/>
                  </a:cubicBezTo>
                  <a:lnTo>
                    <a:pt x="75492" y="257476"/>
                  </a:lnTo>
                  <a:lnTo>
                    <a:pt x="78462" y="258108"/>
                  </a:lnTo>
                  <a:cubicBezTo>
                    <a:pt x="89968" y="260135"/>
                    <a:pt x="101010" y="261405"/>
                    <a:pt x="110197" y="260914"/>
                  </a:cubicBezTo>
                  <a:lnTo>
                    <a:pt x="111324" y="260651"/>
                  </a:lnTo>
                  <a:lnTo>
                    <a:pt x="99304" y="244029"/>
                  </a:lnTo>
                  <a:cubicBezTo>
                    <a:pt x="77200" y="212580"/>
                    <a:pt x="60076" y="184043"/>
                    <a:pt x="62877" y="167164"/>
                  </a:cubicBezTo>
                  <a:cubicBezTo>
                    <a:pt x="83769" y="173907"/>
                    <a:pt x="88886" y="142025"/>
                    <a:pt x="109776" y="148768"/>
                  </a:cubicBezTo>
                  <a:lnTo>
                    <a:pt x="170591" y="191755"/>
                  </a:lnTo>
                  <a:cubicBezTo>
                    <a:pt x="189811" y="188519"/>
                    <a:pt x="166666" y="166918"/>
                    <a:pt x="158931" y="145725"/>
                  </a:cubicBezTo>
                  <a:cubicBezTo>
                    <a:pt x="151197" y="124531"/>
                    <a:pt x="153700" y="101244"/>
                    <a:pt x="161208" y="89027"/>
                  </a:cubicBezTo>
                  <a:cubicBezTo>
                    <a:pt x="173903" y="69637"/>
                    <a:pt x="210549" y="93841"/>
                    <a:pt x="223244" y="74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Háromszög 10"/>
          <p:cNvSpPr/>
          <p:nvPr/>
        </p:nvSpPr>
        <p:spPr>
          <a:xfrm>
            <a:off x="-212565" y="1620244"/>
            <a:ext cx="12429530" cy="5149282"/>
          </a:xfrm>
          <a:custGeom>
            <a:avLst/>
            <a:gdLst>
              <a:gd name="connsiteX0" fmla="*/ 0 w 7541172"/>
              <a:gd name="connsiteY0" fmla="*/ 1844566 h 1844566"/>
              <a:gd name="connsiteX1" fmla="*/ 7541172 w 7541172"/>
              <a:gd name="connsiteY1" fmla="*/ 0 h 1844566"/>
              <a:gd name="connsiteX2" fmla="*/ 7541172 w 7541172"/>
              <a:gd name="connsiteY2" fmla="*/ 1844566 h 1844566"/>
              <a:gd name="connsiteX3" fmla="*/ 0 w 7541172"/>
              <a:gd name="connsiteY3" fmla="*/ 1844566 h 1844566"/>
              <a:gd name="connsiteX0" fmla="*/ 0 w 7541172"/>
              <a:gd name="connsiteY0" fmla="*/ 1844566 h 1844566"/>
              <a:gd name="connsiteX1" fmla="*/ 7541172 w 7541172"/>
              <a:gd name="connsiteY1" fmla="*/ 0 h 1844566"/>
              <a:gd name="connsiteX2" fmla="*/ 7541172 w 7541172"/>
              <a:gd name="connsiteY2" fmla="*/ 1844566 h 1844566"/>
              <a:gd name="connsiteX3" fmla="*/ 0 w 7541172"/>
              <a:gd name="connsiteY3" fmla="*/ 1844566 h 1844566"/>
              <a:gd name="connsiteX0" fmla="*/ 0 w 7541172"/>
              <a:gd name="connsiteY0" fmla="*/ 1844566 h 1844566"/>
              <a:gd name="connsiteX1" fmla="*/ 7541172 w 7541172"/>
              <a:gd name="connsiteY1" fmla="*/ 0 h 1844566"/>
              <a:gd name="connsiteX2" fmla="*/ 7541172 w 7541172"/>
              <a:gd name="connsiteY2" fmla="*/ 1844566 h 1844566"/>
              <a:gd name="connsiteX3" fmla="*/ 0 w 7541172"/>
              <a:gd name="connsiteY3" fmla="*/ 1844566 h 1844566"/>
              <a:gd name="connsiteX0" fmla="*/ 0 w 12239296"/>
              <a:gd name="connsiteY0" fmla="*/ 1828800 h 1844566"/>
              <a:gd name="connsiteX1" fmla="*/ 12239296 w 12239296"/>
              <a:gd name="connsiteY1" fmla="*/ 0 h 1844566"/>
              <a:gd name="connsiteX2" fmla="*/ 12239296 w 12239296"/>
              <a:gd name="connsiteY2" fmla="*/ 1844566 h 1844566"/>
              <a:gd name="connsiteX3" fmla="*/ 0 w 12239296"/>
              <a:gd name="connsiteY3" fmla="*/ 1828800 h 1844566"/>
              <a:gd name="connsiteX0" fmla="*/ 42527 w 12281823"/>
              <a:gd name="connsiteY0" fmla="*/ 2014436 h 2030202"/>
              <a:gd name="connsiteX1" fmla="*/ 8303657 w 12281823"/>
              <a:gd name="connsiteY1" fmla="*/ 248698 h 2030202"/>
              <a:gd name="connsiteX2" fmla="*/ 12281823 w 12281823"/>
              <a:gd name="connsiteY2" fmla="*/ 185636 h 2030202"/>
              <a:gd name="connsiteX3" fmla="*/ 12281823 w 12281823"/>
              <a:gd name="connsiteY3" fmla="*/ 2030202 h 2030202"/>
              <a:gd name="connsiteX4" fmla="*/ 42527 w 12281823"/>
              <a:gd name="connsiteY4" fmla="*/ 2014436 h 2030202"/>
              <a:gd name="connsiteX0" fmla="*/ 203030 w 12442326"/>
              <a:gd name="connsiteY0" fmla="*/ 1954996 h 1970762"/>
              <a:gd name="connsiteX1" fmla="*/ 4979982 w 12442326"/>
              <a:gd name="connsiteY1" fmla="*/ 599161 h 1970762"/>
              <a:gd name="connsiteX2" fmla="*/ 8464160 w 12442326"/>
              <a:gd name="connsiteY2" fmla="*/ 189258 h 1970762"/>
              <a:gd name="connsiteX3" fmla="*/ 12442326 w 12442326"/>
              <a:gd name="connsiteY3" fmla="*/ 126196 h 1970762"/>
              <a:gd name="connsiteX4" fmla="*/ 12442326 w 12442326"/>
              <a:gd name="connsiteY4" fmla="*/ 1970762 h 1970762"/>
              <a:gd name="connsiteX5" fmla="*/ 203030 w 12442326"/>
              <a:gd name="connsiteY5" fmla="*/ 1954996 h 1970762"/>
              <a:gd name="connsiteX0" fmla="*/ 203030 w 12442326"/>
              <a:gd name="connsiteY0" fmla="*/ 2032521 h 2048287"/>
              <a:gd name="connsiteX1" fmla="*/ 4979982 w 12442326"/>
              <a:gd name="connsiteY1" fmla="*/ 676686 h 2048287"/>
              <a:gd name="connsiteX2" fmla="*/ 8464160 w 12442326"/>
              <a:gd name="connsiteY2" fmla="*/ 77596 h 2048287"/>
              <a:gd name="connsiteX3" fmla="*/ 12442326 w 12442326"/>
              <a:gd name="connsiteY3" fmla="*/ 203721 h 2048287"/>
              <a:gd name="connsiteX4" fmla="*/ 12442326 w 12442326"/>
              <a:gd name="connsiteY4" fmla="*/ 2048287 h 2048287"/>
              <a:gd name="connsiteX5" fmla="*/ 203030 w 12442326"/>
              <a:gd name="connsiteY5" fmla="*/ 2032521 h 2048287"/>
              <a:gd name="connsiteX0" fmla="*/ 205354 w 12444650"/>
              <a:gd name="connsiteY0" fmla="*/ 2032521 h 2048287"/>
              <a:gd name="connsiteX1" fmla="*/ 4919244 w 12444650"/>
              <a:gd name="connsiteY1" fmla="*/ 582092 h 2048287"/>
              <a:gd name="connsiteX2" fmla="*/ 8466484 w 12444650"/>
              <a:gd name="connsiteY2" fmla="*/ 77596 h 2048287"/>
              <a:gd name="connsiteX3" fmla="*/ 12444650 w 12444650"/>
              <a:gd name="connsiteY3" fmla="*/ 203721 h 2048287"/>
              <a:gd name="connsiteX4" fmla="*/ 12444650 w 12444650"/>
              <a:gd name="connsiteY4" fmla="*/ 2048287 h 2048287"/>
              <a:gd name="connsiteX5" fmla="*/ 205354 w 12444650"/>
              <a:gd name="connsiteY5" fmla="*/ 2032521 h 2048287"/>
              <a:gd name="connsiteX0" fmla="*/ 205354 w 12444650"/>
              <a:gd name="connsiteY0" fmla="*/ 2522963 h 2538729"/>
              <a:gd name="connsiteX1" fmla="*/ 4919244 w 12444650"/>
              <a:gd name="connsiteY1" fmla="*/ 1072534 h 2538729"/>
              <a:gd name="connsiteX2" fmla="*/ 8466484 w 12444650"/>
              <a:gd name="connsiteY2" fmla="*/ 568038 h 2538729"/>
              <a:gd name="connsiteX3" fmla="*/ 12428885 w 12444650"/>
              <a:gd name="connsiteY3" fmla="*/ 63543 h 2538729"/>
              <a:gd name="connsiteX4" fmla="*/ 12444650 w 12444650"/>
              <a:gd name="connsiteY4" fmla="*/ 2538729 h 2538729"/>
              <a:gd name="connsiteX5" fmla="*/ 205354 w 12444650"/>
              <a:gd name="connsiteY5" fmla="*/ 2522963 h 2538729"/>
              <a:gd name="connsiteX0" fmla="*/ 231745 w 12471041"/>
              <a:gd name="connsiteY0" fmla="*/ 2503050 h 2518816"/>
              <a:gd name="connsiteX1" fmla="*/ 4945635 w 12471041"/>
              <a:gd name="connsiteY1" fmla="*/ 1052621 h 2518816"/>
              <a:gd name="connsiteX2" fmla="*/ 12455276 w 12471041"/>
              <a:gd name="connsiteY2" fmla="*/ 43630 h 2518816"/>
              <a:gd name="connsiteX3" fmla="*/ 12471041 w 12471041"/>
              <a:gd name="connsiteY3" fmla="*/ 2518816 h 2518816"/>
              <a:gd name="connsiteX4" fmla="*/ 231745 w 12471041"/>
              <a:gd name="connsiteY4" fmla="*/ 2503050 h 2518816"/>
              <a:gd name="connsiteX0" fmla="*/ 247517 w 12486813"/>
              <a:gd name="connsiteY0" fmla="*/ 2505106 h 2520872"/>
              <a:gd name="connsiteX1" fmla="*/ 4646097 w 12486813"/>
              <a:gd name="connsiteY1" fmla="*/ 1007380 h 2520872"/>
              <a:gd name="connsiteX2" fmla="*/ 12471048 w 12486813"/>
              <a:gd name="connsiteY2" fmla="*/ 45686 h 2520872"/>
              <a:gd name="connsiteX3" fmla="*/ 12486813 w 12486813"/>
              <a:gd name="connsiteY3" fmla="*/ 2520872 h 2520872"/>
              <a:gd name="connsiteX4" fmla="*/ 247517 w 12486813"/>
              <a:gd name="connsiteY4" fmla="*/ 2505106 h 2520872"/>
              <a:gd name="connsiteX0" fmla="*/ 386612 w 12625908"/>
              <a:gd name="connsiteY0" fmla="*/ 2537310 h 2553076"/>
              <a:gd name="connsiteX1" fmla="*/ 3082517 w 12625908"/>
              <a:gd name="connsiteY1" fmla="*/ 615877 h 2553076"/>
              <a:gd name="connsiteX2" fmla="*/ 12610143 w 12625908"/>
              <a:gd name="connsiteY2" fmla="*/ 77890 h 2553076"/>
              <a:gd name="connsiteX3" fmla="*/ 12625908 w 12625908"/>
              <a:gd name="connsiteY3" fmla="*/ 2553076 h 2553076"/>
              <a:gd name="connsiteX4" fmla="*/ 386612 w 12625908"/>
              <a:gd name="connsiteY4" fmla="*/ 2537310 h 2553076"/>
              <a:gd name="connsiteX0" fmla="*/ 867462 w 13106758"/>
              <a:gd name="connsiteY0" fmla="*/ 2510985 h 2526751"/>
              <a:gd name="connsiteX1" fmla="*/ 1150525 w 13106758"/>
              <a:gd name="connsiteY1" fmla="*/ 551888 h 2526751"/>
              <a:gd name="connsiteX2" fmla="*/ 3563367 w 13106758"/>
              <a:gd name="connsiteY2" fmla="*/ 589552 h 2526751"/>
              <a:gd name="connsiteX3" fmla="*/ 13090993 w 13106758"/>
              <a:gd name="connsiteY3" fmla="*/ 51565 h 2526751"/>
              <a:gd name="connsiteX4" fmla="*/ 13106758 w 13106758"/>
              <a:gd name="connsiteY4" fmla="*/ 2526751 h 2526751"/>
              <a:gd name="connsiteX5" fmla="*/ 867462 w 13106758"/>
              <a:gd name="connsiteY5" fmla="*/ 2510985 h 2526751"/>
              <a:gd name="connsiteX0" fmla="*/ 867462 w 13106758"/>
              <a:gd name="connsiteY0" fmla="*/ 2565751 h 2581517"/>
              <a:gd name="connsiteX1" fmla="*/ 1150525 w 13106758"/>
              <a:gd name="connsiteY1" fmla="*/ 606654 h 2581517"/>
              <a:gd name="connsiteX2" fmla="*/ 3602443 w 13106758"/>
              <a:gd name="connsiteY2" fmla="*/ 187289 h 2581517"/>
              <a:gd name="connsiteX3" fmla="*/ 13090993 w 13106758"/>
              <a:gd name="connsiteY3" fmla="*/ 106331 h 2581517"/>
              <a:gd name="connsiteX4" fmla="*/ 13106758 w 13106758"/>
              <a:gd name="connsiteY4" fmla="*/ 2581517 h 2581517"/>
              <a:gd name="connsiteX5" fmla="*/ 867462 w 13106758"/>
              <a:gd name="connsiteY5" fmla="*/ 2565751 h 2581517"/>
              <a:gd name="connsiteX0" fmla="*/ 1093747 w 13333043"/>
              <a:gd name="connsiteY0" fmla="*/ 2561788 h 2577554"/>
              <a:gd name="connsiteX1" fmla="*/ 692991 w 13333043"/>
              <a:gd name="connsiteY1" fmla="*/ 484748 h 2577554"/>
              <a:gd name="connsiteX2" fmla="*/ 3828728 w 13333043"/>
              <a:gd name="connsiteY2" fmla="*/ 183326 h 2577554"/>
              <a:gd name="connsiteX3" fmla="*/ 13317278 w 13333043"/>
              <a:gd name="connsiteY3" fmla="*/ 102368 h 2577554"/>
              <a:gd name="connsiteX4" fmla="*/ 13333043 w 13333043"/>
              <a:gd name="connsiteY4" fmla="*/ 2577554 h 2577554"/>
              <a:gd name="connsiteX5" fmla="*/ 1093747 w 13333043"/>
              <a:gd name="connsiteY5" fmla="*/ 2561788 h 2577554"/>
              <a:gd name="connsiteX0" fmla="*/ 958913 w 13198209"/>
              <a:gd name="connsiteY0" fmla="*/ 2561788 h 2577554"/>
              <a:gd name="connsiteX1" fmla="*/ 558157 w 13198209"/>
              <a:gd name="connsiteY1" fmla="*/ 484748 h 2577554"/>
              <a:gd name="connsiteX2" fmla="*/ 3693894 w 13198209"/>
              <a:gd name="connsiteY2" fmla="*/ 183326 h 2577554"/>
              <a:gd name="connsiteX3" fmla="*/ 13182444 w 13198209"/>
              <a:gd name="connsiteY3" fmla="*/ 102368 h 2577554"/>
              <a:gd name="connsiteX4" fmla="*/ 13198209 w 13198209"/>
              <a:gd name="connsiteY4" fmla="*/ 2577554 h 2577554"/>
              <a:gd name="connsiteX5" fmla="*/ 958913 w 13198209"/>
              <a:gd name="connsiteY5" fmla="*/ 2561788 h 2577554"/>
              <a:gd name="connsiteX0" fmla="*/ 400756 w 12640052"/>
              <a:gd name="connsiteY0" fmla="*/ 2561788 h 2577554"/>
              <a:gd name="connsiteX1" fmla="*/ 0 w 12640052"/>
              <a:gd name="connsiteY1" fmla="*/ 484748 h 2577554"/>
              <a:gd name="connsiteX2" fmla="*/ 3135737 w 12640052"/>
              <a:gd name="connsiteY2" fmla="*/ 183326 h 2577554"/>
              <a:gd name="connsiteX3" fmla="*/ 12624287 w 12640052"/>
              <a:gd name="connsiteY3" fmla="*/ 102368 h 2577554"/>
              <a:gd name="connsiteX4" fmla="*/ 12640052 w 12640052"/>
              <a:gd name="connsiteY4" fmla="*/ 2577554 h 2577554"/>
              <a:gd name="connsiteX5" fmla="*/ 400756 w 12640052"/>
              <a:gd name="connsiteY5" fmla="*/ 2561788 h 2577554"/>
              <a:gd name="connsiteX0" fmla="*/ 109654 w 12642015"/>
              <a:gd name="connsiteY0" fmla="*/ 2532302 h 2577554"/>
              <a:gd name="connsiteX1" fmla="*/ 1963 w 12642015"/>
              <a:gd name="connsiteY1" fmla="*/ 484748 h 2577554"/>
              <a:gd name="connsiteX2" fmla="*/ 3137700 w 12642015"/>
              <a:gd name="connsiteY2" fmla="*/ 183326 h 2577554"/>
              <a:gd name="connsiteX3" fmla="*/ 12626250 w 12642015"/>
              <a:gd name="connsiteY3" fmla="*/ 102368 h 2577554"/>
              <a:gd name="connsiteX4" fmla="*/ 12642015 w 12642015"/>
              <a:gd name="connsiteY4" fmla="*/ 2577554 h 2577554"/>
              <a:gd name="connsiteX5" fmla="*/ 109654 w 12642015"/>
              <a:gd name="connsiteY5" fmla="*/ 2532302 h 2577554"/>
              <a:gd name="connsiteX0" fmla="*/ 52567 w 12584928"/>
              <a:gd name="connsiteY0" fmla="*/ 2530402 h 2575654"/>
              <a:gd name="connsiteX1" fmla="*/ 81640 w 12584928"/>
              <a:gd name="connsiteY1" fmla="*/ 423877 h 2575654"/>
              <a:gd name="connsiteX2" fmla="*/ 3080613 w 12584928"/>
              <a:gd name="connsiteY2" fmla="*/ 181426 h 2575654"/>
              <a:gd name="connsiteX3" fmla="*/ 12569163 w 12584928"/>
              <a:gd name="connsiteY3" fmla="*/ 100468 h 2575654"/>
              <a:gd name="connsiteX4" fmla="*/ 12584928 w 12584928"/>
              <a:gd name="connsiteY4" fmla="*/ 2575654 h 2575654"/>
              <a:gd name="connsiteX5" fmla="*/ 52567 w 12584928"/>
              <a:gd name="connsiteY5" fmla="*/ 2530402 h 2575654"/>
              <a:gd name="connsiteX0" fmla="*/ 52567 w 12584928"/>
              <a:gd name="connsiteY0" fmla="*/ 2530402 h 2575654"/>
              <a:gd name="connsiteX1" fmla="*/ 81640 w 12584928"/>
              <a:gd name="connsiteY1" fmla="*/ 423877 h 2575654"/>
              <a:gd name="connsiteX2" fmla="*/ 3080613 w 12584928"/>
              <a:gd name="connsiteY2" fmla="*/ 181426 h 2575654"/>
              <a:gd name="connsiteX3" fmla="*/ 12569163 w 12584928"/>
              <a:gd name="connsiteY3" fmla="*/ 100468 h 2575654"/>
              <a:gd name="connsiteX4" fmla="*/ 12584928 w 12584928"/>
              <a:gd name="connsiteY4" fmla="*/ 2575654 h 2575654"/>
              <a:gd name="connsiteX5" fmla="*/ 3188131 w 12584928"/>
              <a:gd name="connsiteY5" fmla="*/ 2251993 h 2575654"/>
              <a:gd name="connsiteX6" fmla="*/ 52567 w 12584928"/>
              <a:gd name="connsiteY6" fmla="*/ 2530402 h 2575654"/>
              <a:gd name="connsiteX0" fmla="*/ 52567 w 12584928"/>
              <a:gd name="connsiteY0" fmla="*/ 2530402 h 2824602"/>
              <a:gd name="connsiteX1" fmla="*/ 81640 w 12584928"/>
              <a:gd name="connsiteY1" fmla="*/ 423877 h 2824602"/>
              <a:gd name="connsiteX2" fmla="*/ 3080613 w 12584928"/>
              <a:gd name="connsiteY2" fmla="*/ 181426 h 2824602"/>
              <a:gd name="connsiteX3" fmla="*/ 12569163 w 12584928"/>
              <a:gd name="connsiteY3" fmla="*/ 100468 h 2824602"/>
              <a:gd name="connsiteX4" fmla="*/ 12584928 w 12584928"/>
              <a:gd name="connsiteY4" fmla="*/ 2575654 h 2824602"/>
              <a:gd name="connsiteX5" fmla="*/ 9322959 w 12584928"/>
              <a:gd name="connsiteY5" fmla="*/ 2739983 h 2824602"/>
              <a:gd name="connsiteX6" fmla="*/ 3188131 w 12584928"/>
              <a:gd name="connsiteY6" fmla="*/ 2251993 h 2824602"/>
              <a:gd name="connsiteX7" fmla="*/ 52567 w 12584928"/>
              <a:gd name="connsiteY7" fmla="*/ 2530402 h 2824602"/>
              <a:gd name="connsiteX0" fmla="*/ 52567 w 12584928"/>
              <a:gd name="connsiteY0" fmla="*/ 2530402 h 2824602"/>
              <a:gd name="connsiteX1" fmla="*/ 81640 w 12584928"/>
              <a:gd name="connsiteY1" fmla="*/ 423877 h 2824602"/>
              <a:gd name="connsiteX2" fmla="*/ 3080613 w 12584928"/>
              <a:gd name="connsiteY2" fmla="*/ 181426 h 2824602"/>
              <a:gd name="connsiteX3" fmla="*/ 12569163 w 12584928"/>
              <a:gd name="connsiteY3" fmla="*/ 100468 h 2824602"/>
              <a:gd name="connsiteX4" fmla="*/ 12584928 w 12584928"/>
              <a:gd name="connsiteY4" fmla="*/ 2575654 h 2824602"/>
              <a:gd name="connsiteX5" fmla="*/ 9322959 w 12584928"/>
              <a:gd name="connsiteY5" fmla="*/ 2739983 h 2824602"/>
              <a:gd name="connsiteX6" fmla="*/ 3188131 w 12584928"/>
              <a:gd name="connsiteY6" fmla="*/ 2251993 h 2824602"/>
              <a:gd name="connsiteX7" fmla="*/ 52567 w 12584928"/>
              <a:gd name="connsiteY7" fmla="*/ 2530402 h 2824602"/>
              <a:gd name="connsiteX0" fmla="*/ 52567 w 12584928"/>
              <a:gd name="connsiteY0" fmla="*/ 2530402 h 2824602"/>
              <a:gd name="connsiteX1" fmla="*/ 81640 w 12584928"/>
              <a:gd name="connsiteY1" fmla="*/ 423877 h 2824602"/>
              <a:gd name="connsiteX2" fmla="*/ 3080613 w 12584928"/>
              <a:gd name="connsiteY2" fmla="*/ 181426 h 2824602"/>
              <a:gd name="connsiteX3" fmla="*/ 12569163 w 12584928"/>
              <a:gd name="connsiteY3" fmla="*/ 100468 h 2824602"/>
              <a:gd name="connsiteX4" fmla="*/ 12584928 w 12584928"/>
              <a:gd name="connsiteY4" fmla="*/ 2575654 h 2824602"/>
              <a:gd name="connsiteX5" fmla="*/ 9322959 w 12584928"/>
              <a:gd name="connsiteY5" fmla="*/ 2739983 h 2824602"/>
              <a:gd name="connsiteX6" fmla="*/ 1840032 w 12584928"/>
              <a:gd name="connsiteY6" fmla="*/ 2030850 h 2824602"/>
              <a:gd name="connsiteX7" fmla="*/ 52567 w 12584928"/>
              <a:gd name="connsiteY7" fmla="*/ 2530402 h 2824602"/>
              <a:gd name="connsiteX0" fmla="*/ 52567 w 12584928"/>
              <a:gd name="connsiteY0" fmla="*/ 2530402 h 2824602"/>
              <a:gd name="connsiteX1" fmla="*/ 81640 w 12584928"/>
              <a:gd name="connsiteY1" fmla="*/ 423877 h 2824602"/>
              <a:gd name="connsiteX2" fmla="*/ 3080613 w 12584928"/>
              <a:gd name="connsiteY2" fmla="*/ 181426 h 2824602"/>
              <a:gd name="connsiteX3" fmla="*/ 12569163 w 12584928"/>
              <a:gd name="connsiteY3" fmla="*/ 100468 h 2824602"/>
              <a:gd name="connsiteX4" fmla="*/ 12584928 w 12584928"/>
              <a:gd name="connsiteY4" fmla="*/ 2575654 h 2824602"/>
              <a:gd name="connsiteX5" fmla="*/ 9322959 w 12584928"/>
              <a:gd name="connsiteY5" fmla="*/ 2739983 h 2824602"/>
              <a:gd name="connsiteX6" fmla="*/ 1644655 w 12584928"/>
              <a:gd name="connsiteY6" fmla="*/ 2266736 h 2824602"/>
              <a:gd name="connsiteX7" fmla="*/ 52567 w 12584928"/>
              <a:gd name="connsiteY7" fmla="*/ 2530402 h 2824602"/>
              <a:gd name="connsiteX0" fmla="*/ 52567 w 12584928"/>
              <a:gd name="connsiteY0" fmla="*/ 2530402 h 2798214"/>
              <a:gd name="connsiteX1" fmla="*/ 81640 w 12584928"/>
              <a:gd name="connsiteY1" fmla="*/ 423877 h 2798214"/>
              <a:gd name="connsiteX2" fmla="*/ 3080613 w 12584928"/>
              <a:gd name="connsiteY2" fmla="*/ 181426 h 2798214"/>
              <a:gd name="connsiteX3" fmla="*/ 12569163 w 12584928"/>
              <a:gd name="connsiteY3" fmla="*/ 100468 h 2798214"/>
              <a:gd name="connsiteX4" fmla="*/ 12584928 w 12584928"/>
              <a:gd name="connsiteY4" fmla="*/ 2575654 h 2798214"/>
              <a:gd name="connsiteX5" fmla="*/ 8697754 w 12584928"/>
              <a:gd name="connsiteY5" fmla="*/ 2681012 h 2798214"/>
              <a:gd name="connsiteX6" fmla="*/ 1644655 w 12584928"/>
              <a:gd name="connsiteY6" fmla="*/ 2266736 h 2798214"/>
              <a:gd name="connsiteX7" fmla="*/ 52567 w 12584928"/>
              <a:gd name="connsiteY7" fmla="*/ 2530402 h 2798214"/>
              <a:gd name="connsiteX0" fmla="*/ 52567 w 12584928"/>
              <a:gd name="connsiteY0" fmla="*/ 2530402 h 2971179"/>
              <a:gd name="connsiteX1" fmla="*/ 81640 w 12584928"/>
              <a:gd name="connsiteY1" fmla="*/ 423877 h 2971179"/>
              <a:gd name="connsiteX2" fmla="*/ 3080613 w 12584928"/>
              <a:gd name="connsiteY2" fmla="*/ 181426 h 2971179"/>
              <a:gd name="connsiteX3" fmla="*/ 12569163 w 12584928"/>
              <a:gd name="connsiteY3" fmla="*/ 100468 h 2971179"/>
              <a:gd name="connsiteX4" fmla="*/ 12584928 w 12584928"/>
              <a:gd name="connsiteY4" fmla="*/ 2575654 h 2971179"/>
              <a:gd name="connsiteX5" fmla="*/ 8697754 w 12584928"/>
              <a:gd name="connsiteY5" fmla="*/ 2681012 h 2971179"/>
              <a:gd name="connsiteX6" fmla="*/ 1644655 w 12584928"/>
              <a:gd name="connsiteY6" fmla="*/ 2266736 h 2971179"/>
              <a:gd name="connsiteX7" fmla="*/ 52567 w 12584928"/>
              <a:gd name="connsiteY7" fmla="*/ 2530402 h 297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84928" h="2971179">
                <a:moveTo>
                  <a:pt x="52567" y="2530402"/>
                </a:moveTo>
                <a:cubicBezTo>
                  <a:pt x="-80804" y="2535430"/>
                  <a:pt x="81690" y="464001"/>
                  <a:pt x="81640" y="423877"/>
                </a:cubicBezTo>
                <a:cubicBezTo>
                  <a:pt x="530958" y="103638"/>
                  <a:pt x="999359" y="235327"/>
                  <a:pt x="3080613" y="181426"/>
                </a:cubicBezTo>
                <a:cubicBezTo>
                  <a:pt x="5161867" y="127525"/>
                  <a:pt x="11314929" y="-143898"/>
                  <a:pt x="12569163" y="100468"/>
                </a:cubicBezTo>
                <a:lnTo>
                  <a:pt x="12584928" y="2575654"/>
                </a:lnTo>
                <a:cubicBezTo>
                  <a:pt x="12086226" y="2966430"/>
                  <a:pt x="10224812" y="3177241"/>
                  <a:pt x="8697754" y="2681012"/>
                </a:cubicBezTo>
                <a:cubicBezTo>
                  <a:pt x="6955783" y="2052096"/>
                  <a:pt x="3232052" y="2252523"/>
                  <a:pt x="1644655" y="2266736"/>
                </a:cubicBezTo>
                <a:lnTo>
                  <a:pt x="52567" y="2530402"/>
                </a:lnTo>
                <a:close/>
              </a:path>
            </a:pathLst>
          </a:custGeom>
          <a:gradFill flip="none" rotWithShape="1">
            <a:gsLst>
              <a:gs pos="35000">
                <a:srgbClr val="A9BD1E"/>
              </a:gs>
              <a:gs pos="81000">
                <a:srgbClr val="C1D62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FF6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537" y="885282"/>
            <a:ext cx="719390" cy="2078916"/>
          </a:xfrm>
          <a:prstGeom prst="rect">
            <a:avLst/>
          </a:prstGeom>
        </p:spPr>
      </p:pic>
      <p:grpSp>
        <p:nvGrpSpPr>
          <p:cNvPr id="1272" name="Csoportba foglalás 1271"/>
          <p:cNvGrpSpPr/>
          <p:nvPr/>
        </p:nvGrpSpPr>
        <p:grpSpPr>
          <a:xfrm>
            <a:off x="6132660" y="1451045"/>
            <a:ext cx="875180" cy="1330147"/>
            <a:chOff x="3797534" y="542640"/>
            <a:chExt cx="1175252" cy="1045494"/>
          </a:xfrm>
        </p:grpSpPr>
        <p:sp>
          <p:nvSpPr>
            <p:cNvPr id="1276" name="Ellipszis 1"/>
            <p:cNvSpPr/>
            <p:nvPr/>
          </p:nvSpPr>
          <p:spPr>
            <a:xfrm>
              <a:off x="3797534" y="693587"/>
              <a:ext cx="1175252" cy="89454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3175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7" name="Ellipszis 1"/>
            <p:cNvSpPr/>
            <p:nvPr/>
          </p:nvSpPr>
          <p:spPr>
            <a:xfrm>
              <a:off x="3887156" y="542640"/>
              <a:ext cx="1011922" cy="645399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  <a:gd name="connsiteX0" fmla="*/ 1 w 3189649"/>
                <a:gd name="connsiteY0" fmla="*/ 1717277 h 1887648"/>
                <a:gd name="connsiteX1" fmla="*/ 1482400 w 3189649"/>
                <a:gd name="connsiteY1" fmla="*/ 81241 h 1887648"/>
                <a:gd name="connsiteX2" fmla="*/ 2196917 w 3189649"/>
                <a:gd name="connsiteY2" fmla="*/ 386325 h 1887648"/>
                <a:gd name="connsiteX3" fmla="*/ 3178765 w 3189649"/>
                <a:gd name="connsiteY3" fmla="*/ 1741085 h 1887648"/>
                <a:gd name="connsiteX4" fmla="*/ 1482401 w 3189649"/>
                <a:gd name="connsiteY4" fmla="*/ 1869654 h 1887648"/>
                <a:gd name="connsiteX5" fmla="*/ 1 w 3189649"/>
                <a:gd name="connsiteY5" fmla="*/ 1717277 h 1887648"/>
                <a:gd name="connsiteX0" fmla="*/ 1 w 3178766"/>
                <a:gd name="connsiteY0" fmla="*/ 1636045 h 1837810"/>
                <a:gd name="connsiteX1" fmla="*/ 1482400 w 3178766"/>
                <a:gd name="connsiteY1" fmla="*/ 9 h 1837810"/>
                <a:gd name="connsiteX2" fmla="*/ 3178765 w 3178766"/>
                <a:gd name="connsiteY2" fmla="*/ 1659853 h 1837810"/>
                <a:gd name="connsiteX3" fmla="*/ 1482401 w 3178766"/>
                <a:gd name="connsiteY3" fmla="*/ 1788422 h 1837810"/>
                <a:gd name="connsiteX4" fmla="*/ 1 w 3178766"/>
                <a:gd name="connsiteY4" fmla="*/ 1636045 h 183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766" h="1837810">
                  <a:moveTo>
                    <a:pt x="1" y="1636045"/>
                  </a:moveTo>
                  <a:cubicBezTo>
                    <a:pt x="1" y="1337976"/>
                    <a:pt x="952606" y="-3959"/>
                    <a:pt x="1482400" y="9"/>
                  </a:cubicBezTo>
                  <a:cubicBezTo>
                    <a:pt x="2012194" y="3977"/>
                    <a:pt x="3178765" y="1361784"/>
                    <a:pt x="3178765" y="1659853"/>
                  </a:cubicBezTo>
                  <a:cubicBezTo>
                    <a:pt x="3178765" y="1957922"/>
                    <a:pt x="2012195" y="1792390"/>
                    <a:pt x="1482401" y="1788422"/>
                  </a:cubicBezTo>
                  <a:cubicBezTo>
                    <a:pt x="952607" y="1784454"/>
                    <a:pt x="99279" y="1888671"/>
                    <a:pt x="1" y="163604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2159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-148033" y="5197606"/>
            <a:ext cx="12397875" cy="1722108"/>
            <a:chOff x="-16848" y="5159892"/>
            <a:chExt cx="12397875" cy="1722108"/>
          </a:xfrm>
        </p:grpSpPr>
        <p:sp>
          <p:nvSpPr>
            <p:cNvPr id="211" name="Téglalap 209"/>
            <p:cNvSpPr/>
            <p:nvPr/>
          </p:nvSpPr>
          <p:spPr>
            <a:xfrm>
              <a:off x="-12051" y="5159892"/>
              <a:ext cx="12349372" cy="1628046"/>
            </a:xfrm>
            <a:custGeom>
              <a:avLst/>
              <a:gdLst>
                <a:gd name="connsiteX0" fmla="*/ 0 w 12349372"/>
                <a:gd name="connsiteY0" fmla="*/ 0 h 747935"/>
                <a:gd name="connsiteX1" fmla="*/ 12349372 w 12349372"/>
                <a:gd name="connsiteY1" fmla="*/ 0 h 747935"/>
                <a:gd name="connsiteX2" fmla="*/ 12349372 w 12349372"/>
                <a:gd name="connsiteY2" fmla="*/ 747935 h 747935"/>
                <a:gd name="connsiteX3" fmla="*/ 0 w 12349372"/>
                <a:gd name="connsiteY3" fmla="*/ 747935 h 747935"/>
                <a:gd name="connsiteX4" fmla="*/ 0 w 12349372"/>
                <a:gd name="connsiteY4" fmla="*/ 0 h 747935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12349372 w 12349372"/>
                <a:gd name="connsiteY2" fmla="*/ 304605 h 1052540"/>
                <a:gd name="connsiteX3" fmla="*/ 12349372 w 12349372"/>
                <a:gd name="connsiteY3" fmla="*/ 1052540 h 1052540"/>
                <a:gd name="connsiteX4" fmla="*/ 0 w 12349372"/>
                <a:gd name="connsiteY4" fmla="*/ 1052540 h 1052540"/>
                <a:gd name="connsiteX5" fmla="*/ 0 w 12349372"/>
                <a:gd name="connsiteY5" fmla="*/ 304605 h 1052540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8919939 w 12349372"/>
                <a:gd name="connsiteY2" fmla="*/ 425669 h 1052540"/>
                <a:gd name="connsiteX3" fmla="*/ 12349372 w 12349372"/>
                <a:gd name="connsiteY3" fmla="*/ 304605 h 1052540"/>
                <a:gd name="connsiteX4" fmla="*/ 12349372 w 12349372"/>
                <a:gd name="connsiteY4" fmla="*/ 1052540 h 1052540"/>
                <a:gd name="connsiteX5" fmla="*/ 0 w 12349372"/>
                <a:gd name="connsiteY5" fmla="*/ 1052540 h 1052540"/>
                <a:gd name="connsiteX6" fmla="*/ 0 w 12349372"/>
                <a:gd name="connsiteY6" fmla="*/ 304605 h 1052540"/>
                <a:gd name="connsiteX0" fmla="*/ 0 w 12349372"/>
                <a:gd name="connsiteY0" fmla="*/ 412697 h 1160632"/>
                <a:gd name="connsiteX1" fmla="*/ 2787153 w 12349372"/>
                <a:gd name="connsiteY1" fmla="*/ 13499 h 1160632"/>
                <a:gd name="connsiteX2" fmla="*/ 5546118 w 12349372"/>
                <a:gd name="connsiteY2" fmla="*/ 108092 h 1160632"/>
                <a:gd name="connsiteX3" fmla="*/ 8919939 w 12349372"/>
                <a:gd name="connsiteY3" fmla="*/ 533761 h 1160632"/>
                <a:gd name="connsiteX4" fmla="*/ 12349372 w 12349372"/>
                <a:gd name="connsiteY4" fmla="*/ 412697 h 1160632"/>
                <a:gd name="connsiteX5" fmla="*/ 12349372 w 12349372"/>
                <a:gd name="connsiteY5" fmla="*/ 1160632 h 1160632"/>
                <a:gd name="connsiteX6" fmla="*/ 0 w 12349372"/>
                <a:gd name="connsiteY6" fmla="*/ 1160632 h 1160632"/>
                <a:gd name="connsiteX7" fmla="*/ 0 w 12349372"/>
                <a:gd name="connsiteY7" fmla="*/ 412697 h 116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9372" h="1160632">
                  <a:moveTo>
                    <a:pt x="0" y="412697"/>
                  </a:moveTo>
                  <a:cubicBezTo>
                    <a:pt x="377815" y="268805"/>
                    <a:pt x="1862800" y="64267"/>
                    <a:pt x="2787153" y="13499"/>
                  </a:cubicBezTo>
                  <a:cubicBezTo>
                    <a:pt x="3711506" y="-37268"/>
                    <a:pt x="4437277" y="68678"/>
                    <a:pt x="5546118" y="108092"/>
                  </a:cubicBezTo>
                  <a:cubicBezTo>
                    <a:pt x="6675980" y="160644"/>
                    <a:pt x="7790077" y="481209"/>
                    <a:pt x="8919939" y="533761"/>
                  </a:cubicBezTo>
                  <a:lnTo>
                    <a:pt x="12349372" y="412697"/>
                  </a:lnTo>
                  <a:lnTo>
                    <a:pt x="12349372" y="1160632"/>
                  </a:lnTo>
                  <a:lnTo>
                    <a:pt x="0" y="1160632"/>
                  </a:lnTo>
                  <a:lnTo>
                    <a:pt x="0" y="412697"/>
                  </a:lnTo>
                  <a:close/>
                </a:path>
              </a:pathLst>
            </a:custGeom>
            <a:solidFill>
              <a:srgbClr val="7DC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0" name="Téglalap 209"/>
            <p:cNvSpPr/>
            <p:nvPr/>
          </p:nvSpPr>
          <p:spPr>
            <a:xfrm>
              <a:off x="0" y="5663103"/>
              <a:ext cx="12349372" cy="1160632"/>
            </a:xfrm>
            <a:custGeom>
              <a:avLst/>
              <a:gdLst>
                <a:gd name="connsiteX0" fmla="*/ 0 w 12349372"/>
                <a:gd name="connsiteY0" fmla="*/ 0 h 747935"/>
                <a:gd name="connsiteX1" fmla="*/ 12349372 w 12349372"/>
                <a:gd name="connsiteY1" fmla="*/ 0 h 747935"/>
                <a:gd name="connsiteX2" fmla="*/ 12349372 w 12349372"/>
                <a:gd name="connsiteY2" fmla="*/ 747935 h 747935"/>
                <a:gd name="connsiteX3" fmla="*/ 0 w 12349372"/>
                <a:gd name="connsiteY3" fmla="*/ 747935 h 747935"/>
                <a:gd name="connsiteX4" fmla="*/ 0 w 12349372"/>
                <a:gd name="connsiteY4" fmla="*/ 0 h 747935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12349372 w 12349372"/>
                <a:gd name="connsiteY2" fmla="*/ 304605 h 1052540"/>
                <a:gd name="connsiteX3" fmla="*/ 12349372 w 12349372"/>
                <a:gd name="connsiteY3" fmla="*/ 1052540 h 1052540"/>
                <a:gd name="connsiteX4" fmla="*/ 0 w 12349372"/>
                <a:gd name="connsiteY4" fmla="*/ 1052540 h 1052540"/>
                <a:gd name="connsiteX5" fmla="*/ 0 w 12349372"/>
                <a:gd name="connsiteY5" fmla="*/ 304605 h 1052540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8919939 w 12349372"/>
                <a:gd name="connsiteY2" fmla="*/ 425669 h 1052540"/>
                <a:gd name="connsiteX3" fmla="*/ 12349372 w 12349372"/>
                <a:gd name="connsiteY3" fmla="*/ 304605 h 1052540"/>
                <a:gd name="connsiteX4" fmla="*/ 12349372 w 12349372"/>
                <a:gd name="connsiteY4" fmla="*/ 1052540 h 1052540"/>
                <a:gd name="connsiteX5" fmla="*/ 0 w 12349372"/>
                <a:gd name="connsiteY5" fmla="*/ 1052540 h 1052540"/>
                <a:gd name="connsiteX6" fmla="*/ 0 w 12349372"/>
                <a:gd name="connsiteY6" fmla="*/ 304605 h 1052540"/>
                <a:gd name="connsiteX0" fmla="*/ 0 w 12349372"/>
                <a:gd name="connsiteY0" fmla="*/ 412697 h 1160632"/>
                <a:gd name="connsiteX1" fmla="*/ 2787153 w 12349372"/>
                <a:gd name="connsiteY1" fmla="*/ 13499 h 1160632"/>
                <a:gd name="connsiteX2" fmla="*/ 5546118 w 12349372"/>
                <a:gd name="connsiteY2" fmla="*/ 108092 h 1160632"/>
                <a:gd name="connsiteX3" fmla="*/ 8919939 w 12349372"/>
                <a:gd name="connsiteY3" fmla="*/ 533761 h 1160632"/>
                <a:gd name="connsiteX4" fmla="*/ 12349372 w 12349372"/>
                <a:gd name="connsiteY4" fmla="*/ 412697 h 1160632"/>
                <a:gd name="connsiteX5" fmla="*/ 12349372 w 12349372"/>
                <a:gd name="connsiteY5" fmla="*/ 1160632 h 1160632"/>
                <a:gd name="connsiteX6" fmla="*/ 0 w 12349372"/>
                <a:gd name="connsiteY6" fmla="*/ 1160632 h 1160632"/>
                <a:gd name="connsiteX7" fmla="*/ 0 w 12349372"/>
                <a:gd name="connsiteY7" fmla="*/ 412697 h 116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9372" h="1160632">
                  <a:moveTo>
                    <a:pt x="0" y="412697"/>
                  </a:moveTo>
                  <a:cubicBezTo>
                    <a:pt x="377815" y="268805"/>
                    <a:pt x="1862800" y="64267"/>
                    <a:pt x="2787153" y="13499"/>
                  </a:cubicBezTo>
                  <a:cubicBezTo>
                    <a:pt x="3711506" y="-37268"/>
                    <a:pt x="4437277" y="68678"/>
                    <a:pt x="5546118" y="108092"/>
                  </a:cubicBezTo>
                  <a:cubicBezTo>
                    <a:pt x="6675980" y="160644"/>
                    <a:pt x="7790077" y="481209"/>
                    <a:pt x="8919939" y="533761"/>
                  </a:cubicBezTo>
                  <a:lnTo>
                    <a:pt x="12349372" y="412697"/>
                  </a:lnTo>
                  <a:lnTo>
                    <a:pt x="12349372" y="1160632"/>
                  </a:lnTo>
                  <a:lnTo>
                    <a:pt x="0" y="1160632"/>
                  </a:lnTo>
                  <a:lnTo>
                    <a:pt x="0" y="412697"/>
                  </a:lnTo>
                  <a:close/>
                </a:path>
              </a:pathLst>
            </a:custGeom>
            <a:solidFill>
              <a:srgbClr val="4AB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2" name="Téglalap 209"/>
            <p:cNvSpPr/>
            <p:nvPr/>
          </p:nvSpPr>
          <p:spPr>
            <a:xfrm>
              <a:off x="-16848" y="6043912"/>
              <a:ext cx="12349372" cy="744026"/>
            </a:xfrm>
            <a:custGeom>
              <a:avLst/>
              <a:gdLst>
                <a:gd name="connsiteX0" fmla="*/ 0 w 12349372"/>
                <a:gd name="connsiteY0" fmla="*/ 0 h 747935"/>
                <a:gd name="connsiteX1" fmla="*/ 12349372 w 12349372"/>
                <a:gd name="connsiteY1" fmla="*/ 0 h 747935"/>
                <a:gd name="connsiteX2" fmla="*/ 12349372 w 12349372"/>
                <a:gd name="connsiteY2" fmla="*/ 747935 h 747935"/>
                <a:gd name="connsiteX3" fmla="*/ 0 w 12349372"/>
                <a:gd name="connsiteY3" fmla="*/ 747935 h 747935"/>
                <a:gd name="connsiteX4" fmla="*/ 0 w 12349372"/>
                <a:gd name="connsiteY4" fmla="*/ 0 h 747935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12349372 w 12349372"/>
                <a:gd name="connsiteY2" fmla="*/ 304605 h 1052540"/>
                <a:gd name="connsiteX3" fmla="*/ 12349372 w 12349372"/>
                <a:gd name="connsiteY3" fmla="*/ 1052540 h 1052540"/>
                <a:gd name="connsiteX4" fmla="*/ 0 w 12349372"/>
                <a:gd name="connsiteY4" fmla="*/ 1052540 h 1052540"/>
                <a:gd name="connsiteX5" fmla="*/ 0 w 12349372"/>
                <a:gd name="connsiteY5" fmla="*/ 304605 h 1052540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8919939 w 12349372"/>
                <a:gd name="connsiteY2" fmla="*/ 425669 h 1052540"/>
                <a:gd name="connsiteX3" fmla="*/ 12349372 w 12349372"/>
                <a:gd name="connsiteY3" fmla="*/ 304605 h 1052540"/>
                <a:gd name="connsiteX4" fmla="*/ 12349372 w 12349372"/>
                <a:gd name="connsiteY4" fmla="*/ 1052540 h 1052540"/>
                <a:gd name="connsiteX5" fmla="*/ 0 w 12349372"/>
                <a:gd name="connsiteY5" fmla="*/ 1052540 h 1052540"/>
                <a:gd name="connsiteX6" fmla="*/ 0 w 12349372"/>
                <a:gd name="connsiteY6" fmla="*/ 304605 h 1052540"/>
                <a:gd name="connsiteX0" fmla="*/ 0 w 12349372"/>
                <a:gd name="connsiteY0" fmla="*/ 412697 h 1160632"/>
                <a:gd name="connsiteX1" fmla="*/ 2787153 w 12349372"/>
                <a:gd name="connsiteY1" fmla="*/ 13499 h 1160632"/>
                <a:gd name="connsiteX2" fmla="*/ 5546118 w 12349372"/>
                <a:gd name="connsiteY2" fmla="*/ 108092 h 1160632"/>
                <a:gd name="connsiteX3" fmla="*/ 8919939 w 12349372"/>
                <a:gd name="connsiteY3" fmla="*/ 533761 h 1160632"/>
                <a:gd name="connsiteX4" fmla="*/ 12349372 w 12349372"/>
                <a:gd name="connsiteY4" fmla="*/ 412697 h 1160632"/>
                <a:gd name="connsiteX5" fmla="*/ 12349372 w 12349372"/>
                <a:gd name="connsiteY5" fmla="*/ 1160632 h 1160632"/>
                <a:gd name="connsiteX6" fmla="*/ 0 w 12349372"/>
                <a:gd name="connsiteY6" fmla="*/ 1160632 h 1160632"/>
                <a:gd name="connsiteX7" fmla="*/ 0 w 12349372"/>
                <a:gd name="connsiteY7" fmla="*/ 412697 h 1160632"/>
                <a:gd name="connsiteX0" fmla="*/ 0 w 13730563"/>
                <a:gd name="connsiteY0" fmla="*/ 412697 h 1160632"/>
                <a:gd name="connsiteX1" fmla="*/ 2787153 w 13730563"/>
                <a:gd name="connsiteY1" fmla="*/ 13499 h 1160632"/>
                <a:gd name="connsiteX2" fmla="*/ 5546118 w 13730563"/>
                <a:gd name="connsiteY2" fmla="*/ 108092 h 1160632"/>
                <a:gd name="connsiteX3" fmla="*/ 8919939 w 13730563"/>
                <a:gd name="connsiteY3" fmla="*/ 533761 h 1160632"/>
                <a:gd name="connsiteX4" fmla="*/ 13730563 w 13730563"/>
                <a:gd name="connsiteY4" fmla="*/ 1091779 h 1160632"/>
                <a:gd name="connsiteX5" fmla="*/ 12349372 w 13730563"/>
                <a:gd name="connsiteY5" fmla="*/ 1160632 h 1160632"/>
                <a:gd name="connsiteX6" fmla="*/ 0 w 13730563"/>
                <a:gd name="connsiteY6" fmla="*/ 1160632 h 1160632"/>
                <a:gd name="connsiteX7" fmla="*/ 0 w 13730563"/>
                <a:gd name="connsiteY7" fmla="*/ 412697 h 1160632"/>
                <a:gd name="connsiteX0" fmla="*/ 0 w 13730563"/>
                <a:gd name="connsiteY0" fmla="*/ 412697 h 1160632"/>
                <a:gd name="connsiteX1" fmla="*/ 2787153 w 13730563"/>
                <a:gd name="connsiteY1" fmla="*/ 13499 h 1160632"/>
                <a:gd name="connsiteX2" fmla="*/ 5546118 w 13730563"/>
                <a:gd name="connsiteY2" fmla="*/ 108092 h 1160632"/>
                <a:gd name="connsiteX3" fmla="*/ 8919939 w 13730563"/>
                <a:gd name="connsiteY3" fmla="*/ 533761 h 1160632"/>
                <a:gd name="connsiteX4" fmla="*/ 13730563 w 13730563"/>
                <a:gd name="connsiteY4" fmla="*/ 1091779 h 1160632"/>
                <a:gd name="connsiteX5" fmla="*/ 12349372 w 13730563"/>
                <a:gd name="connsiteY5" fmla="*/ 1160632 h 1160632"/>
                <a:gd name="connsiteX6" fmla="*/ 0 w 13730563"/>
                <a:gd name="connsiteY6" fmla="*/ 1160632 h 1160632"/>
                <a:gd name="connsiteX7" fmla="*/ 0 w 13730563"/>
                <a:gd name="connsiteY7" fmla="*/ 412697 h 1160632"/>
                <a:gd name="connsiteX0" fmla="*/ 0 w 13730563"/>
                <a:gd name="connsiteY0" fmla="*/ 9254434 h 10002369"/>
                <a:gd name="connsiteX1" fmla="*/ 2787153 w 13730563"/>
                <a:gd name="connsiteY1" fmla="*/ 8855236 h 10002369"/>
                <a:gd name="connsiteX2" fmla="*/ 5546118 w 13730563"/>
                <a:gd name="connsiteY2" fmla="*/ 8949829 h 10002369"/>
                <a:gd name="connsiteX3" fmla="*/ 8919939 w 13730563"/>
                <a:gd name="connsiteY3" fmla="*/ 9375498 h 10002369"/>
                <a:gd name="connsiteX4" fmla="*/ 13730563 w 13730563"/>
                <a:gd name="connsiteY4" fmla="*/ 18911 h 10002369"/>
                <a:gd name="connsiteX5" fmla="*/ 12349372 w 13730563"/>
                <a:gd name="connsiteY5" fmla="*/ 10002369 h 10002369"/>
                <a:gd name="connsiteX6" fmla="*/ 0 w 13730563"/>
                <a:gd name="connsiteY6" fmla="*/ 10002369 h 10002369"/>
                <a:gd name="connsiteX7" fmla="*/ 0 w 13730563"/>
                <a:gd name="connsiteY7" fmla="*/ 9254434 h 10002369"/>
                <a:gd name="connsiteX0" fmla="*/ 0 w 13752143"/>
                <a:gd name="connsiteY0" fmla="*/ 9118868 h 9866803"/>
                <a:gd name="connsiteX1" fmla="*/ 2787153 w 13752143"/>
                <a:gd name="connsiteY1" fmla="*/ 8719670 h 9866803"/>
                <a:gd name="connsiteX2" fmla="*/ 5546118 w 13752143"/>
                <a:gd name="connsiteY2" fmla="*/ 8814263 h 9866803"/>
                <a:gd name="connsiteX3" fmla="*/ 8919939 w 13752143"/>
                <a:gd name="connsiteY3" fmla="*/ 9239932 h 9866803"/>
                <a:gd name="connsiteX4" fmla="*/ 13752143 w 13752143"/>
                <a:gd name="connsiteY4" fmla="*/ 19161 h 9866803"/>
                <a:gd name="connsiteX5" fmla="*/ 12349372 w 13752143"/>
                <a:gd name="connsiteY5" fmla="*/ 9866803 h 9866803"/>
                <a:gd name="connsiteX6" fmla="*/ 0 w 13752143"/>
                <a:gd name="connsiteY6" fmla="*/ 9866803 h 9866803"/>
                <a:gd name="connsiteX7" fmla="*/ 0 w 13752143"/>
                <a:gd name="connsiteY7" fmla="*/ 9118868 h 9866803"/>
                <a:gd name="connsiteX0" fmla="*/ 0 w 17507256"/>
                <a:gd name="connsiteY0" fmla="*/ 412699 h 1281925"/>
                <a:gd name="connsiteX1" fmla="*/ 2787153 w 17507256"/>
                <a:gd name="connsiteY1" fmla="*/ 13501 h 1281925"/>
                <a:gd name="connsiteX2" fmla="*/ 5546118 w 17507256"/>
                <a:gd name="connsiteY2" fmla="*/ 108094 h 1281925"/>
                <a:gd name="connsiteX3" fmla="*/ 8919939 w 17507256"/>
                <a:gd name="connsiteY3" fmla="*/ 533763 h 1281925"/>
                <a:gd name="connsiteX4" fmla="*/ 17507256 w 17507256"/>
                <a:gd name="connsiteY4" fmla="*/ 1281925 h 1281925"/>
                <a:gd name="connsiteX5" fmla="*/ 12349372 w 17507256"/>
                <a:gd name="connsiteY5" fmla="*/ 1160634 h 1281925"/>
                <a:gd name="connsiteX6" fmla="*/ 0 w 17507256"/>
                <a:gd name="connsiteY6" fmla="*/ 1160634 h 1281925"/>
                <a:gd name="connsiteX7" fmla="*/ 0 w 17507256"/>
                <a:gd name="connsiteY7" fmla="*/ 412699 h 128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07256" h="1281925">
                  <a:moveTo>
                    <a:pt x="0" y="412699"/>
                  </a:moveTo>
                  <a:cubicBezTo>
                    <a:pt x="377815" y="268807"/>
                    <a:pt x="1862800" y="64269"/>
                    <a:pt x="2787153" y="13501"/>
                  </a:cubicBezTo>
                  <a:cubicBezTo>
                    <a:pt x="3711506" y="-37266"/>
                    <a:pt x="4437277" y="68680"/>
                    <a:pt x="5546118" y="108094"/>
                  </a:cubicBezTo>
                  <a:cubicBezTo>
                    <a:pt x="6675980" y="160646"/>
                    <a:pt x="7790077" y="481211"/>
                    <a:pt x="8919939" y="533763"/>
                  </a:cubicBezTo>
                  <a:cubicBezTo>
                    <a:pt x="10523480" y="719769"/>
                    <a:pt x="15968459" y="769959"/>
                    <a:pt x="17507256" y="1281925"/>
                  </a:cubicBezTo>
                  <a:lnTo>
                    <a:pt x="12349372" y="1160634"/>
                  </a:lnTo>
                  <a:lnTo>
                    <a:pt x="0" y="1160634"/>
                  </a:lnTo>
                  <a:lnTo>
                    <a:pt x="0" y="412699"/>
                  </a:lnTo>
                  <a:close/>
                </a:path>
              </a:pathLst>
            </a:custGeom>
            <a:solidFill>
              <a:srgbClr val="4F9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4" name="Téglalap 209"/>
            <p:cNvSpPr/>
            <p:nvPr/>
          </p:nvSpPr>
          <p:spPr>
            <a:xfrm>
              <a:off x="31655" y="6425627"/>
              <a:ext cx="12349372" cy="456373"/>
            </a:xfrm>
            <a:custGeom>
              <a:avLst/>
              <a:gdLst>
                <a:gd name="connsiteX0" fmla="*/ 0 w 12349372"/>
                <a:gd name="connsiteY0" fmla="*/ 0 h 747935"/>
                <a:gd name="connsiteX1" fmla="*/ 12349372 w 12349372"/>
                <a:gd name="connsiteY1" fmla="*/ 0 h 747935"/>
                <a:gd name="connsiteX2" fmla="*/ 12349372 w 12349372"/>
                <a:gd name="connsiteY2" fmla="*/ 747935 h 747935"/>
                <a:gd name="connsiteX3" fmla="*/ 0 w 12349372"/>
                <a:gd name="connsiteY3" fmla="*/ 747935 h 747935"/>
                <a:gd name="connsiteX4" fmla="*/ 0 w 12349372"/>
                <a:gd name="connsiteY4" fmla="*/ 0 h 747935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12349372 w 12349372"/>
                <a:gd name="connsiteY2" fmla="*/ 304605 h 1052540"/>
                <a:gd name="connsiteX3" fmla="*/ 12349372 w 12349372"/>
                <a:gd name="connsiteY3" fmla="*/ 1052540 h 1052540"/>
                <a:gd name="connsiteX4" fmla="*/ 0 w 12349372"/>
                <a:gd name="connsiteY4" fmla="*/ 1052540 h 1052540"/>
                <a:gd name="connsiteX5" fmla="*/ 0 w 12349372"/>
                <a:gd name="connsiteY5" fmla="*/ 304605 h 1052540"/>
                <a:gd name="connsiteX0" fmla="*/ 0 w 12349372"/>
                <a:gd name="connsiteY0" fmla="*/ 304605 h 1052540"/>
                <a:gd name="connsiteX1" fmla="*/ 5546118 w 12349372"/>
                <a:gd name="connsiteY1" fmla="*/ 0 h 1052540"/>
                <a:gd name="connsiteX2" fmla="*/ 8919939 w 12349372"/>
                <a:gd name="connsiteY2" fmla="*/ 425669 h 1052540"/>
                <a:gd name="connsiteX3" fmla="*/ 12349372 w 12349372"/>
                <a:gd name="connsiteY3" fmla="*/ 304605 h 1052540"/>
                <a:gd name="connsiteX4" fmla="*/ 12349372 w 12349372"/>
                <a:gd name="connsiteY4" fmla="*/ 1052540 h 1052540"/>
                <a:gd name="connsiteX5" fmla="*/ 0 w 12349372"/>
                <a:gd name="connsiteY5" fmla="*/ 1052540 h 1052540"/>
                <a:gd name="connsiteX6" fmla="*/ 0 w 12349372"/>
                <a:gd name="connsiteY6" fmla="*/ 304605 h 1052540"/>
                <a:gd name="connsiteX0" fmla="*/ 0 w 12349372"/>
                <a:gd name="connsiteY0" fmla="*/ 412697 h 1160632"/>
                <a:gd name="connsiteX1" fmla="*/ 2787153 w 12349372"/>
                <a:gd name="connsiteY1" fmla="*/ 13499 h 1160632"/>
                <a:gd name="connsiteX2" fmla="*/ 5546118 w 12349372"/>
                <a:gd name="connsiteY2" fmla="*/ 108092 h 1160632"/>
                <a:gd name="connsiteX3" fmla="*/ 8919939 w 12349372"/>
                <a:gd name="connsiteY3" fmla="*/ 533761 h 1160632"/>
                <a:gd name="connsiteX4" fmla="*/ 12349372 w 12349372"/>
                <a:gd name="connsiteY4" fmla="*/ 412697 h 1160632"/>
                <a:gd name="connsiteX5" fmla="*/ 12349372 w 12349372"/>
                <a:gd name="connsiteY5" fmla="*/ 1160632 h 1160632"/>
                <a:gd name="connsiteX6" fmla="*/ 0 w 12349372"/>
                <a:gd name="connsiteY6" fmla="*/ 1160632 h 1160632"/>
                <a:gd name="connsiteX7" fmla="*/ 0 w 12349372"/>
                <a:gd name="connsiteY7" fmla="*/ 412697 h 116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9372" h="1160632">
                  <a:moveTo>
                    <a:pt x="0" y="412697"/>
                  </a:moveTo>
                  <a:cubicBezTo>
                    <a:pt x="377815" y="268805"/>
                    <a:pt x="1862800" y="64267"/>
                    <a:pt x="2787153" y="13499"/>
                  </a:cubicBezTo>
                  <a:cubicBezTo>
                    <a:pt x="3711506" y="-37268"/>
                    <a:pt x="4437277" y="68678"/>
                    <a:pt x="5546118" y="108092"/>
                  </a:cubicBezTo>
                  <a:cubicBezTo>
                    <a:pt x="6675980" y="160644"/>
                    <a:pt x="7790077" y="481209"/>
                    <a:pt x="8919939" y="533761"/>
                  </a:cubicBezTo>
                  <a:lnTo>
                    <a:pt x="12349372" y="412697"/>
                  </a:lnTo>
                  <a:lnTo>
                    <a:pt x="12349372" y="1160632"/>
                  </a:lnTo>
                  <a:lnTo>
                    <a:pt x="0" y="1160632"/>
                  </a:lnTo>
                  <a:lnTo>
                    <a:pt x="0" y="412697"/>
                  </a:lnTo>
                  <a:close/>
                </a:path>
              </a:pathLst>
            </a:custGeom>
            <a:solidFill>
              <a:srgbClr val="3A7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6" name="Csoportba foglalás 1265"/>
          <p:cNvGrpSpPr/>
          <p:nvPr/>
        </p:nvGrpSpPr>
        <p:grpSpPr>
          <a:xfrm>
            <a:off x="6978732" y="1302150"/>
            <a:ext cx="1177223" cy="2237369"/>
            <a:chOff x="3528306" y="542690"/>
            <a:chExt cx="1598924" cy="2854700"/>
          </a:xfrm>
        </p:grpSpPr>
        <p:sp>
          <p:nvSpPr>
            <p:cNvPr id="1267" name="Ellipszis 1"/>
            <p:cNvSpPr/>
            <p:nvPr/>
          </p:nvSpPr>
          <p:spPr>
            <a:xfrm>
              <a:off x="4209269" y="2192524"/>
              <a:ext cx="280067" cy="120486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2443238"/>
                <a:gd name="connsiteY0" fmla="*/ 1341465 h 1695093"/>
                <a:gd name="connsiteX1" fmla="*/ 506577 w 2443238"/>
                <a:gd name="connsiteY1" fmla="*/ 154111 h 1695093"/>
                <a:gd name="connsiteX2" fmla="*/ 1739901 w 2443238"/>
                <a:gd name="connsiteY2" fmla="*/ 34118 h 1695093"/>
                <a:gd name="connsiteX3" fmla="*/ 2369167 w 2443238"/>
                <a:gd name="connsiteY3" fmla="*/ 234199 h 1695093"/>
                <a:gd name="connsiteX4" fmla="*/ 2343069 w 2443238"/>
                <a:gd name="connsiteY4" fmla="*/ 1286874 h 1695093"/>
                <a:gd name="connsiteX5" fmla="*/ 2212671 w 2443238"/>
                <a:gd name="connsiteY5" fmla="*/ 1628067 h 1695093"/>
                <a:gd name="connsiteX6" fmla="*/ 507697 w 2443238"/>
                <a:gd name="connsiteY6" fmla="*/ 1669864 h 1695093"/>
                <a:gd name="connsiteX7" fmla="*/ 1 w 2443238"/>
                <a:gd name="connsiteY7" fmla="*/ 1341465 h 1695093"/>
                <a:gd name="connsiteX0" fmla="*/ 1 w 2443238"/>
                <a:gd name="connsiteY0" fmla="*/ 1348045 h 1701673"/>
                <a:gd name="connsiteX1" fmla="*/ 190919 w 2443238"/>
                <a:gd name="connsiteY1" fmla="*/ 148840 h 1701673"/>
                <a:gd name="connsiteX2" fmla="*/ 1739901 w 2443238"/>
                <a:gd name="connsiteY2" fmla="*/ 40698 h 1701673"/>
                <a:gd name="connsiteX3" fmla="*/ 2369167 w 2443238"/>
                <a:gd name="connsiteY3" fmla="*/ 240779 h 1701673"/>
                <a:gd name="connsiteX4" fmla="*/ 2343069 w 2443238"/>
                <a:gd name="connsiteY4" fmla="*/ 1293454 h 1701673"/>
                <a:gd name="connsiteX5" fmla="*/ 2212671 w 2443238"/>
                <a:gd name="connsiteY5" fmla="*/ 1634647 h 1701673"/>
                <a:gd name="connsiteX6" fmla="*/ 507697 w 2443238"/>
                <a:gd name="connsiteY6" fmla="*/ 1676444 h 1701673"/>
                <a:gd name="connsiteX7" fmla="*/ 1 w 2443238"/>
                <a:gd name="connsiteY7" fmla="*/ 1348045 h 1701673"/>
                <a:gd name="connsiteX0" fmla="*/ 1 w 2443238"/>
                <a:gd name="connsiteY0" fmla="*/ 1400653 h 1754281"/>
                <a:gd name="connsiteX1" fmla="*/ 190919 w 2443238"/>
                <a:gd name="connsiteY1" fmla="*/ 201448 h 1754281"/>
                <a:gd name="connsiteX2" fmla="*/ 1582070 w 2443238"/>
                <a:gd name="connsiteY2" fmla="*/ 10350 h 1754281"/>
                <a:gd name="connsiteX3" fmla="*/ 2369167 w 2443238"/>
                <a:gd name="connsiteY3" fmla="*/ 293387 h 1754281"/>
                <a:gd name="connsiteX4" fmla="*/ 2343069 w 2443238"/>
                <a:gd name="connsiteY4" fmla="*/ 1346062 h 1754281"/>
                <a:gd name="connsiteX5" fmla="*/ 2212671 w 2443238"/>
                <a:gd name="connsiteY5" fmla="*/ 1687255 h 1754281"/>
                <a:gd name="connsiteX6" fmla="*/ 507697 w 2443238"/>
                <a:gd name="connsiteY6" fmla="*/ 1729052 h 1754281"/>
                <a:gd name="connsiteX7" fmla="*/ 1 w 2443238"/>
                <a:gd name="connsiteY7" fmla="*/ 1400653 h 1754281"/>
                <a:gd name="connsiteX0" fmla="*/ 52721 w 2562062"/>
                <a:gd name="connsiteY0" fmla="*/ 1301608 h 1655236"/>
                <a:gd name="connsiteX1" fmla="*/ 243639 w 2562062"/>
                <a:gd name="connsiteY1" fmla="*/ 102403 h 1655236"/>
                <a:gd name="connsiteX2" fmla="*/ 2421887 w 2562062"/>
                <a:gd name="connsiteY2" fmla="*/ 194342 h 1655236"/>
                <a:gd name="connsiteX3" fmla="*/ 2395789 w 2562062"/>
                <a:gd name="connsiteY3" fmla="*/ 1247017 h 1655236"/>
                <a:gd name="connsiteX4" fmla="*/ 2265391 w 2562062"/>
                <a:gd name="connsiteY4" fmla="*/ 1588210 h 1655236"/>
                <a:gd name="connsiteX5" fmla="*/ 560417 w 2562062"/>
                <a:gd name="connsiteY5" fmla="*/ 1630007 h 1655236"/>
                <a:gd name="connsiteX6" fmla="*/ 52721 w 2562062"/>
                <a:gd name="connsiteY6" fmla="*/ 1301608 h 165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062" h="1655236">
                  <a:moveTo>
                    <a:pt x="52721" y="1301608"/>
                  </a:moveTo>
                  <a:cubicBezTo>
                    <a:pt x="52534" y="1048983"/>
                    <a:pt x="-151222" y="286947"/>
                    <a:pt x="243639" y="102403"/>
                  </a:cubicBezTo>
                  <a:cubicBezTo>
                    <a:pt x="638500" y="-82141"/>
                    <a:pt x="2063195" y="3573"/>
                    <a:pt x="2421887" y="194342"/>
                  </a:cubicBezTo>
                  <a:cubicBezTo>
                    <a:pt x="2780579" y="385111"/>
                    <a:pt x="2329804" y="1012731"/>
                    <a:pt x="2395789" y="1247017"/>
                  </a:cubicBezTo>
                  <a:cubicBezTo>
                    <a:pt x="2461774" y="1481303"/>
                    <a:pt x="2373104" y="1522104"/>
                    <a:pt x="2265391" y="1588210"/>
                  </a:cubicBezTo>
                  <a:cubicBezTo>
                    <a:pt x="2157678" y="1654316"/>
                    <a:pt x="929195" y="1677774"/>
                    <a:pt x="560417" y="1630007"/>
                  </a:cubicBezTo>
                  <a:cubicBezTo>
                    <a:pt x="191639" y="1582240"/>
                    <a:pt x="52908" y="1554233"/>
                    <a:pt x="52721" y="1301608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8" name="Ellipszis 1"/>
            <p:cNvSpPr/>
            <p:nvPr/>
          </p:nvSpPr>
          <p:spPr>
            <a:xfrm>
              <a:off x="3528306" y="1569363"/>
              <a:ext cx="1598924" cy="850573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2286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9" name="Ellipszis 1"/>
            <p:cNvSpPr/>
            <p:nvPr/>
          </p:nvSpPr>
          <p:spPr>
            <a:xfrm>
              <a:off x="3592456" y="1154399"/>
              <a:ext cx="1429546" cy="89454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2794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0" name="Ellipszis 1"/>
            <p:cNvSpPr/>
            <p:nvPr/>
          </p:nvSpPr>
          <p:spPr>
            <a:xfrm>
              <a:off x="3695207" y="693586"/>
              <a:ext cx="1175251" cy="89454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3175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1" name="Ellipszis 1"/>
            <p:cNvSpPr/>
            <p:nvPr/>
          </p:nvSpPr>
          <p:spPr>
            <a:xfrm>
              <a:off x="3757380" y="542690"/>
              <a:ext cx="1011923" cy="645399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  <a:gd name="connsiteX0" fmla="*/ 1 w 3189649"/>
                <a:gd name="connsiteY0" fmla="*/ 1717277 h 1887648"/>
                <a:gd name="connsiteX1" fmla="*/ 1482400 w 3189649"/>
                <a:gd name="connsiteY1" fmla="*/ 81241 h 1887648"/>
                <a:gd name="connsiteX2" fmla="*/ 2196917 w 3189649"/>
                <a:gd name="connsiteY2" fmla="*/ 386325 h 1887648"/>
                <a:gd name="connsiteX3" fmla="*/ 3178765 w 3189649"/>
                <a:gd name="connsiteY3" fmla="*/ 1741085 h 1887648"/>
                <a:gd name="connsiteX4" fmla="*/ 1482401 w 3189649"/>
                <a:gd name="connsiteY4" fmla="*/ 1869654 h 1887648"/>
                <a:gd name="connsiteX5" fmla="*/ 1 w 3189649"/>
                <a:gd name="connsiteY5" fmla="*/ 1717277 h 1887648"/>
                <a:gd name="connsiteX0" fmla="*/ 1 w 3178766"/>
                <a:gd name="connsiteY0" fmla="*/ 1636045 h 1837810"/>
                <a:gd name="connsiteX1" fmla="*/ 1482400 w 3178766"/>
                <a:gd name="connsiteY1" fmla="*/ 9 h 1837810"/>
                <a:gd name="connsiteX2" fmla="*/ 3178765 w 3178766"/>
                <a:gd name="connsiteY2" fmla="*/ 1659853 h 1837810"/>
                <a:gd name="connsiteX3" fmla="*/ 1482401 w 3178766"/>
                <a:gd name="connsiteY3" fmla="*/ 1788422 h 1837810"/>
                <a:gd name="connsiteX4" fmla="*/ 1 w 3178766"/>
                <a:gd name="connsiteY4" fmla="*/ 1636045 h 183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766" h="1837810">
                  <a:moveTo>
                    <a:pt x="1" y="1636045"/>
                  </a:moveTo>
                  <a:cubicBezTo>
                    <a:pt x="1" y="1337976"/>
                    <a:pt x="952606" y="-3959"/>
                    <a:pt x="1482400" y="9"/>
                  </a:cubicBezTo>
                  <a:cubicBezTo>
                    <a:pt x="2012194" y="3977"/>
                    <a:pt x="3178765" y="1361784"/>
                    <a:pt x="3178765" y="1659853"/>
                  </a:cubicBezTo>
                  <a:cubicBezTo>
                    <a:pt x="3178765" y="1957922"/>
                    <a:pt x="2012195" y="1792390"/>
                    <a:pt x="1482401" y="1788422"/>
                  </a:cubicBezTo>
                  <a:cubicBezTo>
                    <a:pt x="952607" y="1784454"/>
                    <a:pt x="99279" y="1888671"/>
                    <a:pt x="1" y="163604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2159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49" name="Ellipszis 948"/>
          <p:cNvSpPr/>
          <p:nvPr/>
        </p:nvSpPr>
        <p:spPr>
          <a:xfrm>
            <a:off x="11031155" y="217463"/>
            <a:ext cx="914400" cy="914400"/>
          </a:xfrm>
          <a:prstGeom prst="ellipse">
            <a:avLst/>
          </a:prstGeom>
          <a:gradFill flip="none" rotWithShape="1">
            <a:gsLst>
              <a:gs pos="3182">
                <a:srgbClr val="FFFF00"/>
              </a:gs>
              <a:gs pos="37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78" name="Csoportba foglalás 1277"/>
          <p:cNvGrpSpPr/>
          <p:nvPr/>
        </p:nvGrpSpPr>
        <p:grpSpPr>
          <a:xfrm>
            <a:off x="4551349" y="1451045"/>
            <a:ext cx="875180" cy="1330147"/>
            <a:chOff x="3797534" y="542640"/>
            <a:chExt cx="1175252" cy="1045494"/>
          </a:xfrm>
        </p:grpSpPr>
        <p:sp>
          <p:nvSpPr>
            <p:cNvPr id="1279" name="Ellipszis 1"/>
            <p:cNvSpPr/>
            <p:nvPr/>
          </p:nvSpPr>
          <p:spPr>
            <a:xfrm>
              <a:off x="3797534" y="693587"/>
              <a:ext cx="1175252" cy="89454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3175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0" name="Ellipszis 1"/>
            <p:cNvSpPr/>
            <p:nvPr/>
          </p:nvSpPr>
          <p:spPr>
            <a:xfrm>
              <a:off x="3887156" y="542640"/>
              <a:ext cx="1011922" cy="645399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  <a:gd name="connsiteX0" fmla="*/ 1 w 3189649"/>
                <a:gd name="connsiteY0" fmla="*/ 1717277 h 1887648"/>
                <a:gd name="connsiteX1" fmla="*/ 1482400 w 3189649"/>
                <a:gd name="connsiteY1" fmla="*/ 81241 h 1887648"/>
                <a:gd name="connsiteX2" fmla="*/ 2196917 w 3189649"/>
                <a:gd name="connsiteY2" fmla="*/ 386325 h 1887648"/>
                <a:gd name="connsiteX3" fmla="*/ 3178765 w 3189649"/>
                <a:gd name="connsiteY3" fmla="*/ 1741085 h 1887648"/>
                <a:gd name="connsiteX4" fmla="*/ 1482401 w 3189649"/>
                <a:gd name="connsiteY4" fmla="*/ 1869654 h 1887648"/>
                <a:gd name="connsiteX5" fmla="*/ 1 w 3189649"/>
                <a:gd name="connsiteY5" fmla="*/ 1717277 h 1887648"/>
                <a:gd name="connsiteX0" fmla="*/ 1 w 3178766"/>
                <a:gd name="connsiteY0" fmla="*/ 1636045 h 1837810"/>
                <a:gd name="connsiteX1" fmla="*/ 1482400 w 3178766"/>
                <a:gd name="connsiteY1" fmla="*/ 9 h 1837810"/>
                <a:gd name="connsiteX2" fmla="*/ 3178765 w 3178766"/>
                <a:gd name="connsiteY2" fmla="*/ 1659853 h 1837810"/>
                <a:gd name="connsiteX3" fmla="*/ 1482401 w 3178766"/>
                <a:gd name="connsiteY3" fmla="*/ 1788422 h 1837810"/>
                <a:gd name="connsiteX4" fmla="*/ 1 w 3178766"/>
                <a:gd name="connsiteY4" fmla="*/ 1636045 h 183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766" h="1837810">
                  <a:moveTo>
                    <a:pt x="1" y="1636045"/>
                  </a:moveTo>
                  <a:cubicBezTo>
                    <a:pt x="1" y="1337976"/>
                    <a:pt x="952606" y="-3959"/>
                    <a:pt x="1482400" y="9"/>
                  </a:cubicBezTo>
                  <a:cubicBezTo>
                    <a:pt x="2012194" y="3977"/>
                    <a:pt x="3178765" y="1361784"/>
                    <a:pt x="3178765" y="1659853"/>
                  </a:cubicBezTo>
                  <a:cubicBezTo>
                    <a:pt x="3178765" y="1957922"/>
                    <a:pt x="2012195" y="1792390"/>
                    <a:pt x="1482401" y="1788422"/>
                  </a:cubicBezTo>
                  <a:cubicBezTo>
                    <a:pt x="952607" y="1784454"/>
                    <a:pt x="99279" y="1888671"/>
                    <a:pt x="1" y="163604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2159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04" name="Csoportba foglalás 1003"/>
          <p:cNvGrpSpPr/>
          <p:nvPr/>
        </p:nvGrpSpPr>
        <p:grpSpPr>
          <a:xfrm>
            <a:off x="9259982" y="1378950"/>
            <a:ext cx="2975153" cy="4078643"/>
            <a:chOff x="7964552" y="158490"/>
            <a:chExt cx="4314254" cy="6653039"/>
          </a:xfrm>
        </p:grpSpPr>
        <p:grpSp>
          <p:nvGrpSpPr>
            <p:cNvPr id="1005" name="Csoportba foglalás 1004"/>
            <p:cNvGrpSpPr/>
            <p:nvPr/>
          </p:nvGrpSpPr>
          <p:grpSpPr>
            <a:xfrm>
              <a:off x="10814623" y="158490"/>
              <a:ext cx="1099862" cy="1373762"/>
              <a:chOff x="3117473" y="1467271"/>
              <a:chExt cx="1735301" cy="2194826"/>
            </a:xfrm>
          </p:grpSpPr>
          <p:sp>
            <p:nvSpPr>
              <p:cNvPr id="1105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800100">
                  <a:srgbClr val="78DC14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6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7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8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9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0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6" name="Csoportba foglalás 1005"/>
            <p:cNvGrpSpPr/>
            <p:nvPr/>
          </p:nvGrpSpPr>
          <p:grpSpPr>
            <a:xfrm>
              <a:off x="8419057" y="404557"/>
              <a:ext cx="1735301" cy="2700135"/>
              <a:chOff x="3194013" y="1496066"/>
              <a:chExt cx="1735301" cy="2700135"/>
            </a:xfrm>
          </p:grpSpPr>
          <p:sp>
            <p:nvSpPr>
              <p:cNvPr id="1097" name="Ellipszis 1"/>
              <p:cNvSpPr/>
              <p:nvPr/>
            </p:nvSpPr>
            <p:spPr>
              <a:xfrm rot="10800000">
                <a:off x="3194013" y="1496066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4EC698"/>
              </a:solidFill>
              <a:ln>
                <a:noFill/>
              </a:ln>
              <a:effectLst>
                <a:innerShdw blurRad="546100">
                  <a:srgbClr val="998C2B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8" name="Ellipszis 1"/>
              <p:cNvSpPr/>
              <p:nvPr/>
            </p:nvSpPr>
            <p:spPr>
              <a:xfrm>
                <a:off x="3881730" y="1951630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9" name="Ellipszis 1"/>
              <p:cNvSpPr/>
              <p:nvPr/>
            </p:nvSpPr>
            <p:spPr>
              <a:xfrm rot="18220092">
                <a:off x="3669672" y="2612796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0" name="Ellipszis 1"/>
              <p:cNvSpPr/>
              <p:nvPr/>
            </p:nvSpPr>
            <p:spPr>
              <a:xfrm rot="3540000">
                <a:off x="4171447" y="2511015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1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2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3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4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7" name="Csoportba foglalás 1006"/>
            <p:cNvGrpSpPr/>
            <p:nvPr/>
          </p:nvGrpSpPr>
          <p:grpSpPr>
            <a:xfrm>
              <a:off x="9736450" y="165884"/>
              <a:ext cx="1492177" cy="2172897"/>
              <a:chOff x="5895106" y="3719647"/>
              <a:chExt cx="1766149" cy="2061294"/>
            </a:xfrm>
          </p:grpSpPr>
          <p:sp>
            <p:nvSpPr>
              <p:cNvPr id="1091" name="Ellipszis 1"/>
              <p:cNvSpPr/>
              <p:nvPr/>
            </p:nvSpPr>
            <p:spPr>
              <a:xfrm rot="10800000" flipH="1">
                <a:off x="5895106" y="3719647"/>
                <a:ext cx="1766149" cy="145354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65E5C3"/>
              </a:solidFill>
              <a:ln>
                <a:noFill/>
              </a:ln>
              <a:effectLst>
                <a:innerShdw blurRad="546100">
                  <a:srgbClr val="E7D8B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2" name="Ellipszis 1"/>
              <p:cNvSpPr/>
              <p:nvPr/>
            </p:nvSpPr>
            <p:spPr>
              <a:xfrm flipH="1">
                <a:off x="6685729" y="4174538"/>
                <a:ext cx="197683" cy="1606403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3" name="Ellipszis 1"/>
              <p:cNvSpPr/>
              <p:nvPr/>
            </p:nvSpPr>
            <p:spPr>
              <a:xfrm rot="18360000" flipH="1">
                <a:off x="6505198" y="4499107"/>
                <a:ext cx="124430" cy="49121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4" name="Ellipszis 1"/>
              <p:cNvSpPr/>
              <p:nvPr/>
            </p:nvSpPr>
            <p:spPr>
              <a:xfrm rot="3240000">
                <a:off x="6876395" y="4559243"/>
                <a:ext cx="124430" cy="49121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5" name="Ellipszis 1"/>
              <p:cNvSpPr/>
              <p:nvPr/>
            </p:nvSpPr>
            <p:spPr>
              <a:xfrm rot="3240000">
                <a:off x="6854160" y="4335273"/>
                <a:ext cx="115237" cy="338623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6" name="Ellipszis 1"/>
              <p:cNvSpPr/>
              <p:nvPr/>
            </p:nvSpPr>
            <p:spPr>
              <a:xfrm rot="18360000" flipH="1">
                <a:off x="6588998" y="4415632"/>
                <a:ext cx="115237" cy="338623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8" name="Csoportba foglalás 1007"/>
            <p:cNvGrpSpPr/>
            <p:nvPr/>
          </p:nvGrpSpPr>
          <p:grpSpPr>
            <a:xfrm>
              <a:off x="10880541" y="891452"/>
              <a:ext cx="1284626" cy="1617116"/>
              <a:chOff x="3117473" y="1467271"/>
              <a:chExt cx="1735301" cy="2194826"/>
            </a:xfrm>
          </p:grpSpPr>
          <p:sp>
            <p:nvSpPr>
              <p:cNvPr id="1085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546100">
                  <a:srgbClr val="65E5C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6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7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8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9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0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9" name="Csoportba foglalás 1008"/>
            <p:cNvGrpSpPr/>
            <p:nvPr/>
          </p:nvGrpSpPr>
          <p:grpSpPr>
            <a:xfrm>
              <a:off x="9686523" y="1075341"/>
              <a:ext cx="1547413" cy="2166278"/>
              <a:chOff x="7151572" y="3764993"/>
              <a:chExt cx="1062587" cy="1517874"/>
            </a:xfrm>
          </p:grpSpPr>
          <p:sp>
            <p:nvSpPr>
              <p:cNvPr id="1079" name="Ellipszis 1"/>
              <p:cNvSpPr/>
              <p:nvPr/>
            </p:nvSpPr>
            <p:spPr>
              <a:xfrm rot="10800000">
                <a:off x="7151572" y="3764993"/>
                <a:ext cx="1062587" cy="105162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546100">
                  <a:srgbClr val="FFFF99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0" name="Ellipszis 1"/>
              <p:cNvSpPr/>
              <p:nvPr/>
            </p:nvSpPr>
            <p:spPr>
              <a:xfrm>
                <a:off x="7638752" y="4120652"/>
                <a:ext cx="118934" cy="116221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1" name="Ellipszis 1"/>
              <p:cNvSpPr/>
              <p:nvPr/>
            </p:nvSpPr>
            <p:spPr>
              <a:xfrm rot="3240000">
                <a:off x="7783858" y="4385401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2" name="Ellipszis 1"/>
              <p:cNvSpPr/>
              <p:nvPr/>
            </p:nvSpPr>
            <p:spPr>
              <a:xfrm rot="18360000" flipH="1">
                <a:off x="7560530" y="4428909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3" name="Ellipszis 1"/>
              <p:cNvSpPr/>
              <p:nvPr/>
            </p:nvSpPr>
            <p:spPr>
              <a:xfrm rot="18360000" flipH="1">
                <a:off x="7579999" y="4257573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4" name="Ellipszis 1"/>
              <p:cNvSpPr/>
              <p:nvPr/>
            </p:nvSpPr>
            <p:spPr>
              <a:xfrm rot="3240000">
                <a:off x="7739532" y="4315712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0" name="Csoportba foglalás 1009"/>
            <p:cNvGrpSpPr/>
            <p:nvPr/>
          </p:nvGrpSpPr>
          <p:grpSpPr>
            <a:xfrm>
              <a:off x="9407609" y="2101763"/>
              <a:ext cx="1615275" cy="2061294"/>
              <a:chOff x="3117473" y="1467271"/>
              <a:chExt cx="1735301" cy="2194826"/>
            </a:xfrm>
          </p:grpSpPr>
          <p:sp>
            <p:nvSpPr>
              <p:cNvPr id="1073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FFE9E5"/>
              </a:solidFill>
              <a:ln>
                <a:noFill/>
              </a:ln>
              <a:effectLst>
                <a:innerShdw blurRad="546100">
                  <a:srgbClr val="4EC698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4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5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6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7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8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1" name="Csoportba foglalás 1010"/>
            <p:cNvGrpSpPr/>
            <p:nvPr/>
          </p:nvGrpSpPr>
          <p:grpSpPr>
            <a:xfrm>
              <a:off x="10539525" y="1828654"/>
              <a:ext cx="1739281" cy="2213185"/>
              <a:chOff x="8665255" y="4263815"/>
              <a:chExt cx="1062587" cy="1491323"/>
            </a:xfrm>
          </p:grpSpPr>
          <p:sp>
            <p:nvSpPr>
              <p:cNvPr id="1067" name="Ellipszis 1"/>
              <p:cNvSpPr/>
              <p:nvPr/>
            </p:nvSpPr>
            <p:spPr>
              <a:xfrm rot="10800000">
                <a:off x="8665255" y="4263815"/>
                <a:ext cx="1062587" cy="105162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EBF9F3"/>
              </a:solidFill>
              <a:ln>
                <a:noFill/>
              </a:ln>
              <a:effectLst>
                <a:innerShdw blurRad="546100">
                  <a:srgbClr val="FFFF99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8" name="Ellipszis 1"/>
              <p:cNvSpPr/>
              <p:nvPr/>
            </p:nvSpPr>
            <p:spPr>
              <a:xfrm>
                <a:off x="9133237" y="4592923"/>
                <a:ext cx="118934" cy="116221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9" name="Ellipszis 1"/>
              <p:cNvSpPr/>
              <p:nvPr/>
            </p:nvSpPr>
            <p:spPr>
              <a:xfrm rot="3240000">
                <a:off x="9278343" y="4857672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0" name="Ellipszis 1"/>
              <p:cNvSpPr/>
              <p:nvPr/>
            </p:nvSpPr>
            <p:spPr>
              <a:xfrm rot="18360000" flipH="1">
                <a:off x="9055015" y="4901180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1" name="Ellipszis 1"/>
              <p:cNvSpPr/>
              <p:nvPr/>
            </p:nvSpPr>
            <p:spPr>
              <a:xfrm rot="18360000" flipH="1">
                <a:off x="9074484" y="4729844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2" name="Ellipszis 1"/>
              <p:cNvSpPr/>
              <p:nvPr/>
            </p:nvSpPr>
            <p:spPr>
              <a:xfrm rot="3240000">
                <a:off x="9234017" y="4787983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2" name="Csoportba foglalás 1011"/>
            <p:cNvGrpSpPr/>
            <p:nvPr/>
          </p:nvGrpSpPr>
          <p:grpSpPr>
            <a:xfrm>
              <a:off x="10404428" y="2824504"/>
              <a:ext cx="1782403" cy="2445307"/>
              <a:chOff x="7151572" y="3764993"/>
              <a:chExt cx="1062587" cy="1517874"/>
            </a:xfrm>
          </p:grpSpPr>
          <p:sp>
            <p:nvSpPr>
              <p:cNvPr id="1061" name="Ellipszis 1"/>
              <p:cNvSpPr/>
              <p:nvPr/>
            </p:nvSpPr>
            <p:spPr>
              <a:xfrm rot="10800000">
                <a:off x="7151572" y="3764993"/>
                <a:ext cx="1062587" cy="105162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77D3B0"/>
              </a:solidFill>
              <a:ln>
                <a:noFill/>
              </a:ln>
              <a:effectLst>
                <a:innerShdw blurRad="546100">
                  <a:srgbClr val="C5EDD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2" name="Ellipszis 1"/>
              <p:cNvSpPr/>
              <p:nvPr/>
            </p:nvSpPr>
            <p:spPr>
              <a:xfrm>
                <a:off x="7638752" y="4120652"/>
                <a:ext cx="118934" cy="116221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3" name="Ellipszis 1"/>
              <p:cNvSpPr/>
              <p:nvPr/>
            </p:nvSpPr>
            <p:spPr>
              <a:xfrm rot="3240000">
                <a:off x="7783858" y="4385401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4" name="Ellipszis 1"/>
              <p:cNvSpPr/>
              <p:nvPr/>
            </p:nvSpPr>
            <p:spPr>
              <a:xfrm rot="18360000" flipH="1">
                <a:off x="7560530" y="4428909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5" name="Ellipszis 1"/>
              <p:cNvSpPr/>
              <p:nvPr/>
            </p:nvSpPr>
            <p:spPr>
              <a:xfrm rot="18360000" flipH="1">
                <a:off x="7579999" y="4257573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6" name="Ellipszis 1"/>
              <p:cNvSpPr/>
              <p:nvPr/>
            </p:nvSpPr>
            <p:spPr>
              <a:xfrm rot="3240000">
                <a:off x="7739532" y="4315712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3" name="Csoportba foglalás 1012"/>
            <p:cNvGrpSpPr/>
            <p:nvPr/>
          </p:nvGrpSpPr>
          <p:grpSpPr>
            <a:xfrm>
              <a:off x="7964552" y="1482911"/>
              <a:ext cx="1735301" cy="2700135"/>
              <a:chOff x="6897537" y="2912522"/>
              <a:chExt cx="1735301" cy="2700135"/>
            </a:xfrm>
          </p:grpSpPr>
          <p:sp>
            <p:nvSpPr>
              <p:cNvPr id="1053" name="Ellipszis 1"/>
              <p:cNvSpPr/>
              <p:nvPr/>
            </p:nvSpPr>
            <p:spPr>
              <a:xfrm rot="10800000">
                <a:off x="6897537" y="2912522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4EC698"/>
              </a:solidFill>
              <a:ln>
                <a:noFill/>
              </a:ln>
              <a:effectLst>
                <a:innerShdw blurRad="546100">
                  <a:srgbClr val="998C2B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4" name="Ellipszis 1"/>
              <p:cNvSpPr/>
              <p:nvPr/>
            </p:nvSpPr>
            <p:spPr>
              <a:xfrm>
                <a:off x="7585254" y="3368086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5" name="Ellipszis 1"/>
              <p:cNvSpPr/>
              <p:nvPr/>
            </p:nvSpPr>
            <p:spPr>
              <a:xfrm rot="18220092">
                <a:off x="7373196" y="4029252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6" name="Ellipszis 1"/>
              <p:cNvSpPr/>
              <p:nvPr/>
            </p:nvSpPr>
            <p:spPr>
              <a:xfrm rot="3540000">
                <a:off x="7874971" y="3927471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7" name="Ellipszis 1"/>
              <p:cNvSpPr/>
              <p:nvPr/>
            </p:nvSpPr>
            <p:spPr>
              <a:xfrm rot="3240000">
                <a:off x="7829488" y="3733881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8" name="Ellipszis 1"/>
              <p:cNvSpPr/>
              <p:nvPr/>
            </p:nvSpPr>
            <p:spPr>
              <a:xfrm rot="18360000" flipH="1">
                <a:off x="7464774" y="3797913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9" name="Ellipszis 1"/>
              <p:cNvSpPr/>
              <p:nvPr/>
            </p:nvSpPr>
            <p:spPr>
              <a:xfrm rot="18360000" flipH="1">
                <a:off x="7496032" y="3553159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0" name="Ellipszis 1"/>
              <p:cNvSpPr/>
              <p:nvPr/>
            </p:nvSpPr>
            <p:spPr>
              <a:xfrm rot="3240000">
                <a:off x="7756563" y="3638724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4" name="Csoportba foglalás 1013"/>
            <p:cNvGrpSpPr/>
            <p:nvPr/>
          </p:nvGrpSpPr>
          <p:grpSpPr>
            <a:xfrm>
              <a:off x="8937550" y="2913902"/>
              <a:ext cx="1735301" cy="2700135"/>
              <a:chOff x="6897537" y="2912522"/>
              <a:chExt cx="1735301" cy="2700135"/>
            </a:xfrm>
          </p:grpSpPr>
          <p:sp>
            <p:nvSpPr>
              <p:cNvPr id="1045" name="Ellipszis 1"/>
              <p:cNvSpPr/>
              <p:nvPr/>
            </p:nvSpPr>
            <p:spPr>
              <a:xfrm rot="10800000">
                <a:off x="6897537" y="2912522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546100">
                  <a:srgbClr val="E8D398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6" name="Ellipszis 1"/>
              <p:cNvSpPr/>
              <p:nvPr/>
            </p:nvSpPr>
            <p:spPr>
              <a:xfrm>
                <a:off x="7585254" y="3368086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7" name="Ellipszis 1"/>
              <p:cNvSpPr/>
              <p:nvPr/>
            </p:nvSpPr>
            <p:spPr>
              <a:xfrm rot="18220092">
                <a:off x="7373196" y="4029252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8" name="Ellipszis 1"/>
              <p:cNvSpPr/>
              <p:nvPr/>
            </p:nvSpPr>
            <p:spPr>
              <a:xfrm rot="3540000">
                <a:off x="7874971" y="3927471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9" name="Ellipszis 1"/>
              <p:cNvSpPr/>
              <p:nvPr/>
            </p:nvSpPr>
            <p:spPr>
              <a:xfrm rot="3240000">
                <a:off x="7829488" y="3733881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0" name="Ellipszis 1"/>
              <p:cNvSpPr/>
              <p:nvPr/>
            </p:nvSpPr>
            <p:spPr>
              <a:xfrm rot="18360000" flipH="1">
                <a:off x="7464774" y="3797913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1" name="Ellipszis 1"/>
              <p:cNvSpPr/>
              <p:nvPr/>
            </p:nvSpPr>
            <p:spPr>
              <a:xfrm rot="18360000" flipH="1">
                <a:off x="7496032" y="3553159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2" name="Ellipszis 1"/>
              <p:cNvSpPr/>
              <p:nvPr/>
            </p:nvSpPr>
            <p:spPr>
              <a:xfrm rot="3240000">
                <a:off x="7756563" y="3638724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5" name="Csoportba foglalás 1014"/>
            <p:cNvGrpSpPr/>
            <p:nvPr/>
          </p:nvGrpSpPr>
          <p:grpSpPr>
            <a:xfrm>
              <a:off x="10048099" y="3936926"/>
              <a:ext cx="1735301" cy="2700135"/>
              <a:chOff x="6897537" y="2912522"/>
              <a:chExt cx="1735301" cy="2700135"/>
            </a:xfrm>
          </p:grpSpPr>
          <p:sp>
            <p:nvSpPr>
              <p:cNvPr id="1037" name="Ellipszis 1"/>
              <p:cNvSpPr/>
              <p:nvPr/>
            </p:nvSpPr>
            <p:spPr>
              <a:xfrm rot="10800000">
                <a:off x="6897537" y="2912522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ffectLst>
                <a:innerShdw blurRad="546100">
                  <a:srgbClr val="E8D398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8" name="Ellipszis 1"/>
              <p:cNvSpPr/>
              <p:nvPr/>
            </p:nvSpPr>
            <p:spPr>
              <a:xfrm>
                <a:off x="7585254" y="3368086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9" name="Ellipszis 1"/>
              <p:cNvSpPr/>
              <p:nvPr/>
            </p:nvSpPr>
            <p:spPr>
              <a:xfrm rot="18220092">
                <a:off x="7373196" y="4029252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0" name="Ellipszis 1"/>
              <p:cNvSpPr/>
              <p:nvPr/>
            </p:nvSpPr>
            <p:spPr>
              <a:xfrm rot="3540000">
                <a:off x="7874971" y="3927471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1" name="Ellipszis 1"/>
              <p:cNvSpPr/>
              <p:nvPr/>
            </p:nvSpPr>
            <p:spPr>
              <a:xfrm rot="3240000">
                <a:off x="7829488" y="3733881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2" name="Ellipszis 1"/>
              <p:cNvSpPr/>
              <p:nvPr/>
            </p:nvSpPr>
            <p:spPr>
              <a:xfrm rot="18360000" flipH="1">
                <a:off x="7464774" y="3797913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3" name="Ellipszis 1"/>
              <p:cNvSpPr/>
              <p:nvPr/>
            </p:nvSpPr>
            <p:spPr>
              <a:xfrm rot="18360000" flipH="1">
                <a:off x="7496032" y="3553159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4" name="Ellipszis 1"/>
              <p:cNvSpPr/>
              <p:nvPr/>
            </p:nvSpPr>
            <p:spPr>
              <a:xfrm rot="3240000">
                <a:off x="7756563" y="3638724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6" name="Csoportba foglalás 1015"/>
            <p:cNvGrpSpPr/>
            <p:nvPr/>
          </p:nvGrpSpPr>
          <p:grpSpPr>
            <a:xfrm>
              <a:off x="8101984" y="2953040"/>
              <a:ext cx="1375709" cy="2017434"/>
              <a:chOff x="3117473" y="1467271"/>
              <a:chExt cx="1735301" cy="2194826"/>
            </a:xfrm>
          </p:grpSpPr>
          <p:sp>
            <p:nvSpPr>
              <p:cNvPr id="1031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ffectLst>
                <a:innerShdw blurRad="1155700">
                  <a:srgbClr val="92D05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2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3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4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5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6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7" name="Csoportba foglalás 1016"/>
            <p:cNvGrpSpPr/>
            <p:nvPr/>
          </p:nvGrpSpPr>
          <p:grpSpPr>
            <a:xfrm>
              <a:off x="8578823" y="4285156"/>
              <a:ext cx="1962763" cy="2259870"/>
              <a:chOff x="6387949" y="3486811"/>
              <a:chExt cx="1993606" cy="2830913"/>
            </a:xfrm>
          </p:grpSpPr>
          <p:sp>
            <p:nvSpPr>
              <p:cNvPr id="1025" name="Ellipszis 1"/>
              <p:cNvSpPr/>
              <p:nvPr/>
            </p:nvSpPr>
            <p:spPr>
              <a:xfrm rot="10800000">
                <a:off x="6387949" y="3486811"/>
                <a:ext cx="1993606" cy="199624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1155700">
                  <a:srgbClr val="C5EDD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6" name="Ellipszis 1"/>
              <p:cNvSpPr/>
              <p:nvPr/>
            </p:nvSpPr>
            <p:spPr>
              <a:xfrm>
                <a:off x="7265968" y="4111543"/>
                <a:ext cx="223142" cy="220618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7" name="Ellipszis 1"/>
              <p:cNvSpPr/>
              <p:nvPr/>
            </p:nvSpPr>
            <p:spPr>
              <a:xfrm rot="3240000">
                <a:off x="7537219" y="4617366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8" name="Ellipszis 1"/>
              <p:cNvSpPr/>
              <p:nvPr/>
            </p:nvSpPr>
            <p:spPr>
              <a:xfrm rot="18360000" flipH="1">
                <a:off x="7118216" y="4699955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9" name="Ellipszis 1"/>
              <p:cNvSpPr/>
              <p:nvPr/>
            </p:nvSpPr>
            <p:spPr>
              <a:xfrm rot="18360000" flipH="1">
                <a:off x="7154817" y="4373702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0" name="Ellipszis 1"/>
              <p:cNvSpPr/>
              <p:nvPr/>
            </p:nvSpPr>
            <p:spPr>
              <a:xfrm rot="3240000">
                <a:off x="7454129" y="4484064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8" name="Csoportba foglalás 1017"/>
            <p:cNvGrpSpPr/>
            <p:nvPr/>
          </p:nvGrpSpPr>
          <p:grpSpPr>
            <a:xfrm>
              <a:off x="9580178" y="4969163"/>
              <a:ext cx="1406454" cy="1842366"/>
              <a:chOff x="6387949" y="3486811"/>
              <a:chExt cx="1993606" cy="2830913"/>
            </a:xfrm>
          </p:grpSpPr>
          <p:sp>
            <p:nvSpPr>
              <p:cNvPr id="1019" name="Ellipszis 1"/>
              <p:cNvSpPr/>
              <p:nvPr/>
            </p:nvSpPr>
            <p:spPr>
              <a:xfrm rot="10800000">
                <a:off x="6387949" y="3486811"/>
                <a:ext cx="1993606" cy="199624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78DC14"/>
              </a:solidFill>
              <a:ln>
                <a:noFill/>
              </a:ln>
              <a:effectLst>
                <a:innerShdw blurRad="1155700">
                  <a:srgbClr val="C5EDD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0" name="Ellipszis 1"/>
              <p:cNvSpPr/>
              <p:nvPr/>
            </p:nvSpPr>
            <p:spPr>
              <a:xfrm>
                <a:off x="7265968" y="4111543"/>
                <a:ext cx="223142" cy="220618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1" name="Ellipszis 1"/>
              <p:cNvSpPr/>
              <p:nvPr/>
            </p:nvSpPr>
            <p:spPr>
              <a:xfrm rot="3240000">
                <a:off x="7537219" y="4617366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2" name="Ellipszis 1"/>
              <p:cNvSpPr/>
              <p:nvPr/>
            </p:nvSpPr>
            <p:spPr>
              <a:xfrm rot="18360000" flipH="1">
                <a:off x="7118216" y="4699955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3" name="Ellipszis 1"/>
              <p:cNvSpPr/>
              <p:nvPr/>
            </p:nvSpPr>
            <p:spPr>
              <a:xfrm rot="18360000" flipH="1">
                <a:off x="7154817" y="4373702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4" name="Ellipszis 1"/>
              <p:cNvSpPr/>
              <p:nvPr/>
            </p:nvSpPr>
            <p:spPr>
              <a:xfrm rot="3240000">
                <a:off x="7454129" y="4484064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435" name="Kép 143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FF6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708" y="1267147"/>
            <a:ext cx="719390" cy="2078916"/>
          </a:xfrm>
          <a:prstGeom prst="rect">
            <a:avLst/>
          </a:prstGeom>
        </p:spPr>
      </p:pic>
      <p:grpSp>
        <p:nvGrpSpPr>
          <p:cNvPr id="1395" name="Csoportba foglalás 1394"/>
          <p:cNvGrpSpPr/>
          <p:nvPr/>
        </p:nvGrpSpPr>
        <p:grpSpPr>
          <a:xfrm>
            <a:off x="-167554" y="1494771"/>
            <a:ext cx="720911" cy="2081893"/>
            <a:chOff x="4349877" y="687062"/>
            <a:chExt cx="2260504" cy="5403382"/>
          </a:xfrm>
        </p:grpSpPr>
        <p:sp>
          <p:nvSpPr>
            <p:cNvPr id="1396" name="Ellipszis 1"/>
            <p:cNvSpPr/>
            <p:nvPr/>
          </p:nvSpPr>
          <p:spPr>
            <a:xfrm>
              <a:off x="4349877" y="687062"/>
              <a:ext cx="2260504" cy="40310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10414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7" name="Ellipszis 1"/>
            <p:cNvSpPr/>
            <p:nvPr/>
          </p:nvSpPr>
          <p:spPr>
            <a:xfrm>
              <a:off x="5269363" y="3732522"/>
              <a:ext cx="298626" cy="2357922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11" name="Csoportba foglalás 1110"/>
          <p:cNvGrpSpPr/>
          <p:nvPr/>
        </p:nvGrpSpPr>
        <p:grpSpPr>
          <a:xfrm flipH="1">
            <a:off x="7488459" y="1414634"/>
            <a:ext cx="2975153" cy="4425584"/>
            <a:chOff x="7964552" y="158490"/>
            <a:chExt cx="4314254" cy="6653039"/>
          </a:xfrm>
        </p:grpSpPr>
        <p:grpSp>
          <p:nvGrpSpPr>
            <p:cNvPr id="1112" name="Csoportba foglalás 1111"/>
            <p:cNvGrpSpPr/>
            <p:nvPr/>
          </p:nvGrpSpPr>
          <p:grpSpPr>
            <a:xfrm>
              <a:off x="10814623" y="158490"/>
              <a:ext cx="1099862" cy="1373762"/>
              <a:chOff x="3117473" y="1467271"/>
              <a:chExt cx="1735301" cy="2194826"/>
            </a:xfrm>
          </p:grpSpPr>
          <p:sp>
            <p:nvSpPr>
              <p:cNvPr id="1212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800100">
                  <a:srgbClr val="78DC14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3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4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5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6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7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3" name="Csoportba foglalás 1112"/>
            <p:cNvGrpSpPr/>
            <p:nvPr/>
          </p:nvGrpSpPr>
          <p:grpSpPr>
            <a:xfrm>
              <a:off x="8419057" y="404557"/>
              <a:ext cx="1735301" cy="2700135"/>
              <a:chOff x="3194013" y="1496066"/>
              <a:chExt cx="1735301" cy="2700135"/>
            </a:xfrm>
          </p:grpSpPr>
          <p:sp>
            <p:nvSpPr>
              <p:cNvPr id="1204" name="Ellipszis 1"/>
              <p:cNvSpPr/>
              <p:nvPr/>
            </p:nvSpPr>
            <p:spPr>
              <a:xfrm rot="10800000">
                <a:off x="3194013" y="1496066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4EC698"/>
              </a:solidFill>
              <a:ln>
                <a:noFill/>
              </a:ln>
              <a:effectLst>
                <a:innerShdw blurRad="546100">
                  <a:srgbClr val="998C2B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5" name="Ellipszis 1"/>
              <p:cNvSpPr/>
              <p:nvPr/>
            </p:nvSpPr>
            <p:spPr>
              <a:xfrm>
                <a:off x="3881730" y="1951630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6" name="Ellipszis 1"/>
              <p:cNvSpPr/>
              <p:nvPr/>
            </p:nvSpPr>
            <p:spPr>
              <a:xfrm rot="18220092">
                <a:off x="3669672" y="2612796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7" name="Ellipszis 1"/>
              <p:cNvSpPr/>
              <p:nvPr/>
            </p:nvSpPr>
            <p:spPr>
              <a:xfrm rot="3540000">
                <a:off x="4171447" y="2511015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8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9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0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1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4" name="Csoportba foglalás 1113"/>
            <p:cNvGrpSpPr/>
            <p:nvPr/>
          </p:nvGrpSpPr>
          <p:grpSpPr>
            <a:xfrm>
              <a:off x="9736450" y="165884"/>
              <a:ext cx="1492177" cy="2172897"/>
              <a:chOff x="5895106" y="3719647"/>
              <a:chExt cx="1766149" cy="2061294"/>
            </a:xfrm>
          </p:grpSpPr>
          <p:sp>
            <p:nvSpPr>
              <p:cNvPr id="1198" name="Ellipszis 1"/>
              <p:cNvSpPr/>
              <p:nvPr/>
            </p:nvSpPr>
            <p:spPr>
              <a:xfrm rot="10800000" flipH="1">
                <a:off x="5895106" y="3719647"/>
                <a:ext cx="1766149" cy="145354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65E5C3"/>
              </a:solidFill>
              <a:ln>
                <a:noFill/>
              </a:ln>
              <a:effectLst>
                <a:innerShdw blurRad="546100">
                  <a:srgbClr val="E7D8B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9" name="Ellipszis 1"/>
              <p:cNvSpPr/>
              <p:nvPr/>
            </p:nvSpPr>
            <p:spPr>
              <a:xfrm flipH="1">
                <a:off x="6685729" y="4174538"/>
                <a:ext cx="197683" cy="1606403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0" name="Ellipszis 1"/>
              <p:cNvSpPr/>
              <p:nvPr/>
            </p:nvSpPr>
            <p:spPr>
              <a:xfrm rot="18360000" flipH="1">
                <a:off x="6505198" y="4499107"/>
                <a:ext cx="124430" cy="49121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1" name="Ellipszis 1"/>
              <p:cNvSpPr/>
              <p:nvPr/>
            </p:nvSpPr>
            <p:spPr>
              <a:xfrm rot="3240000">
                <a:off x="6876395" y="4559243"/>
                <a:ext cx="124430" cy="49121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2" name="Ellipszis 1"/>
              <p:cNvSpPr/>
              <p:nvPr/>
            </p:nvSpPr>
            <p:spPr>
              <a:xfrm rot="3240000">
                <a:off x="6854160" y="4335273"/>
                <a:ext cx="115237" cy="338623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3" name="Ellipszis 1"/>
              <p:cNvSpPr/>
              <p:nvPr/>
            </p:nvSpPr>
            <p:spPr>
              <a:xfrm rot="18360000" flipH="1">
                <a:off x="6588998" y="4415632"/>
                <a:ext cx="115237" cy="338623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A18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5" name="Csoportba foglalás 1114"/>
            <p:cNvGrpSpPr/>
            <p:nvPr/>
          </p:nvGrpSpPr>
          <p:grpSpPr>
            <a:xfrm>
              <a:off x="10880541" y="891452"/>
              <a:ext cx="1284626" cy="1617116"/>
              <a:chOff x="3117473" y="1467271"/>
              <a:chExt cx="1735301" cy="2194826"/>
            </a:xfrm>
          </p:grpSpPr>
          <p:sp>
            <p:nvSpPr>
              <p:cNvPr id="1192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546100">
                  <a:srgbClr val="65E5C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3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4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5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6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7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6" name="Csoportba foglalás 1115"/>
            <p:cNvGrpSpPr/>
            <p:nvPr/>
          </p:nvGrpSpPr>
          <p:grpSpPr>
            <a:xfrm>
              <a:off x="9686523" y="1075341"/>
              <a:ext cx="1547413" cy="2166278"/>
              <a:chOff x="7151572" y="3764993"/>
              <a:chExt cx="1062587" cy="1517874"/>
            </a:xfrm>
          </p:grpSpPr>
          <p:sp>
            <p:nvSpPr>
              <p:cNvPr id="1186" name="Ellipszis 1"/>
              <p:cNvSpPr/>
              <p:nvPr/>
            </p:nvSpPr>
            <p:spPr>
              <a:xfrm rot="10800000">
                <a:off x="7151572" y="3764993"/>
                <a:ext cx="1062587" cy="105162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546100">
                  <a:srgbClr val="FFFF99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7" name="Ellipszis 1"/>
              <p:cNvSpPr/>
              <p:nvPr/>
            </p:nvSpPr>
            <p:spPr>
              <a:xfrm>
                <a:off x="7638752" y="4120652"/>
                <a:ext cx="118934" cy="116221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8" name="Ellipszis 1"/>
              <p:cNvSpPr/>
              <p:nvPr/>
            </p:nvSpPr>
            <p:spPr>
              <a:xfrm rot="3240000">
                <a:off x="7783858" y="4385401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9" name="Ellipszis 1"/>
              <p:cNvSpPr/>
              <p:nvPr/>
            </p:nvSpPr>
            <p:spPr>
              <a:xfrm rot="18360000" flipH="1">
                <a:off x="7560530" y="4428909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0" name="Ellipszis 1"/>
              <p:cNvSpPr/>
              <p:nvPr/>
            </p:nvSpPr>
            <p:spPr>
              <a:xfrm rot="18360000" flipH="1">
                <a:off x="7579999" y="4257573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1" name="Ellipszis 1"/>
              <p:cNvSpPr/>
              <p:nvPr/>
            </p:nvSpPr>
            <p:spPr>
              <a:xfrm rot="3240000">
                <a:off x="7739532" y="4315712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7" name="Csoportba foglalás 1116"/>
            <p:cNvGrpSpPr/>
            <p:nvPr/>
          </p:nvGrpSpPr>
          <p:grpSpPr>
            <a:xfrm>
              <a:off x="9407609" y="2101763"/>
              <a:ext cx="1615275" cy="2061294"/>
              <a:chOff x="3117473" y="1467271"/>
              <a:chExt cx="1735301" cy="2194826"/>
            </a:xfrm>
          </p:grpSpPr>
          <p:sp>
            <p:nvSpPr>
              <p:cNvPr id="1180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FFE9E5"/>
              </a:solidFill>
              <a:ln>
                <a:noFill/>
              </a:ln>
              <a:effectLst>
                <a:innerShdw blurRad="546100">
                  <a:srgbClr val="4EC698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1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2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3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4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5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8" name="Csoportba foglalás 1117"/>
            <p:cNvGrpSpPr/>
            <p:nvPr/>
          </p:nvGrpSpPr>
          <p:grpSpPr>
            <a:xfrm>
              <a:off x="10539525" y="1828654"/>
              <a:ext cx="1739281" cy="2213185"/>
              <a:chOff x="8665255" y="4263815"/>
              <a:chExt cx="1062587" cy="1491323"/>
            </a:xfrm>
          </p:grpSpPr>
          <p:sp>
            <p:nvSpPr>
              <p:cNvPr id="1174" name="Ellipszis 1"/>
              <p:cNvSpPr/>
              <p:nvPr/>
            </p:nvSpPr>
            <p:spPr>
              <a:xfrm rot="10800000">
                <a:off x="8665255" y="4263815"/>
                <a:ext cx="1062587" cy="105162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EBF9F3"/>
              </a:solidFill>
              <a:ln>
                <a:noFill/>
              </a:ln>
              <a:effectLst>
                <a:innerShdw blurRad="546100">
                  <a:srgbClr val="FFFF99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5" name="Ellipszis 1"/>
              <p:cNvSpPr/>
              <p:nvPr/>
            </p:nvSpPr>
            <p:spPr>
              <a:xfrm>
                <a:off x="9133237" y="4592923"/>
                <a:ext cx="118934" cy="116221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6" name="Ellipszis 1"/>
              <p:cNvSpPr/>
              <p:nvPr/>
            </p:nvSpPr>
            <p:spPr>
              <a:xfrm rot="3240000">
                <a:off x="9278343" y="4857672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7" name="Ellipszis 1"/>
              <p:cNvSpPr/>
              <p:nvPr/>
            </p:nvSpPr>
            <p:spPr>
              <a:xfrm rot="18360000" flipH="1">
                <a:off x="9055015" y="4901180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8" name="Ellipszis 1"/>
              <p:cNvSpPr/>
              <p:nvPr/>
            </p:nvSpPr>
            <p:spPr>
              <a:xfrm rot="18360000" flipH="1">
                <a:off x="9074484" y="4729844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9" name="Ellipszis 1"/>
              <p:cNvSpPr/>
              <p:nvPr/>
            </p:nvSpPr>
            <p:spPr>
              <a:xfrm rot="3240000">
                <a:off x="9234017" y="4787983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9" name="Csoportba foglalás 1118"/>
            <p:cNvGrpSpPr/>
            <p:nvPr/>
          </p:nvGrpSpPr>
          <p:grpSpPr>
            <a:xfrm>
              <a:off x="10404428" y="2824504"/>
              <a:ext cx="1782403" cy="2445307"/>
              <a:chOff x="7151572" y="3764993"/>
              <a:chExt cx="1062587" cy="1517874"/>
            </a:xfrm>
          </p:grpSpPr>
          <p:sp>
            <p:nvSpPr>
              <p:cNvPr id="1168" name="Ellipszis 1"/>
              <p:cNvSpPr/>
              <p:nvPr/>
            </p:nvSpPr>
            <p:spPr>
              <a:xfrm rot="10800000">
                <a:off x="7151572" y="3764993"/>
                <a:ext cx="1062587" cy="105162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77D3B0"/>
              </a:solidFill>
              <a:ln>
                <a:noFill/>
              </a:ln>
              <a:effectLst>
                <a:innerShdw blurRad="546100">
                  <a:srgbClr val="C5EDD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9" name="Ellipszis 1"/>
              <p:cNvSpPr/>
              <p:nvPr/>
            </p:nvSpPr>
            <p:spPr>
              <a:xfrm>
                <a:off x="7638752" y="4120652"/>
                <a:ext cx="118934" cy="116221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0" name="Ellipszis 1"/>
              <p:cNvSpPr/>
              <p:nvPr/>
            </p:nvSpPr>
            <p:spPr>
              <a:xfrm rot="3240000">
                <a:off x="7783858" y="4385401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1" name="Ellipszis 1"/>
              <p:cNvSpPr/>
              <p:nvPr/>
            </p:nvSpPr>
            <p:spPr>
              <a:xfrm rot="18360000" flipH="1">
                <a:off x="7560530" y="4428909"/>
                <a:ext cx="90024" cy="29553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2" name="Ellipszis 1"/>
              <p:cNvSpPr/>
              <p:nvPr/>
            </p:nvSpPr>
            <p:spPr>
              <a:xfrm rot="18360000" flipH="1">
                <a:off x="7579999" y="4257573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3" name="Ellipszis 1"/>
              <p:cNvSpPr/>
              <p:nvPr/>
            </p:nvSpPr>
            <p:spPr>
              <a:xfrm rot="3240000">
                <a:off x="7739532" y="4315712"/>
                <a:ext cx="83373" cy="20373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0" name="Csoportba foglalás 1119"/>
            <p:cNvGrpSpPr/>
            <p:nvPr/>
          </p:nvGrpSpPr>
          <p:grpSpPr>
            <a:xfrm>
              <a:off x="7964552" y="1482911"/>
              <a:ext cx="1735301" cy="2700135"/>
              <a:chOff x="6897537" y="2912522"/>
              <a:chExt cx="1735301" cy="2700135"/>
            </a:xfrm>
          </p:grpSpPr>
          <p:sp>
            <p:nvSpPr>
              <p:cNvPr id="1160" name="Ellipszis 1"/>
              <p:cNvSpPr/>
              <p:nvPr/>
            </p:nvSpPr>
            <p:spPr>
              <a:xfrm rot="10800000">
                <a:off x="6897537" y="2912522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4EC698"/>
              </a:solidFill>
              <a:ln>
                <a:noFill/>
              </a:ln>
              <a:effectLst>
                <a:innerShdw blurRad="546100">
                  <a:srgbClr val="998C2B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1" name="Ellipszis 1"/>
              <p:cNvSpPr/>
              <p:nvPr/>
            </p:nvSpPr>
            <p:spPr>
              <a:xfrm>
                <a:off x="7585254" y="3368086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2" name="Ellipszis 1"/>
              <p:cNvSpPr/>
              <p:nvPr/>
            </p:nvSpPr>
            <p:spPr>
              <a:xfrm rot="18220092">
                <a:off x="7373196" y="4029252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3" name="Ellipszis 1"/>
              <p:cNvSpPr/>
              <p:nvPr/>
            </p:nvSpPr>
            <p:spPr>
              <a:xfrm rot="3540000">
                <a:off x="7874971" y="3927471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4" name="Ellipszis 1"/>
              <p:cNvSpPr/>
              <p:nvPr/>
            </p:nvSpPr>
            <p:spPr>
              <a:xfrm rot="3240000">
                <a:off x="7829488" y="3733881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5" name="Ellipszis 1"/>
              <p:cNvSpPr/>
              <p:nvPr/>
            </p:nvSpPr>
            <p:spPr>
              <a:xfrm rot="18360000" flipH="1">
                <a:off x="7464774" y="3797913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6" name="Ellipszis 1"/>
              <p:cNvSpPr/>
              <p:nvPr/>
            </p:nvSpPr>
            <p:spPr>
              <a:xfrm rot="18360000" flipH="1">
                <a:off x="7496032" y="3553159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7" name="Ellipszis 1"/>
              <p:cNvSpPr/>
              <p:nvPr/>
            </p:nvSpPr>
            <p:spPr>
              <a:xfrm rot="3240000">
                <a:off x="7756563" y="3638724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1" name="Csoportba foglalás 1120"/>
            <p:cNvGrpSpPr/>
            <p:nvPr/>
          </p:nvGrpSpPr>
          <p:grpSpPr>
            <a:xfrm>
              <a:off x="8937550" y="2913902"/>
              <a:ext cx="1735301" cy="2700135"/>
              <a:chOff x="6897537" y="2912522"/>
              <a:chExt cx="1735301" cy="2700135"/>
            </a:xfrm>
          </p:grpSpPr>
          <p:sp>
            <p:nvSpPr>
              <p:cNvPr id="1152" name="Ellipszis 1"/>
              <p:cNvSpPr/>
              <p:nvPr/>
            </p:nvSpPr>
            <p:spPr>
              <a:xfrm rot="10800000">
                <a:off x="6897537" y="2912522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546100">
                  <a:srgbClr val="E8D398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3" name="Ellipszis 1"/>
              <p:cNvSpPr/>
              <p:nvPr/>
            </p:nvSpPr>
            <p:spPr>
              <a:xfrm>
                <a:off x="7585254" y="3368086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4" name="Ellipszis 1"/>
              <p:cNvSpPr/>
              <p:nvPr/>
            </p:nvSpPr>
            <p:spPr>
              <a:xfrm rot="18220092">
                <a:off x="7373196" y="4029252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5" name="Ellipszis 1"/>
              <p:cNvSpPr/>
              <p:nvPr/>
            </p:nvSpPr>
            <p:spPr>
              <a:xfrm rot="3540000">
                <a:off x="7874971" y="3927471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6" name="Ellipszis 1"/>
              <p:cNvSpPr/>
              <p:nvPr/>
            </p:nvSpPr>
            <p:spPr>
              <a:xfrm rot="3240000">
                <a:off x="7829488" y="3733881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7" name="Ellipszis 1"/>
              <p:cNvSpPr/>
              <p:nvPr/>
            </p:nvSpPr>
            <p:spPr>
              <a:xfrm rot="18360000" flipH="1">
                <a:off x="7464774" y="3797913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8" name="Ellipszis 1"/>
              <p:cNvSpPr/>
              <p:nvPr/>
            </p:nvSpPr>
            <p:spPr>
              <a:xfrm rot="18360000" flipH="1">
                <a:off x="7496032" y="3553159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9" name="Ellipszis 1"/>
              <p:cNvSpPr/>
              <p:nvPr/>
            </p:nvSpPr>
            <p:spPr>
              <a:xfrm rot="3240000">
                <a:off x="7756563" y="3638724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2" name="Csoportba foglalás 1121"/>
            <p:cNvGrpSpPr/>
            <p:nvPr/>
          </p:nvGrpSpPr>
          <p:grpSpPr>
            <a:xfrm>
              <a:off x="10048099" y="3936926"/>
              <a:ext cx="1735301" cy="2700135"/>
              <a:chOff x="6897537" y="2912522"/>
              <a:chExt cx="1735301" cy="2700135"/>
            </a:xfrm>
          </p:grpSpPr>
          <p:sp>
            <p:nvSpPr>
              <p:cNvPr id="1144" name="Ellipszis 1"/>
              <p:cNvSpPr/>
              <p:nvPr/>
            </p:nvSpPr>
            <p:spPr>
              <a:xfrm rot="10800000">
                <a:off x="6897537" y="2912522"/>
                <a:ext cx="1735301" cy="190881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ffectLst>
                <a:innerShdw blurRad="546100">
                  <a:srgbClr val="E8D398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5" name="Ellipszis 1"/>
              <p:cNvSpPr/>
              <p:nvPr/>
            </p:nvSpPr>
            <p:spPr>
              <a:xfrm>
                <a:off x="7585254" y="3368086"/>
                <a:ext cx="272316" cy="224457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6" name="Ellipszis 1"/>
              <p:cNvSpPr/>
              <p:nvPr/>
            </p:nvSpPr>
            <p:spPr>
              <a:xfrm rot="18220092">
                <a:off x="7373196" y="4029252"/>
                <a:ext cx="204386" cy="78227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7" name="Ellipszis 1"/>
              <p:cNvSpPr/>
              <p:nvPr/>
            </p:nvSpPr>
            <p:spPr>
              <a:xfrm rot="3540000">
                <a:off x="7874971" y="3927471"/>
                <a:ext cx="193629" cy="62068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8" name="Ellipszis 1"/>
              <p:cNvSpPr/>
              <p:nvPr/>
            </p:nvSpPr>
            <p:spPr>
              <a:xfrm rot="3240000">
                <a:off x="7829488" y="3733881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9" name="Ellipszis 1"/>
              <p:cNvSpPr/>
              <p:nvPr/>
            </p:nvSpPr>
            <p:spPr>
              <a:xfrm rot="18360000" flipH="1">
                <a:off x="7464774" y="3797913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0" name="Ellipszis 1"/>
              <p:cNvSpPr/>
              <p:nvPr/>
            </p:nvSpPr>
            <p:spPr>
              <a:xfrm rot="18360000" flipH="1">
                <a:off x="7496032" y="3553159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1" name="Ellipszis 1"/>
              <p:cNvSpPr/>
              <p:nvPr/>
            </p:nvSpPr>
            <p:spPr>
              <a:xfrm rot="3240000">
                <a:off x="7756563" y="3638724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E8D3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3" name="Csoportba foglalás 1122"/>
            <p:cNvGrpSpPr/>
            <p:nvPr/>
          </p:nvGrpSpPr>
          <p:grpSpPr>
            <a:xfrm>
              <a:off x="8101984" y="2953040"/>
              <a:ext cx="1375709" cy="2017434"/>
              <a:chOff x="3117473" y="1467271"/>
              <a:chExt cx="1735301" cy="2194826"/>
            </a:xfrm>
          </p:grpSpPr>
          <p:sp>
            <p:nvSpPr>
              <p:cNvPr id="1138" name="Ellipszis 1"/>
              <p:cNvSpPr/>
              <p:nvPr/>
            </p:nvSpPr>
            <p:spPr>
              <a:xfrm rot="10800000">
                <a:off x="3117473" y="1467271"/>
                <a:ext cx="1735301" cy="154770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ffectLst>
                <a:innerShdw blurRad="1155700">
                  <a:srgbClr val="92D05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9" name="Ellipszis 1"/>
              <p:cNvSpPr/>
              <p:nvPr/>
            </p:nvSpPr>
            <p:spPr>
              <a:xfrm>
                <a:off x="3881730" y="1951630"/>
                <a:ext cx="194230" cy="171046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0" name="Ellipszis 1"/>
              <p:cNvSpPr/>
              <p:nvPr/>
            </p:nvSpPr>
            <p:spPr>
              <a:xfrm rot="3240000">
                <a:off x="4125964" y="2317425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1" name="Ellipszis 1"/>
              <p:cNvSpPr/>
              <p:nvPr/>
            </p:nvSpPr>
            <p:spPr>
              <a:xfrm rot="18360000" flipH="1">
                <a:off x="3761250" y="2381457"/>
                <a:ext cx="132491" cy="48263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2" name="Ellipszis 1"/>
              <p:cNvSpPr/>
              <p:nvPr/>
            </p:nvSpPr>
            <p:spPr>
              <a:xfrm rot="18360000" flipH="1">
                <a:off x="3792508" y="2136703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3" name="Ellipszis 1"/>
              <p:cNvSpPr/>
              <p:nvPr/>
            </p:nvSpPr>
            <p:spPr>
              <a:xfrm rot="3240000">
                <a:off x="4053039" y="2222268"/>
                <a:ext cx="122702" cy="33270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4" name="Csoportba foglalás 1123"/>
            <p:cNvGrpSpPr/>
            <p:nvPr/>
          </p:nvGrpSpPr>
          <p:grpSpPr>
            <a:xfrm>
              <a:off x="8578823" y="4285156"/>
              <a:ext cx="1962763" cy="2259870"/>
              <a:chOff x="6387949" y="3486811"/>
              <a:chExt cx="1993606" cy="2830913"/>
            </a:xfrm>
          </p:grpSpPr>
          <p:sp>
            <p:nvSpPr>
              <p:cNvPr id="1132" name="Ellipszis 1"/>
              <p:cNvSpPr/>
              <p:nvPr/>
            </p:nvSpPr>
            <p:spPr>
              <a:xfrm rot="10800000">
                <a:off x="6387949" y="3486811"/>
                <a:ext cx="1993606" cy="199624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C5EDDC"/>
              </a:solidFill>
              <a:ln>
                <a:noFill/>
              </a:ln>
              <a:effectLst>
                <a:innerShdw blurRad="1155700">
                  <a:srgbClr val="C5EDD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3" name="Ellipszis 1"/>
              <p:cNvSpPr/>
              <p:nvPr/>
            </p:nvSpPr>
            <p:spPr>
              <a:xfrm>
                <a:off x="7265968" y="4111543"/>
                <a:ext cx="223142" cy="220618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4" name="Ellipszis 1"/>
              <p:cNvSpPr/>
              <p:nvPr/>
            </p:nvSpPr>
            <p:spPr>
              <a:xfrm rot="3240000">
                <a:off x="7537219" y="4617366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5" name="Ellipszis 1"/>
              <p:cNvSpPr/>
              <p:nvPr/>
            </p:nvSpPr>
            <p:spPr>
              <a:xfrm rot="18360000" flipH="1">
                <a:off x="7118216" y="4699955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6" name="Ellipszis 1"/>
              <p:cNvSpPr/>
              <p:nvPr/>
            </p:nvSpPr>
            <p:spPr>
              <a:xfrm rot="18360000" flipH="1">
                <a:off x="7154817" y="4373702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7" name="Ellipszis 1"/>
              <p:cNvSpPr/>
              <p:nvPr/>
            </p:nvSpPr>
            <p:spPr>
              <a:xfrm rot="3240000">
                <a:off x="7454129" y="4484064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5" name="Csoportba foglalás 1124"/>
            <p:cNvGrpSpPr/>
            <p:nvPr/>
          </p:nvGrpSpPr>
          <p:grpSpPr>
            <a:xfrm>
              <a:off x="9580178" y="4969163"/>
              <a:ext cx="1406454" cy="1842366"/>
              <a:chOff x="6387949" y="3486811"/>
              <a:chExt cx="1993606" cy="2830913"/>
            </a:xfrm>
          </p:grpSpPr>
          <p:sp>
            <p:nvSpPr>
              <p:cNvPr id="1126" name="Ellipszis 1"/>
              <p:cNvSpPr/>
              <p:nvPr/>
            </p:nvSpPr>
            <p:spPr>
              <a:xfrm rot="10800000">
                <a:off x="6387949" y="3486811"/>
                <a:ext cx="1993606" cy="1996245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348" h="1755809">
                    <a:moveTo>
                      <a:pt x="52" y="877164"/>
                    </a:moveTo>
                    <a:cubicBezTo>
                      <a:pt x="-2223" y="679272"/>
                      <a:pt x="71134" y="383761"/>
                      <a:pt x="204484" y="237711"/>
                    </a:cubicBezTo>
                    <a:cubicBezTo>
                      <a:pt x="337834" y="91661"/>
                      <a:pt x="581788" y="-10509"/>
                      <a:pt x="800152" y="864"/>
                    </a:cubicBezTo>
                    <a:cubicBezTo>
                      <a:pt x="1018516" y="12237"/>
                      <a:pt x="1381319" y="159898"/>
                      <a:pt x="1514669" y="305948"/>
                    </a:cubicBezTo>
                    <a:cubicBezTo>
                      <a:pt x="1648019" y="451998"/>
                      <a:pt x="1629822" y="708842"/>
                      <a:pt x="1600252" y="877164"/>
                    </a:cubicBezTo>
                    <a:cubicBezTo>
                      <a:pt x="1570682" y="1045486"/>
                      <a:pt x="1506186" y="1245038"/>
                      <a:pt x="1446430" y="1356826"/>
                    </a:cubicBezTo>
                    <a:cubicBezTo>
                      <a:pt x="1386674" y="1468614"/>
                      <a:pt x="1349427" y="1495436"/>
                      <a:pt x="1241714" y="1561542"/>
                    </a:cubicBezTo>
                    <a:cubicBezTo>
                      <a:pt x="1134001" y="1627648"/>
                      <a:pt x="970749" y="1776210"/>
                      <a:pt x="800152" y="1753464"/>
                    </a:cubicBezTo>
                    <a:cubicBezTo>
                      <a:pt x="629555" y="1730718"/>
                      <a:pt x="351482" y="1571115"/>
                      <a:pt x="218132" y="1425065"/>
                    </a:cubicBezTo>
                    <a:cubicBezTo>
                      <a:pt x="84782" y="1279015"/>
                      <a:pt x="2327" y="1075056"/>
                      <a:pt x="52" y="877164"/>
                    </a:cubicBezTo>
                    <a:close/>
                  </a:path>
                </a:pathLst>
              </a:custGeom>
              <a:solidFill>
                <a:srgbClr val="78DC14"/>
              </a:solidFill>
              <a:ln>
                <a:noFill/>
              </a:ln>
              <a:effectLst>
                <a:innerShdw blurRad="1155700">
                  <a:srgbClr val="C5EDD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7" name="Ellipszis 1"/>
              <p:cNvSpPr/>
              <p:nvPr/>
            </p:nvSpPr>
            <p:spPr>
              <a:xfrm>
                <a:off x="7265968" y="4111543"/>
                <a:ext cx="223142" cy="220618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8" name="Ellipszis 1"/>
              <p:cNvSpPr/>
              <p:nvPr/>
            </p:nvSpPr>
            <p:spPr>
              <a:xfrm rot="3240000">
                <a:off x="7537219" y="4617366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9" name="Ellipszis 1"/>
              <p:cNvSpPr/>
              <p:nvPr/>
            </p:nvSpPr>
            <p:spPr>
              <a:xfrm rot="18360000" flipH="1">
                <a:off x="7118216" y="4699955"/>
                <a:ext cx="170888" cy="554478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0" name="Ellipszis 1"/>
              <p:cNvSpPr/>
              <p:nvPr/>
            </p:nvSpPr>
            <p:spPr>
              <a:xfrm rot="18360000" flipH="1">
                <a:off x="7154817" y="4373702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1" name="Ellipszis 1"/>
              <p:cNvSpPr/>
              <p:nvPr/>
            </p:nvSpPr>
            <p:spPr>
              <a:xfrm rot="3240000">
                <a:off x="7454129" y="4484064"/>
                <a:ext cx="158263" cy="382234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5727" h="1780757">
                    <a:moveTo>
                      <a:pt x="1" y="1427129"/>
                    </a:moveTo>
                    <a:cubicBezTo>
                      <a:pt x="-186" y="1174504"/>
                      <a:pt x="322870" y="477142"/>
                      <a:pt x="506577" y="239775"/>
                    </a:cubicBezTo>
                    <a:cubicBezTo>
                      <a:pt x="690284" y="2408"/>
                      <a:pt x="883881" y="-8445"/>
                      <a:pt x="1102245" y="2928"/>
                    </a:cubicBezTo>
                    <a:cubicBezTo>
                      <a:pt x="1320609" y="14301"/>
                      <a:pt x="1609958" y="79744"/>
                      <a:pt x="1816762" y="308012"/>
                    </a:cubicBezTo>
                    <a:cubicBezTo>
                      <a:pt x="2023566" y="536280"/>
                      <a:pt x="2277084" y="1138252"/>
                      <a:pt x="2343069" y="1372538"/>
                    </a:cubicBezTo>
                    <a:cubicBezTo>
                      <a:pt x="2409054" y="1606824"/>
                      <a:pt x="2320384" y="1647625"/>
                      <a:pt x="2212671" y="1713731"/>
                    </a:cubicBezTo>
                    <a:cubicBezTo>
                      <a:pt x="2104958" y="1779837"/>
                      <a:pt x="876475" y="1803295"/>
                      <a:pt x="507697" y="1755528"/>
                    </a:cubicBezTo>
                    <a:cubicBezTo>
                      <a:pt x="138919" y="1707761"/>
                      <a:pt x="188" y="1679754"/>
                      <a:pt x="1" y="1427129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436" name="Kép 143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FF6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651" y="1152139"/>
            <a:ext cx="719390" cy="2078916"/>
          </a:xfrm>
          <a:prstGeom prst="rect">
            <a:avLst/>
          </a:prstGeom>
        </p:spPr>
      </p:pic>
      <p:grpSp>
        <p:nvGrpSpPr>
          <p:cNvPr id="1407" name="Csoportba foglalás 1406"/>
          <p:cNvGrpSpPr/>
          <p:nvPr/>
        </p:nvGrpSpPr>
        <p:grpSpPr>
          <a:xfrm>
            <a:off x="383850" y="1164858"/>
            <a:ext cx="720911" cy="2081893"/>
            <a:chOff x="4349877" y="687062"/>
            <a:chExt cx="2260504" cy="5403382"/>
          </a:xfrm>
        </p:grpSpPr>
        <p:sp>
          <p:nvSpPr>
            <p:cNvPr id="1408" name="Ellipszis 1"/>
            <p:cNvSpPr/>
            <p:nvPr/>
          </p:nvSpPr>
          <p:spPr>
            <a:xfrm>
              <a:off x="4349877" y="687062"/>
              <a:ext cx="2260504" cy="40310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10414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9" name="Ellipszis 1"/>
            <p:cNvSpPr/>
            <p:nvPr/>
          </p:nvSpPr>
          <p:spPr>
            <a:xfrm>
              <a:off x="5269363" y="3732522"/>
              <a:ext cx="298626" cy="2357922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92" name="Csoportba foglalás 1391"/>
          <p:cNvGrpSpPr/>
          <p:nvPr/>
        </p:nvGrpSpPr>
        <p:grpSpPr>
          <a:xfrm>
            <a:off x="2003538" y="1514468"/>
            <a:ext cx="720911" cy="2081893"/>
            <a:chOff x="4349877" y="687062"/>
            <a:chExt cx="2260504" cy="5403382"/>
          </a:xfrm>
        </p:grpSpPr>
        <p:sp>
          <p:nvSpPr>
            <p:cNvPr id="1393" name="Ellipszis 1"/>
            <p:cNvSpPr/>
            <p:nvPr/>
          </p:nvSpPr>
          <p:spPr>
            <a:xfrm>
              <a:off x="4349877" y="687062"/>
              <a:ext cx="2260504" cy="40310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10414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4" name="Ellipszis 1"/>
            <p:cNvSpPr/>
            <p:nvPr/>
          </p:nvSpPr>
          <p:spPr>
            <a:xfrm>
              <a:off x="5269363" y="3732522"/>
              <a:ext cx="298626" cy="2357922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1" name="Csoportba foglalás 1400"/>
          <p:cNvGrpSpPr/>
          <p:nvPr/>
        </p:nvGrpSpPr>
        <p:grpSpPr>
          <a:xfrm>
            <a:off x="1335527" y="925204"/>
            <a:ext cx="720911" cy="2081893"/>
            <a:chOff x="4349877" y="687062"/>
            <a:chExt cx="2260504" cy="5403382"/>
          </a:xfrm>
        </p:grpSpPr>
        <p:sp>
          <p:nvSpPr>
            <p:cNvPr id="1402" name="Ellipszis 1"/>
            <p:cNvSpPr/>
            <p:nvPr/>
          </p:nvSpPr>
          <p:spPr>
            <a:xfrm>
              <a:off x="4349877" y="687062"/>
              <a:ext cx="2260504" cy="40310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10414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3" name="Ellipszis 1"/>
            <p:cNvSpPr/>
            <p:nvPr/>
          </p:nvSpPr>
          <p:spPr>
            <a:xfrm>
              <a:off x="5269363" y="3732522"/>
              <a:ext cx="298626" cy="2357922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438" name="Kép 143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076" y="2064787"/>
            <a:ext cx="1353429" cy="2462997"/>
          </a:xfrm>
          <a:prstGeom prst="rect">
            <a:avLst/>
          </a:prstGeom>
        </p:spPr>
      </p:pic>
      <p:grpSp>
        <p:nvGrpSpPr>
          <p:cNvPr id="1398" name="Csoportba foglalás 1397"/>
          <p:cNvGrpSpPr/>
          <p:nvPr/>
        </p:nvGrpSpPr>
        <p:grpSpPr>
          <a:xfrm>
            <a:off x="3433355" y="1170347"/>
            <a:ext cx="720911" cy="2081893"/>
            <a:chOff x="4349877" y="687062"/>
            <a:chExt cx="2260504" cy="5403382"/>
          </a:xfrm>
        </p:grpSpPr>
        <p:sp>
          <p:nvSpPr>
            <p:cNvPr id="1399" name="Ellipszis 1"/>
            <p:cNvSpPr/>
            <p:nvPr/>
          </p:nvSpPr>
          <p:spPr>
            <a:xfrm>
              <a:off x="4349877" y="687062"/>
              <a:ext cx="2260504" cy="40310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10414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0" name="Ellipszis 1"/>
            <p:cNvSpPr/>
            <p:nvPr/>
          </p:nvSpPr>
          <p:spPr>
            <a:xfrm>
              <a:off x="5269363" y="3732522"/>
              <a:ext cx="298626" cy="2357922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66154" y="2693640"/>
            <a:ext cx="1353429" cy="2462997"/>
          </a:xfrm>
          <a:prstGeom prst="rect">
            <a:avLst/>
          </a:prstGeom>
        </p:spPr>
      </p:pic>
      <p:grpSp>
        <p:nvGrpSpPr>
          <p:cNvPr id="984" name="Csoportba foglalás 983"/>
          <p:cNvGrpSpPr/>
          <p:nvPr/>
        </p:nvGrpSpPr>
        <p:grpSpPr>
          <a:xfrm>
            <a:off x="4317500" y="2749574"/>
            <a:ext cx="1090543" cy="1485134"/>
            <a:chOff x="3752152" y="3706090"/>
            <a:chExt cx="2179879" cy="2893180"/>
          </a:xfrm>
        </p:grpSpPr>
        <p:sp>
          <p:nvSpPr>
            <p:cNvPr id="985" name="Ellipszis 1"/>
            <p:cNvSpPr/>
            <p:nvPr/>
          </p:nvSpPr>
          <p:spPr>
            <a:xfrm>
              <a:off x="4782755" y="5394404"/>
              <a:ext cx="280067" cy="120486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2443238"/>
                <a:gd name="connsiteY0" fmla="*/ 1341465 h 1695093"/>
                <a:gd name="connsiteX1" fmla="*/ 506577 w 2443238"/>
                <a:gd name="connsiteY1" fmla="*/ 154111 h 1695093"/>
                <a:gd name="connsiteX2" fmla="*/ 1739901 w 2443238"/>
                <a:gd name="connsiteY2" fmla="*/ 34118 h 1695093"/>
                <a:gd name="connsiteX3" fmla="*/ 2369167 w 2443238"/>
                <a:gd name="connsiteY3" fmla="*/ 234199 h 1695093"/>
                <a:gd name="connsiteX4" fmla="*/ 2343069 w 2443238"/>
                <a:gd name="connsiteY4" fmla="*/ 1286874 h 1695093"/>
                <a:gd name="connsiteX5" fmla="*/ 2212671 w 2443238"/>
                <a:gd name="connsiteY5" fmla="*/ 1628067 h 1695093"/>
                <a:gd name="connsiteX6" fmla="*/ 507697 w 2443238"/>
                <a:gd name="connsiteY6" fmla="*/ 1669864 h 1695093"/>
                <a:gd name="connsiteX7" fmla="*/ 1 w 2443238"/>
                <a:gd name="connsiteY7" fmla="*/ 1341465 h 1695093"/>
                <a:gd name="connsiteX0" fmla="*/ 1 w 2443238"/>
                <a:gd name="connsiteY0" fmla="*/ 1348045 h 1701673"/>
                <a:gd name="connsiteX1" fmla="*/ 190919 w 2443238"/>
                <a:gd name="connsiteY1" fmla="*/ 148840 h 1701673"/>
                <a:gd name="connsiteX2" fmla="*/ 1739901 w 2443238"/>
                <a:gd name="connsiteY2" fmla="*/ 40698 h 1701673"/>
                <a:gd name="connsiteX3" fmla="*/ 2369167 w 2443238"/>
                <a:gd name="connsiteY3" fmla="*/ 240779 h 1701673"/>
                <a:gd name="connsiteX4" fmla="*/ 2343069 w 2443238"/>
                <a:gd name="connsiteY4" fmla="*/ 1293454 h 1701673"/>
                <a:gd name="connsiteX5" fmla="*/ 2212671 w 2443238"/>
                <a:gd name="connsiteY5" fmla="*/ 1634647 h 1701673"/>
                <a:gd name="connsiteX6" fmla="*/ 507697 w 2443238"/>
                <a:gd name="connsiteY6" fmla="*/ 1676444 h 1701673"/>
                <a:gd name="connsiteX7" fmla="*/ 1 w 2443238"/>
                <a:gd name="connsiteY7" fmla="*/ 1348045 h 1701673"/>
                <a:gd name="connsiteX0" fmla="*/ 1 w 2443238"/>
                <a:gd name="connsiteY0" fmla="*/ 1400653 h 1754281"/>
                <a:gd name="connsiteX1" fmla="*/ 190919 w 2443238"/>
                <a:gd name="connsiteY1" fmla="*/ 201448 h 1754281"/>
                <a:gd name="connsiteX2" fmla="*/ 1582070 w 2443238"/>
                <a:gd name="connsiteY2" fmla="*/ 10350 h 1754281"/>
                <a:gd name="connsiteX3" fmla="*/ 2369167 w 2443238"/>
                <a:gd name="connsiteY3" fmla="*/ 293387 h 1754281"/>
                <a:gd name="connsiteX4" fmla="*/ 2343069 w 2443238"/>
                <a:gd name="connsiteY4" fmla="*/ 1346062 h 1754281"/>
                <a:gd name="connsiteX5" fmla="*/ 2212671 w 2443238"/>
                <a:gd name="connsiteY5" fmla="*/ 1687255 h 1754281"/>
                <a:gd name="connsiteX6" fmla="*/ 507697 w 2443238"/>
                <a:gd name="connsiteY6" fmla="*/ 1729052 h 1754281"/>
                <a:gd name="connsiteX7" fmla="*/ 1 w 2443238"/>
                <a:gd name="connsiteY7" fmla="*/ 1400653 h 1754281"/>
                <a:gd name="connsiteX0" fmla="*/ 52721 w 2562062"/>
                <a:gd name="connsiteY0" fmla="*/ 1301608 h 1655236"/>
                <a:gd name="connsiteX1" fmla="*/ 243639 w 2562062"/>
                <a:gd name="connsiteY1" fmla="*/ 102403 h 1655236"/>
                <a:gd name="connsiteX2" fmla="*/ 2421887 w 2562062"/>
                <a:gd name="connsiteY2" fmla="*/ 194342 h 1655236"/>
                <a:gd name="connsiteX3" fmla="*/ 2395789 w 2562062"/>
                <a:gd name="connsiteY3" fmla="*/ 1247017 h 1655236"/>
                <a:gd name="connsiteX4" fmla="*/ 2265391 w 2562062"/>
                <a:gd name="connsiteY4" fmla="*/ 1588210 h 1655236"/>
                <a:gd name="connsiteX5" fmla="*/ 560417 w 2562062"/>
                <a:gd name="connsiteY5" fmla="*/ 1630007 h 1655236"/>
                <a:gd name="connsiteX6" fmla="*/ 52721 w 2562062"/>
                <a:gd name="connsiteY6" fmla="*/ 1301608 h 165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062" h="1655236">
                  <a:moveTo>
                    <a:pt x="52721" y="1301608"/>
                  </a:moveTo>
                  <a:cubicBezTo>
                    <a:pt x="52534" y="1048983"/>
                    <a:pt x="-151222" y="286947"/>
                    <a:pt x="243639" y="102403"/>
                  </a:cubicBezTo>
                  <a:cubicBezTo>
                    <a:pt x="638500" y="-82141"/>
                    <a:pt x="2063195" y="3573"/>
                    <a:pt x="2421887" y="194342"/>
                  </a:cubicBezTo>
                  <a:cubicBezTo>
                    <a:pt x="2780579" y="385111"/>
                    <a:pt x="2329804" y="1012731"/>
                    <a:pt x="2395789" y="1247017"/>
                  </a:cubicBezTo>
                  <a:cubicBezTo>
                    <a:pt x="2461774" y="1481303"/>
                    <a:pt x="2373104" y="1522104"/>
                    <a:pt x="2265391" y="1588210"/>
                  </a:cubicBezTo>
                  <a:cubicBezTo>
                    <a:pt x="2157678" y="1654316"/>
                    <a:pt x="929195" y="1677774"/>
                    <a:pt x="560417" y="1630007"/>
                  </a:cubicBezTo>
                  <a:cubicBezTo>
                    <a:pt x="191639" y="1582240"/>
                    <a:pt x="52908" y="1554233"/>
                    <a:pt x="52721" y="1301608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6" name="Ellipszis 1"/>
            <p:cNvSpPr/>
            <p:nvPr/>
          </p:nvSpPr>
          <p:spPr>
            <a:xfrm rot="736421">
              <a:off x="3752152" y="4796964"/>
              <a:ext cx="2179879" cy="1254353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3AB48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7" name="Ellipszis 1"/>
            <p:cNvSpPr/>
            <p:nvPr/>
          </p:nvSpPr>
          <p:spPr>
            <a:xfrm rot="736421">
              <a:off x="3882692" y="4442833"/>
              <a:ext cx="1942768" cy="110924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51C7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8" name="Ellipszis 1"/>
            <p:cNvSpPr/>
            <p:nvPr/>
          </p:nvSpPr>
          <p:spPr>
            <a:xfrm rot="736421">
              <a:off x="3956830" y="4333436"/>
              <a:ext cx="1721834" cy="849745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71D1A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1"/>
            <p:cNvSpPr/>
            <p:nvPr/>
          </p:nvSpPr>
          <p:spPr>
            <a:xfrm rot="736421">
              <a:off x="4206163" y="4051654"/>
              <a:ext cx="1341243" cy="8166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94DCC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0" name="Ellipszis 1"/>
            <p:cNvSpPr/>
            <p:nvPr/>
          </p:nvSpPr>
          <p:spPr>
            <a:xfrm rot="736421">
              <a:off x="4334836" y="3930099"/>
              <a:ext cx="1014510" cy="63703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A2E2C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1" name="Ellipszis 1"/>
            <p:cNvSpPr/>
            <p:nvPr/>
          </p:nvSpPr>
          <p:spPr>
            <a:xfrm rot="736421">
              <a:off x="4474877" y="3856888"/>
              <a:ext cx="742142" cy="50297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C5ED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2" name="Ellipszis 1"/>
            <p:cNvSpPr>
              <a:spLocks noChangeAspect="1"/>
            </p:cNvSpPr>
            <p:nvPr/>
          </p:nvSpPr>
          <p:spPr>
            <a:xfrm rot="736421">
              <a:off x="4574382" y="3706090"/>
              <a:ext cx="559391" cy="42062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EBF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4" name="Csoportba foglalás 1403"/>
          <p:cNvGrpSpPr/>
          <p:nvPr/>
        </p:nvGrpSpPr>
        <p:grpSpPr>
          <a:xfrm>
            <a:off x="2765144" y="1057232"/>
            <a:ext cx="720911" cy="2081893"/>
            <a:chOff x="4349877" y="687062"/>
            <a:chExt cx="2260504" cy="5403382"/>
          </a:xfrm>
        </p:grpSpPr>
        <p:sp>
          <p:nvSpPr>
            <p:cNvPr id="1405" name="Ellipszis 1"/>
            <p:cNvSpPr/>
            <p:nvPr/>
          </p:nvSpPr>
          <p:spPr>
            <a:xfrm>
              <a:off x="4349877" y="687062"/>
              <a:ext cx="2260504" cy="40310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10414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6" name="Ellipszis 1"/>
            <p:cNvSpPr/>
            <p:nvPr/>
          </p:nvSpPr>
          <p:spPr>
            <a:xfrm>
              <a:off x="5269363" y="3732522"/>
              <a:ext cx="298626" cy="2357922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6" name="Csoportba foglalás 1235"/>
          <p:cNvGrpSpPr/>
          <p:nvPr/>
        </p:nvGrpSpPr>
        <p:grpSpPr>
          <a:xfrm>
            <a:off x="2689641" y="1956405"/>
            <a:ext cx="2021783" cy="1985864"/>
            <a:chOff x="3722536" y="4143194"/>
            <a:chExt cx="2021783" cy="1985864"/>
          </a:xfrm>
        </p:grpSpPr>
        <p:sp>
          <p:nvSpPr>
            <p:cNvPr id="1237" name="Ellipszis 1"/>
            <p:cNvSpPr/>
            <p:nvPr/>
          </p:nvSpPr>
          <p:spPr>
            <a:xfrm rot="19741747">
              <a:off x="4462990" y="4143194"/>
              <a:ext cx="649070" cy="662629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348" h="1755809">
                  <a:moveTo>
                    <a:pt x="52" y="877164"/>
                  </a:moveTo>
                  <a:cubicBezTo>
                    <a:pt x="-2223" y="679272"/>
                    <a:pt x="71134" y="383761"/>
                    <a:pt x="204484" y="237711"/>
                  </a:cubicBezTo>
                  <a:cubicBezTo>
                    <a:pt x="337834" y="91661"/>
                    <a:pt x="581788" y="-10509"/>
                    <a:pt x="800152" y="864"/>
                  </a:cubicBezTo>
                  <a:cubicBezTo>
                    <a:pt x="1018516" y="12237"/>
                    <a:pt x="1381319" y="159898"/>
                    <a:pt x="1514669" y="305948"/>
                  </a:cubicBezTo>
                  <a:cubicBezTo>
                    <a:pt x="1648019" y="451998"/>
                    <a:pt x="1629822" y="708842"/>
                    <a:pt x="1600252" y="877164"/>
                  </a:cubicBezTo>
                  <a:cubicBezTo>
                    <a:pt x="1570682" y="1045486"/>
                    <a:pt x="1506186" y="1245038"/>
                    <a:pt x="1446430" y="1356826"/>
                  </a:cubicBezTo>
                  <a:cubicBezTo>
                    <a:pt x="1386674" y="1468614"/>
                    <a:pt x="1349427" y="1495436"/>
                    <a:pt x="1241714" y="1561542"/>
                  </a:cubicBezTo>
                  <a:cubicBezTo>
                    <a:pt x="1134001" y="1627648"/>
                    <a:pt x="970749" y="1776210"/>
                    <a:pt x="800152" y="1753464"/>
                  </a:cubicBezTo>
                  <a:cubicBezTo>
                    <a:pt x="629555" y="1730718"/>
                    <a:pt x="351482" y="1571115"/>
                    <a:pt x="218132" y="1425065"/>
                  </a:cubicBezTo>
                  <a:cubicBezTo>
                    <a:pt x="84782" y="1279015"/>
                    <a:pt x="2327" y="1075056"/>
                    <a:pt x="52" y="877164"/>
                  </a:cubicBezTo>
                  <a:close/>
                </a:path>
              </a:pathLst>
            </a:custGeom>
            <a:solidFill>
              <a:srgbClr val="D5C869"/>
            </a:solidFill>
            <a:ln>
              <a:noFill/>
            </a:ln>
            <a:effectLst>
              <a:innerShdw blurRad="5080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8" name="Ellipszis 1"/>
            <p:cNvSpPr/>
            <p:nvPr/>
          </p:nvSpPr>
          <p:spPr>
            <a:xfrm rot="19741747">
              <a:off x="5037347" y="4483341"/>
              <a:ext cx="706972" cy="728863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348" h="1755809">
                  <a:moveTo>
                    <a:pt x="52" y="877164"/>
                  </a:moveTo>
                  <a:cubicBezTo>
                    <a:pt x="-2223" y="679272"/>
                    <a:pt x="71134" y="383761"/>
                    <a:pt x="204484" y="237711"/>
                  </a:cubicBezTo>
                  <a:cubicBezTo>
                    <a:pt x="337834" y="91661"/>
                    <a:pt x="581788" y="-10509"/>
                    <a:pt x="800152" y="864"/>
                  </a:cubicBezTo>
                  <a:cubicBezTo>
                    <a:pt x="1018516" y="12237"/>
                    <a:pt x="1381319" y="159898"/>
                    <a:pt x="1514669" y="305948"/>
                  </a:cubicBezTo>
                  <a:cubicBezTo>
                    <a:pt x="1648019" y="451998"/>
                    <a:pt x="1629822" y="708842"/>
                    <a:pt x="1600252" y="877164"/>
                  </a:cubicBezTo>
                  <a:cubicBezTo>
                    <a:pt x="1570682" y="1045486"/>
                    <a:pt x="1506186" y="1245038"/>
                    <a:pt x="1446430" y="1356826"/>
                  </a:cubicBezTo>
                  <a:cubicBezTo>
                    <a:pt x="1386674" y="1468614"/>
                    <a:pt x="1349427" y="1495436"/>
                    <a:pt x="1241714" y="1561542"/>
                  </a:cubicBezTo>
                  <a:cubicBezTo>
                    <a:pt x="1134001" y="1627648"/>
                    <a:pt x="970749" y="1776210"/>
                    <a:pt x="800152" y="1753464"/>
                  </a:cubicBezTo>
                  <a:cubicBezTo>
                    <a:pt x="629555" y="1730718"/>
                    <a:pt x="351482" y="1571115"/>
                    <a:pt x="218132" y="1425065"/>
                  </a:cubicBezTo>
                  <a:cubicBezTo>
                    <a:pt x="84782" y="1279015"/>
                    <a:pt x="2327" y="1075056"/>
                    <a:pt x="52" y="877164"/>
                  </a:cubicBezTo>
                  <a:close/>
                </a:path>
              </a:pathLst>
            </a:custGeom>
            <a:solidFill>
              <a:srgbClr val="D5C869"/>
            </a:solidFill>
            <a:ln>
              <a:noFill/>
            </a:ln>
            <a:effectLst>
              <a:innerShdw blurRad="5080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9" name="Ellipszis 1"/>
            <p:cNvSpPr/>
            <p:nvPr/>
          </p:nvSpPr>
          <p:spPr>
            <a:xfrm rot="19741747">
              <a:off x="3722536" y="4626310"/>
              <a:ext cx="900429" cy="85198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348" h="1755809">
                  <a:moveTo>
                    <a:pt x="52" y="877164"/>
                  </a:moveTo>
                  <a:cubicBezTo>
                    <a:pt x="-2223" y="679272"/>
                    <a:pt x="71134" y="383761"/>
                    <a:pt x="204484" y="237711"/>
                  </a:cubicBezTo>
                  <a:cubicBezTo>
                    <a:pt x="337834" y="91661"/>
                    <a:pt x="581788" y="-10509"/>
                    <a:pt x="800152" y="864"/>
                  </a:cubicBezTo>
                  <a:cubicBezTo>
                    <a:pt x="1018516" y="12237"/>
                    <a:pt x="1381319" y="159898"/>
                    <a:pt x="1514669" y="305948"/>
                  </a:cubicBezTo>
                  <a:cubicBezTo>
                    <a:pt x="1648019" y="451998"/>
                    <a:pt x="1629822" y="708842"/>
                    <a:pt x="1600252" y="877164"/>
                  </a:cubicBezTo>
                  <a:cubicBezTo>
                    <a:pt x="1570682" y="1045486"/>
                    <a:pt x="1506186" y="1245038"/>
                    <a:pt x="1446430" y="1356826"/>
                  </a:cubicBezTo>
                  <a:cubicBezTo>
                    <a:pt x="1386674" y="1468614"/>
                    <a:pt x="1349427" y="1495436"/>
                    <a:pt x="1241714" y="1561542"/>
                  </a:cubicBezTo>
                  <a:cubicBezTo>
                    <a:pt x="1134001" y="1627648"/>
                    <a:pt x="970749" y="1776210"/>
                    <a:pt x="800152" y="1753464"/>
                  </a:cubicBezTo>
                  <a:cubicBezTo>
                    <a:pt x="629555" y="1730718"/>
                    <a:pt x="351482" y="1571115"/>
                    <a:pt x="218132" y="1425065"/>
                  </a:cubicBezTo>
                  <a:cubicBezTo>
                    <a:pt x="84782" y="1279015"/>
                    <a:pt x="2327" y="1075056"/>
                    <a:pt x="52" y="877164"/>
                  </a:cubicBezTo>
                  <a:close/>
                </a:path>
              </a:pathLst>
            </a:custGeom>
            <a:solidFill>
              <a:srgbClr val="D4C863"/>
            </a:solidFill>
            <a:ln>
              <a:noFill/>
            </a:ln>
            <a:effectLst>
              <a:innerShdw blurRad="1778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0" name="Ellipszis 1"/>
            <p:cNvSpPr/>
            <p:nvPr/>
          </p:nvSpPr>
          <p:spPr>
            <a:xfrm>
              <a:off x="4699792" y="4502628"/>
              <a:ext cx="200414" cy="1626430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1" name="Ellipszis 1"/>
            <p:cNvSpPr/>
            <p:nvPr/>
          </p:nvSpPr>
          <p:spPr>
            <a:xfrm rot="18997530" flipH="1">
              <a:off x="4187007" y="4960930"/>
              <a:ext cx="403049" cy="80971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6865055"/>
                <a:gd name="connsiteY0" fmla="*/ 1340704 h 1694332"/>
                <a:gd name="connsiteX1" fmla="*/ 506577 w 6865055"/>
                <a:gd name="connsiteY1" fmla="*/ 153350 h 1694332"/>
                <a:gd name="connsiteX2" fmla="*/ 1739901 w 6865055"/>
                <a:gd name="connsiteY2" fmla="*/ 33357 h 1694332"/>
                <a:gd name="connsiteX3" fmla="*/ 1816762 w 6865055"/>
                <a:gd name="connsiteY3" fmla="*/ 221587 h 1694332"/>
                <a:gd name="connsiteX4" fmla="*/ 6863801 w 6865055"/>
                <a:gd name="connsiteY4" fmla="*/ 841779 h 1694332"/>
                <a:gd name="connsiteX5" fmla="*/ 2343069 w 6865055"/>
                <a:gd name="connsiteY5" fmla="*/ 1286113 h 1694332"/>
                <a:gd name="connsiteX6" fmla="*/ 2212671 w 6865055"/>
                <a:gd name="connsiteY6" fmla="*/ 1627306 h 1694332"/>
                <a:gd name="connsiteX7" fmla="*/ 507697 w 6865055"/>
                <a:gd name="connsiteY7" fmla="*/ 1669103 h 1694332"/>
                <a:gd name="connsiteX8" fmla="*/ 1 w 6865055"/>
                <a:gd name="connsiteY8" fmla="*/ 1340704 h 1694332"/>
                <a:gd name="connsiteX0" fmla="*/ 1029 w 6866083"/>
                <a:gd name="connsiteY0" fmla="*/ 1311617 h 1665245"/>
                <a:gd name="connsiteX1" fmla="*/ 4635546 w 6866083"/>
                <a:gd name="connsiteY1" fmla="*/ 800496 h 1665245"/>
                <a:gd name="connsiteX2" fmla="*/ 507605 w 6866083"/>
                <a:gd name="connsiteY2" fmla="*/ 124263 h 1665245"/>
                <a:gd name="connsiteX3" fmla="*/ 1740929 w 6866083"/>
                <a:gd name="connsiteY3" fmla="*/ 4270 h 1665245"/>
                <a:gd name="connsiteX4" fmla="*/ 1817790 w 6866083"/>
                <a:gd name="connsiteY4" fmla="*/ 192500 h 1665245"/>
                <a:gd name="connsiteX5" fmla="*/ 6864829 w 6866083"/>
                <a:gd name="connsiteY5" fmla="*/ 812692 h 1665245"/>
                <a:gd name="connsiteX6" fmla="*/ 2344097 w 6866083"/>
                <a:gd name="connsiteY6" fmla="*/ 1257026 h 1665245"/>
                <a:gd name="connsiteX7" fmla="*/ 2213699 w 6866083"/>
                <a:gd name="connsiteY7" fmla="*/ 1598219 h 1665245"/>
                <a:gd name="connsiteX8" fmla="*/ 508725 w 6866083"/>
                <a:gd name="connsiteY8" fmla="*/ 1640016 h 1665245"/>
                <a:gd name="connsiteX9" fmla="*/ 1029 w 6866083"/>
                <a:gd name="connsiteY9" fmla="*/ 1311617 h 1665245"/>
                <a:gd name="connsiteX0" fmla="*/ 1029 w 6866422"/>
                <a:gd name="connsiteY0" fmla="*/ 1311617 h 1640016"/>
                <a:gd name="connsiteX1" fmla="*/ 4635546 w 6866422"/>
                <a:gd name="connsiteY1" fmla="*/ 800496 h 1640016"/>
                <a:gd name="connsiteX2" fmla="*/ 507605 w 6866422"/>
                <a:gd name="connsiteY2" fmla="*/ 124263 h 1640016"/>
                <a:gd name="connsiteX3" fmla="*/ 1740929 w 6866422"/>
                <a:gd name="connsiteY3" fmla="*/ 4270 h 1640016"/>
                <a:gd name="connsiteX4" fmla="*/ 1817790 w 6866422"/>
                <a:gd name="connsiteY4" fmla="*/ 192500 h 1640016"/>
                <a:gd name="connsiteX5" fmla="*/ 6864829 w 6866422"/>
                <a:gd name="connsiteY5" fmla="*/ 812692 h 1640016"/>
                <a:gd name="connsiteX6" fmla="*/ 2344097 w 6866422"/>
                <a:gd name="connsiteY6" fmla="*/ 1257026 h 1640016"/>
                <a:gd name="connsiteX7" fmla="*/ 508725 w 6866422"/>
                <a:gd name="connsiteY7" fmla="*/ 1640016 h 1640016"/>
                <a:gd name="connsiteX8" fmla="*/ 1029 w 6866422"/>
                <a:gd name="connsiteY8" fmla="*/ 1311617 h 1640016"/>
                <a:gd name="connsiteX0" fmla="*/ 58165 w 6923558"/>
                <a:gd name="connsiteY0" fmla="*/ 1311617 h 1349854"/>
                <a:gd name="connsiteX1" fmla="*/ 4692682 w 6923558"/>
                <a:gd name="connsiteY1" fmla="*/ 800496 h 1349854"/>
                <a:gd name="connsiteX2" fmla="*/ 564741 w 6923558"/>
                <a:gd name="connsiteY2" fmla="*/ 124263 h 1349854"/>
                <a:gd name="connsiteX3" fmla="*/ 1798065 w 6923558"/>
                <a:gd name="connsiteY3" fmla="*/ 4270 h 1349854"/>
                <a:gd name="connsiteX4" fmla="*/ 1874926 w 6923558"/>
                <a:gd name="connsiteY4" fmla="*/ 192500 h 1349854"/>
                <a:gd name="connsiteX5" fmla="*/ 6921965 w 6923558"/>
                <a:gd name="connsiteY5" fmla="*/ 812692 h 1349854"/>
                <a:gd name="connsiteX6" fmla="*/ 2401233 w 6923558"/>
                <a:gd name="connsiteY6" fmla="*/ 1257026 h 1349854"/>
                <a:gd name="connsiteX7" fmla="*/ 58165 w 6923558"/>
                <a:gd name="connsiteY7" fmla="*/ 1311617 h 1349854"/>
                <a:gd name="connsiteX0" fmla="*/ 58165 w 6923558"/>
                <a:gd name="connsiteY0" fmla="*/ 1240580 h 1278817"/>
                <a:gd name="connsiteX1" fmla="*/ 4692682 w 6923558"/>
                <a:gd name="connsiteY1" fmla="*/ 729459 h 1278817"/>
                <a:gd name="connsiteX2" fmla="*/ 564741 w 6923558"/>
                <a:gd name="connsiteY2" fmla="*/ 53226 h 1278817"/>
                <a:gd name="connsiteX3" fmla="*/ 1874926 w 6923558"/>
                <a:gd name="connsiteY3" fmla="*/ 121463 h 1278817"/>
                <a:gd name="connsiteX4" fmla="*/ 6921965 w 6923558"/>
                <a:gd name="connsiteY4" fmla="*/ 741655 h 1278817"/>
                <a:gd name="connsiteX5" fmla="*/ 2401233 w 6923558"/>
                <a:gd name="connsiteY5" fmla="*/ 1185989 h 1278817"/>
                <a:gd name="connsiteX6" fmla="*/ 58165 w 6923558"/>
                <a:gd name="connsiteY6" fmla="*/ 1240580 h 1278817"/>
                <a:gd name="connsiteX0" fmla="*/ 58165 w 6923558"/>
                <a:gd name="connsiteY0" fmla="*/ 1219132 h 1257369"/>
                <a:gd name="connsiteX1" fmla="*/ 4692682 w 6923558"/>
                <a:gd name="connsiteY1" fmla="*/ 708011 h 1257369"/>
                <a:gd name="connsiteX2" fmla="*/ 977222 w 6923558"/>
                <a:gd name="connsiteY2" fmla="*/ 329923 h 1257369"/>
                <a:gd name="connsiteX3" fmla="*/ 564741 w 6923558"/>
                <a:gd name="connsiteY3" fmla="*/ 31778 h 1257369"/>
                <a:gd name="connsiteX4" fmla="*/ 1874926 w 6923558"/>
                <a:gd name="connsiteY4" fmla="*/ 100015 h 1257369"/>
                <a:gd name="connsiteX5" fmla="*/ 6921965 w 6923558"/>
                <a:gd name="connsiteY5" fmla="*/ 720207 h 1257369"/>
                <a:gd name="connsiteX6" fmla="*/ 2401233 w 6923558"/>
                <a:gd name="connsiteY6" fmla="*/ 1164541 h 1257369"/>
                <a:gd name="connsiteX7" fmla="*/ 58165 w 6923558"/>
                <a:gd name="connsiteY7" fmla="*/ 1219132 h 1257369"/>
                <a:gd name="connsiteX0" fmla="*/ 58165 w 6923558"/>
                <a:gd name="connsiteY0" fmla="*/ 1132191 h 1170428"/>
                <a:gd name="connsiteX1" fmla="*/ 4692682 w 6923558"/>
                <a:gd name="connsiteY1" fmla="*/ 621070 h 1170428"/>
                <a:gd name="connsiteX2" fmla="*/ 977222 w 6923558"/>
                <a:gd name="connsiteY2" fmla="*/ 242982 h 1170428"/>
                <a:gd name="connsiteX3" fmla="*/ 1874926 w 6923558"/>
                <a:gd name="connsiteY3" fmla="*/ 13074 h 1170428"/>
                <a:gd name="connsiteX4" fmla="*/ 6921965 w 6923558"/>
                <a:gd name="connsiteY4" fmla="*/ 633266 h 1170428"/>
                <a:gd name="connsiteX5" fmla="*/ 2401233 w 6923558"/>
                <a:gd name="connsiteY5" fmla="*/ 1077600 h 1170428"/>
                <a:gd name="connsiteX6" fmla="*/ 58165 w 6923558"/>
                <a:gd name="connsiteY6" fmla="*/ 1132191 h 1170428"/>
                <a:gd name="connsiteX0" fmla="*/ 58165 w 6923558"/>
                <a:gd name="connsiteY0" fmla="*/ 1137527 h 1175764"/>
                <a:gd name="connsiteX1" fmla="*/ 4692682 w 6923558"/>
                <a:gd name="connsiteY1" fmla="*/ 626406 h 1175764"/>
                <a:gd name="connsiteX2" fmla="*/ 679985 w 6923558"/>
                <a:gd name="connsiteY2" fmla="*/ 175140 h 1175764"/>
                <a:gd name="connsiteX3" fmla="*/ 1874926 w 6923558"/>
                <a:gd name="connsiteY3" fmla="*/ 18410 h 1175764"/>
                <a:gd name="connsiteX4" fmla="*/ 6921965 w 6923558"/>
                <a:gd name="connsiteY4" fmla="*/ 638602 h 1175764"/>
                <a:gd name="connsiteX5" fmla="*/ 2401233 w 6923558"/>
                <a:gd name="connsiteY5" fmla="*/ 1082936 h 1175764"/>
                <a:gd name="connsiteX6" fmla="*/ 58165 w 6923558"/>
                <a:gd name="connsiteY6" fmla="*/ 1137527 h 11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3558" h="1175764">
                  <a:moveTo>
                    <a:pt x="58165" y="1137527"/>
                  </a:moveTo>
                  <a:cubicBezTo>
                    <a:pt x="440073" y="1061439"/>
                    <a:pt x="4608253" y="824298"/>
                    <a:pt x="4692682" y="626406"/>
                  </a:cubicBezTo>
                  <a:cubicBezTo>
                    <a:pt x="5266945" y="492434"/>
                    <a:pt x="1149611" y="276473"/>
                    <a:pt x="679985" y="175140"/>
                  </a:cubicBezTo>
                  <a:cubicBezTo>
                    <a:pt x="210359" y="73807"/>
                    <a:pt x="884136" y="-46637"/>
                    <a:pt x="1874926" y="18410"/>
                  </a:cubicBezTo>
                  <a:cubicBezTo>
                    <a:pt x="2010585" y="142983"/>
                    <a:pt x="6834247" y="461181"/>
                    <a:pt x="6921965" y="638602"/>
                  </a:cubicBezTo>
                  <a:cubicBezTo>
                    <a:pt x="7009683" y="816023"/>
                    <a:pt x="3460584" y="945049"/>
                    <a:pt x="2401233" y="1082936"/>
                  </a:cubicBezTo>
                  <a:cubicBezTo>
                    <a:pt x="1257267" y="1166090"/>
                    <a:pt x="-323743" y="1213615"/>
                    <a:pt x="58165" y="1137527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2" name="Ellipszis 1"/>
            <p:cNvSpPr/>
            <p:nvPr/>
          </p:nvSpPr>
          <p:spPr>
            <a:xfrm rot="13476742" flipH="1">
              <a:off x="4983139" y="4807283"/>
              <a:ext cx="431170" cy="77233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6865055"/>
                <a:gd name="connsiteY0" fmla="*/ 1340704 h 1694332"/>
                <a:gd name="connsiteX1" fmla="*/ 506577 w 6865055"/>
                <a:gd name="connsiteY1" fmla="*/ 153350 h 1694332"/>
                <a:gd name="connsiteX2" fmla="*/ 1739901 w 6865055"/>
                <a:gd name="connsiteY2" fmla="*/ 33357 h 1694332"/>
                <a:gd name="connsiteX3" fmla="*/ 1816762 w 6865055"/>
                <a:gd name="connsiteY3" fmla="*/ 221587 h 1694332"/>
                <a:gd name="connsiteX4" fmla="*/ 6863801 w 6865055"/>
                <a:gd name="connsiteY4" fmla="*/ 841779 h 1694332"/>
                <a:gd name="connsiteX5" fmla="*/ 2343069 w 6865055"/>
                <a:gd name="connsiteY5" fmla="*/ 1286113 h 1694332"/>
                <a:gd name="connsiteX6" fmla="*/ 2212671 w 6865055"/>
                <a:gd name="connsiteY6" fmla="*/ 1627306 h 1694332"/>
                <a:gd name="connsiteX7" fmla="*/ 507697 w 6865055"/>
                <a:gd name="connsiteY7" fmla="*/ 1669103 h 1694332"/>
                <a:gd name="connsiteX8" fmla="*/ 1 w 6865055"/>
                <a:gd name="connsiteY8" fmla="*/ 1340704 h 1694332"/>
                <a:gd name="connsiteX0" fmla="*/ 1029 w 6866083"/>
                <a:gd name="connsiteY0" fmla="*/ 1311617 h 1665245"/>
                <a:gd name="connsiteX1" fmla="*/ 4635546 w 6866083"/>
                <a:gd name="connsiteY1" fmla="*/ 800496 h 1665245"/>
                <a:gd name="connsiteX2" fmla="*/ 507605 w 6866083"/>
                <a:gd name="connsiteY2" fmla="*/ 124263 h 1665245"/>
                <a:gd name="connsiteX3" fmla="*/ 1740929 w 6866083"/>
                <a:gd name="connsiteY3" fmla="*/ 4270 h 1665245"/>
                <a:gd name="connsiteX4" fmla="*/ 1817790 w 6866083"/>
                <a:gd name="connsiteY4" fmla="*/ 192500 h 1665245"/>
                <a:gd name="connsiteX5" fmla="*/ 6864829 w 6866083"/>
                <a:gd name="connsiteY5" fmla="*/ 812692 h 1665245"/>
                <a:gd name="connsiteX6" fmla="*/ 2344097 w 6866083"/>
                <a:gd name="connsiteY6" fmla="*/ 1257026 h 1665245"/>
                <a:gd name="connsiteX7" fmla="*/ 2213699 w 6866083"/>
                <a:gd name="connsiteY7" fmla="*/ 1598219 h 1665245"/>
                <a:gd name="connsiteX8" fmla="*/ 508725 w 6866083"/>
                <a:gd name="connsiteY8" fmla="*/ 1640016 h 1665245"/>
                <a:gd name="connsiteX9" fmla="*/ 1029 w 6866083"/>
                <a:gd name="connsiteY9" fmla="*/ 1311617 h 1665245"/>
                <a:gd name="connsiteX0" fmla="*/ 1029 w 6866422"/>
                <a:gd name="connsiteY0" fmla="*/ 1311617 h 1640016"/>
                <a:gd name="connsiteX1" fmla="*/ 4635546 w 6866422"/>
                <a:gd name="connsiteY1" fmla="*/ 800496 h 1640016"/>
                <a:gd name="connsiteX2" fmla="*/ 507605 w 6866422"/>
                <a:gd name="connsiteY2" fmla="*/ 124263 h 1640016"/>
                <a:gd name="connsiteX3" fmla="*/ 1740929 w 6866422"/>
                <a:gd name="connsiteY3" fmla="*/ 4270 h 1640016"/>
                <a:gd name="connsiteX4" fmla="*/ 1817790 w 6866422"/>
                <a:gd name="connsiteY4" fmla="*/ 192500 h 1640016"/>
                <a:gd name="connsiteX5" fmla="*/ 6864829 w 6866422"/>
                <a:gd name="connsiteY5" fmla="*/ 812692 h 1640016"/>
                <a:gd name="connsiteX6" fmla="*/ 2344097 w 6866422"/>
                <a:gd name="connsiteY6" fmla="*/ 1257026 h 1640016"/>
                <a:gd name="connsiteX7" fmla="*/ 508725 w 6866422"/>
                <a:gd name="connsiteY7" fmla="*/ 1640016 h 1640016"/>
                <a:gd name="connsiteX8" fmla="*/ 1029 w 6866422"/>
                <a:gd name="connsiteY8" fmla="*/ 1311617 h 1640016"/>
                <a:gd name="connsiteX0" fmla="*/ 58165 w 6923558"/>
                <a:gd name="connsiteY0" fmla="*/ 1311617 h 1349854"/>
                <a:gd name="connsiteX1" fmla="*/ 4692682 w 6923558"/>
                <a:gd name="connsiteY1" fmla="*/ 800496 h 1349854"/>
                <a:gd name="connsiteX2" fmla="*/ 564741 w 6923558"/>
                <a:gd name="connsiteY2" fmla="*/ 124263 h 1349854"/>
                <a:gd name="connsiteX3" fmla="*/ 1798065 w 6923558"/>
                <a:gd name="connsiteY3" fmla="*/ 4270 h 1349854"/>
                <a:gd name="connsiteX4" fmla="*/ 1874926 w 6923558"/>
                <a:gd name="connsiteY4" fmla="*/ 192500 h 1349854"/>
                <a:gd name="connsiteX5" fmla="*/ 6921965 w 6923558"/>
                <a:gd name="connsiteY5" fmla="*/ 812692 h 1349854"/>
                <a:gd name="connsiteX6" fmla="*/ 2401233 w 6923558"/>
                <a:gd name="connsiteY6" fmla="*/ 1257026 h 1349854"/>
                <a:gd name="connsiteX7" fmla="*/ 58165 w 6923558"/>
                <a:gd name="connsiteY7" fmla="*/ 1311617 h 1349854"/>
                <a:gd name="connsiteX0" fmla="*/ 58165 w 6923558"/>
                <a:gd name="connsiteY0" fmla="*/ 1240580 h 1278817"/>
                <a:gd name="connsiteX1" fmla="*/ 4692682 w 6923558"/>
                <a:gd name="connsiteY1" fmla="*/ 729459 h 1278817"/>
                <a:gd name="connsiteX2" fmla="*/ 564741 w 6923558"/>
                <a:gd name="connsiteY2" fmla="*/ 53226 h 1278817"/>
                <a:gd name="connsiteX3" fmla="*/ 1874926 w 6923558"/>
                <a:gd name="connsiteY3" fmla="*/ 121463 h 1278817"/>
                <a:gd name="connsiteX4" fmla="*/ 6921965 w 6923558"/>
                <a:gd name="connsiteY4" fmla="*/ 741655 h 1278817"/>
                <a:gd name="connsiteX5" fmla="*/ 2401233 w 6923558"/>
                <a:gd name="connsiteY5" fmla="*/ 1185989 h 1278817"/>
                <a:gd name="connsiteX6" fmla="*/ 58165 w 6923558"/>
                <a:gd name="connsiteY6" fmla="*/ 1240580 h 1278817"/>
                <a:gd name="connsiteX0" fmla="*/ 58165 w 6923558"/>
                <a:gd name="connsiteY0" fmla="*/ 1219132 h 1257369"/>
                <a:gd name="connsiteX1" fmla="*/ 4692682 w 6923558"/>
                <a:gd name="connsiteY1" fmla="*/ 708011 h 1257369"/>
                <a:gd name="connsiteX2" fmla="*/ 977222 w 6923558"/>
                <a:gd name="connsiteY2" fmla="*/ 329923 h 1257369"/>
                <a:gd name="connsiteX3" fmla="*/ 564741 w 6923558"/>
                <a:gd name="connsiteY3" fmla="*/ 31778 h 1257369"/>
                <a:gd name="connsiteX4" fmla="*/ 1874926 w 6923558"/>
                <a:gd name="connsiteY4" fmla="*/ 100015 h 1257369"/>
                <a:gd name="connsiteX5" fmla="*/ 6921965 w 6923558"/>
                <a:gd name="connsiteY5" fmla="*/ 720207 h 1257369"/>
                <a:gd name="connsiteX6" fmla="*/ 2401233 w 6923558"/>
                <a:gd name="connsiteY6" fmla="*/ 1164541 h 1257369"/>
                <a:gd name="connsiteX7" fmla="*/ 58165 w 6923558"/>
                <a:gd name="connsiteY7" fmla="*/ 1219132 h 1257369"/>
                <a:gd name="connsiteX0" fmla="*/ 58165 w 6923558"/>
                <a:gd name="connsiteY0" fmla="*/ 1132191 h 1170428"/>
                <a:gd name="connsiteX1" fmla="*/ 4692682 w 6923558"/>
                <a:gd name="connsiteY1" fmla="*/ 621070 h 1170428"/>
                <a:gd name="connsiteX2" fmla="*/ 977222 w 6923558"/>
                <a:gd name="connsiteY2" fmla="*/ 242982 h 1170428"/>
                <a:gd name="connsiteX3" fmla="*/ 1874926 w 6923558"/>
                <a:gd name="connsiteY3" fmla="*/ 13074 h 1170428"/>
                <a:gd name="connsiteX4" fmla="*/ 6921965 w 6923558"/>
                <a:gd name="connsiteY4" fmla="*/ 633266 h 1170428"/>
                <a:gd name="connsiteX5" fmla="*/ 2401233 w 6923558"/>
                <a:gd name="connsiteY5" fmla="*/ 1077600 h 1170428"/>
                <a:gd name="connsiteX6" fmla="*/ 58165 w 6923558"/>
                <a:gd name="connsiteY6" fmla="*/ 1132191 h 1170428"/>
                <a:gd name="connsiteX0" fmla="*/ 58165 w 6923558"/>
                <a:gd name="connsiteY0" fmla="*/ 1137527 h 1175764"/>
                <a:gd name="connsiteX1" fmla="*/ 4692682 w 6923558"/>
                <a:gd name="connsiteY1" fmla="*/ 626406 h 1175764"/>
                <a:gd name="connsiteX2" fmla="*/ 679985 w 6923558"/>
                <a:gd name="connsiteY2" fmla="*/ 175140 h 1175764"/>
                <a:gd name="connsiteX3" fmla="*/ 1874926 w 6923558"/>
                <a:gd name="connsiteY3" fmla="*/ 18410 h 1175764"/>
                <a:gd name="connsiteX4" fmla="*/ 6921965 w 6923558"/>
                <a:gd name="connsiteY4" fmla="*/ 638602 h 1175764"/>
                <a:gd name="connsiteX5" fmla="*/ 2401233 w 6923558"/>
                <a:gd name="connsiteY5" fmla="*/ 1082936 h 1175764"/>
                <a:gd name="connsiteX6" fmla="*/ 58165 w 6923558"/>
                <a:gd name="connsiteY6" fmla="*/ 1137527 h 11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3558" h="1175764">
                  <a:moveTo>
                    <a:pt x="58165" y="1137527"/>
                  </a:moveTo>
                  <a:cubicBezTo>
                    <a:pt x="440073" y="1061439"/>
                    <a:pt x="4608253" y="824298"/>
                    <a:pt x="4692682" y="626406"/>
                  </a:cubicBezTo>
                  <a:cubicBezTo>
                    <a:pt x="5266945" y="492434"/>
                    <a:pt x="1149611" y="276473"/>
                    <a:pt x="679985" y="175140"/>
                  </a:cubicBezTo>
                  <a:cubicBezTo>
                    <a:pt x="210359" y="73807"/>
                    <a:pt x="884136" y="-46637"/>
                    <a:pt x="1874926" y="18410"/>
                  </a:cubicBezTo>
                  <a:cubicBezTo>
                    <a:pt x="2010585" y="142983"/>
                    <a:pt x="6834247" y="461181"/>
                    <a:pt x="6921965" y="638602"/>
                  </a:cubicBezTo>
                  <a:cubicBezTo>
                    <a:pt x="7009683" y="816023"/>
                    <a:pt x="3460584" y="945049"/>
                    <a:pt x="2401233" y="1082936"/>
                  </a:cubicBezTo>
                  <a:cubicBezTo>
                    <a:pt x="1257267" y="1166090"/>
                    <a:pt x="-323743" y="1213615"/>
                    <a:pt x="58165" y="1137527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43" name="Csoportba foglalás 1242"/>
          <p:cNvGrpSpPr/>
          <p:nvPr/>
        </p:nvGrpSpPr>
        <p:grpSpPr>
          <a:xfrm>
            <a:off x="1660736" y="3003885"/>
            <a:ext cx="2021783" cy="1985864"/>
            <a:chOff x="3722536" y="4143194"/>
            <a:chExt cx="2021783" cy="1985864"/>
          </a:xfrm>
        </p:grpSpPr>
        <p:sp>
          <p:nvSpPr>
            <p:cNvPr id="1244" name="Ellipszis 1"/>
            <p:cNvSpPr/>
            <p:nvPr/>
          </p:nvSpPr>
          <p:spPr>
            <a:xfrm rot="19741747">
              <a:off x="4462990" y="4143194"/>
              <a:ext cx="649070" cy="662629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348" h="1755809">
                  <a:moveTo>
                    <a:pt x="52" y="877164"/>
                  </a:moveTo>
                  <a:cubicBezTo>
                    <a:pt x="-2223" y="679272"/>
                    <a:pt x="71134" y="383761"/>
                    <a:pt x="204484" y="237711"/>
                  </a:cubicBezTo>
                  <a:cubicBezTo>
                    <a:pt x="337834" y="91661"/>
                    <a:pt x="581788" y="-10509"/>
                    <a:pt x="800152" y="864"/>
                  </a:cubicBezTo>
                  <a:cubicBezTo>
                    <a:pt x="1018516" y="12237"/>
                    <a:pt x="1381319" y="159898"/>
                    <a:pt x="1514669" y="305948"/>
                  </a:cubicBezTo>
                  <a:cubicBezTo>
                    <a:pt x="1648019" y="451998"/>
                    <a:pt x="1629822" y="708842"/>
                    <a:pt x="1600252" y="877164"/>
                  </a:cubicBezTo>
                  <a:cubicBezTo>
                    <a:pt x="1570682" y="1045486"/>
                    <a:pt x="1506186" y="1245038"/>
                    <a:pt x="1446430" y="1356826"/>
                  </a:cubicBezTo>
                  <a:cubicBezTo>
                    <a:pt x="1386674" y="1468614"/>
                    <a:pt x="1349427" y="1495436"/>
                    <a:pt x="1241714" y="1561542"/>
                  </a:cubicBezTo>
                  <a:cubicBezTo>
                    <a:pt x="1134001" y="1627648"/>
                    <a:pt x="970749" y="1776210"/>
                    <a:pt x="800152" y="1753464"/>
                  </a:cubicBezTo>
                  <a:cubicBezTo>
                    <a:pt x="629555" y="1730718"/>
                    <a:pt x="351482" y="1571115"/>
                    <a:pt x="218132" y="1425065"/>
                  </a:cubicBezTo>
                  <a:cubicBezTo>
                    <a:pt x="84782" y="1279015"/>
                    <a:pt x="2327" y="1075056"/>
                    <a:pt x="52" y="877164"/>
                  </a:cubicBezTo>
                  <a:close/>
                </a:path>
              </a:pathLst>
            </a:custGeom>
            <a:solidFill>
              <a:srgbClr val="D5C869"/>
            </a:solidFill>
            <a:ln>
              <a:noFill/>
            </a:ln>
            <a:effectLst>
              <a:innerShdw blurRad="5080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5" name="Ellipszis 1"/>
            <p:cNvSpPr/>
            <p:nvPr/>
          </p:nvSpPr>
          <p:spPr>
            <a:xfrm rot="19741747">
              <a:off x="5037347" y="4483341"/>
              <a:ext cx="706972" cy="728863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348" h="1755809">
                  <a:moveTo>
                    <a:pt x="52" y="877164"/>
                  </a:moveTo>
                  <a:cubicBezTo>
                    <a:pt x="-2223" y="679272"/>
                    <a:pt x="71134" y="383761"/>
                    <a:pt x="204484" y="237711"/>
                  </a:cubicBezTo>
                  <a:cubicBezTo>
                    <a:pt x="337834" y="91661"/>
                    <a:pt x="581788" y="-10509"/>
                    <a:pt x="800152" y="864"/>
                  </a:cubicBezTo>
                  <a:cubicBezTo>
                    <a:pt x="1018516" y="12237"/>
                    <a:pt x="1381319" y="159898"/>
                    <a:pt x="1514669" y="305948"/>
                  </a:cubicBezTo>
                  <a:cubicBezTo>
                    <a:pt x="1648019" y="451998"/>
                    <a:pt x="1629822" y="708842"/>
                    <a:pt x="1600252" y="877164"/>
                  </a:cubicBezTo>
                  <a:cubicBezTo>
                    <a:pt x="1570682" y="1045486"/>
                    <a:pt x="1506186" y="1245038"/>
                    <a:pt x="1446430" y="1356826"/>
                  </a:cubicBezTo>
                  <a:cubicBezTo>
                    <a:pt x="1386674" y="1468614"/>
                    <a:pt x="1349427" y="1495436"/>
                    <a:pt x="1241714" y="1561542"/>
                  </a:cubicBezTo>
                  <a:cubicBezTo>
                    <a:pt x="1134001" y="1627648"/>
                    <a:pt x="970749" y="1776210"/>
                    <a:pt x="800152" y="1753464"/>
                  </a:cubicBezTo>
                  <a:cubicBezTo>
                    <a:pt x="629555" y="1730718"/>
                    <a:pt x="351482" y="1571115"/>
                    <a:pt x="218132" y="1425065"/>
                  </a:cubicBezTo>
                  <a:cubicBezTo>
                    <a:pt x="84782" y="1279015"/>
                    <a:pt x="2327" y="1075056"/>
                    <a:pt x="52" y="877164"/>
                  </a:cubicBezTo>
                  <a:close/>
                </a:path>
              </a:pathLst>
            </a:custGeom>
            <a:solidFill>
              <a:srgbClr val="D5C869"/>
            </a:solidFill>
            <a:ln>
              <a:noFill/>
            </a:ln>
            <a:effectLst>
              <a:innerShdw blurRad="5080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6" name="Ellipszis 1"/>
            <p:cNvSpPr/>
            <p:nvPr/>
          </p:nvSpPr>
          <p:spPr>
            <a:xfrm rot="19741747">
              <a:off x="3722536" y="4626310"/>
              <a:ext cx="900429" cy="85198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348" h="1755809">
                  <a:moveTo>
                    <a:pt x="52" y="877164"/>
                  </a:moveTo>
                  <a:cubicBezTo>
                    <a:pt x="-2223" y="679272"/>
                    <a:pt x="71134" y="383761"/>
                    <a:pt x="204484" y="237711"/>
                  </a:cubicBezTo>
                  <a:cubicBezTo>
                    <a:pt x="337834" y="91661"/>
                    <a:pt x="581788" y="-10509"/>
                    <a:pt x="800152" y="864"/>
                  </a:cubicBezTo>
                  <a:cubicBezTo>
                    <a:pt x="1018516" y="12237"/>
                    <a:pt x="1381319" y="159898"/>
                    <a:pt x="1514669" y="305948"/>
                  </a:cubicBezTo>
                  <a:cubicBezTo>
                    <a:pt x="1648019" y="451998"/>
                    <a:pt x="1629822" y="708842"/>
                    <a:pt x="1600252" y="877164"/>
                  </a:cubicBezTo>
                  <a:cubicBezTo>
                    <a:pt x="1570682" y="1045486"/>
                    <a:pt x="1506186" y="1245038"/>
                    <a:pt x="1446430" y="1356826"/>
                  </a:cubicBezTo>
                  <a:cubicBezTo>
                    <a:pt x="1386674" y="1468614"/>
                    <a:pt x="1349427" y="1495436"/>
                    <a:pt x="1241714" y="1561542"/>
                  </a:cubicBezTo>
                  <a:cubicBezTo>
                    <a:pt x="1134001" y="1627648"/>
                    <a:pt x="970749" y="1776210"/>
                    <a:pt x="800152" y="1753464"/>
                  </a:cubicBezTo>
                  <a:cubicBezTo>
                    <a:pt x="629555" y="1730718"/>
                    <a:pt x="351482" y="1571115"/>
                    <a:pt x="218132" y="1425065"/>
                  </a:cubicBezTo>
                  <a:cubicBezTo>
                    <a:pt x="84782" y="1279015"/>
                    <a:pt x="2327" y="1075056"/>
                    <a:pt x="52" y="877164"/>
                  </a:cubicBezTo>
                  <a:close/>
                </a:path>
              </a:pathLst>
            </a:custGeom>
            <a:solidFill>
              <a:srgbClr val="D4C863"/>
            </a:solidFill>
            <a:ln>
              <a:noFill/>
            </a:ln>
            <a:effectLst>
              <a:innerShdw blurRad="1778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7" name="Ellipszis 1"/>
            <p:cNvSpPr/>
            <p:nvPr/>
          </p:nvSpPr>
          <p:spPr>
            <a:xfrm>
              <a:off x="4699792" y="4502628"/>
              <a:ext cx="200414" cy="1626430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5727" h="1694332">
                  <a:moveTo>
                    <a:pt x="1" y="1340704"/>
                  </a:moveTo>
                  <a:cubicBezTo>
                    <a:pt x="-186" y="1088079"/>
                    <a:pt x="322870" y="390717"/>
                    <a:pt x="506577" y="153350"/>
                  </a:cubicBezTo>
                  <a:cubicBezTo>
                    <a:pt x="690284" y="-84017"/>
                    <a:pt x="1521537" y="21984"/>
                    <a:pt x="1739901" y="33357"/>
                  </a:cubicBezTo>
                  <a:cubicBezTo>
                    <a:pt x="1958265" y="44730"/>
                    <a:pt x="1609958" y="-6681"/>
                    <a:pt x="1816762" y="221587"/>
                  </a:cubicBezTo>
                  <a:cubicBezTo>
                    <a:pt x="2023566" y="449855"/>
                    <a:pt x="2277084" y="1051827"/>
                    <a:pt x="2343069" y="1286113"/>
                  </a:cubicBezTo>
                  <a:cubicBezTo>
                    <a:pt x="2409054" y="1520399"/>
                    <a:pt x="2320384" y="1561200"/>
                    <a:pt x="2212671" y="1627306"/>
                  </a:cubicBezTo>
                  <a:cubicBezTo>
                    <a:pt x="2104958" y="1693412"/>
                    <a:pt x="876475" y="1716870"/>
                    <a:pt x="507697" y="1669103"/>
                  </a:cubicBezTo>
                  <a:cubicBezTo>
                    <a:pt x="138919" y="1621336"/>
                    <a:pt x="188" y="1593329"/>
                    <a:pt x="1" y="1340704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8" name="Ellipszis 1"/>
            <p:cNvSpPr/>
            <p:nvPr/>
          </p:nvSpPr>
          <p:spPr>
            <a:xfrm rot="18997530" flipH="1">
              <a:off x="4187007" y="4960930"/>
              <a:ext cx="403049" cy="80971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6865055"/>
                <a:gd name="connsiteY0" fmla="*/ 1340704 h 1694332"/>
                <a:gd name="connsiteX1" fmla="*/ 506577 w 6865055"/>
                <a:gd name="connsiteY1" fmla="*/ 153350 h 1694332"/>
                <a:gd name="connsiteX2" fmla="*/ 1739901 w 6865055"/>
                <a:gd name="connsiteY2" fmla="*/ 33357 h 1694332"/>
                <a:gd name="connsiteX3" fmla="*/ 1816762 w 6865055"/>
                <a:gd name="connsiteY3" fmla="*/ 221587 h 1694332"/>
                <a:gd name="connsiteX4" fmla="*/ 6863801 w 6865055"/>
                <a:gd name="connsiteY4" fmla="*/ 841779 h 1694332"/>
                <a:gd name="connsiteX5" fmla="*/ 2343069 w 6865055"/>
                <a:gd name="connsiteY5" fmla="*/ 1286113 h 1694332"/>
                <a:gd name="connsiteX6" fmla="*/ 2212671 w 6865055"/>
                <a:gd name="connsiteY6" fmla="*/ 1627306 h 1694332"/>
                <a:gd name="connsiteX7" fmla="*/ 507697 w 6865055"/>
                <a:gd name="connsiteY7" fmla="*/ 1669103 h 1694332"/>
                <a:gd name="connsiteX8" fmla="*/ 1 w 6865055"/>
                <a:gd name="connsiteY8" fmla="*/ 1340704 h 1694332"/>
                <a:gd name="connsiteX0" fmla="*/ 1029 w 6866083"/>
                <a:gd name="connsiteY0" fmla="*/ 1311617 h 1665245"/>
                <a:gd name="connsiteX1" fmla="*/ 4635546 w 6866083"/>
                <a:gd name="connsiteY1" fmla="*/ 800496 h 1665245"/>
                <a:gd name="connsiteX2" fmla="*/ 507605 w 6866083"/>
                <a:gd name="connsiteY2" fmla="*/ 124263 h 1665245"/>
                <a:gd name="connsiteX3" fmla="*/ 1740929 w 6866083"/>
                <a:gd name="connsiteY3" fmla="*/ 4270 h 1665245"/>
                <a:gd name="connsiteX4" fmla="*/ 1817790 w 6866083"/>
                <a:gd name="connsiteY4" fmla="*/ 192500 h 1665245"/>
                <a:gd name="connsiteX5" fmla="*/ 6864829 w 6866083"/>
                <a:gd name="connsiteY5" fmla="*/ 812692 h 1665245"/>
                <a:gd name="connsiteX6" fmla="*/ 2344097 w 6866083"/>
                <a:gd name="connsiteY6" fmla="*/ 1257026 h 1665245"/>
                <a:gd name="connsiteX7" fmla="*/ 2213699 w 6866083"/>
                <a:gd name="connsiteY7" fmla="*/ 1598219 h 1665245"/>
                <a:gd name="connsiteX8" fmla="*/ 508725 w 6866083"/>
                <a:gd name="connsiteY8" fmla="*/ 1640016 h 1665245"/>
                <a:gd name="connsiteX9" fmla="*/ 1029 w 6866083"/>
                <a:gd name="connsiteY9" fmla="*/ 1311617 h 1665245"/>
                <a:gd name="connsiteX0" fmla="*/ 1029 w 6866422"/>
                <a:gd name="connsiteY0" fmla="*/ 1311617 h 1640016"/>
                <a:gd name="connsiteX1" fmla="*/ 4635546 w 6866422"/>
                <a:gd name="connsiteY1" fmla="*/ 800496 h 1640016"/>
                <a:gd name="connsiteX2" fmla="*/ 507605 w 6866422"/>
                <a:gd name="connsiteY2" fmla="*/ 124263 h 1640016"/>
                <a:gd name="connsiteX3" fmla="*/ 1740929 w 6866422"/>
                <a:gd name="connsiteY3" fmla="*/ 4270 h 1640016"/>
                <a:gd name="connsiteX4" fmla="*/ 1817790 w 6866422"/>
                <a:gd name="connsiteY4" fmla="*/ 192500 h 1640016"/>
                <a:gd name="connsiteX5" fmla="*/ 6864829 w 6866422"/>
                <a:gd name="connsiteY5" fmla="*/ 812692 h 1640016"/>
                <a:gd name="connsiteX6" fmla="*/ 2344097 w 6866422"/>
                <a:gd name="connsiteY6" fmla="*/ 1257026 h 1640016"/>
                <a:gd name="connsiteX7" fmla="*/ 508725 w 6866422"/>
                <a:gd name="connsiteY7" fmla="*/ 1640016 h 1640016"/>
                <a:gd name="connsiteX8" fmla="*/ 1029 w 6866422"/>
                <a:gd name="connsiteY8" fmla="*/ 1311617 h 1640016"/>
                <a:gd name="connsiteX0" fmla="*/ 58165 w 6923558"/>
                <a:gd name="connsiteY0" fmla="*/ 1311617 h 1349854"/>
                <a:gd name="connsiteX1" fmla="*/ 4692682 w 6923558"/>
                <a:gd name="connsiteY1" fmla="*/ 800496 h 1349854"/>
                <a:gd name="connsiteX2" fmla="*/ 564741 w 6923558"/>
                <a:gd name="connsiteY2" fmla="*/ 124263 h 1349854"/>
                <a:gd name="connsiteX3" fmla="*/ 1798065 w 6923558"/>
                <a:gd name="connsiteY3" fmla="*/ 4270 h 1349854"/>
                <a:gd name="connsiteX4" fmla="*/ 1874926 w 6923558"/>
                <a:gd name="connsiteY4" fmla="*/ 192500 h 1349854"/>
                <a:gd name="connsiteX5" fmla="*/ 6921965 w 6923558"/>
                <a:gd name="connsiteY5" fmla="*/ 812692 h 1349854"/>
                <a:gd name="connsiteX6" fmla="*/ 2401233 w 6923558"/>
                <a:gd name="connsiteY6" fmla="*/ 1257026 h 1349854"/>
                <a:gd name="connsiteX7" fmla="*/ 58165 w 6923558"/>
                <a:gd name="connsiteY7" fmla="*/ 1311617 h 1349854"/>
                <a:gd name="connsiteX0" fmla="*/ 58165 w 6923558"/>
                <a:gd name="connsiteY0" fmla="*/ 1240580 h 1278817"/>
                <a:gd name="connsiteX1" fmla="*/ 4692682 w 6923558"/>
                <a:gd name="connsiteY1" fmla="*/ 729459 h 1278817"/>
                <a:gd name="connsiteX2" fmla="*/ 564741 w 6923558"/>
                <a:gd name="connsiteY2" fmla="*/ 53226 h 1278817"/>
                <a:gd name="connsiteX3" fmla="*/ 1874926 w 6923558"/>
                <a:gd name="connsiteY3" fmla="*/ 121463 h 1278817"/>
                <a:gd name="connsiteX4" fmla="*/ 6921965 w 6923558"/>
                <a:gd name="connsiteY4" fmla="*/ 741655 h 1278817"/>
                <a:gd name="connsiteX5" fmla="*/ 2401233 w 6923558"/>
                <a:gd name="connsiteY5" fmla="*/ 1185989 h 1278817"/>
                <a:gd name="connsiteX6" fmla="*/ 58165 w 6923558"/>
                <a:gd name="connsiteY6" fmla="*/ 1240580 h 1278817"/>
                <a:gd name="connsiteX0" fmla="*/ 58165 w 6923558"/>
                <a:gd name="connsiteY0" fmla="*/ 1219132 h 1257369"/>
                <a:gd name="connsiteX1" fmla="*/ 4692682 w 6923558"/>
                <a:gd name="connsiteY1" fmla="*/ 708011 h 1257369"/>
                <a:gd name="connsiteX2" fmla="*/ 977222 w 6923558"/>
                <a:gd name="connsiteY2" fmla="*/ 329923 h 1257369"/>
                <a:gd name="connsiteX3" fmla="*/ 564741 w 6923558"/>
                <a:gd name="connsiteY3" fmla="*/ 31778 h 1257369"/>
                <a:gd name="connsiteX4" fmla="*/ 1874926 w 6923558"/>
                <a:gd name="connsiteY4" fmla="*/ 100015 h 1257369"/>
                <a:gd name="connsiteX5" fmla="*/ 6921965 w 6923558"/>
                <a:gd name="connsiteY5" fmla="*/ 720207 h 1257369"/>
                <a:gd name="connsiteX6" fmla="*/ 2401233 w 6923558"/>
                <a:gd name="connsiteY6" fmla="*/ 1164541 h 1257369"/>
                <a:gd name="connsiteX7" fmla="*/ 58165 w 6923558"/>
                <a:gd name="connsiteY7" fmla="*/ 1219132 h 1257369"/>
                <a:gd name="connsiteX0" fmla="*/ 58165 w 6923558"/>
                <a:gd name="connsiteY0" fmla="*/ 1132191 h 1170428"/>
                <a:gd name="connsiteX1" fmla="*/ 4692682 w 6923558"/>
                <a:gd name="connsiteY1" fmla="*/ 621070 h 1170428"/>
                <a:gd name="connsiteX2" fmla="*/ 977222 w 6923558"/>
                <a:gd name="connsiteY2" fmla="*/ 242982 h 1170428"/>
                <a:gd name="connsiteX3" fmla="*/ 1874926 w 6923558"/>
                <a:gd name="connsiteY3" fmla="*/ 13074 h 1170428"/>
                <a:gd name="connsiteX4" fmla="*/ 6921965 w 6923558"/>
                <a:gd name="connsiteY4" fmla="*/ 633266 h 1170428"/>
                <a:gd name="connsiteX5" fmla="*/ 2401233 w 6923558"/>
                <a:gd name="connsiteY5" fmla="*/ 1077600 h 1170428"/>
                <a:gd name="connsiteX6" fmla="*/ 58165 w 6923558"/>
                <a:gd name="connsiteY6" fmla="*/ 1132191 h 1170428"/>
                <a:gd name="connsiteX0" fmla="*/ 58165 w 6923558"/>
                <a:gd name="connsiteY0" fmla="*/ 1137527 h 1175764"/>
                <a:gd name="connsiteX1" fmla="*/ 4692682 w 6923558"/>
                <a:gd name="connsiteY1" fmla="*/ 626406 h 1175764"/>
                <a:gd name="connsiteX2" fmla="*/ 679985 w 6923558"/>
                <a:gd name="connsiteY2" fmla="*/ 175140 h 1175764"/>
                <a:gd name="connsiteX3" fmla="*/ 1874926 w 6923558"/>
                <a:gd name="connsiteY3" fmla="*/ 18410 h 1175764"/>
                <a:gd name="connsiteX4" fmla="*/ 6921965 w 6923558"/>
                <a:gd name="connsiteY4" fmla="*/ 638602 h 1175764"/>
                <a:gd name="connsiteX5" fmla="*/ 2401233 w 6923558"/>
                <a:gd name="connsiteY5" fmla="*/ 1082936 h 1175764"/>
                <a:gd name="connsiteX6" fmla="*/ 58165 w 6923558"/>
                <a:gd name="connsiteY6" fmla="*/ 1137527 h 11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3558" h="1175764">
                  <a:moveTo>
                    <a:pt x="58165" y="1137527"/>
                  </a:moveTo>
                  <a:cubicBezTo>
                    <a:pt x="440073" y="1061439"/>
                    <a:pt x="4608253" y="824298"/>
                    <a:pt x="4692682" y="626406"/>
                  </a:cubicBezTo>
                  <a:cubicBezTo>
                    <a:pt x="5266945" y="492434"/>
                    <a:pt x="1149611" y="276473"/>
                    <a:pt x="679985" y="175140"/>
                  </a:cubicBezTo>
                  <a:cubicBezTo>
                    <a:pt x="210359" y="73807"/>
                    <a:pt x="884136" y="-46637"/>
                    <a:pt x="1874926" y="18410"/>
                  </a:cubicBezTo>
                  <a:cubicBezTo>
                    <a:pt x="2010585" y="142983"/>
                    <a:pt x="6834247" y="461181"/>
                    <a:pt x="6921965" y="638602"/>
                  </a:cubicBezTo>
                  <a:cubicBezTo>
                    <a:pt x="7009683" y="816023"/>
                    <a:pt x="3460584" y="945049"/>
                    <a:pt x="2401233" y="1082936"/>
                  </a:cubicBezTo>
                  <a:cubicBezTo>
                    <a:pt x="1257267" y="1166090"/>
                    <a:pt x="-323743" y="1213615"/>
                    <a:pt x="58165" y="1137527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9" name="Ellipszis 1"/>
            <p:cNvSpPr/>
            <p:nvPr/>
          </p:nvSpPr>
          <p:spPr>
            <a:xfrm rot="13476742" flipH="1">
              <a:off x="4983139" y="4807283"/>
              <a:ext cx="431170" cy="77233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6865055"/>
                <a:gd name="connsiteY0" fmla="*/ 1340704 h 1694332"/>
                <a:gd name="connsiteX1" fmla="*/ 506577 w 6865055"/>
                <a:gd name="connsiteY1" fmla="*/ 153350 h 1694332"/>
                <a:gd name="connsiteX2" fmla="*/ 1739901 w 6865055"/>
                <a:gd name="connsiteY2" fmla="*/ 33357 h 1694332"/>
                <a:gd name="connsiteX3" fmla="*/ 1816762 w 6865055"/>
                <a:gd name="connsiteY3" fmla="*/ 221587 h 1694332"/>
                <a:gd name="connsiteX4" fmla="*/ 6863801 w 6865055"/>
                <a:gd name="connsiteY4" fmla="*/ 841779 h 1694332"/>
                <a:gd name="connsiteX5" fmla="*/ 2343069 w 6865055"/>
                <a:gd name="connsiteY5" fmla="*/ 1286113 h 1694332"/>
                <a:gd name="connsiteX6" fmla="*/ 2212671 w 6865055"/>
                <a:gd name="connsiteY6" fmla="*/ 1627306 h 1694332"/>
                <a:gd name="connsiteX7" fmla="*/ 507697 w 6865055"/>
                <a:gd name="connsiteY7" fmla="*/ 1669103 h 1694332"/>
                <a:gd name="connsiteX8" fmla="*/ 1 w 6865055"/>
                <a:gd name="connsiteY8" fmla="*/ 1340704 h 1694332"/>
                <a:gd name="connsiteX0" fmla="*/ 1029 w 6866083"/>
                <a:gd name="connsiteY0" fmla="*/ 1311617 h 1665245"/>
                <a:gd name="connsiteX1" fmla="*/ 4635546 w 6866083"/>
                <a:gd name="connsiteY1" fmla="*/ 800496 h 1665245"/>
                <a:gd name="connsiteX2" fmla="*/ 507605 w 6866083"/>
                <a:gd name="connsiteY2" fmla="*/ 124263 h 1665245"/>
                <a:gd name="connsiteX3" fmla="*/ 1740929 w 6866083"/>
                <a:gd name="connsiteY3" fmla="*/ 4270 h 1665245"/>
                <a:gd name="connsiteX4" fmla="*/ 1817790 w 6866083"/>
                <a:gd name="connsiteY4" fmla="*/ 192500 h 1665245"/>
                <a:gd name="connsiteX5" fmla="*/ 6864829 w 6866083"/>
                <a:gd name="connsiteY5" fmla="*/ 812692 h 1665245"/>
                <a:gd name="connsiteX6" fmla="*/ 2344097 w 6866083"/>
                <a:gd name="connsiteY6" fmla="*/ 1257026 h 1665245"/>
                <a:gd name="connsiteX7" fmla="*/ 2213699 w 6866083"/>
                <a:gd name="connsiteY7" fmla="*/ 1598219 h 1665245"/>
                <a:gd name="connsiteX8" fmla="*/ 508725 w 6866083"/>
                <a:gd name="connsiteY8" fmla="*/ 1640016 h 1665245"/>
                <a:gd name="connsiteX9" fmla="*/ 1029 w 6866083"/>
                <a:gd name="connsiteY9" fmla="*/ 1311617 h 1665245"/>
                <a:gd name="connsiteX0" fmla="*/ 1029 w 6866422"/>
                <a:gd name="connsiteY0" fmla="*/ 1311617 h 1640016"/>
                <a:gd name="connsiteX1" fmla="*/ 4635546 w 6866422"/>
                <a:gd name="connsiteY1" fmla="*/ 800496 h 1640016"/>
                <a:gd name="connsiteX2" fmla="*/ 507605 w 6866422"/>
                <a:gd name="connsiteY2" fmla="*/ 124263 h 1640016"/>
                <a:gd name="connsiteX3" fmla="*/ 1740929 w 6866422"/>
                <a:gd name="connsiteY3" fmla="*/ 4270 h 1640016"/>
                <a:gd name="connsiteX4" fmla="*/ 1817790 w 6866422"/>
                <a:gd name="connsiteY4" fmla="*/ 192500 h 1640016"/>
                <a:gd name="connsiteX5" fmla="*/ 6864829 w 6866422"/>
                <a:gd name="connsiteY5" fmla="*/ 812692 h 1640016"/>
                <a:gd name="connsiteX6" fmla="*/ 2344097 w 6866422"/>
                <a:gd name="connsiteY6" fmla="*/ 1257026 h 1640016"/>
                <a:gd name="connsiteX7" fmla="*/ 508725 w 6866422"/>
                <a:gd name="connsiteY7" fmla="*/ 1640016 h 1640016"/>
                <a:gd name="connsiteX8" fmla="*/ 1029 w 6866422"/>
                <a:gd name="connsiteY8" fmla="*/ 1311617 h 1640016"/>
                <a:gd name="connsiteX0" fmla="*/ 58165 w 6923558"/>
                <a:gd name="connsiteY0" fmla="*/ 1311617 h 1349854"/>
                <a:gd name="connsiteX1" fmla="*/ 4692682 w 6923558"/>
                <a:gd name="connsiteY1" fmla="*/ 800496 h 1349854"/>
                <a:gd name="connsiteX2" fmla="*/ 564741 w 6923558"/>
                <a:gd name="connsiteY2" fmla="*/ 124263 h 1349854"/>
                <a:gd name="connsiteX3" fmla="*/ 1798065 w 6923558"/>
                <a:gd name="connsiteY3" fmla="*/ 4270 h 1349854"/>
                <a:gd name="connsiteX4" fmla="*/ 1874926 w 6923558"/>
                <a:gd name="connsiteY4" fmla="*/ 192500 h 1349854"/>
                <a:gd name="connsiteX5" fmla="*/ 6921965 w 6923558"/>
                <a:gd name="connsiteY5" fmla="*/ 812692 h 1349854"/>
                <a:gd name="connsiteX6" fmla="*/ 2401233 w 6923558"/>
                <a:gd name="connsiteY6" fmla="*/ 1257026 h 1349854"/>
                <a:gd name="connsiteX7" fmla="*/ 58165 w 6923558"/>
                <a:gd name="connsiteY7" fmla="*/ 1311617 h 1349854"/>
                <a:gd name="connsiteX0" fmla="*/ 58165 w 6923558"/>
                <a:gd name="connsiteY0" fmla="*/ 1240580 h 1278817"/>
                <a:gd name="connsiteX1" fmla="*/ 4692682 w 6923558"/>
                <a:gd name="connsiteY1" fmla="*/ 729459 h 1278817"/>
                <a:gd name="connsiteX2" fmla="*/ 564741 w 6923558"/>
                <a:gd name="connsiteY2" fmla="*/ 53226 h 1278817"/>
                <a:gd name="connsiteX3" fmla="*/ 1874926 w 6923558"/>
                <a:gd name="connsiteY3" fmla="*/ 121463 h 1278817"/>
                <a:gd name="connsiteX4" fmla="*/ 6921965 w 6923558"/>
                <a:gd name="connsiteY4" fmla="*/ 741655 h 1278817"/>
                <a:gd name="connsiteX5" fmla="*/ 2401233 w 6923558"/>
                <a:gd name="connsiteY5" fmla="*/ 1185989 h 1278817"/>
                <a:gd name="connsiteX6" fmla="*/ 58165 w 6923558"/>
                <a:gd name="connsiteY6" fmla="*/ 1240580 h 1278817"/>
                <a:gd name="connsiteX0" fmla="*/ 58165 w 6923558"/>
                <a:gd name="connsiteY0" fmla="*/ 1219132 h 1257369"/>
                <a:gd name="connsiteX1" fmla="*/ 4692682 w 6923558"/>
                <a:gd name="connsiteY1" fmla="*/ 708011 h 1257369"/>
                <a:gd name="connsiteX2" fmla="*/ 977222 w 6923558"/>
                <a:gd name="connsiteY2" fmla="*/ 329923 h 1257369"/>
                <a:gd name="connsiteX3" fmla="*/ 564741 w 6923558"/>
                <a:gd name="connsiteY3" fmla="*/ 31778 h 1257369"/>
                <a:gd name="connsiteX4" fmla="*/ 1874926 w 6923558"/>
                <a:gd name="connsiteY4" fmla="*/ 100015 h 1257369"/>
                <a:gd name="connsiteX5" fmla="*/ 6921965 w 6923558"/>
                <a:gd name="connsiteY5" fmla="*/ 720207 h 1257369"/>
                <a:gd name="connsiteX6" fmla="*/ 2401233 w 6923558"/>
                <a:gd name="connsiteY6" fmla="*/ 1164541 h 1257369"/>
                <a:gd name="connsiteX7" fmla="*/ 58165 w 6923558"/>
                <a:gd name="connsiteY7" fmla="*/ 1219132 h 1257369"/>
                <a:gd name="connsiteX0" fmla="*/ 58165 w 6923558"/>
                <a:gd name="connsiteY0" fmla="*/ 1132191 h 1170428"/>
                <a:gd name="connsiteX1" fmla="*/ 4692682 w 6923558"/>
                <a:gd name="connsiteY1" fmla="*/ 621070 h 1170428"/>
                <a:gd name="connsiteX2" fmla="*/ 977222 w 6923558"/>
                <a:gd name="connsiteY2" fmla="*/ 242982 h 1170428"/>
                <a:gd name="connsiteX3" fmla="*/ 1874926 w 6923558"/>
                <a:gd name="connsiteY3" fmla="*/ 13074 h 1170428"/>
                <a:gd name="connsiteX4" fmla="*/ 6921965 w 6923558"/>
                <a:gd name="connsiteY4" fmla="*/ 633266 h 1170428"/>
                <a:gd name="connsiteX5" fmla="*/ 2401233 w 6923558"/>
                <a:gd name="connsiteY5" fmla="*/ 1077600 h 1170428"/>
                <a:gd name="connsiteX6" fmla="*/ 58165 w 6923558"/>
                <a:gd name="connsiteY6" fmla="*/ 1132191 h 1170428"/>
                <a:gd name="connsiteX0" fmla="*/ 58165 w 6923558"/>
                <a:gd name="connsiteY0" fmla="*/ 1137527 h 1175764"/>
                <a:gd name="connsiteX1" fmla="*/ 4692682 w 6923558"/>
                <a:gd name="connsiteY1" fmla="*/ 626406 h 1175764"/>
                <a:gd name="connsiteX2" fmla="*/ 679985 w 6923558"/>
                <a:gd name="connsiteY2" fmla="*/ 175140 h 1175764"/>
                <a:gd name="connsiteX3" fmla="*/ 1874926 w 6923558"/>
                <a:gd name="connsiteY3" fmla="*/ 18410 h 1175764"/>
                <a:gd name="connsiteX4" fmla="*/ 6921965 w 6923558"/>
                <a:gd name="connsiteY4" fmla="*/ 638602 h 1175764"/>
                <a:gd name="connsiteX5" fmla="*/ 2401233 w 6923558"/>
                <a:gd name="connsiteY5" fmla="*/ 1082936 h 1175764"/>
                <a:gd name="connsiteX6" fmla="*/ 58165 w 6923558"/>
                <a:gd name="connsiteY6" fmla="*/ 1137527 h 11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3558" h="1175764">
                  <a:moveTo>
                    <a:pt x="58165" y="1137527"/>
                  </a:moveTo>
                  <a:cubicBezTo>
                    <a:pt x="440073" y="1061439"/>
                    <a:pt x="4608253" y="824298"/>
                    <a:pt x="4692682" y="626406"/>
                  </a:cubicBezTo>
                  <a:cubicBezTo>
                    <a:pt x="5266945" y="492434"/>
                    <a:pt x="1149611" y="276473"/>
                    <a:pt x="679985" y="175140"/>
                  </a:cubicBezTo>
                  <a:cubicBezTo>
                    <a:pt x="210359" y="73807"/>
                    <a:pt x="884136" y="-46637"/>
                    <a:pt x="1874926" y="18410"/>
                  </a:cubicBezTo>
                  <a:cubicBezTo>
                    <a:pt x="2010585" y="142983"/>
                    <a:pt x="6834247" y="461181"/>
                    <a:pt x="6921965" y="638602"/>
                  </a:cubicBezTo>
                  <a:cubicBezTo>
                    <a:pt x="7009683" y="816023"/>
                    <a:pt x="3460584" y="945049"/>
                    <a:pt x="2401233" y="1082936"/>
                  </a:cubicBezTo>
                  <a:cubicBezTo>
                    <a:pt x="1257267" y="1166090"/>
                    <a:pt x="-323743" y="1213615"/>
                    <a:pt x="58165" y="1137527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81" name="Csoportba foglalás 1280"/>
          <p:cNvGrpSpPr/>
          <p:nvPr/>
        </p:nvGrpSpPr>
        <p:grpSpPr>
          <a:xfrm>
            <a:off x="5502036" y="1165496"/>
            <a:ext cx="875180" cy="1330147"/>
            <a:chOff x="3797534" y="542640"/>
            <a:chExt cx="1175252" cy="1045494"/>
          </a:xfrm>
        </p:grpSpPr>
        <p:sp>
          <p:nvSpPr>
            <p:cNvPr id="1282" name="Ellipszis 1"/>
            <p:cNvSpPr/>
            <p:nvPr/>
          </p:nvSpPr>
          <p:spPr>
            <a:xfrm>
              <a:off x="3797534" y="693587"/>
              <a:ext cx="1175252" cy="89454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252" h="1810428">
                  <a:moveTo>
                    <a:pt x="8604" y="1640057"/>
                  </a:moveTo>
                  <a:cubicBezTo>
                    <a:pt x="-90674" y="1387432"/>
                    <a:pt x="697956" y="493576"/>
                    <a:pt x="895335" y="240868"/>
                  </a:cubicBezTo>
                  <a:cubicBezTo>
                    <a:pt x="1092714" y="-11840"/>
                    <a:pt x="1272639" y="-7352"/>
                    <a:pt x="1491003" y="4021"/>
                  </a:cubicBezTo>
                  <a:cubicBezTo>
                    <a:pt x="1709367" y="15394"/>
                    <a:pt x="1997431" y="58329"/>
                    <a:pt x="2205520" y="309105"/>
                  </a:cubicBezTo>
                  <a:cubicBezTo>
                    <a:pt x="2413609" y="559881"/>
                    <a:pt x="3306454" y="1422612"/>
                    <a:pt x="3187368" y="1663865"/>
                  </a:cubicBezTo>
                  <a:cubicBezTo>
                    <a:pt x="3054018" y="1809915"/>
                    <a:pt x="2020798" y="1796402"/>
                    <a:pt x="1491004" y="1792434"/>
                  </a:cubicBezTo>
                  <a:cubicBezTo>
                    <a:pt x="961210" y="1788466"/>
                    <a:pt x="107882" y="1892683"/>
                    <a:pt x="8604" y="16400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3175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3" name="Ellipszis 1"/>
            <p:cNvSpPr/>
            <p:nvPr/>
          </p:nvSpPr>
          <p:spPr>
            <a:xfrm>
              <a:off x="3887156" y="542640"/>
              <a:ext cx="1011922" cy="645399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621348"/>
                <a:gd name="connsiteY0" fmla="*/ 877164 h 1755807"/>
                <a:gd name="connsiteX1" fmla="*/ 204484 w 1621348"/>
                <a:gd name="connsiteY1" fmla="*/ 237711 h 1755807"/>
                <a:gd name="connsiteX2" fmla="*/ 800152 w 1621348"/>
                <a:gd name="connsiteY2" fmla="*/ 864 h 1755807"/>
                <a:gd name="connsiteX3" fmla="*/ 1514669 w 1621348"/>
                <a:gd name="connsiteY3" fmla="*/ 305948 h 1755807"/>
                <a:gd name="connsiteX4" fmla="*/ 1600252 w 1621348"/>
                <a:gd name="connsiteY4" fmla="*/ 877164 h 1755807"/>
                <a:gd name="connsiteX5" fmla="*/ 1446430 w 1621348"/>
                <a:gd name="connsiteY5" fmla="*/ 1356826 h 1755807"/>
                <a:gd name="connsiteX6" fmla="*/ 1241714 w 1621348"/>
                <a:gd name="connsiteY6" fmla="*/ 1561542 h 1755807"/>
                <a:gd name="connsiteX7" fmla="*/ 800152 w 1621348"/>
                <a:gd name="connsiteY7" fmla="*/ 1753464 h 1755807"/>
                <a:gd name="connsiteX8" fmla="*/ 218132 w 1621348"/>
                <a:gd name="connsiteY8" fmla="*/ 1425065 h 1755807"/>
                <a:gd name="connsiteX9" fmla="*/ 52 w 1621348"/>
                <a:gd name="connsiteY9" fmla="*/ 877164 h 1755807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4943"/>
                <a:gd name="connsiteX1" fmla="*/ 204484 w 1621348"/>
                <a:gd name="connsiteY1" fmla="*/ 237711 h 1754943"/>
                <a:gd name="connsiteX2" fmla="*/ 800152 w 1621348"/>
                <a:gd name="connsiteY2" fmla="*/ 864 h 1754943"/>
                <a:gd name="connsiteX3" fmla="*/ 1514669 w 1621348"/>
                <a:gd name="connsiteY3" fmla="*/ 305948 h 1754943"/>
                <a:gd name="connsiteX4" fmla="*/ 1600252 w 1621348"/>
                <a:gd name="connsiteY4" fmla="*/ 877164 h 1754943"/>
                <a:gd name="connsiteX5" fmla="*/ 1446430 w 1621348"/>
                <a:gd name="connsiteY5" fmla="*/ 1356826 h 1754943"/>
                <a:gd name="connsiteX6" fmla="*/ 800152 w 1621348"/>
                <a:gd name="connsiteY6" fmla="*/ 1753464 h 1754943"/>
                <a:gd name="connsiteX7" fmla="*/ 218132 w 1621348"/>
                <a:gd name="connsiteY7" fmla="*/ 1425065 h 1754943"/>
                <a:gd name="connsiteX8" fmla="*/ 52 w 1621348"/>
                <a:gd name="connsiteY8" fmla="*/ 877164 h 1754943"/>
                <a:gd name="connsiteX0" fmla="*/ 410108 w 2031404"/>
                <a:gd name="connsiteY0" fmla="*/ 877164 h 1757285"/>
                <a:gd name="connsiteX1" fmla="*/ 614540 w 2031404"/>
                <a:gd name="connsiteY1" fmla="*/ 237711 h 1757285"/>
                <a:gd name="connsiteX2" fmla="*/ 1210208 w 2031404"/>
                <a:gd name="connsiteY2" fmla="*/ 864 h 1757285"/>
                <a:gd name="connsiteX3" fmla="*/ 1924725 w 2031404"/>
                <a:gd name="connsiteY3" fmla="*/ 305948 h 1757285"/>
                <a:gd name="connsiteX4" fmla="*/ 2010308 w 2031404"/>
                <a:gd name="connsiteY4" fmla="*/ 877164 h 1757285"/>
                <a:gd name="connsiteX5" fmla="*/ 1856486 w 2031404"/>
                <a:gd name="connsiteY5" fmla="*/ 1356826 h 1757285"/>
                <a:gd name="connsiteX6" fmla="*/ 1210208 w 2031404"/>
                <a:gd name="connsiteY6" fmla="*/ 1753464 h 1757285"/>
                <a:gd name="connsiteX7" fmla="*/ 25934 w 2031404"/>
                <a:gd name="connsiteY7" fmla="*/ 1517113 h 1757285"/>
                <a:gd name="connsiteX8" fmla="*/ 410108 w 2031404"/>
                <a:gd name="connsiteY8" fmla="*/ 877164 h 1757285"/>
                <a:gd name="connsiteX0" fmla="*/ 410108 w 2477793"/>
                <a:gd name="connsiteY0" fmla="*/ 877164 h 1753493"/>
                <a:gd name="connsiteX1" fmla="*/ 614540 w 2477793"/>
                <a:gd name="connsiteY1" fmla="*/ 237711 h 1753493"/>
                <a:gd name="connsiteX2" fmla="*/ 1210208 w 2477793"/>
                <a:gd name="connsiteY2" fmla="*/ 864 h 1753493"/>
                <a:gd name="connsiteX3" fmla="*/ 1924725 w 2477793"/>
                <a:gd name="connsiteY3" fmla="*/ 305948 h 1753493"/>
                <a:gd name="connsiteX4" fmla="*/ 2010308 w 2477793"/>
                <a:gd name="connsiteY4" fmla="*/ 877164 h 1753493"/>
                <a:gd name="connsiteX5" fmla="*/ 2458740 w 2477793"/>
                <a:gd name="connsiteY5" fmla="*/ 1505518 h 1753493"/>
                <a:gd name="connsiteX6" fmla="*/ 1210208 w 2477793"/>
                <a:gd name="connsiteY6" fmla="*/ 1753464 h 1753493"/>
                <a:gd name="connsiteX7" fmla="*/ 25934 w 2477793"/>
                <a:gd name="connsiteY7" fmla="*/ 1517113 h 1753493"/>
                <a:gd name="connsiteX8" fmla="*/ 410108 w 2477793"/>
                <a:gd name="connsiteY8" fmla="*/ 877164 h 1753493"/>
                <a:gd name="connsiteX0" fmla="*/ 410108 w 2486715"/>
                <a:gd name="connsiteY0" fmla="*/ 877164 h 1753493"/>
                <a:gd name="connsiteX1" fmla="*/ 614540 w 2486715"/>
                <a:gd name="connsiteY1" fmla="*/ 237711 h 1753493"/>
                <a:gd name="connsiteX2" fmla="*/ 1210208 w 2486715"/>
                <a:gd name="connsiteY2" fmla="*/ 864 h 1753493"/>
                <a:gd name="connsiteX3" fmla="*/ 1924725 w 2486715"/>
                <a:gd name="connsiteY3" fmla="*/ 305948 h 1753493"/>
                <a:gd name="connsiteX4" fmla="*/ 2233367 w 2486715"/>
                <a:gd name="connsiteY4" fmla="*/ 877164 h 1753493"/>
                <a:gd name="connsiteX5" fmla="*/ 2458740 w 2486715"/>
                <a:gd name="connsiteY5" fmla="*/ 1505518 h 1753493"/>
                <a:gd name="connsiteX6" fmla="*/ 1210208 w 2486715"/>
                <a:gd name="connsiteY6" fmla="*/ 1753464 h 1753493"/>
                <a:gd name="connsiteX7" fmla="*/ 25934 w 2486715"/>
                <a:gd name="connsiteY7" fmla="*/ 1517113 h 1753493"/>
                <a:gd name="connsiteX8" fmla="*/ 410108 w 2486715"/>
                <a:gd name="connsiteY8" fmla="*/ 877164 h 1753493"/>
                <a:gd name="connsiteX0" fmla="*/ 151221 w 2517800"/>
                <a:gd name="connsiteY0" fmla="*/ 905486 h 1753493"/>
                <a:gd name="connsiteX1" fmla="*/ 645625 w 2517800"/>
                <a:gd name="connsiteY1" fmla="*/ 237711 h 1753493"/>
                <a:gd name="connsiteX2" fmla="*/ 1241293 w 2517800"/>
                <a:gd name="connsiteY2" fmla="*/ 864 h 1753493"/>
                <a:gd name="connsiteX3" fmla="*/ 1955810 w 2517800"/>
                <a:gd name="connsiteY3" fmla="*/ 305948 h 1753493"/>
                <a:gd name="connsiteX4" fmla="*/ 2264452 w 2517800"/>
                <a:gd name="connsiteY4" fmla="*/ 877164 h 1753493"/>
                <a:gd name="connsiteX5" fmla="*/ 2489825 w 2517800"/>
                <a:gd name="connsiteY5" fmla="*/ 1505518 h 1753493"/>
                <a:gd name="connsiteX6" fmla="*/ 1241293 w 2517800"/>
                <a:gd name="connsiteY6" fmla="*/ 1753464 h 1753493"/>
                <a:gd name="connsiteX7" fmla="*/ 57019 w 2517800"/>
                <a:gd name="connsiteY7" fmla="*/ 1517113 h 1753493"/>
                <a:gd name="connsiteX8" fmla="*/ 151221 w 2517800"/>
                <a:gd name="connsiteY8" fmla="*/ 905486 h 1753493"/>
                <a:gd name="connsiteX0" fmla="*/ 151222 w 2509748"/>
                <a:gd name="connsiteY0" fmla="*/ 905486 h 1753493"/>
                <a:gd name="connsiteX1" fmla="*/ 645626 w 2509748"/>
                <a:gd name="connsiteY1" fmla="*/ 237711 h 1753493"/>
                <a:gd name="connsiteX2" fmla="*/ 1241294 w 2509748"/>
                <a:gd name="connsiteY2" fmla="*/ 864 h 1753493"/>
                <a:gd name="connsiteX3" fmla="*/ 1955811 w 2509748"/>
                <a:gd name="connsiteY3" fmla="*/ 305948 h 1753493"/>
                <a:gd name="connsiteX4" fmla="*/ 2489826 w 2509748"/>
                <a:gd name="connsiteY4" fmla="*/ 1505518 h 1753493"/>
                <a:gd name="connsiteX5" fmla="*/ 1241294 w 2509748"/>
                <a:gd name="connsiteY5" fmla="*/ 1753464 h 1753493"/>
                <a:gd name="connsiteX6" fmla="*/ 57020 w 2509748"/>
                <a:gd name="connsiteY6" fmla="*/ 1517113 h 1753493"/>
                <a:gd name="connsiteX7" fmla="*/ 151222 w 2509748"/>
                <a:gd name="connsiteY7" fmla="*/ 905486 h 1753493"/>
                <a:gd name="connsiteX0" fmla="*/ 13118 w 2465846"/>
                <a:gd name="connsiteY0" fmla="*/ 1520270 h 1757395"/>
                <a:gd name="connsiteX1" fmla="*/ 601724 w 2465846"/>
                <a:gd name="connsiteY1" fmla="*/ 240868 h 1757395"/>
                <a:gd name="connsiteX2" fmla="*/ 1197392 w 2465846"/>
                <a:gd name="connsiteY2" fmla="*/ 4021 h 1757395"/>
                <a:gd name="connsiteX3" fmla="*/ 1911909 w 2465846"/>
                <a:gd name="connsiteY3" fmla="*/ 309105 h 1757395"/>
                <a:gd name="connsiteX4" fmla="*/ 2445924 w 2465846"/>
                <a:gd name="connsiteY4" fmla="*/ 1508675 h 1757395"/>
                <a:gd name="connsiteX5" fmla="*/ 1197392 w 2465846"/>
                <a:gd name="connsiteY5" fmla="*/ 1756621 h 1757395"/>
                <a:gd name="connsiteX6" fmla="*/ 13118 w 2465846"/>
                <a:gd name="connsiteY6" fmla="*/ 1520270 h 1757395"/>
                <a:gd name="connsiteX0" fmla="*/ 10969 w 2575226"/>
                <a:gd name="connsiteY0" fmla="*/ 1484867 h 1756728"/>
                <a:gd name="connsiteX1" fmla="*/ 711104 w 2575226"/>
                <a:gd name="connsiteY1" fmla="*/ 240868 h 1756728"/>
                <a:gd name="connsiteX2" fmla="*/ 1306772 w 2575226"/>
                <a:gd name="connsiteY2" fmla="*/ 4021 h 1756728"/>
                <a:gd name="connsiteX3" fmla="*/ 2021289 w 2575226"/>
                <a:gd name="connsiteY3" fmla="*/ 309105 h 1756728"/>
                <a:gd name="connsiteX4" fmla="*/ 2555304 w 2575226"/>
                <a:gd name="connsiteY4" fmla="*/ 1508675 h 1756728"/>
                <a:gd name="connsiteX5" fmla="*/ 1306772 w 2575226"/>
                <a:gd name="connsiteY5" fmla="*/ 1756621 h 1756728"/>
                <a:gd name="connsiteX6" fmla="*/ 10969 w 2575226"/>
                <a:gd name="connsiteY6" fmla="*/ 1484867 h 1756728"/>
                <a:gd name="connsiteX0" fmla="*/ 10969 w 3014021"/>
                <a:gd name="connsiteY0" fmla="*/ 1484867 h 1778940"/>
                <a:gd name="connsiteX1" fmla="*/ 711104 w 3014021"/>
                <a:gd name="connsiteY1" fmla="*/ 240868 h 1778940"/>
                <a:gd name="connsiteX2" fmla="*/ 1306772 w 3014021"/>
                <a:gd name="connsiteY2" fmla="*/ 4021 h 1778940"/>
                <a:gd name="connsiteX3" fmla="*/ 2021289 w 3014021"/>
                <a:gd name="connsiteY3" fmla="*/ 309105 h 1778940"/>
                <a:gd name="connsiteX4" fmla="*/ 3003137 w 3014021"/>
                <a:gd name="connsiteY4" fmla="*/ 1663865 h 1778940"/>
                <a:gd name="connsiteX5" fmla="*/ 1306772 w 3014021"/>
                <a:gd name="connsiteY5" fmla="*/ 1756621 h 1778940"/>
                <a:gd name="connsiteX6" fmla="*/ 10969 w 3014021"/>
                <a:gd name="connsiteY6" fmla="*/ 1484867 h 1778940"/>
                <a:gd name="connsiteX0" fmla="*/ 8604 w 3198252"/>
                <a:gd name="connsiteY0" fmla="*/ 1640057 h 1791786"/>
                <a:gd name="connsiteX1" fmla="*/ 895335 w 3198252"/>
                <a:gd name="connsiteY1" fmla="*/ 240868 h 1791786"/>
                <a:gd name="connsiteX2" fmla="*/ 1491003 w 3198252"/>
                <a:gd name="connsiteY2" fmla="*/ 4021 h 1791786"/>
                <a:gd name="connsiteX3" fmla="*/ 2205520 w 3198252"/>
                <a:gd name="connsiteY3" fmla="*/ 309105 h 1791786"/>
                <a:gd name="connsiteX4" fmla="*/ 3187368 w 3198252"/>
                <a:gd name="connsiteY4" fmla="*/ 1663865 h 1791786"/>
                <a:gd name="connsiteX5" fmla="*/ 1491003 w 3198252"/>
                <a:gd name="connsiteY5" fmla="*/ 1756621 h 1791786"/>
                <a:gd name="connsiteX6" fmla="*/ 8604 w 3198252"/>
                <a:gd name="connsiteY6" fmla="*/ 1640057 h 1791786"/>
                <a:gd name="connsiteX0" fmla="*/ 8604 w 3198252"/>
                <a:gd name="connsiteY0" fmla="*/ 1640057 h 1810428"/>
                <a:gd name="connsiteX1" fmla="*/ 895335 w 3198252"/>
                <a:gd name="connsiteY1" fmla="*/ 240868 h 1810428"/>
                <a:gd name="connsiteX2" fmla="*/ 1491003 w 3198252"/>
                <a:gd name="connsiteY2" fmla="*/ 4021 h 1810428"/>
                <a:gd name="connsiteX3" fmla="*/ 2205520 w 3198252"/>
                <a:gd name="connsiteY3" fmla="*/ 309105 h 1810428"/>
                <a:gd name="connsiteX4" fmla="*/ 3187368 w 3198252"/>
                <a:gd name="connsiteY4" fmla="*/ 1663865 h 1810428"/>
                <a:gd name="connsiteX5" fmla="*/ 1491004 w 3198252"/>
                <a:gd name="connsiteY5" fmla="*/ 1792434 h 1810428"/>
                <a:gd name="connsiteX6" fmla="*/ 8604 w 3198252"/>
                <a:gd name="connsiteY6" fmla="*/ 1640057 h 1810428"/>
                <a:gd name="connsiteX0" fmla="*/ 1 w 3189649"/>
                <a:gd name="connsiteY0" fmla="*/ 1717277 h 1887648"/>
                <a:gd name="connsiteX1" fmla="*/ 1482400 w 3189649"/>
                <a:gd name="connsiteY1" fmla="*/ 81241 h 1887648"/>
                <a:gd name="connsiteX2" fmla="*/ 2196917 w 3189649"/>
                <a:gd name="connsiteY2" fmla="*/ 386325 h 1887648"/>
                <a:gd name="connsiteX3" fmla="*/ 3178765 w 3189649"/>
                <a:gd name="connsiteY3" fmla="*/ 1741085 h 1887648"/>
                <a:gd name="connsiteX4" fmla="*/ 1482401 w 3189649"/>
                <a:gd name="connsiteY4" fmla="*/ 1869654 h 1887648"/>
                <a:gd name="connsiteX5" fmla="*/ 1 w 3189649"/>
                <a:gd name="connsiteY5" fmla="*/ 1717277 h 1887648"/>
                <a:gd name="connsiteX0" fmla="*/ 1 w 3178766"/>
                <a:gd name="connsiteY0" fmla="*/ 1636045 h 1837810"/>
                <a:gd name="connsiteX1" fmla="*/ 1482400 w 3178766"/>
                <a:gd name="connsiteY1" fmla="*/ 9 h 1837810"/>
                <a:gd name="connsiteX2" fmla="*/ 3178765 w 3178766"/>
                <a:gd name="connsiteY2" fmla="*/ 1659853 h 1837810"/>
                <a:gd name="connsiteX3" fmla="*/ 1482401 w 3178766"/>
                <a:gd name="connsiteY3" fmla="*/ 1788422 h 1837810"/>
                <a:gd name="connsiteX4" fmla="*/ 1 w 3178766"/>
                <a:gd name="connsiteY4" fmla="*/ 1636045 h 183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766" h="1837810">
                  <a:moveTo>
                    <a:pt x="1" y="1636045"/>
                  </a:moveTo>
                  <a:cubicBezTo>
                    <a:pt x="1" y="1337976"/>
                    <a:pt x="952606" y="-3959"/>
                    <a:pt x="1482400" y="9"/>
                  </a:cubicBezTo>
                  <a:cubicBezTo>
                    <a:pt x="2012194" y="3977"/>
                    <a:pt x="3178765" y="1361784"/>
                    <a:pt x="3178765" y="1659853"/>
                  </a:cubicBezTo>
                  <a:cubicBezTo>
                    <a:pt x="3178765" y="1957922"/>
                    <a:pt x="2012195" y="1792390"/>
                    <a:pt x="1482401" y="1788422"/>
                  </a:cubicBezTo>
                  <a:cubicBezTo>
                    <a:pt x="952607" y="1784454"/>
                    <a:pt x="99279" y="1888671"/>
                    <a:pt x="1" y="163604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215900">
                <a:srgbClr val="998C2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3" name="Csoportba foglalás 992"/>
          <p:cNvGrpSpPr/>
          <p:nvPr/>
        </p:nvGrpSpPr>
        <p:grpSpPr>
          <a:xfrm>
            <a:off x="4999183" y="2093913"/>
            <a:ext cx="1667858" cy="2366954"/>
            <a:chOff x="3854760" y="337106"/>
            <a:chExt cx="2485876" cy="3003844"/>
          </a:xfrm>
        </p:grpSpPr>
        <p:sp>
          <p:nvSpPr>
            <p:cNvPr id="994" name="Ellipszis 1"/>
            <p:cNvSpPr/>
            <p:nvPr/>
          </p:nvSpPr>
          <p:spPr>
            <a:xfrm>
              <a:off x="4964390" y="2200924"/>
              <a:ext cx="406178" cy="114002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2443238"/>
                <a:gd name="connsiteY0" fmla="*/ 1341465 h 1695093"/>
                <a:gd name="connsiteX1" fmla="*/ 506577 w 2443238"/>
                <a:gd name="connsiteY1" fmla="*/ 154111 h 1695093"/>
                <a:gd name="connsiteX2" fmla="*/ 1739901 w 2443238"/>
                <a:gd name="connsiteY2" fmla="*/ 34118 h 1695093"/>
                <a:gd name="connsiteX3" fmla="*/ 2369167 w 2443238"/>
                <a:gd name="connsiteY3" fmla="*/ 234199 h 1695093"/>
                <a:gd name="connsiteX4" fmla="*/ 2343069 w 2443238"/>
                <a:gd name="connsiteY4" fmla="*/ 1286874 h 1695093"/>
                <a:gd name="connsiteX5" fmla="*/ 2212671 w 2443238"/>
                <a:gd name="connsiteY5" fmla="*/ 1628067 h 1695093"/>
                <a:gd name="connsiteX6" fmla="*/ 507697 w 2443238"/>
                <a:gd name="connsiteY6" fmla="*/ 1669864 h 1695093"/>
                <a:gd name="connsiteX7" fmla="*/ 1 w 2443238"/>
                <a:gd name="connsiteY7" fmla="*/ 1341465 h 1695093"/>
                <a:gd name="connsiteX0" fmla="*/ 1 w 2443238"/>
                <a:gd name="connsiteY0" fmla="*/ 1348045 h 1701673"/>
                <a:gd name="connsiteX1" fmla="*/ 190919 w 2443238"/>
                <a:gd name="connsiteY1" fmla="*/ 148840 h 1701673"/>
                <a:gd name="connsiteX2" fmla="*/ 1739901 w 2443238"/>
                <a:gd name="connsiteY2" fmla="*/ 40698 h 1701673"/>
                <a:gd name="connsiteX3" fmla="*/ 2369167 w 2443238"/>
                <a:gd name="connsiteY3" fmla="*/ 240779 h 1701673"/>
                <a:gd name="connsiteX4" fmla="*/ 2343069 w 2443238"/>
                <a:gd name="connsiteY4" fmla="*/ 1293454 h 1701673"/>
                <a:gd name="connsiteX5" fmla="*/ 2212671 w 2443238"/>
                <a:gd name="connsiteY5" fmla="*/ 1634647 h 1701673"/>
                <a:gd name="connsiteX6" fmla="*/ 507697 w 2443238"/>
                <a:gd name="connsiteY6" fmla="*/ 1676444 h 1701673"/>
                <a:gd name="connsiteX7" fmla="*/ 1 w 2443238"/>
                <a:gd name="connsiteY7" fmla="*/ 1348045 h 1701673"/>
                <a:gd name="connsiteX0" fmla="*/ 1 w 2443238"/>
                <a:gd name="connsiteY0" fmla="*/ 1400653 h 1754281"/>
                <a:gd name="connsiteX1" fmla="*/ 190919 w 2443238"/>
                <a:gd name="connsiteY1" fmla="*/ 201448 h 1754281"/>
                <a:gd name="connsiteX2" fmla="*/ 1582070 w 2443238"/>
                <a:gd name="connsiteY2" fmla="*/ 10350 h 1754281"/>
                <a:gd name="connsiteX3" fmla="*/ 2369167 w 2443238"/>
                <a:gd name="connsiteY3" fmla="*/ 293387 h 1754281"/>
                <a:gd name="connsiteX4" fmla="*/ 2343069 w 2443238"/>
                <a:gd name="connsiteY4" fmla="*/ 1346062 h 1754281"/>
                <a:gd name="connsiteX5" fmla="*/ 2212671 w 2443238"/>
                <a:gd name="connsiteY5" fmla="*/ 1687255 h 1754281"/>
                <a:gd name="connsiteX6" fmla="*/ 507697 w 2443238"/>
                <a:gd name="connsiteY6" fmla="*/ 1729052 h 1754281"/>
                <a:gd name="connsiteX7" fmla="*/ 1 w 2443238"/>
                <a:gd name="connsiteY7" fmla="*/ 1400653 h 1754281"/>
                <a:gd name="connsiteX0" fmla="*/ 52721 w 2562062"/>
                <a:gd name="connsiteY0" fmla="*/ 1301608 h 1655236"/>
                <a:gd name="connsiteX1" fmla="*/ 243639 w 2562062"/>
                <a:gd name="connsiteY1" fmla="*/ 102403 h 1655236"/>
                <a:gd name="connsiteX2" fmla="*/ 2421887 w 2562062"/>
                <a:gd name="connsiteY2" fmla="*/ 194342 h 1655236"/>
                <a:gd name="connsiteX3" fmla="*/ 2395789 w 2562062"/>
                <a:gd name="connsiteY3" fmla="*/ 1247017 h 1655236"/>
                <a:gd name="connsiteX4" fmla="*/ 2265391 w 2562062"/>
                <a:gd name="connsiteY4" fmla="*/ 1588210 h 1655236"/>
                <a:gd name="connsiteX5" fmla="*/ 560417 w 2562062"/>
                <a:gd name="connsiteY5" fmla="*/ 1630007 h 1655236"/>
                <a:gd name="connsiteX6" fmla="*/ 52721 w 2562062"/>
                <a:gd name="connsiteY6" fmla="*/ 1301608 h 165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062" h="1655236">
                  <a:moveTo>
                    <a:pt x="52721" y="1301608"/>
                  </a:moveTo>
                  <a:cubicBezTo>
                    <a:pt x="52534" y="1048983"/>
                    <a:pt x="-151222" y="286947"/>
                    <a:pt x="243639" y="102403"/>
                  </a:cubicBezTo>
                  <a:cubicBezTo>
                    <a:pt x="638500" y="-82141"/>
                    <a:pt x="2063195" y="3573"/>
                    <a:pt x="2421887" y="194342"/>
                  </a:cubicBezTo>
                  <a:cubicBezTo>
                    <a:pt x="2780579" y="385111"/>
                    <a:pt x="2329804" y="1012731"/>
                    <a:pt x="2395789" y="1247017"/>
                  </a:cubicBezTo>
                  <a:cubicBezTo>
                    <a:pt x="2461774" y="1481303"/>
                    <a:pt x="2373104" y="1522104"/>
                    <a:pt x="2265391" y="1588210"/>
                  </a:cubicBezTo>
                  <a:cubicBezTo>
                    <a:pt x="2157678" y="1654316"/>
                    <a:pt x="929195" y="1677774"/>
                    <a:pt x="560417" y="1630007"/>
                  </a:cubicBezTo>
                  <a:cubicBezTo>
                    <a:pt x="191639" y="1582240"/>
                    <a:pt x="52908" y="1554233"/>
                    <a:pt x="52721" y="1301608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95" name="Csoportba foglalás 994"/>
            <p:cNvGrpSpPr/>
            <p:nvPr/>
          </p:nvGrpSpPr>
          <p:grpSpPr>
            <a:xfrm>
              <a:off x="3854760" y="337106"/>
              <a:ext cx="2485876" cy="2420607"/>
              <a:chOff x="3245659" y="3504652"/>
              <a:chExt cx="3573203" cy="3397746"/>
            </a:xfrm>
          </p:grpSpPr>
          <p:sp>
            <p:nvSpPr>
              <p:cNvPr id="996" name="Ellipszis 1"/>
              <p:cNvSpPr/>
              <p:nvPr/>
            </p:nvSpPr>
            <p:spPr>
              <a:xfrm>
                <a:off x="4840643" y="4572988"/>
                <a:ext cx="459079" cy="2133857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922967"/>
                  <a:gd name="connsiteY0" fmla="*/ 877164 h 1778693"/>
                  <a:gd name="connsiteX1" fmla="*/ 204484 w 1922967"/>
                  <a:gd name="connsiteY1" fmla="*/ 237711 h 1778693"/>
                  <a:gd name="connsiteX2" fmla="*/ 800152 w 1922967"/>
                  <a:gd name="connsiteY2" fmla="*/ 864 h 1778693"/>
                  <a:gd name="connsiteX3" fmla="*/ 1514669 w 1922967"/>
                  <a:gd name="connsiteY3" fmla="*/ 305948 h 1778693"/>
                  <a:gd name="connsiteX4" fmla="*/ 1600252 w 1922967"/>
                  <a:gd name="connsiteY4" fmla="*/ 877164 h 1778693"/>
                  <a:gd name="connsiteX5" fmla="*/ 1446430 w 1922967"/>
                  <a:gd name="connsiteY5" fmla="*/ 1356826 h 1778693"/>
                  <a:gd name="connsiteX6" fmla="*/ 1910578 w 1922967"/>
                  <a:gd name="connsiteY6" fmla="*/ 1711667 h 1778693"/>
                  <a:gd name="connsiteX7" fmla="*/ 800152 w 1922967"/>
                  <a:gd name="connsiteY7" fmla="*/ 1753464 h 1778693"/>
                  <a:gd name="connsiteX8" fmla="*/ 218132 w 1922967"/>
                  <a:gd name="connsiteY8" fmla="*/ 1425065 h 1778693"/>
                  <a:gd name="connsiteX9" fmla="*/ 52 w 1922967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800152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52 w 2045680"/>
                  <a:gd name="connsiteY0" fmla="*/ 877164 h 1778693"/>
                  <a:gd name="connsiteX1" fmla="*/ 204484 w 2045680"/>
                  <a:gd name="connsiteY1" fmla="*/ 237711 h 1778693"/>
                  <a:gd name="connsiteX2" fmla="*/ 800152 w 2045680"/>
                  <a:gd name="connsiteY2" fmla="*/ 864 h 1778693"/>
                  <a:gd name="connsiteX3" fmla="*/ 1514669 w 2045680"/>
                  <a:gd name="connsiteY3" fmla="*/ 305948 h 1778693"/>
                  <a:gd name="connsiteX4" fmla="*/ 1600252 w 2045680"/>
                  <a:gd name="connsiteY4" fmla="*/ 877164 h 1778693"/>
                  <a:gd name="connsiteX5" fmla="*/ 2040976 w 2045680"/>
                  <a:gd name="connsiteY5" fmla="*/ 1370474 h 1778693"/>
                  <a:gd name="connsiteX6" fmla="*/ 1910578 w 2045680"/>
                  <a:gd name="connsiteY6" fmla="*/ 1711667 h 1778693"/>
                  <a:gd name="connsiteX7" fmla="*/ 205604 w 2045680"/>
                  <a:gd name="connsiteY7" fmla="*/ 1753464 h 1778693"/>
                  <a:gd name="connsiteX8" fmla="*/ 218132 w 2045680"/>
                  <a:gd name="connsiteY8" fmla="*/ 1425065 h 1778693"/>
                  <a:gd name="connsiteX9" fmla="*/ 52 w 2045680"/>
                  <a:gd name="connsiteY9" fmla="*/ 877164 h 1778693"/>
                  <a:gd name="connsiteX0" fmla="*/ 332035 w 2377663"/>
                  <a:gd name="connsiteY0" fmla="*/ 877164 h 1778693"/>
                  <a:gd name="connsiteX1" fmla="*/ 536467 w 2377663"/>
                  <a:gd name="connsiteY1" fmla="*/ 237711 h 1778693"/>
                  <a:gd name="connsiteX2" fmla="*/ 1132135 w 2377663"/>
                  <a:gd name="connsiteY2" fmla="*/ 864 h 1778693"/>
                  <a:gd name="connsiteX3" fmla="*/ 1846652 w 2377663"/>
                  <a:gd name="connsiteY3" fmla="*/ 305948 h 1778693"/>
                  <a:gd name="connsiteX4" fmla="*/ 1932235 w 2377663"/>
                  <a:gd name="connsiteY4" fmla="*/ 877164 h 1778693"/>
                  <a:gd name="connsiteX5" fmla="*/ 2372959 w 2377663"/>
                  <a:gd name="connsiteY5" fmla="*/ 1370474 h 1778693"/>
                  <a:gd name="connsiteX6" fmla="*/ 2242561 w 2377663"/>
                  <a:gd name="connsiteY6" fmla="*/ 1711667 h 1778693"/>
                  <a:gd name="connsiteX7" fmla="*/ 537587 w 2377663"/>
                  <a:gd name="connsiteY7" fmla="*/ 1753464 h 1778693"/>
                  <a:gd name="connsiteX8" fmla="*/ 29891 w 2377663"/>
                  <a:gd name="connsiteY8" fmla="*/ 1425065 h 1778693"/>
                  <a:gd name="connsiteX9" fmla="*/ 332035 w 2377663"/>
                  <a:gd name="connsiteY9" fmla="*/ 877164 h 1778693"/>
                  <a:gd name="connsiteX0" fmla="*/ 332035 w 2380691"/>
                  <a:gd name="connsiteY0" fmla="*/ 877164 h 1778693"/>
                  <a:gd name="connsiteX1" fmla="*/ 536467 w 2380691"/>
                  <a:gd name="connsiteY1" fmla="*/ 237711 h 1778693"/>
                  <a:gd name="connsiteX2" fmla="*/ 1132135 w 2380691"/>
                  <a:gd name="connsiteY2" fmla="*/ 864 h 1778693"/>
                  <a:gd name="connsiteX3" fmla="*/ 1846652 w 2380691"/>
                  <a:gd name="connsiteY3" fmla="*/ 305948 h 1778693"/>
                  <a:gd name="connsiteX4" fmla="*/ 2155189 w 2380691"/>
                  <a:gd name="connsiteY4" fmla="*/ 849868 h 1778693"/>
                  <a:gd name="connsiteX5" fmla="*/ 2372959 w 2380691"/>
                  <a:gd name="connsiteY5" fmla="*/ 1370474 h 1778693"/>
                  <a:gd name="connsiteX6" fmla="*/ 2242561 w 2380691"/>
                  <a:gd name="connsiteY6" fmla="*/ 1711667 h 1778693"/>
                  <a:gd name="connsiteX7" fmla="*/ 537587 w 2380691"/>
                  <a:gd name="connsiteY7" fmla="*/ 1753464 h 1778693"/>
                  <a:gd name="connsiteX8" fmla="*/ 29891 w 2380691"/>
                  <a:gd name="connsiteY8" fmla="*/ 1425065 h 1778693"/>
                  <a:gd name="connsiteX9" fmla="*/ 332035 w 2380691"/>
                  <a:gd name="connsiteY9" fmla="*/ 877164 h 1778693"/>
                  <a:gd name="connsiteX0" fmla="*/ 332035 w 2395617"/>
                  <a:gd name="connsiteY0" fmla="*/ 877164 h 1778693"/>
                  <a:gd name="connsiteX1" fmla="*/ 536467 w 2395617"/>
                  <a:gd name="connsiteY1" fmla="*/ 237711 h 1778693"/>
                  <a:gd name="connsiteX2" fmla="*/ 1132135 w 2395617"/>
                  <a:gd name="connsiteY2" fmla="*/ 864 h 1778693"/>
                  <a:gd name="connsiteX3" fmla="*/ 1846652 w 2395617"/>
                  <a:gd name="connsiteY3" fmla="*/ 305948 h 1778693"/>
                  <a:gd name="connsiteX4" fmla="*/ 2372959 w 2395617"/>
                  <a:gd name="connsiteY4" fmla="*/ 1370474 h 1778693"/>
                  <a:gd name="connsiteX5" fmla="*/ 2242561 w 2395617"/>
                  <a:gd name="connsiteY5" fmla="*/ 1711667 h 1778693"/>
                  <a:gd name="connsiteX6" fmla="*/ 537587 w 2395617"/>
                  <a:gd name="connsiteY6" fmla="*/ 1753464 h 1778693"/>
                  <a:gd name="connsiteX7" fmla="*/ 29891 w 2395617"/>
                  <a:gd name="connsiteY7" fmla="*/ 1425065 h 1778693"/>
                  <a:gd name="connsiteX8" fmla="*/ 332035 w 2395617"/>
                  <a:gd name="connsiteY8" fmla="*/ 877164 h 1778693"/>
                  <a:gd name="connsiteX0" fmla="*/ 1 w 2365727"/>
                  <a:gd name="connsiteY0" fmla="*/ 1427129 h 1780757"/>
                  <a:gd name="connsiteX1" fmla="*/ 506577 w 2365727"/>
                  <a:gd name="connsiteY1" fmla="*/ 239775 h 1780757"/>
                  <a:gd name="connsiteX2" fmla="*/ 1102245 w 2365727"/>
                  <a:gd name="connsiteY2" fmla="*/ 2928 h 1780757"/>
                  <a:gd name="connsiteX3" fmla="*/ 1816762 w 2365727"/>
                  <a:gd name="connsiteY3" fmla="*/ 308012 h 1780757"/>
                  <a:gd name="connsiteX4" fmla="*/ 2343069 w 2365727"/>
                  <a:gd name="connsiteY4" fmla="*/ 1372538 h 1780757"/>
                  <a:gd name="connsiteX5" fmla="*/ 2212671 w 2365727"/>
                  <a:gd name="connsiteY5" fmla="*/ 1713731 h 1780757"/>
                  <a:gd name="connsiteX6" fmla="*/ 507697 w 2365727"/>
                  <a:gd name="connsiteY6" fmla="*/ 1755528 h 1780757"/>
                  <a:gd name="connsiteX7" fmla="*/ 1 w 2365727"/>
                  <a:gd name="connsiteY7" fmla="*/ 1427129 h 1780757"/>
                  <a:gd name="connsiteX0" fmla="*/ 1 w 2365727"/>
                  <a:gd name="connsiteY0" fmla="*/ 1340704 h 1694332"/>
                  <a:gd name="connsiteX1" fmla="*/ 506577 w 2365727"/>
                  <a:gd name="connsiteY1" fmla="*/ 153350 h 1694332"/>
                  <a:gd name="connsiteX2" fmla="*/ 1739901 w 2365727"/>
                  <a:gd name="connsiteY2" fmla="*/ 33357 h 1694332"/>
                  <a:gd name="connsiteX3" fmla="*/ 1816762 w 2365727"/>
                  <a:gd name="connsiteY3" fmla="*/ 221587 h 1694332"/>
                  <a:gd name="connsiteX4" fmla="*/ 2343069 w 2365727"/>
                  <a:gd name="connsiteY4" fmla="*/ 1286113 h 1694332"/>
                  <a:gd name="connsiteX5" fmla="*/ 2212671 w 2365727"/>
                  <a:gd name="connsiteY5" fmla="*/ 1627306 h 1694332"/>
                  <a:gd name="connsiteX6" fmla="*/ 507697 w 2365727"/>
                  <a:gd name="connsiteY6" fmla="*/ 1669103 h 1694332"/>
                  <a:gd name="connsiteX7" fmla="*/ 1 w 2365727"/>
                  <a:gd name="connsiteY7" fmla="*/ 1340704 h 1694332"/>
                  <a:gd name="connsiteX0" fmla="*/ 1 w 2443238"/>
                  <a:gd name="connsiteY0" fmla="*/ 1341465 h 1695093"/>
                  <a:gd name="connsiteX1" fmla="*/ 506577 w 2443238"/>
                  <a:gd name="connsiteY1" fmla="*/ 154111 h 1695093"/>
                  <a:gd name="connsiteX2" fmla="*/ 1739901 w 2443238"/>
                  <a:gd name="connsiteY2" fmla="*/ 34118 h 1695093"/>
                  <a:gd name="connsiteX3" fmla="*/ 2369167 w 2443238"/>
                  <a:gd name="connsiteY3" fmla="*/ 234199 h 1695093"/>
                  <a:gd name="connsiteX4" fmla="*/ 2343069 w 2443238"/>
                  <a:gd name="connsiteY4" fmla="*/ 1286874 h 1695093"/>
                  <a:gd name="connsiteX5" fmla="*/ 2212671 w 2443238"/>
                  <a:gd name="connsiteY5" fmla="*/ 1628067 h 1695093"/>
                  <a:gd name="connsiteX6" fmla="*/ 507697 w 2443238"/>
                  <a:gd name="connsiteY6" fmla="*/ 1669864 h 1695093"/>
                  <a:gd name="connsiteX7" fmla="*/ 1 w 2443238"/>
                  <a:gd name="connsiteY7" fmla="*/ 1341465 h 1695093"/>
                  <a:gd name="connsiteX0" fmla="*/ 1 w 2443238"/>
                  <a:gd name="connsiteY0" fmla="*/ 1348045 h 1701673"/>
                  <a:gd name="connsiteX1" fmla="*/ 190919 w 2443238"/>
                  <a:gd name="connsiteY1" fmla="*/ 148840 h 1701673"/>
                  <a:gd name="connsiteX2" fmla="*/ 1739901 w 2443238"/>
                  <a:gd name="connsiteY2" fmla="*/ 40698 h 1701673"/>
                  <a:gd name="connsiteX3" fmla="*/ 2369167 w 2443238"/>
                  <a:gd name="connsiteY3" fmla="*/ 240779 h 1701673"/>
                  <a:gd name="connsiteX4" fmla="*/ 2343069 w 2443238"/>
                  <a:gd name="connsiteY4" fmla="*/ 1293454 h 1701673"/>
                  <a:gd name="connsiteX5" fmla="*/ 2212671 w 2443238"/>
                  <a:gd name="connsiteY5" fmla="*/ 1634647 h 1701673"/>
                  <a:gd name="connsiteX6" fmla="*/ 507697 w 2443238"/>
                  <a:gd name="connsiteY6" fmla="*/ 1676444 h 1701673"/>
                  <a:gd name="connsiteX7" fmla="*/ 1 w 2443238"/>
                  <a:gd name="connsiteY7" fmla="*/ 1348045 h 1701673"/>
                  <a:gd name="connsiteX0" fmla="*/ 1 w 2443238"/>
                  <a:gd name="connsiteY0" fmla="*/ 1400653 h 1754281"/>
                  <a:gd name="connsiteX1" fmla="*/ 190919 w 2443238"/>
                  <a:gd name="connsiteY1" fmla="*/ 201448 h 1754281"/>
                  <a:gd name="connsiteX2" fmla="*/ 1582070 w 2443238"/>
                  <a:gd name="connsiteY2" fmla="*/ 10350 h 1754281"/>
                  <a:gd name="connsiteX3" fmla="*/ 2369167 w 2443238"/>
                  <a:gd name="connsiteY3" fmla="*/ 293387 h 1754281"/>
                  <a:gd name="connsiteX4" fmla="*/ 2343069 w 2443238"/>
                  <a:gd name="connsiteY4" fmla="*/ 1346062 h 1754281"/>
                  <a:gd name="connsiteX5" fmla="*/ 2212671 w 2443238"/>
                  <a:gd name="connsiteY5" fmla="*/ 1687255 h 1754281"/>
                  <a:gd name="connsiteX6" fmla="*/ 507697 w 2443238"/>
                  <a:gd name="connsiteY6" fmla="*/ 1729052 h 1754281"/>
                  <a:gd name="connsiteX7" fmla="*/ 1 w 2443238"/>
                  <a:gd name="connsiteY7" fmla="*/ 1400653 h 1754281"/>
                  <a:gd name="connsiteX0" fmla="*/ 52721 w 2562062"/>
                  <a:gd name="connsiteY0" fmla="*/ 1301608 h 1655236"/>
                  <a:gd name="connsiteX1" fmla="*/ 243639 w 2562062"/>
                  <a:gd name="connsiteY1" fmla="*/ 102403 h 1655236"/>
                  <a:gd name="connsiteX2" fmla="*/ 2421887 w 2562062"/>
                  <a:gd name="connsiteY2" fmla="*/ 194342 h 1655236"/>
                  <a:gd name="connsiteX3" fmla="*/ 2395789 w 2562062"/>
                  <a:gd name="connsiteY3" fmla="*/ 1247017 h 1655236"/>
                  <a:gd name="connsiteX4" fmla="*/ 2265391 w 2562062"/>
                  <a:gd name="connsiteY4" fmla="*/ 1588210 h 1655236"/>
                  <a:gd name="connsiteX5" fmla="*/ 560417 w 2562062"/>
                  <a:gd name="connsiteY5" fmla="*/ 1630007 h 1655236"/>
                  <a:gd name="connsiteX6" fmla="*/ 52721 w 2562062"/>
                  <a:gd name="connsiteY6" fmla="*/ 1301608 h 165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2062" h="1655236">
                    <a:moveTo>
                      <a:pt x="52721" y="1301608"/>
                    </a:moveTo>
                    <a:cubicBezTo>
                      <a:pt x="52534" y="1048983"/>
                      <a:pt x="-151222" y="286947"/>
                      <a:pt x="243639" y="102403"/>
                    </a:cubicBezTo>
                    <a:cubicBezTo>
                      <a:pt x="638500" y="-82141"/>
                      <a:pt x="2063195" y="3573"/>
                      <a:pt x="2421887" y="194342"/>
                    </a:cubicBezTo>
                    <a:cubicBezTo>
                      <a:pt x="2780579" y="385111"/>
                      <a:pt x="2329804" y="1012731"/>
                      <a:pt x="2395789" y="1247017"/>
                    </a:cubicBezTo>
                    <a:cubicBezTo>
                      <a:pt x="2461774" y="1481303"/>
                      <a:pt x="2373104" y="1522104"/>
                      <a:pt x="2265391" y="1588210"/>
                    </a:cubicBezTo>
                    <a:cubicBezTo>
                      <a:pt x="2157678" y="1654316"/>
                      <a:pt x="929195" y="1677774"/>
                      <a:pt x="560417" y="1630007"/>
                    </a:cubicBezTo>
                    <a:cubicBezTo>
                      <a:pt x="191639" y="1582240"/>
                      <a:pt x="52908" y="1554233"/>
                      <a:pt x="52721" y="1301608"/>
                    </a:cubicBezTo>
                    <a:close/>
                  </a:path>
                </a:pathLst>
              </a:custGeom>
              <a:solidFill>
                <a:srgbClr val="756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7" name="Ellipszis 1"/>
              <p:cNvSpPr/>
              <p:nvPr/>
            </p:nvSpPr>
            <p:spPr>
              <a:xfrm rot="736421">
                <a:off x="3245659" y="4680898"/>
                <a:ext cx="3573203" cy="2221500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545267"/>
                  <a:gd name="connsiteY0" fmla="*/ 877164 h 1755809"/>
                  <a:gd name="connsiteX1" fmla="*/ 204484 w 1545267"/>
                  <a:gd name="connsiteY1" fmla="*/ 237711 h 1755809"/>
                  <a:gd name="connsiteX2" fmla="*/ 800152 w 1545267"/>
                  <a:gd name="connsiteY2" fmla="*/ 864 h 1755809"/>
                  <a:gd name="connsiteX3" fmla="*/ 1514669 w 1545267"/>
                  <a:gd name="connsiteY3" fmla="*/ 305948 h 1755809"/>
                  <a:gd name="connsiteX4" fmla="*/ 1274538 w 1545267"/>
                  <a:gd name="connsiteY4" fmla="*/ 805013 h 1755809"/>
                  <a:gd name="connsiteX5" fmla="*/ 1446430 w 1545267"/>
                  <a:gd name="connsiteY5" fmla="*/ 1356826 h 1755809"/>
                  <a:gd name="connsiteX6" fmla="*/ 1241714 w 1545267"/>
                  <a:gd name="connsiteY6" fmla="*/ 1561542 h 1755809"/>
                  <a:gd name="connsiteX7" fmla="*/ 800152 w 1545267"/>
                  <a:gd name="connsiteY7" fmla="*/ 1753464 h 1755809"/>
                  <a:gd name="connsiteX8" fmla="*/ 218132 w 1545267"/>
                  <a:gd name="connsiteY8" fmla="*/ 1425065 h 1755809"/>
                  <a:gd name="connsiteX9" fmla="*/ 52 w 1545267"/>
                  <a:gd name="connsiteY9" fmla="*/ 877164 h 1755809"/>
                  <a:gd name="connsiteX0" fmla="*/ 52 w 1594202"/>
                  <a:gd name="connsiteY0" fmla="*/ 877164 h 1755809"/>
                  <a:gd name="connsiteX1" fmla="*/ 204484 w 1594202"/>
                  <a:gd name="connsiteY1" fmla="*/ 237711 h 1755809"/>
                  <a:gd name="connsiteX2" fmla="*/ 800152 w 1594202"/>
                  <a:gd name="connsiteY2" fmla="*/ 864 h 1755809"/>
                  <a:gd name="connsiteX3" fmla="*/ 1514669 w 1594202"/>
                  <a:gd name="connsiteY3" fmla="*/ 305948 h 1755809"/>
                  <a:gd name="connsiteX4" fmla="*/ 1274538 w 1594202"/>
                  <a:gd name="connsiteY4" fmla="*/ 805013 h 1755809"/>
                  <a:gd name="connsiteX5" fmla="*/ 1446430 w 1594202"/>
                  <a:gd name="connsiteY5" fmla="*/ 1356826 h 1755809"/>
                  <a:gd name="connsiteX6" fmla="*/ 1241714 w 1594202"/>
                  <a:gd name="connsiteY6" fmla="*/ 1561542 h 1755809"/>
                  <a:gd name="connsiteX7" fmla="*/ 800152 w 1594202"/>
                  <a:gd name="connsiteY7" fmla="*/ 1753464 h 1755809"/>
                  <a:gd name="connsiteX8" fmla="*/ 218132 w 1594202"/>
                  <a:gd name="connsiteY8" fmla="*/ 1425065 h 1755809"/>
                  <a:gd name="connsiteX9" fmla="*/ 52 w 1594202"/>
                  <a:gd name="connsiteY9" fmla="*/ 877164 h 1755809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446430 w 1594202"/>
                  <a:gd name="connsiteY5" fmla="*/ 1356826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333639 w 1594202"/>
                  <a:gd name="connsiteY5" fmla="*/ 1215132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114 w 1599264"/>
                  <a:gd name="connsiteY0" fmla="*/ 877164 h 1753472"/>
                  <a:gd name="connsiteX1" fmla="*/ 209546 w 1599264"/>
                  <a:gd name="connsiteY1" fmla="*/ 237711 h 1753472"/>
                  <a:gd name="connsiteX2" fmla="*/ 805214 w 1599264"/>
                  <a:gd name="connsiteY2" fmla="*/ 864 h 1753472"/>
                  <a:gd name="connsiteX3" fmla="*/ 1519731 w 1599264"/>
                  <a:gd name="connsiteY3" fmla="*/ 305948 h 1753472"/>
                  <a:gd name="connsiteX4" fmla="*/ 1279600 w 1599264"/>
                  <a:gd name="connsiteY4" fmla="*/ 805013 h 1753472"/>
                  <a:gd name="connsiteX5" fmla="*/ 1338701 w 1599264"/>
                  <a:gd name="connsiteY5" fmla="*/ 1215132 h 1753472"/>
                  <a:gd name="connsiteX6" fmla="*/ 847570 w 1599264"/>
                  <a:gd name="connsiteY6" fmla="*/ 1156329 h 1753472"/>
                  <a:gd name="connsiteX7" fmla="*/ 805214 w 1599264"/>
                  <a:gd name="connsiteY7" fmla="*/ 1753464 h 1753472"/>
                  <a:gd name="connsiteX8" fmla="*/ 385346 w 1599264"/>
                  <a:gd name="connsiteY8" fmla="*/ 1169767 h 1753472"/>
                  <a:gd name="connsiteX9" fmla="*/ 5114 w 1599264"/>
                  <a:gd name="connsiteY9" fmla="*/ 877164 h 1753472"/>
                  <a:gd name="connsiteX0" fmla="*/ 5114 w 1599264"/>
                  <a:gd name="connsiteY0" fmla="*/ 877164 h 1721931"/>
                  <a:gd name="connsiteX1" fmla="*/ 209546 w 1599264"/>
                  <a:gd name="connsiteY1" fmla="*/ 237711 h 1721931"/>
                  <a:gd name="connsiteX2" fmla="*/ 805214 w 1599264"/>
                  <a:gd name="connsiteY2" fmla="*/ 864 h 1721931"/>
                  <a:gd name="connsiteX3" fmla="*/ 1519731 w 1599264"/>
                  <a:gd name="connsiteY3" fmla="*/ 305948 h 1721931"/>
                  <a:gd name="connsiteX4" fmla="*/ 1279600 w 1599264"/>
                  <a:gd name="connsiteY4" fmla="*/ 805013 h 1721931"/>
                  <a:gd name="connsiteX5" fmla="*/ 1338701 w 1599264"/>
                  <a:gd name="connsiteY5" fmla="*/ 1215132 h 1721931"/>
                  <a:gd name="connsiteX6" fmla="*/ 847570 w 1599264"/>
                  <a:gd name="connsiteY6" fmla="*/ 1156329 h 1721931"/>
                  <a:gd name="connsiteX7" fmla="*/ 537376 w 1599264"/>
                  <a:gd name="connsiteY7" fmla="*/ 1721922 h 1721931"/>
                  <a:gd name="connsiteX8" fmla="*/ 385346 w 1599264"/>
                  <a:gd name="connsiteY8" fmla="*/ 1169767 h 1721931"/>
                  <a:gd name="connsiteX9" fmla="*/ 5114 w 1599264"/>
                  <a:gd name="connsiteY9" fmla="*/ 877164 h 1721931"/>
                  <a:gd name="connsiteX0" fmla="*/ 5114 w 1599264"/>
                  <a:gd name="connsiteY0" fmla="*/ 877164 h 1726293"/>
                  <a:gd name="connsiteX1" fmla="*/ 209546 w 1599264"/>
                  <a:gd name="connsiteY1" fmla="*/ 237711 h 1726293"/>
                  <a:gd name="connsiteX2" fmla="*/ 805214 w 1599264"/>
                  <a:gd name="connsiteY2" fmla="*/ 864 h 1726293"/>
                  <a:gd name="connsiteX3" fmla="*/ 1519731 w 1599264"/>
                  <a:gd name="connsiteY3" fmla="*/ 305948 h 1726293"/>
                  <a:gd name="connsiteX4" fmla="*/ 1279600 w 1599264"/>
                  <a:gd name="connsiteY4" fmla="*/ 805013 h 1726293"/>
                  <a:gd name="connsiteX5" fmla="*/ 1338701 w 1599264"/>
                  <a:gd name="connsiteY5" fmla="*/ 1215132 h 1726293"/>
                  <a:gd name="connsiteX6" fmla="*/ 847570 w 1599264"/>
                  <a:gd name="connsiteY6" fmla="*/ 1156329 h 1726293"/>
                  <a:gd name="connsiteX7" fmla="*/ 537376 w 1599264"/>
                  <a:gd name="connsiteY7" fmla="*/ 1721922 h 1726293"/>
                  <a:gd name="connsiteX8" fmla="*/ 385346 w 1599264"/>
                  <a:gd name="connsiteY8" fmla="*/ 1169767 h 1726293"/>
                  <a:gd name="connsiteX9" fmla="*/ 5114 w 1599264"/>
                  <a:gd name="connsiteY9" fmla="*/ 877164 h 1726293"/>
                  <a:gd name="connsiteX0" fmla="*/ 5114 w 1599264"/>
                  <a:gd name="connsiteY0" fmla="*/ 877164 h 1722267"/>
                  <a:gd name="connsiteX1" fmla="*/ 209546 w 1599264"/>
                  <a:gd name="connsiteY1" fmla="*/ 237711 h 1722267"/>
                  <a:gd name="connsiteX2" fmla="*/ 805214 w 1599264"/>
                  <a:gd name="connsiteY2" fmla="*/ 864 h 1722267"/>
                  <a:gd name="connsiteX3" fmla="*/ 1519731 w 1599264"/>
                  <a:gd name="connsiteY3" fmla="*/ 305948 h 1722267"/>
                  <a:gd name="connsiteX4" fmla="*/ 1279600 w 1599264"/>
                  <a:gd name="connsiteY4" fmla="*/ 805013 h 1722267"/>
                  <a:gd name="connsiteX5" fmla="*/ 1338701 w 1599264"/>
                  <a:gd name="connsiteY5" fmla="*/ 1215132 h 1722267"/>
                  <a:gd name="connsiteX6" fmla="*/ 852775 w 1599264"/>
                  <a:gd name="connsiteY6" fmla="*/ 1253814 h 1722267"/>
                  <a:gd name="connsiteX7" fmla="*/ 537376 w 1599264"/>
                  <a:gd name="connsiteY7" fmla="*/ 1721922 h 1722267"/>
                  <a:gd name="connsiteX8" fmla="*/ 385346 w 1599264"/>
                  <a:gd name="connsiteY8" fmla="*/ 1169767 h 1722267"/>
                  <a:gd name="connsiteX9" fmla="*/ 5114 w 1599264"/>
                  <a:gd name="connsiteY9" fmla="*/ 877164 h 1722267"/>
                  <a:gd name="connsiteX0" fmla="*/ 2369 w 1745770"/>
                  <a:gd name="connsiteY0" fmla="*/ 1072705 h 1722267"/>
                  <a:gd name="connsiteX1" fmla="*/ 356052 w 1745770"/>
                  <a:gd name="connsiteY1" fmla="*/ 237711 h 1722267"/>
                  <a:gd name="connsiteX2" fmla="*/ 951720 w 1745770"/>
                  <a:gd name="connsiteY2" fmla="*/ 864 h 1722267"/>
                  <a:gd name="connsiteX3" fmla="*/ 1666237 w 1745770"/>
                  <a:gd name="connsiteY3" fmla="*/ 305948 h 1722267"/>
                  <a:gd name="connsiteX4" fmla="*/ 1426106 w 1745770"/>
                  <a:gd name="connsiteY4" fmla="*/ 805013 h 1722267"/>
                  <a:gd name="connsiteX5" fmla="*/ 1485207 w 1745770"/>
                  <a:gd name="connsiteY5" fmla="*/ 1215132 h 1722267"/>
                  <a:gd name="connsiteX6" fmla="*/ 999281 w 1745770"/>
                  <a:gd name="connsiteY6" fmla="*/ 1253814 h 1722267"/>
                  <a:gd name="connsiteX7" fmla="*/ 683882 w 1745770"/>
                  <a:gd name="connsiteY7" fmla="*/ 1721922 h 1722267"/>
                  <a:gd name="connsiteX8" fmla="*/ 531852 w 1745770"/>
                  <a:gd name="connsiteY8" fmla="*/ 1169767 h 1722267"/>
                  <a:gd name="connsiteX9" fmla="*/ 2369 w 1745770"/>
                  <a:gd name="connsiteY9" fmla="*/ 1072705 h 1722267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3263"/>
                  <a:gd name="connsiteX1" fmla="*/ 354497 w 1744215"/>
                  <a:gd name="connsiteY1" fmla="*/ 237711 h 1723263"/>
                  <a:gd name="connsiteX2" fmla="*/ 950165 w 1744215"/>
                  <a:gd name="connsiteY2" fmla="*/ 864 h 1723263"/>
                  <a:gd name="connsiteX3" fmla="*/ 1664682 w 1744215"/>
                  <a:gd name="connsiteY3" fmla="*/ 305948 h 1723263"/>
                  <a:gd name="connsiteX4" fmla="*/ 1424551 w 1744215"/>
                  <a:gd name="connsiteY4" fmla="*/ 805013 h 1723263"/>
                  <a:gd name="connsiteX5" fmla="*/ 1483652 w 1744215"/>
                  <a:gd name="connsiteY5" fmla="*/ 1215132 h 1723263"/>
                  <a:gd name="connsiteX6" fmla="*/ 997726 w 1744215"/>
                  <a:gd name="connsiteY6" fmla="*/ 1253814 h 1723263"/>
                  <a:gd name="connsiteX7" fmla="*/ 682327 w 1744215"/>
                  <a:gd name="connsiteY7" fmla="*/ 1721922 h 1723263"/>
                  <a:gd name="connsiteX8" fmla="*/ 453129 w 1744215"/>
                  <a:gd name="connsiteY8" fmla="*/ 1115623 h 1723263"/>
                  <a:gd name="connsiteX9" fmla="*/ 814 w 1744215"/>
                  <a:gd name="connsiteY9" fmla="*/ 1072705 h 1723263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60808 w 1744215"/>
                  <a:gd name="connsiteY5" fmla="*/ 1274169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66046 w 1809447"/>
                  <a:gd name="connsiteY0" fmla="*/ 1072705 h 1565826"/>
                  <a:gd name="connsiteX1" fmla="*/ 419729 w 1809447"/>
                  <a:gd name="connsiteY1" fmla="*/ 237711 h 1565826"/>
                  <a:gd name="connsiteX2" fmla="*/ 1015397 w 1809447"/>
                  <a:gd name="connsiteY2" fmla="*/ 864 h 1565826"/>
                  <a:gd name="connsiteX3" fmla="*/ 1729914 w 1809447"/>
                  <a:gd name="connsiteY3" fmla="*/ 305948 h 1565826"/>
                  <a:gd name="connsiteX4" fmla="*/ 1489783 w 1809447"/>
                  <a:gd name="connsiteY4" fmla="*/ 805013 h 1565826"/>
                  <a:gd name="connsiteX5" fmla="*/ 1526040 w 1809447"/>
                  <a:gd name="connsiteY5" fmla="*/ 1274169 h 1565826"/>
                  <a:gd name="connsiteX6" fmla="*/ 1062958 w 1809447"/>
                  <a:gd name="connsiteY6" fmla="*/ 1253814 h 1565826"/>
                  <a:gd name="connsiteX7" fmla="*/ 745314 w 1809447"/>
                  <a:gd name="connsiteY7" fmla="*/ 1563959 h 1565826"/>
                  <a:gd name="connsiteX8" fmla="*/ 518361 w 1809447"/>
                  <a:gd name="connsiteY8" fmla="*/ 1115623 h 1565826"/>
                  <a:gd name="connsiteX9" fmla="*/ 66046 w 1809447"/>
                  <a:gd name="connsiteY9" fmla="*/ 1072705 h 1565826"/>
                  <a:gd name="connsiteX0" fmla="*/ 66046 w 1809447"/>
                  <a:gd name="connsiteY0" fmla="*/ 887566 h 1380687"/>
                  <a:gd name="connsiteX1" fmla="*/ 419729 w 1809447"/>
                  <a:gd name="connsiteY1" fmla="*/ 52572 h 1380687"/>
                  <a:gd name="connsiteX2" fmla="*/ 1379572 w 1809447"/>
                  <a:gd name="connsiteY2" fmla="*/ 121293 h 1380687"/>
                  <a:gd name="connsiteX3" fmla="*/ 1729914 w 1809447"/>
                  <a:gd name="connsiteY3" fmla="*/ 120809 h 1380687"/>
                  <a:gd name="connsiteX4" fmla="*/ 1489783 w 1809447"/>
                  <a:gd name="connsiteY4" fmla="*/ 619874 h 1380687"/>
                  <a:gd name="connsiteX5" fmla="*/ 1526040 w 1809447"/>
                  <a:gd name="connsiteY5" fmla="*/ 1089030 h 1380687"/>
                  <a:gd name="connsiteX6" fmla="*/ 1062958 w 1809447"/>
                  <a:gd name="connsiteY6" fmla="*/ 1068675 h 1380687"/>
                  <a:gd name="connsiteX7" fmla="*/ 745314 w 1809447"/>
                  <a:gd name="connsiteY7" fmla="*/ 1378820 h 1380687"/>
                  <a:gd name="connsiteX8" fmla="*/ 518361 w 1809447"/>
                  <a:gd name="connsiteY8" fmla="*/ 930484 h 1380687"/>
                  <a:gd name="connsiteX9" fmla="*/ 66046 w 1809447"/>
                  <a:gd name="connsiteY9" fmla="*/ 887566 h 1380687"/>
                  <a:gd name="connsiteX0" fmla="*/ 66046 w 1809447"/>
                  <a:gd name="connsiteY0" fmla="*/ 889151 h 1382272"/>
                  <a:gd name="connsiteX1" fmla="*/ 419729 w 1809447"/>
                  <a:gd name="connsiteY1" fmla="*/ 54157 h 1382272"/>
                  <a:gd name="connsiteX2" fmla="*/ 1379572 w 1809447"/>
                  <a:gd name="connsiteY2" fmla="*/ 122878 h 1382272"/>
                  <a:gd name="connsiteX3" fmla="*/ 1729914 w 1809447"/>
                  <a:gd name="connsiteY3" fmla="*/ 122394 h 1382272"/>
                  <a:gd name="connsiteX4" fmla="*/ 1489783 w 1809447"/>
                  <a:gd name="connsiteY4" fmla="*/ 621459 h 1382272"/>
                  <a:gd name="connsiteX5" fmla="*/ 1526040 w 1809447"/>
                  <a:gd name="connsiteY5" fmla="*/ 1090615 h 1382272"/>
                  <a:gd name="connsiteX6" fmla="*/ 1062958 w 1809447"/>
                  <a:gd name="connsiteY6" fmla="*/ 1070260 h 1382272"/>
                  <a:gd name="connsiteX7" fmla="*/ 745314 w 1809447"/>
                  <a:gd name="connsiteY7" fmla="*/ 1380405 h 1382272"/>
                  <a:gd name="connsiteX8" fmla="*/ 518361 w 1809447"/>
                  <a:gd name="connsiteY8" fmla="*/ 932069 h 1382272"/>
                  <a:gd name="connsiteX9" fmla="*/ 66046 w 1809447"/>
                  <a:gd name="connsiteY9" fmla="*/ 889151 h 1382272"/>
                  <a:gd name="connsiteX0" fmla="*/ 66046 w 1809447"/>
                  <a:gd name="connsiteY0" fmla="*/ 904339 h 1397460"/>
                  <a:gd name="connsiteX1" fmla="*/ 419729 w 1809447"/>
                  <a:gd name="connsiteY1" fmla="*/ 69345 h 1397460"/>
                  <a:gd name="connsiteX2" fmla="*/ 1302405 w 1809447"/>
                  <a:gd name="connsiteY2" fmla="*/ 83922 h 1397460"/>
                  <a:gd name="connsiteX3" fmla="*/ 1729914 w 1809447"/>
                  <a:gd name="connsiteY3" fmla="*/ 137582 h 1397460"/>
                  <a:gd name="connsiteX4" fmla="*/ 1489783 w 1809447"/>
                  <a:gd name="connsiteY4" fmla="*/ 636647 h 1397460"/>
                  <a:gd name="connsiteX5" fmla="*/ 1526040 w 1809447"/>
                  <a:gd name="connsiteY5" fmla="*/ 1105803 h 1397460"/>
                  <a:gd name="connsiteX6" fmla="*/ 1062958 w 1809447"/>
                  <a:gd name="connsiteY6" fmla="*/ 1085448 h 1397460"/>
                  <a:gd name="connsiteX7" fmla="*/ 745314 w 1809447"/>
                  <a:gd name="connsiteY7" fmla="*/ 1395593 h 1397460"/>
                  <a:gd name="connsiteX8" fmla="*/ 518361 w 1809447"/>
                  <a:gd name="connsiteY8" fmla="*/ 947257 h 1397460"/>
                  <a:gd name="connsiteX9" fmla="*/ 66046 w 1809447"/>
                  <a:gd name="connsiteY9" fmla="*/ 904339 h 1397460"/>
                  <a:gd name="connsiteX0" fmla="*/ 23587 w 1766988"/>
                  <a:gd name="connsiteY0" fmla="*/ 927614 h 1420735"/>
                  <a:gd name="connsiteX1" fmla="*/ 144217 w 1766988"/>
                  <a:gd name="connsiteY1" fmla="*/ 573411 h 1420735"/>
                  <a:gd name="connsiteX2" fmla="*/ 1259946 w 1766988"/>
                  <a:gd name="connsiteY2" fmla="*/ 107197 h 1420735"/>
                  <a:gd name="connsiteX3" fmla="*/ 1687455 w 1766988"/>
                  <a:gd name="connsiteY3" fmla="*/ 160857 h 1420735"/>
                  <a:gd name="connsiteX4" fmla="*/ 1447324 w 1766988"/>
                  <a:gd name="connsiteY4" fmla="*/ 659922 h 1420735"/>
                  <a:gd name="connsiteX5" fmla="*/ 1483581 w 1766988"/>
                  <a:gd name="connsiteY5" fmla="*/ 1129078 h 1420735"/>
                  <a:gd name="connsiteX6" fmla="*/ 1020499 w 1766988"/>
                  <a:gd name="connsiteY6" fmla="*/ 1108723 h 1420735"/>
                  <a:gd name="connsiteX7" fmla="*/ 702855 w 1766988"/>
                  <a:gd name="connsiteY7" fmla="*/ 1418868 h 1420735"/>
                  <a:gd name="connsiteX8" fmla="*/ 475902 w 1766988"/>
                  <a:gd name="connsiteY8" fmla="*/ 970532 h 1420735"/>
                  <a:gd name="connsiteX9" fmla="*/ 23587 w 1766988"/>
                  <a:gd name="connsiteY9" fmla="*/ 927614 h 1420735"/>
                  <a:gd name="connsiteX0" fmla="*/ 67117 w 1810518"/>
                  <a:gd name="connsiteY0" fmla="*/ 927614 h 1420735"/>
                  <a:gd name="connsiteX1" fmla="*/ 187747 w 1810518"/>
                  <a:gd name="connsiteY1" fmla="*/ 573411 h 1420735"/>
                  <a:gd name="connsiteX2" fmla="*/ 1303476 w 1810518"/>
                  <a:gd name="connsiteY2" fmla="*/ 107197 h 1420735"/>
                  <a:gd name="connsiteX3" fmla="*/ 1730985 w 1810518"/>
                  <a:gd name="connsiteY3" fmla="*/ 160857 h 1420735"/>
                  <a:gd name="connsiteX4" fmla="*/ 1490854 w 1810518"/>
                  <a:gd name="connsiteY4" fmla="*/ 659922 h 1420735"/>
                  <a:gd name="connsiteX5" fmla="*/ 1527111 w 1810518"/>
                  <a:gd name="connsiteY5" fmla="*/ 1129078 h 1420735"/>
                  <a:gd name="connsiteX6" fmla="*/ 1064029 w 1810518"/>
                  <a:gd name="connsiteY6" fmla="*/ 1108723 h 1420735"/>
                  <a:gd name="connsiteX7" fmla="*/ 746385 w 1810518"/>
                  <a:gd name="connsiteY7" fmla="*/ 1418868 h 1420735"/>
                  <a:gd name="connsiteX8" fmla="*/ 519432 w 1810518"/>
                  <a:gd name="connsiteY8" fmla="*/ 970532 h 1420735"/>
                  <a:gd name="connsiteX9" fmla="*/ 67117 w 1810518"/>
                  <a:gd name="connsiteY9" fmla="*/ 927614 h 1420735"/>
                  <a:gd name="connsiteX0" fmla="*/ 34722 w 1778123"/>
                  <a:gd name="connsiteY0" fmla="*/ 921810 h 1414931"/>
                  <a:gd name="connsiteX1" fmla="*/ 120913 w 1778123"/>
                  <a:gd name="connsiteY1" fmla="*/ 455866 h 1414931"/>
                  <a:gd name="connsiteX2" fmla="*/ 1271081 w 1778123"/>
                  <a:gd name="connsiteY2" fmla="*/ 101393 h 1414931"/>
                  <a:gd name="connsiteX3" fmla="*/ 1698590 w 1778123"/>
                  <a:gd name="connsiteY3" fmla="*/ 155053 h 1414931"/>
                  <a:gd name="connsiteX4" fmla="*/ 1458459 w 1778123"/>
                  <a:gd name="connsiteY4" fmla="*/ 654118 h 1414931"/>
                  <a:gd name="connsiteX5" fmla="*/ 1494716 w 1778123"/>
                  <a:gd name="connsiteY5" fmla="*/ 1123274 h 1414931"/>
                  <a:gd name="connsiteX6" fmla="*/ 1031634 w 1778123"/>
                  <a:gd name="connsiteY6" fmla="*/ 1102919 h 1414931"/>
                  <a:gd name="connsiteX7" fmla="*/ 713990 w 1778123"/>
                  <a:gd name="connsiteY7" fmla="*/ 1413064 h 1414931"/>
                  <a:gd name="connsiteX8" fmla="*/ 487037 w 1778123"/>
                  <a:gd name="connsiteY8" fmla="*/ 964728 h 1414931"/>
                  <a:gd name="connsiteX9" fmla="*/ 34722 w 1778123"/>
                  <a:gd name="connsiteY9" fmla="*/ 921810 h 1414931"/>
                  <a:gd name="connsiteX0" fmla="*/ 58486 w 1801887"/>
                  <a:gd name="connsiteY0" fmla="*/ 921810 h 1414931"/>
                  <a:gd name="connsiteX1" fmla="*/ 144677 w 1801887"/>
                  <a:gd name="connsiteY1" fmla="*/ 455866 h 1414931"/>
                  <a:gd name="connsiteX2" fmla="*/ 1294845 w 1801887"/>
                  <a:gd name="connsiteY2" fmla="*/ 101393 h 1414931"/>
                  <a:gd name="connsiteX3" fmla="*/ 1722354 w 1801887"/>
                  <a:gd name="connsiteY3" fmla="*/ 155053 h 1414931"/>
                  <a:gd name="connsiteX4" fmla="*/ 1482223 w 1801887"/>
                  <a:gd name="connsiteY4" fmla="*/ 654118 h 1414931"/>
                  <a:gd name="connsiteX5" fmla="*/ 1518480 w 1801887"/>
                  <a:gd name="connsiteY5" fmla="*/ 1123274 h 1414931"/>
                  <a:gd name="connsiteX6" fmla="*/ 1055398 w 1801887"/>
                  <a:gd name="connsiteY6" fmla="*/ 1102919 h 1414931"/>
                  <a:gd name="connsiteX7" fmla="*/ 737754 w 1801887"/>
                  <a:gd name="connsiteY7" fmla="*/ 1413064 h 1414931"/>
                  <a:gd name="connsiteX8" fmla="*/ 510801 w 1801887"/>
                  <a:gd name="connsiteY8" fmla="*/ 964728 h 1414931"/>
                  <a:gd name="connsiteX9" fmla="*/ 58486 w 1801887"/>
                  <a:gd name="connsiteY9" fmla="*/ 921810 h 1414931"/>
                  <a:gd name="connsiteX0" fmla="*/ 58486 w 1801887"/>
                  <a:gd name="connsiteY0" fmla="*/ 960683 h 1453804"/>
                  <a:gd name="connsiteX1" fmla="*/ 144677 w 1801887"/>
                  <a:gd name="connsiteY1" fmla="*/ 494739 h 1453804"/>
                  <a:gd name="connsiteX2" fmla="*/ 1288413 w 1801887"/>
                  <a:gd name="connsiteY2" fmla="*/ 55808 h 1453804"/>
                  <a:gd name="connsiteX3" fmla="*/ 1722354 w 1801887"/>
                  <a:gd name="connsiteY3" fmla="*/ 193926 h 1453804"/>
                  <a:gd name="connsiteX4" fmla="*/ 1482223 w 1801887"/>
                  <a:gd name="connsiteY4" fmla="*/ 692991 h 1453804"/>
                  <a:gd name="connsiteX5" fmla="*/ 1518480 w 1801887"/>
                  <a:gd name="connsiteY5" fmla="*/ 1162147 h 1453804"/>
                  <a:gd name="connsiteX6" fmla="*/ 1055398 w 1801887"/>
                  <a:gd name="connsiteY6" fmla="*/ 1141792 h 1453804"/>
                  <a:gd name="connsiteX7" fmla="*/ 737754 w 1801887"/>
                  <a:gd name="connsiteY7" fmla="*/ 1451937 h 1453804"/>
                  <a:gd name="connsiteX8" fmla="*/ 510801 w 1801887"/>
                  <a:gd name="connsiteY8" fmla="*/ 1003601 h 1453804"/>
                  <a:gd name="connsiteX9" fmla="*/ 58486 w 1801887"/>
                  <a:gd name="connsiteY9" fmla="*/ 960683 h 145380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55348 w 1775667"/>
                  <a:gd name="connsiteY5" fmla="*/ 1202813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22775"/>
                  <a:gd name="connsiteY0" fmla="*/ 917832 h 1411223"/>
                  <a:gd name="connsiteX1" fmla="*/ 118457 w 1722775"/>
                  <a:gd name="connsiteY1" fmla="*/ 451888 h 1411223"/>
                  <a:gd name="connsiteX2" fmla="*/ 1262193 w 1722775"/>
                  <a:gd name="connsiteY2" fmla="*/ 12957 h 1411223"/>
                  <a:gd name="connsiteX3" fmla="*/ 1696134 w 1722775"/>
                  <a:gd name="connsiteY3" fmla="*/ 151075 h 1411223"/>
                  <a:gd name="connsiteX4" fmla="*/ 1611144 w 1722775"/>
                  <a:gd name="connsiteY4" fmla="*/ 413026 h 1411223"/>
                  <a:gd name="connsiteX5" fmla="*/ 1456003 w 1722775"/>
                  <a:gd name="connsiteY5" fmla="*/ 650140 h 1411223"/>
                  <a:gd name="connsiteX6" fmla="*/ 1455348 w 1722775"/>
                  <a:gd name="connsiteY6" fmla="*/ 1159962 h 1411223"/>
                  <a:gd name="connsiteX7" fmla="*/ 1029178 w 1722775"/>
                  <a:gd name="connsiteY7" fmla="*/ 1098941 h 1411223"/>
                  <a:gd name="connsiteX8" fmla="*/ 711534 w 1722775"/>
                  <a:gd name="connsiteY8" fmla="*/ 1409086 h 1411223"/>
                  <a:gd name="connsiteX9" fmla="*/ 451155 w 1722775"/>
                  <a:gd name="connsiteY9" fmla="*/ 915842 h 1411223"/>
                  <a:gd name="connsiteX10" fmla="*/ 32266 w 172277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4030"/>
                  <a:gd name="connsiteX1" fmla="*/ 118457 w 1744165"/>
                  <a:gd name="connsiteY1" fmla="*/ 451888 h 1414030"/>
                  <a:gd name="connsiteX2" fmla="*/ 1262193 w 1744165"/>
                  <a:gd name="connsiteY2" fmla="*/ 12957 h 1414030"/>
                  <a:gd name="connsiteX3" fmla="*/ 1696134 w 1744165"/>
                  <a:gd name="connsiteY3" fmla="*/ 151075 h 1414030"/>
                  <a:gd name="connsiteX4" fmla="*/ 1611144 w 1744165"/>
                  <a:gd name="connsiteY4" fmla="*/ 413026 h 1414030"/>
                  <a:gd name="connsiteX5" fmla="*/ 1456003 w 1744165"/>
                  <a:gd name="connsiteY5" fmla="*/ 650140 h 1414030"/>
                  <a:gd name="connsiteX6" fmla="*/ 1387858 w 1744165"/>
                  <a:gd name="connsiteY6" fmla="*/ 918484 h 1414030"/>
                  <a:gd name="connsiteX7" fmla="*/ 1337842 w 1744165"/>
                  <a:gd name="connsiteY7" fmla="*/ 1175286 h 1414030"/>
                  <a:gd name="connsiteX8" fmla="*/ 1090182 w 1744165"/>
                  <a:gd name="connsiteY8" fmla="*/ 1171320 h 1414030"/>
                  <a:gd name="connsiteX9" fmla="*/ 711534 w 1744165"/>
                  <a:gd name="connsiteY9" fmla="*/ 1409086 h 1414030"/>
                  <a:gd name="connsiteX10" fmla="*/ 451155 w 1744165"/>
                  <a:gd name="connsiteY10" fmla="*/ 915842 h 1414030"/>
                  <a:gd name="connsiteX11" fmla="*/ 32266 w 1744165"/>
                  <a:gd name="connsiteY11" fmla="*/ 917832 h 1414030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337842 w 1744165"/>
                  <a:gd name="connsiteY7" fmla="*/ 1175286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22950"/>
                  <a:gd name="connsiteX1" fmla="*/ 118457 w 1744165"/>
                  <a:gd name="connsiteY1" fmla="*/ 451888 h 1422950"/>
                  <a:gd name="connsiteX2" fmla="*/ 1262193 w 1744165"/>
                  <a:gd name="connsiteY2" fmla="*/ 12957 h 1422950"/>
                  <a:gd name="connsiteX3" fmla="*/ 1696134 w 1744165"/>
                  <a:gd name="connsiteY3" fmla="*/ 151075 h 1422950"/>
                  <a:gd name="connsiteX4" fmla="*/ 1611144 w 1744165"/>
                  <a:gd name="connsiteY4" fmla="*/ 413026 h 1422950"/>
                  <a:gd name="connsiteX5" fmla="*/ 1456003 w 1744165"/>
                  <a:gd name="connsiteY5" fmla="*/ 650140 h 1422950"/>
                  <a:gd name="connsiteX6" fmla="*/ 1387858 w 1744165"/>
                  <a:gd name="connsiteY6" fmla="*/ 918484 h 1422950"/>
                  <a:gd name="connsiteX7" fmla="*/ 1287209 w 1744165"/>
                  <a:gd name="connsiteY7" fmla="*/ 1085783 h 1422950"/>
                  <a:gd name="connsiteX8" fmla="*/ 1090182 w 1744165"/>
                  <a:gd name="connsiteY8" fmla="*/ 1171320 h 1422950"/>
                  <a:gd name="connsiteX9" fmla="*/ 978169 w 1744165"/>
                  <a:gd name="connsiteY9" fmla="*/ 1407835 h 1422950"/>
                  <a:gd name="connsiteX10" fmla="*/ 901955 w 1744165"/>
                  <a:gd name="connsiteY10" fmla="*/ 1323634 h 1422950"/>
                  <a:gd name="connsiteX11" fmla="*/ 451155 w 1744165"/>
                  <a:gd name="connsiteY11" fmla="*/ 915842 h 1422950"/>
                  <a:gd name="connsiteX12" fmla="*/ 32266 w 1744165"/>
                  <a:gd name="connsiteY12" fmla="*/ 917832 h 1422950"/>
                  <a:gd name="connsiteX0" fmla="*/ 32266 w 1744165"/>
                  <a:gd name="connsiteY0" fmla="*/ 917832 h 1485386"/>
                  <a:gd name="connsiteX1" fmla="*/ 118457 w 1744165"/>
                  <a:gd name="connsiteY1" fmla="*/ 451888 h 1485386"/>
                  <a:gd name="connsiteX2" fmla="*/ 1262193 w 1744165"/>
                  <a:gd name="connsiteY2" fmla="*/ 12957 h 1485386"/>
                  <a:gd name="connsiteX3" fmla="*/ 1696134 w 1744165"/>
                  <a:gd name="connsiteY3" fmla="*/ 151075 h 1485386"/>
                  <a:gd name="connsiteX4" fmla="*/ 1611144 w 1744165"/>
                  <a:gd name="connsiteY4" fmla="*/ 413026 h 1485386"/>
                  <a:gd name="connsiteX5" fmla="*/ 1456003 w 1744165"/>
                  <a:gd name="connsiteY5" fmla="*/ 650140 h 1485386"/>
                  <a:gd name="connsiteX6" fmla="*/ 1387858 w 1744165"/>
                  <a:gd name="connsiteY6" fmla="*/ 918484 h 1485386"/>
                  <a:gd name="connsiteX7" fmla="*/ 1287209 w 1744165"/>
                  <a:gd name="connsiteY7" fmla="*/ 1085783 h 1485386"/>
                  <a:gd name="connsiteX8" fmla="*/ 1090182 w 1744165"/>
                  <a:gd name="connsiteY8" fmla="*/ 1171320 h 1485386"/>
                  <a:gd name="connsiteX9" fmla="*/ 1005965 w 1744165"/>
                  <a:gd name="connsiteY9" fmla="*/ 1476413 h 1485386"/>
                  <a:gd name="connsiteX10" fmla="*/ 901955 w 1744165"/>
                  <a:gd name="connsiteY10" fmla="*/ 1323634 h 1485386"/>
                  <a:gd name="connsiteX11" fmla="*/ 451155 w 1744165"/>
                  <a:gd name="connsiteY11" fmla="*/ 915842 h 1485386"/>
                  <a:gd name="connsiteX12" fmla="*/ 32266 w 1744165"/>
                  <a:gd name="connsiteY12" fmla="*/ 917832 h 1485386"/>
                  <a:gd name="connsiteX0" fmla="*/ 32266 w 1744165"/>
                  <a:gd name="connsiteY0" fmla="*/ 917832 h 1484943"/>
                  <a:gd name="connsiteX1" fmla="*/ 118457 w 1744165"/>
                  <a:gd name="connsiteY1" fmla="*/ 451888 h 1484943"/>
                  <a:gd name="connsiteX2" fmla="*/ 1262193 w 1744165"/>
                  <a:gd name="connsiteY2" fmla="*/ 12957 h 1484943"/>
                  <a:gd name="connsiteX3" fmla="*/ 1696134 w 1744165"/>
                  <a:gd name="connsiteY3" fmla="*/ 151075 h 1484943"/>
                  <a:gd name="connsiteX4" fmla="*/ 1611144 w 1744165"/>
                  <a:gd name="connsiteY4" fmla="*/ 413026 h 1484943"/>
                  <a:gd name="connsiteX5" fmla="*/ 1456003 w 1744165"/>
                  <a:gd name="connsiteY5" fmla="*/ 650140 h 1484943"/>
                  <a:gd name="connsiteX6" fmla="*/ 1387858 w 1744165"/>
                  <a:gd name="connsiteY6" fmla="*/ 918484 h 1484943"/>
                  <a:gd name="connsiteX7" fmla="*/ 1287209 w 1744165"/>
                  <a:gd name="connsiteY7" fmla="*/ 1085783 h 1484943"/>
                  <a:gd name="connsiteX8" fmla="*/ 1090182 w 1744165"/>
                  <a:gd name="connsiteY8" fmla="*/ 1171320 h 1484943"/>
                  <a:gd name="connsiteX9" fmla="*/ 1005965 w 1744165"/>
                  <a:gd name="connsiteY9" fmla="*/ 1476413 h 1484943"/>
                  <a:gd name="connsiteX10" fmla="*/ 862321 w 1744165"/>
                  <a:gd name="connsiteY10" fmla="*/ 1316481 h 1484943"/>
                  <a:gd name="connsiteX11" fmla="*/ 451155 w 1744165"/>
                  <a:gd name="connsiteY11" fmla="*/ 915842 h 1484943"/>
                  <a:gd name="connsiteX12" fmla="*/ 32266 w 1744165"/>
                  <a:gd name="connsiteY12" fmla="*/ 917832 h 1484943"/>
                  <a:gd name="connsiteX0" fmla="*/ 32266 w 1744165"/>
                  <a:gd name="connsiteY0" fmla="*/ 917832 h 1491665"/>
                  <a:gd name="connsiteX1" fmla="*/ 118457 w 1744165"/>
                  <a:gd name="connsiteY1" fmla="*/ 451888 h 1491665"/>
                  <a:gd name="connsiteX2" fmla="*/ 1262193 w 1744165"/>
                  <a:gd name="connsiteY2" fmla="*/ 12957 h 1491665"/>
                  <a:gd name="connsiteX3" fmla="*/ 1696134 w 1744165"/>
                  <a:gd name="connsiteY3" fmla="*/ 151075 h 1491665"/>
                  <a:gd name="connsiteX4" fmla="*/ 1611144 w 1744165"/>
                  <a:gd name="connsiteY4" fmla="*/ 413026 h 1491665"/>
                  <a:gd name="connsiteX5" fmla="*/ 1456003 w 1744165"/>
                  <a:gd name="connsiteY5" fmla="*/ 650140 h 1491665"/>
                  <a:gd name="connsiteX6" fmla="*/ 1387858 w 1744165"/>
                  <a:gd name="connsiteY6" fmla="*/ 918484 h 1491665"/>
                  <a:gd name="connsiteX7" fmla="*/ 1287209 w 1744165"/>
                  <a:gd name="connsiteY7" fmla="*/ 1085783 h 1491665"/>
                  <a:gd name="connsiteX8" fmla="*/ 1090182 w 1744165"/>
                  <a:gd name="connsiteY8" fmla="*/ 1171320 h 1491665"/>
                  <a:gd name="connsiteX9" fmla="*/ 1005965 w 1744165"/>
                  <a:gd name="connsiteY9" fmla="*/ 1476413 h 1491665"/>
                  <a:gd name="connsiteX10" fmla="*/ 862321 w 1744165"/>
                  <a:gd name="connsiteY10" fmla="*/ 1316481 h 1491665"/>
                  <a:gd name="connsiteX11" fmla="*/ 451155 w 1744165"/>
                  <a:gd name="connsiteY11" fmla="*/ 915842 h 1491665"/>
                  <a:gd name="connsiteX12" fmla="*/ 32266 w 1744165"/>
                  <a:gd name="connsiteY12" fmla="*/ 917832 h 1491665"/>
                  <a:gd name="connsiteX0" fmla="*/ 32266 w 1744165"/>
                  <a:gd name="connsiteY0" fmla="*/ 917832 h 1481778"/>
                  <a:gd name="connsiteX1" fmla="*/ 118457 w 1744165"/>
                  <a:gd name="connsiteY1" fmla="*/ 451888 h 1481778"/>
                  <a:gd name="connsiteX2" fmla="*/ 1262193 w 1744165"/>
                  <a:gd name="connsiteY2" fmla="*/ 12957 h 1481778"/>
                  <a:gd name="connsiteX3" fmla="*/ 1696134 w 1744165"/>
                  <a:gd name="connsiteY3" fmla="*/ 151075 h 1481778"/>
                  <a:gd name="connsiteX4" fmla="*/ 1611144 w 1744165"/>
                  <a:gd name="connsiteY4" fmla="*/ 413026 h 1481778"/>
                  <a:gd name="connsiteX5" fmla="*/ 1456003 w 1744165"/>
                  <a:gd name="connsiteY5" fmla="*/ 650140 h 1481778"/>
                  <a:gd name="connsiteX6" fmla="*/ 1387858 w 1744165"/>
                  <a:gd name="connsiteY6" fmla="*/ 918484 h 1481778"/>
                  <a:gd name="connsiteX7" fmla="*/ 1287209 w 1744165"/>
                  <a:gd name="connsiteY7" fmla="*/ 1085783 h 1481778"/>
                  <a:gd name="connsiteX8" fmla="*/ 1090182 w 1744165"/>
                  <a:gd name="connsiteY8" fmla="*/ 1171320 h 1481778"/>
                  <a:gd name="connsiteX9" fmla="*/ 1005965 w 1744165"/>
                  <a:gd name="connsiteY9" fmla="*/ 1476413 h 1481778"/>
                  <a:gd name="connsiteX10" fmla="*/ 862321 w 1744165"/>
                  <a:gd name="connsiteY10" fmla="*/ 1316481 h 1481778"/>
                  <a:gd name="connsiteX11" fmla="*/ 451155 w 1744165"/>
                  <a:gd name="connsiteY11" fmla="*/ 915842 h 1481778"/>
                  <a:gd name="connsiteX12" fmla="*/ 32266 w 1744165"/>
                  <a:gd name="connsiteY12" fmla="*/ 917832 h 1481778"/>
                  <a:gd name="connsiteX0" fmla="*/ 32266 w 1744165"/>
                  <a:gd name="connsiteY0" fmla="*/ 917832 h 1494503"/>
                  <a:gd name="connsiteX1" fmla="*/ 118457 w 1744165"/>
                  <a:gd name="connsiteY1" fmla="*/ 451888 h 1494503"/>
                  <a:gd name="connsiteX2" fmla="*/ 1262193 w 1744165"/>
                  <a:gd name="connsiteY2" fmla="*/ 12957 h 1494503"/>
                  <a:gd name="connsiteX3" fmla="*/ 1696134 w 1744165"/>
                  <a:gd name="connsiteY3" fmla="*/ 151075 h 1494503"/>
                  <a:gd name="connsiteX4" fmla="*/ 1611144 w 1744165"/>
                  <a:gd name="connsiteY4" fmla="*/ 413026 h 1494503"/>
                  <a:gd name="connsiteX5" fmla="*/ 1456003 w 1744165"/>
                  <a:gd name="connsiteY5" fmla="*/ 650140 h 1494503"/>
                  <a:gd name="connsiteX6" fmla="*/ 1387858 w 1744165"/>
                  <a:gd name="connsiteY6" fmla="*/ 918484 h 1494503"/>
                  <a:gd name="connsiteX7" fmla="*/ 1287209 w 1744165"/>
                  <a:gd name="connsiteY7" fmla="*/ 1085783 h 1494503"/>
                  <a:gd name="connsiteX8" fmla="*/ 1090182 w 1744165"/>
                  <a:gd name="connsiteY8" fmla="*/ 1171320 h 1494503"/>
                  <a:gd name="connsiteX9" fmla="*/ 1005965 w 1744165"/>
                  <a:gd name="connsiteY9" fmla="*/ 1476413 h 1494503"/>
                  <a:gd name="connsiteX10" fmla="*/ 862321 w 1744165"/>
                  <a:gd name="connsiteY10" fmla="*/ 1316481 h 1494503"/>
                  <a:gd name="connsiteX11" fmla="*/ 451155 w 1744165"/>
                  <a:gd name="connsiteY11" fmla="*/ 915842 h 1494503"/>
                  <a:gd name="connsiteX12" fmla="*/ 32266 w 1744165"/>
                  <a:gd name="connsiteY12" fmla="*/ 917832 h 1494503"/>
                  <a:gd name="connsiteX0" fmla="*/ 32266 w 1744165"/>
                  <a:gd name="connsiteY0" fmla="*/ 917832 h 1482374"/>
                  <a:gd name="connsiteX1" fmla="*/ 118457 w 1744165"/>
                  <a:gd name="connsiteY1" fmla="*/ 451888 h 1482374"/>
                  <a:gd name="connsiteX2" fmla="*/ 1262193 w 1744165"/>
                  <a:gd name="connsiteY2" fmla="*/ 12957 h 1482374"/>
                  <a:gd name="connsiteX3" fmla="*/ 1696134 w 1744165"/>
                  <a:gd name="connsiteY3" fmla="*/ 151075 h 1482374"/>
                  <a:gd name="connsiteX4" fmla="*/ 1611144 w 1744165"/>
                  <a:gd name="connsiteY4" fmla="*/ 413026 h 1482374"/>
                  <a:gd name="connsiteX5" fmla="*/ 1456003 w 1744165"/>
                  <a:gd name="connsiteY5" fmla="*/ 650140 h 1482374"/>
                  <a:gd name="connsiteX6" fmla="*/ 1387858 w 1744165"/>
                  <a:gd name="connsiteY6" fmla="*/ 918484 h 1482374"/>
                  <a:gd name="connsiteX7" fmla="*/ 1287209 w 1744165"/>
                  <a:gd name="connsiteY7" fmla="*/ 1085783 h 1482374"/>
                  <a:gd name="connsiteX8" fmla="*/ 1090182 w 1744165"/>
                  <a:gd name="connsiteY8" fmla="*/ 1171320 h 1482374"/>
                  <a:gd name="connsiteX9" fmla="*/ 1005965 w 1744165"/>
                  <a:gd name="connsiteY9" fmla="*/ 1476413 h 1482374"/>
                  <a:gd name="connsiteX10" fmla="*/ 862321 w 1744165"/>
                  <a:gd name="connsiteY10" fmla="*/ 1316481 h 1482374"/>
                  <a:gd name="connsiteX11" fmla="*/ 611859 w 1744165"/>
                  <a:gd name="connsiteY11" fmla="*/ 1297892 h 1482374"/>
                  <a:gd name="connsiteX12" fmla="*/ 451155 w 1744165"/>
                  <a:gd name="connsiteY12" fmla="*/ 915842 h 1482374"/>
                  <a:gd name="connsiteX13" fmla="*/ 32266 w 1744165"/>
                  <a:gd name="connsiteY13" fmla="*/ 917832 h 1482374"/>
                  <a:gd name="connsiteX0" fmla="*/ 32266 w 1744165"/>
                  <a:gd name="connsiteY0" fmla="*/ 917832 h 1488074"/>
                  <a:gd name="connsiteX1" fmla="*/ 118457 w 1744165"/>
                  <a:gd name="connsiteY1" fmla="*/ 451888 h 1488074"/>
                  <a:gd name="connsiteX2" fmla="*/ 1262193 w 1744165"/>
                  <a:gd name="connsiteY2" fmla="*/ 12957 h 1488074"/>
                  <a:gd name="connsiteX3" fmla="*/ 1696134 w 1744165"/>
                  <a:gd name="connsiteY3" fmla="*/ 151075 h 1488074"/>
                  <a:gd name="connsiteX4" fmla="*/ 1611144 w 1744165"/>
                  <a:gd name="connsiteY4" fmla="*/ 413026 h 1488074"/>
                  <a:gd name="connsiteX5" fmla="*/ 1456003 w 1744165"/>
                  <a:gd name="connsiteY5" fmla="*/ 650140 h 1488074"/>
                  <a:gd name="connsiteX6" fmla="*/ 1387858 w 1744165"/>
                  <a:gd name="connsiteY6" fmla="*/ 918484 h 1488074"/>
                  <a:gd name="connsiteX7" fmla="*/ 1287209 w 1744165"/>
                  <a:gd name="connsiteY7" fmla="*/ 1085783 h 1488074"/>
                  <a:gd name="connsiteX8" fmla="*/ 1090182 w 1744165"/>
                  <a:gd name="connsiteY8" fmla="*/ 1171320 h 1488074"/>
                  <a:gd name="connsiteX9" fmla="*/ 1005965 w 1744165"/>
                  <a:gd name="connsiteY9" fmla="*/ 1476413 h 1488074"/>
                  <a:gd name="connsiteX10" fmla="*/ 862321 w 1744165"/>
                  <a:gd name="connsiteY10" fmla="*/ 1316481 h 1488074"/>
                  <a:gd name="connsiteX11" fmla="*/ 611859 w 1744165"/>
                  <a:gd name="connsiteY11" fmla="*/ 1297892 h 1488074"/>
                  <a:gd name="connsiteX12" fmla="*/ 451155 w 1744165"/>
                  <a:gd name="connsiteY12" fmla="*/ 915842 h 1488074"/>
                  <a:gd name="connsiteX13" fmla="*/ 32266 w 1744165"/>
                  <a:gd name="connsiteY13" fmla="*/ 917832 h 1488074"/>
                  <a:gd name="connsiteX0" fmla="*/ 32266 w 1744165"/>
                  <a:gd name="connsiteY0" fmla="*/ 917832 h 1482153"/>
                  <a:gd name="connsiteX1" fmla="*/ 118457 w 1744165"/>
                  <a:gd name="connsiteY1" fmla="*/ 451888 h 1482153"/>
                  <a:gd name="connsiteX2" fmla="*/ 1262193 w 1744165"/>
                  <a:gd name="connsiteY2" fmla="*/ 12957 h 1482153"/>
                  <a:gd name="connsiteX3" fmla="*/ 1696134 w 1744165"/>
                  <a:gd name="connsiteY3" fmla="*/ 151075 h 1482153"/>
                  <a:gd name="connsiteX4" fmla="*/ 1611144 w 1744165"/>
                  <a:gd name="connsiteY4" fmla="*/ 413026 h 1482153"/>
                  <a:gd name="connsiteX5" fmla="*/ 1456003 w 1744165"/>
                  <a:gd name="connsiteY5" fmla="*/ 650140 h 1482153"/>
                  <a:gd name="connsiteX6" fmla="*/ 1387858 w 1744165"/>
                  <a:gd name="connsiteY6" fmla="*/ 918484 h 1482153"/>
                  <a:gd name="connsiteX7" fmla="*/ 1287209 w 1744165"/>
                  <a:gd name="connsiteY7" fmla="*/ 1085783 h 1482153"/>
                  <a:gd name="connsiteX8" fmla="*/ 1090182 w 1744165"/>
                  <a:gd name="connsiteY8" fmla="*/ 1171320 h 1482153"/>
                  <a:gd name="connsiteX9" fmla="*/ 1005965 w 1744165"/>
                  <a:gd name="connsiteY9" fmla="*/ 1476413 h 1482153"/>
                  <a:gd name="connsiteX10" fmla="*/ 862321 w 1744165"/>
                  <a:gd name="connsiteY10" fmla="*/ 1316481 h 1482153"/>
                  <a:gd name="connsiteX11" fmla="*/ 686099 w 1744165"/>
                  <a:gd name="connsiteY11" fmla="*/ 1345628 h 1482153"/>
                  <a:gd name="connsiteX12" fmla="*/ 451155 w 1744165"/>
                  <a:gd name="connsiteY12" fmla="*/ 915842 h 1482153"/>
                  <a:gd name="connsiteX13" fmla="*/ 32266 w 1744165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070"/>
                  <a:gd name="connsiteX1" fmla="*/ 112323 w 1738031"/>
                  <a:gd name="connsiteY1" fmla="*/ 451888 h 1482070"/>
                  <a:gd name="connsiteX2" fmla="*/ 1256059 w 1738031"/>
                  <a:gd name="connsiteY2" fmla="*/ 12957 h 1482070"/>
                  <a:gd name="connsiteX3" fmla="*/ 1690000 w 1738031"/>
                  <a:gd name="connsiteY3" fmla="*/ 151075 h 1482070"/>
                  <a:gd name="connsiteX4" fmla="*/ 1605010 w 1738031"/>
                  <a:gd name="connsiteY4" fmla="*/ 413026 h 1482070"/>
                  <a:gd name="connsiteX5" fmla="*/ 1449869 w 1738031"/>
                  <a:gd name="connsiteY5" fmla="*/ 650140 h 1482070"/>
                  <a:gd name="connsiteX6" fmla="*/ 1381724 w 1738031"/>
                  <a:gd name="connsiteY6" fmla="*/ 918484 h 1482070"/>
                  <a:gd name="connsiteX7" fmla="*/ 1281075 w 1738031"/>
                  <a:gd name="connsiteY7" fmla="*/ 1085783 h 1482070"/>
                  <a:gd name="connsiteX8" fmla="*/ 1084048 w 1738031"/>
                  <a:gd name="connsiteY8" fmla="*/ 1171320 h 1482070"/>
                  <a:gd name="connsiteX9" fmla="*/ 999831 w 1738031"/>
                  <a:gd name="connsiteY9" fmla="*/ 1476413 h 1482070"/>
                  <a:gd name="connsiteX10" fmla="*/ 856187 w 1738031"/>
                  <a:gd name="connsiteY10" fmla="*/ 1316481 h 1482070"/>
                  <a:gd name="connsiteX11" fmla="*/ 638166 w 1738031"/>
                  <a:gd name="connsiteY11" fmla="*/ 1364386 h 1482070"/>
                  <a:gd name="connsiteX12" fmla="*/ 599156 w 1738031"/>
                  <a:gd name="connsiteY12" fmla="*/ 1077358 h 1482070"/>
                  <a:gd name="connsiteX13" fmla="*/ 361395 w 1738031"/>
                  <a:gd name="connsiteY13" fmla="*/ 958638 h 1482070"/>
                  <a:gd name="connsiteX14" fmla="*/ 26132 w 1738031"/>
                  <a:gd name="connsiteY14" fmla="*/ 917832 h 1482070"/>
                  <a:gd name="connsiteX0" fmla="*/ 26132 w 1738031"/>
                  <a:gd name="connsiteY0" fmla="*/ 917832 h 1481356"/>
                  <a:gd name="connsiteX1" fmla="*/ 112323 w 1738031"/>
                  <a:gd name="connsiteY1" fmla="*/ 451888 h 1481356"/>
                  <a:gd name="connsiteX2" fmla="*/ 1256059 w 1738031"/>
                  <a:gd name="connsiteY2" fmla="*/ 12957 h 1481356"/>
                  <a:gd name="connsiteX3" fmla="*/ 1690000 w 1738031"/>
                  <a:gd name="connsiteY3" fmla="*/ 151075 h 1481356"/>
                  <a:gd name="connsiteX4" fmla="*/ 1605010 w 1738031"/>
                  <a:gd name="connsiteY4" fmla="*/ 413026 h 1481356"/>
                  <a:gd name="connsiteX5" fmla="*/ 1449869 w 1738031"/>
                  <a:gd name="connsiteY5" fmla="*/ 650140 h 1481356"/>
                  <a:gd name="connsiteX6" fmla="*/ 1381724 w 1738031"/>
                  <a:gd name="connsiteY6" fmla="*/ 918484 h 1481356"/>
                  <a:gd name="connsiteX7" fmla="*/ 1281075 w 1738031"/>
                  <a:gd name="connsiteY7" fmla="*/ 1085783 h 1481356"/>
                  <a:gd name="connsiteX8" fmla="*/ 1084048 w 1738031"/>
                  <a:gd name="connsiteY8" fmla="*/ 1171320 h 1481356"/>
                  <a:gd name="connsiteX9" fmla="*/ 999831 w 1738031"/>
                  <a:gd name="connsiteY9" fmla="*/ 1476413 h 1481356"/>
                  <a:gd name="connsiteX10" fmla="*/ 798360 w 1738031"/>
                  <a:gd name="connsiteY10" fmla="*/ 1286319 h 1481356"/>
                  <a:gd name="connsiteX11" fmla="*/ 638166 w 1738031"/>
                  <a:gd name="connsiteY11" fmla="*/ 1364386 h 1481356"/>
                  <a:gd name="connsiteX12" fmla="*/ 599156 w 1738031"/>
                  <a:gd name="connsiteY12" fmla="*/ 1077358 h 1481356"/>
                  <a:gd name="connsiteX13" fmla="*/ 361395 w 1738031"/>
                  <a:gd name="connsiteY13" fmla="*/ 958638 h 1481356"/>
                  <a:gd name="connsiteX14" fmla="*/ 26132 w 1738031"/>
                  <a:gd name="connsiteY14" fmla="*/ 917832 h 1481356"/>
                  <a:gd name="connsiteX0" fmla="*/ 26132 w 1738031"/>
                  <a:gd name="connsiteY0" fmla="*/ 917832 h 1398571"/>
                  <a:gd name="connsiteX1" fmla="*/ 112323 w 1738031"/>
                  <a:gd name="connsiteY1" fmla="*/ 451888 h 1398571"/>
                  <a:gd name="connsiteX2" fmla="*/ 1256059 w 1738031"/>
                  <a:gd name="connsiteY2" fmla="*/ 12957 h 1398571"/>
                  <a:gd name="connsiteX3" fmla="*/ 1690000 w 1738031"/>
                  <a:gd name="connsiteY3" fmla="*/ 151075 h 1398571"/>
                  <a:gd name="connsiteX4" fmla="*/ 1605010 w 1738031"/>
                  <a:gd name="connsiteY4" fmla="*/ 413026 h 1398571"/>
                  <a:gd name="connsiteX5" fmla="*/ 1449869 w 1738031"/>
                  <a:gd name="connsiteY5" fmla="*/ 650140 h 1398571"/>
                  <a:gd name="connsiteX6" fmla="*/ 1381724 w 1738031"/>
                  <a:gd name="connsiteY6" fmla="*/ 918484 h 1398571"/>
                  <a:gd name="connsiteX7" fmla="*/ 1281075 w 1738031"/>
                  <a:gd name="connsiteY7" fmla="*/ 1085783 h 1398571"/>
                  <a:gd name="connsiteX8" fmla="*/ 1084048 w 1738031"/>
                  <a:gd name="connsiteY8" fmla="*/ 1171320 h 1398571"/>
                  <a:gd name="connsiteX9" fmla="*/ 966693 w 1738031"/>
                  <a:gd name="connsiteY9" fmla="*/ 1391528 h 1398571"/>
                  <a:gd name="connsiteX10" fmla="*/ 798360 w 1738031"/>
                  <a:gd name="connsiteY10" fmla="*/ 1286319 h 1398571"/>
                  <a:gd name="connsiteX11" fmla="*/ 638166 w 1738031"/>
                  <a:gd name="connsiteY11" fmla="*/ 1364386 h 1398571"/>
                  <a:gd name="connsiteX12" fmla="*/ 599156 w 1738031"/>
                  <a:gd name="connsiteY12" fmla="*/ 1077358 h 1398571"/>
                  <a:gd name="connsiteX13" fmla="*/ 361395 w 1738031"/>
                  <a:gd name="connsiteY13" fmla="*/ 958638 h 1398571"/>
                  <a:gd name="connsiteX14" fmla="*/ 26132 w 1738031"/>
                  <a:gd name="connsiteY14" fmla="*/ 917832 h 1398571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8771 w 1738031"/>
                  <a:gd name="connsiteY12" fmla="*/ 1108704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16284 w 1738445"/>
                  <a:gd name="connsiteY12" fmla="*/ 1164610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0105 w 1732004"/>
                  <a:gd name="connsiteY0" fmla="*/ 917832 h 1412130"/>
                  <a:gd name="connsiteX1" fmla="*/ 106296 w 1732004"/>
                  <a:gd name="connsiteY1" fmla="*/ 451888 h 1412130"/>
                  <a:gd name="connsiteX2" fmla="*/ 1250032 w 1732004"/>
                  <a:gd name="connsiteY2" fmla="*/ 12957 h 1412130"/>
                  <a:gd name="connsiteX3" fmla="*/ 1683973 w 1732004"/>
                  <a:gd name="connsiteY3" fmla="*/ 151075 h 1412130"/>
                  <a:gd name="connsiteX4" fmla="*/ 1598983 w 1732004"/>
                  <a:gd name="connsiteY4" fmla="*/ 413026 h 1412130"/>
                  <a:gd name="connsiteX5" fmla="*/ 1443842 w 1732004"/>
                  <a:gd name="connsiteY5" fmla="*/ 650140 h 1412130"/>
                  <a:gd name="connsiteX6" fmla="*/ 1375697 w 1732004"/>
                  <a:gd name="connsiteY6" fmla="*/ 918484 h 1412130"/>
                  <a:gd name="connsiteX7" fmla="*/ 1275048 w 1732004"/>
                  <a:gd name="connsiteY7" fmla="*/ 1085783 h 1412130"/>
                  <a:gd name="connsiteX8" fmla="*/ 1078021 w 1732004"/>
                  <a:gd name="connsiteY8" fmla="*/ 1171320 h 1412130"/>
                  <a:gd name="connsiteX9" fmla="*/ 960666 w 1732004"/>
                  <a:gd name="connsiteY9" fmla="*/ 1391528 h 1412130"/>
                  <a:gd name="connsiteX10" fmla="*/ 792333 w 1732004"/>
                  <a:gd name="connsiteY10" fmla="*/ 1286319 h 1412130"/>
                  <a:gd name="connsiteX11" fmla="*/ 597463 w 1732004"/>
                  <a:gd name="connsiteY11" fmla="*/ 1404886 h 1412130"/>
                  <a:gd name="connsiteX12" fmla="*/ 509843 w 1732004"/>
                  <a:gd name="connsiteY12" fmla="*/ 1164610 h 1412130"/>
                  <a:gd name="connsiteX13" fmla="*/ 272851 w 1732004"/>
                  <a:gd name="connsiteY13" fmla="*/ 983198 h 1412130"/>
                  <a:gd name="connsiteX14" fmla="*/ 20105 w 1732004"/>
                  <a:gd name="connsiteY14" fmla="*/ 917832 h 1412130"/>
                  <a:gd name="connsiteX0" fmla="*/ 8699 w 1720598"/>
                  <a:gd name="connsiteY0" fmla="*/ 929077 h 1423375"/>
                  <a:gd name="connsiteX1" fmla="*/ 131519 w 1720598"/>
                  <a:gd name="connsiteY1" fmla="*/ 639972 h 1423375"/>
                  <a:gd name="connsiteX2" fmla="*/ 1238626 w 1720598"/>
                  <a:gd name="connsiteY2" fmla="*/ 24202 h 1423375"/>
                  <a:gd name="connsiteX3" fmla="*/ 1672567 w 1720598"/>
                  <a:gd name="connsiteY3" fmla="*/ 162320 h 1423375"/>
                  <a:gd name="connsiteX4" fmla="*/ 1587577 w 1720598"/>
                  <a:gd name="connsiteY4" fmla="*/ 424271 h 1423375"/>
                  <a:gd name="connsiteX5" fmla="*/ 1432436 w 1720598"/>
                  <a:gd name="connsiteY5" fmla="*/ 661385 h 1423375"/>
                  <a:gd name="connsiteX6" fmla="*/ 1364291 w 1720598"/>
                  <a:gd name="connsiteY6" fmla="*/ 929729 h 1423375"/>
                  <a:gd name="connsiteX7" fmla="*/ 1263642 w 1720598"/>
                  <a:gd name="connsiteY7" fmla="*/ 1097028 h 1423375"/>
                  <a:gd name="connsiteX8" fmla="*/ 1066615 w 1720598"/>
                  <a:gd name="connsiteY8" fmla="*/ 1182565 h 1423375"/>
                  <a:gd name="connsiteX9" fmla="*/ 949260 w 1720598"/>
                  <a:gd name="connsiteY9" fmla="*/ 1402773 h 1423375"/>
                  <a:gd name="connsiteX10" fmla="*/ 780927 w 1720598"/>
                  <a:gd name="connsiteY10" fmla="*/ 1297564 h 1423375"/>
                  <a:gd name="connsiteX11" fmla="*/ 586057 w 1720598"/>
                  <a:gd name="connsiteY11" fmla="*/ 1416131 h 1423375"/>
                  <a:gd name="connsiteX12" fmla="*/ 498437 w 1720598"/>
                  <a:gd name="connsiteY12" fmla="*/ 1175855 h 1423375"/>
                  <a:gd name="connsiteX13" fmla="*/ 261445 w 1720598"/>
                  <a:gd name="connsiteY13" fmla="*/ 994443 h 1423375"/>
                  <a:gd name="connsiteX14" fmla="*/ 8699 w 1720598"/>
                  <a:gd name="connsiteY14" fmla="*/ 929077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450964 w 1673125"/>
                  <a:gd name="connsiteY12" fmla="*/ 1175855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385629 w 1673125"/>
                  <a:gd name="connsiteY12" fmla="*/ 1155297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17581"/>
                  <a:gd name="connsiteX1" fmla="*/ 84046 w 1673125"/>
                  <a:gd name="connsiteY1" fmla="*/ 639972 h 1417581"/>
                  <a:gd name="connsiteX2" fmla="*/ 1191153 w 1673125"/>
                  <a:gd name="connsiteY2" fmla="*/ 24202 h 1417581"/>
                  <a:gd name="connsiteX3" fmla="*/ 1625094 w 1673125"/>
                  <a:gd name="connsiteY3" fmla="*/ 162320 h 1417581"/>
                  <a:gd name="connsiteX4" fmla="*/ 1540104 w 1673125"/>
                  <a:gd name="connsiteY4" fmla="*/ 424271 h 1417581"/>
                  <a:gd name="connsiteX5" fmla="*/ 1384963 w 1673125"/>
                  <a:gd name="connsiteY5" fmla="*/ 661385 h 1417581"/>
                  <a:gd name="connsiteX6" fmla="*/ 1316818 w 1673125"/>
                  <a:gd name="connsiteY6" fmla="*/ 929729 h 1417581"/>
                  <a:gd name="connsiteX7" fmla="*/ 1216169 w 1673125"/>
                  <a:gd name="connsiteY7" fmla="*/ 1097028 h 1417581"/>
                  <a:gd name="connsiteX8" fmla="*/ 1019142 w 1673125"/>
                  <a:gd name="connsiteY8" fmla="*/ 1182565 h 1417581"/>
                  <a:gd name="connsiteX9" fmla="*/ 901787 w 1673125"/>
                  <a:gd name="connsiteY9" fmla="*/ 1402773 h 1417581"/>
                  <a:gd name="connsiteX10" fmla="*/ 733454 w 1673125"/>
                  <a:gd name="connsiteY10" fmla="*/ 1297564 h 1417581"/>
                  <a:gd name="connsiteX11" fmla="*/ 488265 w 1673125"/>
                  <a:gd name="connsiteY11" fmla="*/ 1376365 h 1417581"/>
                  <a:gd name="connsiteX12" fmla="*/ 385629 w 1673125"/>
                  <a:gd name="connsiteY12" fmla="*/ 1155297 h 1417581"/>
                  <a:gd name="connsiteX13" fmla="*/ 213972 w 1673125"/>
                  <a:gd name="connsiteY13" fmla="*/ 994443 h 1417581"/>
                  <a:gd name="connsiteX14" fmla="*/ 32288 w 1673125"/>
                  <a:gd name="connsiteY14" fmla="*/ 934596 h 1417581"/>
                  <a:gd name="connsiteX0" fmla="*/ 32288 w 1673125"/>
                  <a:gd name="connsiteY0" fmla="*/ 934596 h 1415407"/>
                  <a:gd name="connsiteX1" fmla="*/ 84046 w 1673125"/>
                  <a:gd name="connsiteY1" fmla="*/ 639972 h 1415407"/>
                  <a:gd name="connsiteX2" fmla="*/ 1191153 w 1673125"/>
                  <a:gd name="connsiteY2" fmla="*/ 24202 h 1415407"/>
                  <a:gd name="connsiteX3" fmla="*/ 1625094 w 1673125"/>
                  <a:gd name="connsiteY3" fmla="*/ 162320 h 1415407"/>
                  <a:gd name="connsiteX4" fmla="*/ 1540104 w 1673125"/>
                  <a:gd name="connsiteY4" fmla="*/ 424271 h 1415407"/>
                  <a:gd name="connsiteX5" fmla="*/ 1384963 w 1673125"/>
                  <a:gd name="connsiteY5" fmla="*/ 661385 h 1415407"/>
                  <a:gd name="connsiteX6" fmla="*/ 1316818 w 1673125"/>
                  <a:gd name="connsiteY6" fmla="*/ 929729 h 1415407"/>
                  <a:gd name="connsiteX7" fmla="*/ 1216169 w 1673125"/>
                  <a:gd name="connsiteY7" fmla="*/ 1097028 h 1415407"/>
                  <a:gd name="connsiteX8" fmla="*/ 1019142 w 1673125"/>
                  <a:gd name="connsiteY8" fmla="*/ 1182565 h 1415407"/>
                  <a:gd name="connsiteX9" fmla="*/ 901787 w 1673125"/>
                  <a:gd name="connsiteY9" fmla="*/ 1402773 h 1415407"/>
                  <a:gd name="connsiteX10" fmla="*/ 647062 w 1673125"/>
                  <a:gd name="connsiteY10" fmla="*/ 1261517 h 1415407"/>
                  <a:gd name="connsiteX11" fmla="*/ 488265 w 1673125"/>
                  <a:gd name="connsiteY11" fmla="*/ 1376365 h 1415407"/>
                  <a:gd name="connsiteX12" fmla="*/ 385629 w 1673125"/>
                  <a:gd name="connsiteY12" fmla="*/ 1155297 h 1415407"/>
                  <a:gd name="connsiteX13" fmla="*/ 213972 w 1673125"/>
                  <a:gd name="connsiteY13" fmla="*/ 994443 h 1415407"/>
                  <a:gd name="connsiteX14" fmla="*/ 32288 w 1673125"/>
                  <a:gd name="connsiteY14" fmla="*/ 934596 h 1415407"/>
                  <a:gd name="connsiteX0" fmla="*/ 32288 w 1673125"/>
                  <a:gd name="connsiteY0" fmla="*/ 934596 h 1415591"/>
                  <a:gd name="connsiteX1" fmla="*/ 84046 w 1673125"/>
                  <a:gd name="connsiteY1" fmla="*/ 639972 h 1415591"/>
                  <a:gd name="connsiteX2" fmla="*/ 1191153 w 1673125"/>
                  <a:gd name="connsiteY2" fmla="*/ 24202 h 1415591"/>
                  <a:gd name="connsiteX3" fmla="*/ 1625094 w 1673125"/>
                  <a:gd name="connsiteY3" fmla="*/ 162320 h 1415591"/>
                  <a:gd name="connsiteX4" fmla="*/ 1540104 w 1673125"/>
                  <a:gd name="connsiteY4" fmla="*/ 424271 h 1415591"/>
                  <a:gd name="connsiteX5" fmla="*/ 1384963 w 1673125"/>
                  <a:gd name="connsiteY5" fmla="*/ 661385 h 1415591"/>
                  <a:gd name="connsiteX6" fmla="*/ 1316818 w 1673125"/>
                  <a:gd name="connsiteY6" fmla="*/ 929729 h 1415591"/>
                  <a:gd name="connsiteX7" fmla="*/ 1216169 w 1673125"/>
                  <a:gd name="connsiteY7" fmla="*/ 1097028 h 1415591"/>
                  <a:gd name="connsiteX8" fmla="*/ 1019142 w 1673125"/>
                  <a:gd name="connsiteY8" fmla="*/ 1182565 h 1415591"/>
                  <a:gd name="connsiteX9" fmla="*/ 901787 w 1673125"/>
                  <a:gd name="connsiteY9" fmla="*/ 1402773 h 1415591"/>
                  <a:gd name="connsiteX10" fmla="*/ 647062 w 1673125"/>
                  <a:gd name="connsiteY10" fmla="*/ 1261517 h 1415591"/>
                  <a:gd name="connsiteX11" fmla="*/ 488265 w 1673125"/>
                  <a:gd name="connsiteY11" fmla="*/ 1376365 h 1415591"/>
                  <a:gd name="connsiteX12" fmla="*/ 385629 w 1673125"/>
                  <a:gd name="connsiteY12" fmla="*/ 1155297 h 1415591"/>
                  <a:gd name="connsiteX13" fmla="*/ 213972 w 1673125"/>
                  <a:gd name="connsiteY13" fmla="*/ 994443 h 1415591"/>
                  <a:gd name="connsiteX14" fmla="*/ 32288 w 1673125"/>
                  <a:gd name="connsiteY14" fmla="*/ 934596 h 1415591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54120 w 1673125"/>
                  <a:gd name="connsiteY8" fmla="*/ 1211744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383362"/>
                  <a:gd name="connsiteX1" fmla="*/ 84046 w 1673125"/>
                  <a:gd name="connsiteY1" fmla="*/ 639972 h 1383362"/>
                  <a:gd name="connsiteX2" fmla="*/ 1191153 w 1673125"/>
                  <a:gd name="connsiteY2" fmla="*/ 24202 h 1383362"/>
                  <a:gd name="connsiteX3" fmla="*/ 1625094 w 1673125"/>
                  <a:gd name="connsiteY3" fmla="*/ 162320 h 1383362"/>
                  <a:gd name="connsiteX4" fmla="*/ 1540104 w 1673125"/>
                  <a:gd name="connsiteY4" fmla="*/ 424271 h 1383362"/>
                  <a:gd name="connsiteX5" fmla="*/ 1384963 w 1673125"/>
                  <a:gd name="connsiteY5" fmla="*/ 661385 h 1383362"/>
                  <a:gd name="connsiteX6" fmla="*/ 1316818 w 1673125"/>
                  <a:gd name="connsiteY6" fmla="*/ 929729 h 1383362"/>
                  <a:gd name="connsiteX7" fmla="*/ 1216169 w 1673125"/>
                  <a:gd name="connsiteY7" fmla="*/ 1097028 h 1383362"/>
                  <a:gd name="connsiteX8" fmla="*/ 966971 w 1673125"/>
                  <a:gd name="connsiteY8" fmla="*/ 1218446 h 1383362"/>
                  <a:gd name="connsiteX9" fmla="*/ 647062 w 1673125"/>
                  <a:gd name="connsiteY9" fmla="*/ 1261517 h 1383362"/>
                  <a:gd name="connsiteX10" fmla="*/ 488265 w 1673125"/>
                  <a:gd name="connsiteY10" fmla="*/ 1376365 h 1383362"/>
                  <a:gd name="connsiteX11" fmla="*/ 385629 w 1673125"/>
                  <a:gd name="connsiteY11" fmla="*/ 1155297 h 1383362"/>
                  <a:gd name="connsiteX12" fmla="*/ 213972 w 1673125"/>
                  <a:gd name="connsiteY12" fmla="*/ 994443 h 1383362"/>
                  <a:gd name="connsiteX13" fmla="*/ 32288 w 1673125"/>
                  <a:gd name="connsiteY13" fmla="*/ 934596 h 1383362"/>
                  <a:gd name="connsiteX0" fmla="*/ 32288 w 1673125"/>
                  <a:gd name="connsiteY0" fmla="*/ 934596 h 1379933"/>
                  <a:gd name="connsiteX1" fmla="*/ 84046 w 1673125"/>
                  <a:gd name="connsiteY1" fmla="*/ 639972 h 1379933"/>
                  <a:gd name="connsiteX2" fmla="*/ 1191153 w 1673125"/>
                  <a:gd name="connsiteY2" fmla="*/ 24202 h 1379933"/>
                  <a:gd name="connsiteX3" fmla="*/ 1625094 w 1673125"/>
                  <a:gd name="connsiteY3" fmla="*/ 162320 h 1379933"/>
                  <a:gd name="connsiteX4" fmla="*/ 1540104 w 1673125"/>
                  <a:gd name="connsiteY4" fmla="*/ 424271 h 1379933"/>
                  <a:gd name="connsiteX5" fmla="*/ 1384963 w 1673125"/>
                  <a:gd name="connsiteY5" fmla="*/ 661385 h 1379933"/>
                  <a:gd name="connsiteX6" fmla="*/ 1316818 w 1673125"/>
                  <a:gd name="connsiteY6" fmla="*/ 929729 h 1379933"/>
                  <a:gd name="connsiteX7" fmla="*/ 1216169 w 1673125"/>
                  <a:gd name="connsiteY7" fmla="*/ 1097028 h 1379933"/>
                  <a:gd name="connsiteX8" fmla="*/ 966971 w 1673125"/>
                  <a:gd name="connsiteY8" fmla="*/ 1218446 h 1379933"/>
                  <a:gd name="connsiteX9" fmla="*/ 647062 w 1673125"/>
                  <a:gd name="connsiteY9" fmla="*/ 1261517 h 1379933"/>
                  <a:gd name="connsiteX10" fmla="*/ 488265 w 1673125"/>
                  <a:gd name="connsiteY10" fmla="*/ 1376365 h 1379933"/>
                  <a:gd name="connsiteX11" fmla="*/ 385629 w 1673125"/>
                  <a:gd name="connsiteY11" fmla="*/ 1155297 h 1379933"/>
                  <a:gd name="connsiteX12" fmla="*/ 213972 w 1673125"/>
                  <a:gd name="connsiteY12" fmla="*/ 994443 h 1379933"/>
                  <a:gd name="connsiteX13" fmla="*/ 32288 w 1673125"/>
                  <a:gd name="connsiteY13" fmla="*/ 934596 h 1379933"/>
                  <a:gd name="connsiteX0" fmla="*/ 32288 w 1673125"/>
                  <a:gd name="connsiteY0" fmla="*/ 934596 h 1401416"/>
                  <a:gd name="connsiteX1" fmla="*/ 84046 w 1673125"/>
                  <a:gd name="connsiteY1" fmla="*/ 639972 h 1401416"/>
                  <a:gd name="connsiteX2" fmla="*/ 1191153 w 1673125"/>
                  <a:gd name="connsiteY2" fmla="*/ 24202 h 1401416"/>
                  <a:gd name="connsiteX3" fmla="*/ 1625094 w 1673125"/>
                  <a:gd name="connsiteY3" fmla="*/ 162320 h 1401416"/>
                  <a:gd name="connsiteX4" fmla="*/ 1540104 w 1673125"/>
                  <a:gd name="connsiteY4" fmla="*/ 424271 h 1401416"/>
                  <a:gd name="connsiteX5" fmla="*/ 1384963 w 1673125"/>
                  <a:gd name="connsiteY5" fmla="*/ 661385 h 1401416"/>
                  <a:gd name="connsiteX6" fmla="*/ 1316818 w 1673125"/>
                  <a:gd name="connsiteY6" fmla="*/ 929729 h 1401416"/>
                  <a:gd name="connsiteX7" fmla="*/ 1216169 w 1673125"/>
                  <a:gd name="connsiteY7" fmla="*/ 1097028 h 1401416"/>
                  <a:gd name="connsiteX8" fmla="*/ 966971 w 1673125"/>
                  <a:gd name="connsiteY8" fmla="*/ 1218446 h 1401416"/>
                  <a:gd name="connsiteX9" fmla="*/ 647062 w 1673125"/>
                  <a:gd name="connsiteY9" fmla="*/ 1261517 h 1401416"/>
                  <a:gd name="connsiteX10" fmla="*/ 488265 w 1673125"/>
                  <a:gd name="connsiteY10" fmla="*/ 1376365 h 1401416"/>
                  <a:gd name="connsiteX11" fmla="*/ 385629 w 1673125"/>
                  <a:gd name="connsiteY11" fmla="*/ 1155297 h 1401416"/>
                  <a:gd name="connsiteX12" fmla="*/ 213972 w 1673125"/>
                  <a:gd name="connsiteY12" fmla="*/ 994443 h 1401416"/>
                  <a:gd name="connsiteX13" fmla="*/ 32288 w 1673125"/>
                  <a:gd name="connsiteY13" fmla="*/ 934596 h 1401416"/>
                  <a:gd name="connsiteX0" fmla="*/ 32288 w 1673125"/>
                  <a:gd name="connsiteY0" fmla="*/ 934596 h 1335926"/>
                  <a:gd name="connsiteX1" fmla="*/ 84046 w 1673125"/>
                  <a:gd name="connsiteY1" fmla="*/ 639972 h 1335926"/>
                  <a:gd name="connsiteX2" fmla="*/ 1191153 w 1673125"/>
                  <a:gd name="connsiteY2" fmla="*/ 24202 h 1335926"/>
                  <a:gd name="connsiteX3" fmla="*/ 1625094 w 1673125"/>
                  <a:gd name="connsiteY3" fmla="*/ 162320 h 1335926"/>
                  <a:gd name="connsiteX4" fmla="*/ 1540104 w 1673125"/>
                  <a:gd name="connsiteY4" fmla="*/ 424271 h 1335926"/>
                  <a:gd name="connsiteX5" fmla="*/ 1384963 w 1673125"/>
                  <a:gd name="connsiteY5" fmla="*/ 661385 h 1335926"/>
                  <a:gd name="connsiteX6" fmla="*/ 1316818 w 1673125"/>
                  <a:gd name="connsiteY6" fmla="*/ 929729 h 1335926"/>
                  <a:gd name="connsiteX7" fmla="*/ 1216169 w 1673125"/>
                  <a:gd name="connsiteY7" fmla="*/ 1097028 h 1335926"/>
                  <a:gd name="connsiteX8" fmla="*/ 966971 w 1673125"/>
                  <a:gd name="connsiteY8" fmla="*/ 1218446 h 1335926"/>
                  <a:gd name="connsiteX9" fmla="*/ 647062 w 1673125"/>
                  <a:gd name="connsiteY9" fmla="*/ 1261517 h 1335926"/>
                  <a:gd name="connsiteX10" fmla="*/ 385629 w 1673125"/>
                  <a:gd name="connsiteY10" fmla="*/ 1155297 h 1335926"/>
                  <a:gd name="connsiteX11" fmla="*/ 213972 w 1673125"/>
                  <a:gd name="connsiteY11" fmla="*/ 994443 h 1335926"/>
                  <a:gd name="connsiteX12" fmla="*/ 32288 w 1673125"/>
                  <a:gd name="connsiteY12" fmla="*/ 934596 h 1335926"/>
                  <a:gd name="connsiteX0" fmla="*/ 32288 w 1673125"/>
                  <a:gd name="connsiteY0" fmla="*/ 934596 h 1392176"/>
                  <a:gd name="connsiteX1" fmla="*/ 84046 w 1673125"/>
                  <a:gd name="connsiteY1" fmla="*/ 639972 h 1392176"/>
                  <a:gd name="connsiteX2" fmla="*/ 1191153 w 1673125"/>
                  <a:gd name="connsiteY2" fmla="*/ 24202 h 1392176"/>
                  <a:gd name="connsiteX3" fmla="*/ 1625094 w 1673125"/>
                  <a:gd name="connsiteY3" fmla="*/ 162320 h 1392176"/>
                  <a:gd name="connsiteX4" fmla="*/ 1540104 w 1673125"/>
                  <a:gd name="connsiteY4" fmla="*/ 424271 h 1392176"/>
                  <a:gd name="connsiteX5" fmla="*/ 1384963 w 1673125"/>
                  <a:gd name="connsiteY5" fmla="*/ 661385 h 1392176"/>
                  <a:gd name="connsiteX6" fmla="*/ 1316818 w 1673125"/>
                  <a:gd name="connsiteY6" fmla="*/ 929729 h 1392176"/>
                  <a:gd name="connsiteX7" fmla="*/ 1216169 w 1673125"/>
                  <a:gd name="connsiteY7" fmla="*/ 1097028 h 1392176"/>
                  <a:gd name="connsiteX8" fmla="*/ 966971 w 1673125"/>
                  <a:gd name="connsiteY8" fmla="*/ 1218446 h 1392176"/>
                  <a:gd name="connsiteX9" fmla="*/ 647062 w 1673125"/>
                  <a:gd name="connsiteY9" fmla="*/ 1261517 h 1392176"/>
                  <a:gd name="connsiteX10" fmla="*/ 385629 w 1673125"/>
                  <a:gd name="connsiteY10" fmla="*/ 1155297 h 1392176"/>
                  <a:gd name="connsiteX11" fmla="*/ 213972 w 1673125"/>
                  <a:gd name="connsiteY11" fmla="*/ 994443 h 1392176"/>
                  <a:gd name="connsiteX12" fmla="*/ 32288 w 1673125"/>
                  <a:gd name="connsiteY12" fmla="*/ 934596 h 1392176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46837"/>
                  <a:gd name="connsiteX1" fmla="*/ 84046 w 1673125"/>
                  <a:gd name="connsiteY1" fmla="*/ 639972 h 1346837"/>
                  <a:gd name="connsiteX2" fmla="*/ 1191153 w 1673125"/>
                  <a:gd name="connsiteY2" fmla="*/ 24202 h 1346837"/>
                  <a:gd name="connsiteX3" fmla="*/ 1625094 w 1673125"/>
                  <a:gd name="connsiteY3" fmla="*/ 162320 h 1346837"/>
                  <a:gd name="connsiteX4" fmla="*/ 1540104 w 1673125"/>
                  <a:gd name="connsiteY4" fmla="*/ 424271 h 1346837"/>
                  <a:gd name="connsiteX5" fmla="*/ 1384963 w 1673125"/>
                  <a:gd name="connsiteY5" fmla="*/ 661385 h 1346837"/>
                  <a:gd name="connsiteX6" fmla="*/ 1316818 w 1673125"/>
                  <a:gd name="connsiteY6" fmla="*/ 929729 h 1346837"/>
                  <a:gd name="connsiteX7" fmla="*/ 1216169 w 1673125"/>
                  <a:gd name="connsiteY7" fmla="*/ 1097028 h 1346837"/>
                  <a:gd name="connsiteX8" fmla="*/ 966971 w 1673125"/>
                  <a:gd name="connsiteY8" fmla="*/ 1218446 h 1346837"/>
                  <a:gd name="connsiteX9" fmla="*/ 647062 w 1673125"/>
                  <a:gd name="connsiteY9" fmla="*/ 1261517 h 1346837"/>
                  <a:gd name="connsiteX10" fmla="*/ 385629 w 1673125"/>
                  <a:gd name="connsiteY10" fmla="*/ 1155297 h 1346837"/>
                  <a:gd name="connsiteX11" fmla="*/ 213972 w 1673125"/>
                  <a:gd name="connsiteY11" fmla="*/ 994443 h 1346837"/>
                  <a:gd name="connsiteX12" fmla="*/ 32288 w 1673125"/>
                  <a:gd name="connsiteY12" fmla="*/ 934596 h 1346837"/>
                  <a:gd name="connsiteX0" fmla="*/ 32288 w 1673125"/>
                  <a:gd name="connsiteY0" fmla="*/ 934596 h 1374134"/>
                  <a:gd name="connsiteX1" fmla="*/ 84046 w 1673125"/>
                  <a:gd name="connsiteY1" fmla="*/ 639972 h 1374134"/>
                  <a:gd name="connsiteX2" fmla="*/ 1191153 w 1673125"/>
                  <a:gd name="connsiteY2" fmla="*/ 24202 h 1374134"/>
                  <a:gd name="connsiteX3" fmla="*/ 1625094 w 1673125"/>
                  <a:gd name="connsiteY3" fmla="*/ 162320 h 1374134"/>
                  <a:gd name="connsiteX4" fmla="*/ 1540104 w 1673125"/>
                  <a:gd name="connsiteY4" fmla="*/ 424271 h 1374134"/>
                  <a:gd name="connsiteX5" fmla="*/ 1384963 w 1673125"/>
                  <a:gd name="connsiteY5" fmla="*/ 661385 h 1374134"/>
                  <a:gd name="connsiteX6" fmla="*/ 1316818 w 1673125"/>
                  <a:gd name="connsiteY6" fmla="*/ 929729 h 1374134"/>
                  <a:gd name="connsiteX7" fmla="*/ 1216169 w 1673125"/>
                  <a:gd name="connsiteY7" fmla="*/ 1097028 h 1374134"/>
                  <a:gd name="connsiteX8" fmla="*/ 966971 w 1673125"/>
                  <a:gd name="connsiteY8" fmla="*/ 1218446 h 1374134"/>
                  <a:gd name="connsiteX9" fmla="*/ 647062 w 1673125"/>
                  <a:gd name="connsiteY9" fmla="*/ 1261517 h 1374134"/>
                  <a:gd name="connsiteX10" fmla="*/ 385629 w 1673125"/>
                  <a:gd name="connsiteY10" fmla="*/ 1155297 h 1374134"/>
                  <a:gd name="connsiteX11" fmla="*/ 213972 w 1673125"/>
                  <a:gd name="connsiteY11" fmla="*/ 994443 h 1374134"/>
                  <a:gd name="connsiteX12" fmla="*/ 32288 w 1673125"/>
                  <a:gd name="connsiteY12" fmla="*/ 934596 h 1374134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65265"/>
                  <a:gd name="connsiteX1" fmla="*/ 84046 w 1673125"/>
                  <a:gd name="connsiteY1" fmla="*/ 639972 h 1365265"/>
                  <a:gd name="connsiteX2" fmla="*/ 1191153 w 1673125"/>
                  <a:gd name="connsiteY2" fmla="*/ 24202 h 1365265"/>
                  <a:gd name="connsiteX3" fmla="*/ 1625094 w 1673125"/>
                  <a:gd name="connsiteY3" fmla="*/ 162320 h 1365265"/>
                  <a:gd name="connsiteX4" fmla="*/ 1540104 w 1673125"/>
                  <a:gd name="connsiteY4" fmla="*/ 424271 h 1365265"/>
                  <a:gd name="connsiteX5" fmla="*/ 1384963 w 1673125"/>
                  <a:gd name="connsiteY5" fmla="*/ 661385 h 1365265"/>
                  <a:gd name="connsiteX6" fmla="*/ 1316818 w 1673125"/>
                  <a:gd name="connsiteY6" fmla="*/ 929729 h 1365265"/>
                  <a:gd name="connsiteX7" fmla="*/ 1216169 w 1673125"/>
                  <a:gd name="connsiteY7" fmla="*/ 1097028 h 1365265"/>
                  <a:gd name="connsiteX8" fmla="*/ 966971 w 1673125"/>
                  <a:gd name="connsiteY8" fmla="*/ 1218446 h 1365265"/>
                  <a:gd name="connsiteX9" fmla="*/ 751724 w 1673125"/>
                  <a:gd name="connsiteY9" fmla="*/ 1364788 h 1365265"/>
                  <a:gd name="connsiteX10" fmla="*/ 647062 w 1673125"/>
                  <a:gd name="connsiteY10" fmla="*/ 1261517 h 1365265"/>
                  <a:gd name="connsiteX11" fmla="*/ 385629 w 1673125"/>
                  <a:gd name="connsiteY11" fmla="*/ 1155297 h 1365265"/>
                  <a:gd name="connsiteX12" fmla="*/ 213972 w 1673125"/>
                  <a:gd name="connsiteY12" fmla="*/ 994443 h 1365265"/>
                  <a:gd name="connsiteX13" fmla="*/ 32288 w 1673125"/>
                  <a:gd name="connsiteY13" fmla="*/ 934596 h 1365265"/>
                  <a:gd name="connsiteX0" fmla="*/ 32288 w 1673125"/>
                  <a:gd name="connsiteY0" fmla="*/ 934596 h 1400156"/>
                  <a:gd name="connsiteX1" fmla="*/ 84046 w 1673125"/>
                  <a:gd name="connsiteY1" fmla="*/ 639972 h 1400156"/>
                  <a:gd name="connsiteX2" fmla="*/ 1191153 w 1673125"/>
                  <a:gd name="connsiteY2" fmla="*/ 24202 h 1400156"/>
                  <a:gd name="connsiteX3" fmla="*/ 1625094 w 1673125"/>
                  <a:gd name="connsiteY3" fmla="*/ 162320 h 1400156"/>
                  <a:gd name="connsiteX4" fmla="*/ 1540104 w 1673125"/>
                  <a:gd name="connsiteY4" fmla="*/ 424271 h 1400156"/>
                  <a:gd name="connsiteX5" fmla="*/ 1384963 w 1673125"/>
                  <a:gd name="connsiteY5" fmla="*/ 661385 h 1400156"/>
                  <a:gd name="connsiteX6" fmla="*/ 1316818 w 1673125"/>
                  <a:gd name="connsiteY6" fmla="*/ 929729 h 1400156"/>
                  <a:gd name="connsiteX7" fmla="*/ 1216169 w 1673125"/>
                  <a:gd name="connsiteY7" fmla="*/ 1097028 h 1400156"/>
                  <a:gd name="connsiteX8" fmla="*/ 966971 w 1673125"/>
                  <a:gd name="connsiteY8" fmla="*/ 1218446 h 1400156"/>
                  <a:gd name="connsiteX9" fmla="*/ 751724 w 1673125"/>
                  <a:gd name="connsiteY9" fmla="*/ 1364788 h 1400156"/>
                  <a:gd name="connsiteX10" fmla="*/ 647062 w 1673125"/>
                  <a:gd name="connsiteY10" fmla="*/ 1261517 h 1400156"/>
                  <a:gd name="connsiteX11" fmla="*/ 385629 w 1673125"/>
                  <a:gd name="connsiteY11" fmla="*/ 1155297 h 1400156"/>
                  <a:gd name="connsiteX12" fmla="*/ 213972 w 1673125"/>
                  <a:gd name="connsiteY12" fmla="*/ 994443 h 1400156"/>
                  <a:gd name="connsiteX13" fmla="*/ 32288 w 1673125"/>
                  <a:gd name="connsiteY13" fmla="*/ 934596 h 1400156"/>
                  <a:gd name="connsiteX0" fmla="*/ 32288 w 1673125"/>
                  <a:gd name="connsiteY0" fmla="*/ 934596 h 1422645"/>
                  <a:gd name="connsiteX1" fmla="*/ 84046 w 1673125"/>
                  <a:gd name="connsiteY1" fmla="*/ 639972 h 1422645"/>
                  <a:gd name="connsiteX2" fmla="*/ 1191153 w 1673125"/>
                  <a:gd name="connsiteY2" fmla="*/ 24202 h 1422645"/>
                  <a:gd name="connsiteX3" fmla="*/ 1625094 w 1673125"/>
                  <a:gd name="connsiteY3" fmla="*/ 162320 h 1422645"/>
                  <a:gd name="connsiteX4" fmla="*/ 1540104 w 1673125"/>
                  <a:gd name="connsiteY4" fmla="*/ 424271 h 1422645"/>
                  <a:gd name="connsiteX5" fmla="*/ 1384963 w 1673125"/>
                  <a:gd name="connsiteY5" fmla="*/ 661385 h 1422645"/>
                  <a:gd name="connsiteX6" fmla="*/ 1316818 w 1673125"/>
                  <a:gd name="connsiteY6" fmla="*/ 929729 h 1422645"/>
                  <a:gd name="connsiteX7" fmla="*/ 1216169 w 1673125"/>
                  <a:gd name="connsiteY7" fmla="*/ 1097028 h 1422645"/>
                  <a:gd name="connsiteX8" fmla="*/ 966971 w 1673125"/>
                  <a:gd name="connsiteY8" fmla="*/ 1218446 h 1422645"/>
                  <a:gd name="connsiteX9" fmla="*/ 751724 w 1673125"/>
                  <a:gd name="connsiteY9" fmla="*/ 1364788 h 1422645"/>
                  <a:gd name="connsiteX10" fmla="*/ 647062 w 1673125"/>
                  <a:gd name="connsiteY10" fmla="*/ 1261517 h 1422645"/>
                  <a:gd name="connsiteX11" fmla="*/ 385629 w 1673125"/>
                  <a:gd name="connsiteY11" fmla="*/ 1155297 h 1422645"/>
                  <a:gd name="connsiteX12" fmla="*/ 213972 w 1673125"/>
                  <a:gd name="connsiteY12" fmla="*/ 994443 h 1422645"/>
                  <a:gd name="connsiteX13" fmla="*/ 32288 w 1673125"/>
                  <a:gd name="connsiteY13" fmla="*/ 934596 h 1422645"/>
                  <a:gd name="connsiteX0" fmla="*/ 32288 w 1673125"/>
                  <a:gd name="connsiteY0" fmla="*/ 934596 h 1328824"/>
                  <a:gd name="connsiteX1" fmla="*/ 84046 w 1673125"/>
                  <a:gd name="connsiteY1" fmla="*/ 639972 h 1328824"/>
                  <a:gd name="connsiteX2" fmla="*/ 1191153 w 1673125"/>
                  <a:gd name="connsiteY2" fmla="*/ 24202 h 1328824"/>
                  <a:gd name="connsiteX3" fmla="*/ 1625094 w 1673125"/>
                  <a:gd name="connsiteY3" fmla="*/ 162320 h 1328824"/>
                  <a:gd name="connsiteX4" fmla="*/ 1540104 w 1673125"/>
                  <a:gd name="connsiteY4" fmla="*/ 424271 h 1328824"/>
                  <a:gd name="connsiteX5" fmla="*/ 1384963 w 1673125"/>
                  <a:gd name="connsiteY5" fmla="*/ 661385 h 1328824"/>
                  <a:gd name="connsiteX6" fmla="*/ 1316818 w 1673125"/>
                  <a:gd name="connsiteY6" fmla="*/ 929729 h 1328824"/>
                  <a:gd name="connsiteX7" fmla="*/ 1216169 w 1673125"/>
                  <a:gd name="connsiteY7" fmla="*/ 1097028 h 1328824"/>
                  <a:gd name="connsiteX8" fmla="*/ 966971 w 1673125"/>
                  <a:gd name="connsiteY8" fmla="*/ 1218446 h 1328824"/>
                  <a:gd name="connsiteX9" fmla="*/ 789719 w 1673125"/>
                  <a:gd name="connsiteY9" fmla="*/ 1204339 h 1328824"/>
                  <a:gd name="connsiteX10" fmla="*/ 647062 w 1673125"/>
                  <a:gd name="connsiteY10" fmla="*/ 1261517 h 1328824"/>
                  <a:gd name="connsiteX11" fmla="*/ 385629 w 1673125"/>
                  <a:gd name="connsiteY11" fmla="*/ 1155297 h 1328824"/>
                  <a:gd name="connsiteX12" fmla="*/ 213972 w 1673125"/>
                  <a:gd name="connsiteY12" fmla="*/ 994443 h 1328824"/>
                  <a:gd name="connsiteX13" fmla="*/ 32288 w 1673125"/>
                  <a:gd name="connsiteY13" fmla="*/ 934596 h 132882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60686"/>
                  <a:gd name="connsiteX1" fmla="*/ 84046 w 1673125"/>
                  <a:gd name="connsiteY1" fmla="*/ 639972 h 1360686"/>
                  <a:gd name="connsiteX2" fmla="*/ 1191153 w 1673125"/>
                  <a:gd name="connsiteY2" fmla="*/ 24202 h 1360686"/>
                  <a:gd name="connsiteX3" fmla="*/ 1625094 w 1673125"/>
                  <a:gd name="connsiteY3" fmla="*/ 162320 h 1360686"/>
                  <a:gd name="connsiteX4" fmla="*/ 1540104 w 1673125"/>
                  <a:gd name="connsiteY4" fmla="*/ 424271 h 1360686"/>
                  <a:gd name="connsiteX5" fmla="*/ 1384963 w 1673125"/>
                  <a:gd name="connsiteY5" fmla="*/ 661385 h 1360686"/>
                  <a:gd name="connsiteX6" fmla="*/ 1316818 w 1673125"/>
                  <a:gd name="connsiteY6" fmla="*/ 929729 h 1360686"/>
                  <a:gd name="connsiteX7" fmla="*/ 1216169 w 1673125"/>
                  <a:gd name="connsiteY7" fmla="*/ 1097028 h 1360686"/>
                  <a:gd name="connsiteX8" fmla="*/ 966971 w 1673125"/>
                  <a:gd name="connsiteY8" fmla="*/ 1218446 h 1360686"/>
                  <a:gd name="connsiteX9" fmla="*/ 789719 w 1673125"/>
                  <a:gd name="connsiteY9" fmla="*/ 1204339 h 1360686"/>
                  <a:gd name="connsiteX10" fmla="*/ 521107 w 1673125"/>
                  <a:gd name="connsiteY10" fmla="*/ 1137234 h 1360686"/>
                  <a:gd name="connsiteX11" fmla="*/ 385629 w 1673125"/>
                  <a:gd name="connsiteY11" fmla="*/ 1155297 h 1360686"/>
                  <a:gd name="connsiteX12" fmla="*/ 213972 w 1673125"/>
                  <a:gd name="connsiteY12" fmla="*/ 994443 h 1360686"/>
                  <a:gd name="connsiteX13" fmla="*/ 32288 w 1673125"/>
                  <a:gd name="connsiteY13" fmla="*/ 934596 h 1360686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49071 w 1673125"/>
                  <a:gd name="connsiteY11" fmla="*/ 897374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70755 w 1673125"/>
                  <a:gd name="connsiteY12" fmla="*/ 1012337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2973 w 1669360"/>
                  <a:gd name="connsiteY11" fmla="*/ 1113895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615535 w 1677216"/>
                  <a:gd name="connsiteY10" fmla="*/ 1154525 h 1361422"/>
                  <a:gd name="connsiteX11" fmla="*/ 444826 w 1677216"/>
                  <a:gd name="connsiteY11" fmla="*/ 1032529 h 1361422"/>
                  <a:gd name="connsiteX12" fmla="*/ 264507 w 1677216"/>
                  <a:gd name="connsiteY12" fmla="*/ 975319 h 1361422"/>
                  <a:gd name="connsiteX13" fmla="*/ 36379 w 1677216"/>
                  <a:gd name="connsiteY13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38208"/>
                  <a:gd name="connsiteX1" fmla="*/ 85972 w 1677216"/>
                  <a:gd name="connsiteY1" fmla="*/ 667601 h 1338208"/>
                  <a:gd name="connsiteX2" fmla="*/ 1195244 w 1677216"/>
                  <a:gd name="connsiteY2" fmla="*/ 25920 h 1338208"/>
                  <a:gd name="connsiteX3" fmla="*/ 1629185 w 1677216"/>
                  <a:gd name="connsiteY3" fmla="*/ 164038 h 1338208"/>
                  <a:gd name="connsiteX4" fmla="*/ 1544195 w 1677216"/>
                  <a:gd name="connsiteY4" fmla="*/ 425989 h 1338208"/>
                  <a:gd name="connsiteX5" fmla="*/ 1389054 w 1677216"/>
                  <a:gd name="connsiteY5" fmla="*/ 663103 h 1338208"/>
                  <a:gd name="connsiteX6" fmla="*/ 1320909 w 1677216"/>
                  <a:gd name="connsiteY6" fmla="*/ 931447 h 1338208"/>
                  <a:gd name="connsiteX7" fmla="*/ 1220260 w 1677216"/>
                  <a:gd name="connsiteY7" fmla="*/ 1098746 h 1338208"/>
                  <a:gd name="connsiteX8" fmla="*/ 971062 w 1677216"/>
                  <a:gd name="connsiteY8" fmla="*/ 1220164 h 1338208"/>
                  <a:gd name="connsiteX9" fmla="*/ 743753 w 1677216"/>
                  <a:gd name="connsiteY9" fmla="*/ 1154712 h 1338208"/>
                  <a:gd name="connsiteX10" fmla="*/ 444826 w 1677216"/>
                  <a:gd name="connsiteY10" fmla="*/ 1032529 h 1338208"/>
                  <a:gd name="connsiteX11" fmla="*/ 264507 w 1677216"/>
                  <a:gd name="connsiteY11" fmla="*/ 975319 h 1338208"/>
                  <a:gd name="connsiteX12" fmla="*/ 36379 w 1677216"/>
                  <a:gd name="connsiteY12" fmla="*/ 936314 h 1338208"/>
                  <a:gd name="connsiteX0" fmla="*/ 36379 w 1677216"/>
                  <a:gd name="connsiteY0" fmla="*/ 932317 h 1334211"/>
                  <a:gd name="connsiteX1" fmla="*/ 85972 w 1677216"/>
                  <a:gd name="connsiteY1" fmla="*/ 663604 h 1334211"/>
                  <a:gd name="connsiteX2" fmla="*/ 514503 w 1677216"/>
                  <a:gd name="connsiteY2" fmla="*/ 69611 h 1334211"/>
                  <a:gd name="connsiteX3" fmla="*/ 1195244 w 1677216"/>
                  <a:gd name="connsiteY3" fmla="*/ 21923 h 1334211"/>
                  <a:gd name="connsiteX4" fmla="*/ 1629185 w 1677216"/>
                  <a:gd name="connsiteY4" fmla="*/ 160041 h 1334211"/>
                  <a:gd name="connsiteX5" fmla="*/ 1544195 w 1677216"/>
                  <a:gd name="connsiteY5" fmla="*/ 421992 h 1334211"/>
                  <a:gd name="connsiteX6" fmla="*/ 1389054 w 1677216"/>
                  <a:gd name="connsiteY6" fmla="*/ 659106 h 1334211"/>
                  <a:gd name="connsiteX7" fmla="*/ 1320909 w 1677216"/>
                  <a:gd name="connsiteY7" fmla="*/ 927450 h 1334211"/>
                  <a:gd name="connsiteX8" fmla="*/ 1220260 w 1677216"/>
                  <a:gd name="connsiteY8" fmla="*/ 1094749 h 1334211"/>
                  <a:gd name="connsiteX9" fmla="*/ 971062 w 1677216"/>
                  <a:gd name="connsiteY9" fmla="*/ 1216167 h 1334211"/>
                  <a:gd name="connsiteX10" fmla="*/ 743753 w 1677216"/>
                  <a:gd name="connsiteY10" fmla="*/ 1150715 h 1334211"/>
                  <a:gd name="connsiteX11" fmla="*/ 444826 w 1677216"/>
                  <a:gd name="connsiteY11" fmla="*/ 1028532 h 1334211"/>
                  <a:gd name="connsiteX12" fmla="*/ 264507 w 1677216"/>
                  <a:gd name="connsiteY12" fmla="*/ 971322 h 1334211"/>
                  <a:gd name="connsiteX13" fmla="*/ 36379 w 1677216"/>
                  <a:gd name="connsiteY13" fmla="*/ 932317 h 1334211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177833 w 1677216"/>
                  <a:gd name="connsiteY8" fmla="*/ 1193027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23046"/>
                  <a:gd name="connsiteX1" fmla="*/ 85972 w 1677216"/>
                  <a:gd name="connsiteY1" fmla="*/ 730609 h 1423046"/>
                  <a:gd name="connsiteX2" fmla="*/ 514503 w 1677216"/>
                  <a:gd name="connsiteY2" fmla="*/ 136616 h 1423046"/>
                  <a:gd name="connsiteX3" fmla="*/ 1194738 w 1677216"/>
                  <a:gd name="connsiteY3" fmla="*/ 2978 h 1423046"/>
                  <a:gd name="connsiteX4" fmla="*/ 1629185 w 1677216"/>
                  <a:gd name="connsiteY4" fmla="*/ 227046 h 1423046"/>
                  <a:gd name="connsiteX5" fmla="*/ 1544195 w 1677216"/>
                  <a:gd name="connsiteY5" fmla="*/ 488997 h 1423046"/>
                  <a:gd name="connsiteX6" fmla="*/ 1389054 w 1677216"/>
                  <a:gd name="connsiteY6" fmla="*/ 726111 h 1423046"/>
                  <a:gd name="connsiteX7" fmla="*/ 1320909 w 1677216"/>
                  <a:gd name="connsiteY7" fmla="*/ 994455 h 1423046"/>
                  <a:gd name="connsiteX8" fmla="*/ 1177833 w 1677216"/>
                  <a:gd name="connsiteY8" fmla="*/ 1193027 h 1423046"/>
                  <a:gd name="connsiteX9" fmla="*/ 971062 w 1677216"/>
                  <a:gd name="connsiteY9" fmla="*/ 1283172 h 1423046"/>
                  <a:gd name="connsiteX10" fmla="*/ 743753 w 1677216"/>
                  <a:gd name="connsiteY10" fmla="*/ 1217720 h 1423046"/>
                  <a:gd name="connsiteX11" fmla="*/ 444826 w 1677216"/>
                  <a:gd name="connsiteY11" fmla="*/ 1095537 h 1423046"/>
                  <a:gd name="connsiteX12" fmla="*/ 264507 w 1677216"/>
                  <a:gd name="connsiteY12" fmla="*/ 1038327 h 1423046"/>
                  <a:gd name="connsiteX13" fmla="*/ 36379 w 1677216"/>
                  <a:gd name="connsiteY13" fmla="*/ 999322 h 1423046"/>
                  <a:gd name="connsiteX0" fmla="*/ 36379 w 1677216"/>
                  <a:gd name="connsiteY0" fmla="*/ 999322 h 1420243"/>
                  <a:gd name="connsiteX1" fmla="*/ 85972 w 1677216"/>
                  <a:gd name="connsiteY1" fmla="*/ 730609 h 1420243"/>
                  <a:gd name="connsiteX2" fmla="*/ 514503 w 1677216"/>
                  <a:gd name="connsiteY2" fmla="*/ 136616 h 1420243"/>
                  <a:gd name="connsiteX3" fmla="*/ 1194738 w 1677216"/>
                  <a:gd name="connsiteY3" fmla="*/ 2978 h 1420243"/>
                  <a:gd name="connsiteX4" fmla="*/ 1629185 w 1677216"/>
                  <a:gd name="connsiteY4" fmla="*/ 227046 h 1420243"/>
                  <a:gd name="connsiteX5" fmla="*/ 1544195 w 1677216"/>
                  <a:gd name="connsiteY5" fmla="*/ 488997 h 1420243"/>
                  <a:gd name="connsiteX6" fmla="*/ 1389054 w 1677216"/>
                  <a:gd name="connsiteY6" fmla="*/ 726111 h 1420243"/>
                  <a:gd name="connsiteX7" fmla="*/ 1320909 w 1677216"/>
                  <a:gd name="connsiteY7" fmla="*/ 994455 h 1420243"/>
                  <a:gd name="connsiteX8" fmla="*/ 1177833 w 1677216"/>
                  <a:gd name="connsiteY8" fmla="*/ 1193027 h 1420243"/>
                  <a:gd name="connsiteX9" fmla="*/ 971062 w 1677216"/>
                  <a:gd name="connsiteY9" fmla="*/ 1283172 h 1420243"/>
                  <a:gd name="connsiteX10" fmla="*/ 743753 w 1677216"/>
                  <a:gd name="connsiteY10" fmla="*/ 1217720 h 1420243"/>
                  <a:gd name="connsiteX11" fmla="*/ 444826 w 1677216"/>
                  <a:gd name="connsiteY11" fmla="*/ 1095537 h 1420243"/>
                  <a:gd name="connsiteX12" fmla="*/ 264507 w 1677216"/>
                  <a:gd name="connsiteY12" fmla="*/ 1038327 h 1420243"/>
                  <a:gd name="connsiteX13" fmla="*/ 36379 w 1677216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42333 w 1674723"/>
                  <a:gd name="connsiteY11" fmla="*/ 1095537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67579 w 1674723"/>
                  <a:gd name="connsiteY11" fmla="*/ 1121433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6277 w 1647114"/>
                  <a:gd name="connsiteY0" fmla="*/ 999322 h 1420243"/>
                  <a:gd name="connsiteX1" fmla="*/ 119626 w 1647114"/>
                  <a:gd name="connsiteY1" fmla="*/ 542363 h 1420243"/>
                  <a:gd name="connsiteX2" fmla="*/ 484401 w 1647114"/>
                  <a:gd name="connsiteY2" fmla="*/ 136616 h 1420243"/>
                  <a:gd name="connsiteX3" fmla="*/ 1164636 w 1647114"/>
                  <a:gd name="connsiteY3" fmla="*/ 2978 h 1420243"/>
                  <a:gd name="connsiteX4" fmla="*/ 1599083 w 1647114"/>
                  <a:gd name="connsiteY4" fmla="*/ 227046 h 1420243"/>
                  <a:gd name="connsiteX5" fmla="*/ 1514093 w 1647114"/>
                  <a:gd name="connsiteY5" fmla="*/ 488997 h 1420243"/>
                  <a:gd name="connsiteX6" fmla="*/ 1358952 w 1647114"/>
                  <a:gd name="connsiteY6" fmla="*/ 726111 h 1420243"/>
                  <a:gd name="connsiteX7" fmla="*/ 1290807 w 1647114"/>
                  <a:gd name="connsiteY7" fmla="*/ 994455 h 1420243"/>
                  <a:gd name="connsiteX8" fmla="*/ 1147731 w 1647114"/>
                  <a:gd name="connsiteY8" fmla="*/ 1193027 h 1420243"/>
                  <a:gd name="connsiteX9" fmla="*/ 940960 w 1647114"/>
                  <a:gd name="connsiteY9" fmla="*/ 1283172 h 1420243"/>
                  <a:gd name="connsiteX10" fmla="*/ 713651 w 1647114"/>
                  <a:gd name="connsiteY10" fmla="*/ 1217720 h 1420243"/>
                  <a:gd name="connsiteX11" fmla="*/ 439970 w 1647114"/>
                  <a:gd name="connsiteY11" fmla="*/ 1121433 h 1420243"/>
                  <a:gd name="connsiteX12" fmla="*/ 193484 w 1647114"/>
                  <a:gd name="connsiteY12" fmla="*/ 1003669 h 1420243"/>
                  <a:gd name="connsiteX13" fmla="*/ 6277 w 1647114"/>
                  <a:gd name="connsiteY13" fmla="*/ 999322 h 1420243"/>
                  <a:gd name="connsiteX0" fmla="*/ 3669 w 1664783"/>
                  <a:gd name="connsiteY0" fmla="*/ 932998 h 1420243"/>
                  <a:gd name="connsiteX1" fmla="*/ 137295 w 1664783"/>
                  <a:gd name="connsiteY1" fmla="*/ 542363 h 1420243"/>
                  <a:gd name="connsiteX2" fmla="*/ 502070 w 1664783"/>
                  <a:gd name="connsiteY2" fmla="*/ 136616 h 1420243"/>
                  <a:gd name="connsiteX3" fmla="*/ 1182305 w 1664783"/>
                  <a:gd name="connsiteY3" fmla="*/ 2978 h 1420243"/>
                  <a:gd name="connsiteX4" fmla="*/ 1616752 w 1664783"/>
                  <a:gd name="connsiteY4" fmla="*/ 227046 h 1420243"/>
                  <a:gd name="connsiteX5" fmla="*/ 1531762 w 1664783"/>
                  <a:gd name="connsiteY5" fmla="*/ 488997 h 1420243"/>
                  <a:gd name="connsiteX6" fmla="*/ 1376621 w 1664783"/>
                  <a:gd name="connsiteY6" fmla="*/ 726111 h 1420243"/>
                  <a:gd name="connsiteX7" fmla="*/ 1308476 w 1664783"/>
                  <a:gd name="connsiteY7" fmla="*/ 994455 h 1420243"/>
                  <a:gd name="connsiteX8" fmla="*/ 1165400 w 1664783"/>
                  <a:gd name="connsiteY8" fmla="*/ 1193027 h 1420243"/>
                  <a:gd name="connsiteX9" fmla="*/ 958629 w 1664783"/>
                  <a:gd name="connsiteY9" fmla="*/ 1283172 h 1420243"/>
                  <a:gd name="connsiteX10" fmla="*/ 731320 w 1664783"/>
                  <a:gd name="connsiteY10" fmla="*/ 1217720 h 1420243"/>
                  <a:gd name="connsiteX11" fmla="*/ 457639 w 1664783"/>
                  <a:gd name="connsiteY11" fmla="*/ 1121433 h 1420243"/>
                  <a:gd name="connsiteX12" fmla="*/ 211153 w 1664783"/>
                  <a:gd name="connsiteY12" fmla="*/ 1003669 h 1420243"/>
                  <a:gd name="connsiteX13" fmla="*/ 3669 w 1664783"/>
                  <a:gd name="connsiteY13" fmla="*/ 932998 h 1420243"/>
                  <a:gd name="connsiteX0" fmla="*/ 2873 w 1663987"/>
                  <a:gd name="connsiteY0" fmla="*/ 932998 h 1420243"/>
                  <a:gd name="connsiteX1" fmla="*/ 142350 w 1663987"/>
                  <a:gd name="connsiteY1" fmla="*/ 490644 h 1420243"/>
                  <a:gd name="connsiteX2" fmla="*/ 501274 w 1663987"/>
                  <a:gd name="connsiteY2" fmla="*/ 136616 h 1420243"/>
                  <a:gd name="connsiteX3" fmla="*/ 1181509 w 1663987"/>
                  <a:gd name="connsiteY3" fmla="*/ 2978 h 1420243"/>
                  <a:gd name="connsiteX4" fmla="*/ 1615956 w 1663987"/>
                  <a:gd name="connsiteY4" fmla="*/ 227046 h 1420243"/>
                  <a:gd name="connsiteX5" fmla="*/ 1530966 w 1663987"/>
                  <a:gd name="connsiteY5" fmla="*/ 488997 h 1420243"/>
                  <a:gd name="connsiteX6" fmla="*/ 1375825 w 1663987"/>
                  <a:gd name="connsiteY6" fmla="*/ 726111 h 1420243"/>
                  <a:gd name="connsiteX7" fmla="*/ 1307680 w 1663987"/>
                  <a:gd name="connsiteY7" fmla="*/ 994455 h 1420243"/>
                  <a:gd name="connsiteX8" fmla="*/ 1164604 w 1663987"/>
                  <a:gd name="connsiteY8" fmla="*/ 1193027 h 1420243"/>
                  <a:gd name="connsiteX9" fmla="*/ 957833 w 1663987"/>
                  <a:gd name="connsiteY9" fmla="*/ 1283172 h 1420243"/>
                  <a:gd name="connsiteX10" fmla="*/ 730524 w 1663987"/>
                  <a:gd name="connsiteY10" fmla="*/ 1217720 h 1420243"/>
                  <a:gd name="connsiteX11" fmla="*/ 456843 w 1663987"/>
                  <a:gd name="connsiteY11" fmla="*/ 1121433 h 1420243"/>
                  <a:gd name="connsiteX12" fmla="*/ 210357 w 1663987"/>
                  <a:gd name="connsiteY12" fmla="*/ 1003669 h 1420243"/>
                  <a:gd name="connsiteX13" fmla="*/ 2873 w 1663987"/>
                  <a:gd name="connsiteY13" fmla="*/ 932998 h 14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987" h="1420243">
                    <a:moveTo>
                      <a:pt x="2873" y="932998"/>
                    </a:moveTo>
                    <a:cubicBezTo>
                      <a:pt x="-8461" y="847494"/>
                      <a:pt x="9000" y="636694"/>
                      <a:pt x="142350" y="490644"/>
                    </a:cubicBezTo>
                    <a:cubicBezTo>
                      <a:pt x="223726" y="394531"/>
                      <a:pt x="316395" y="243563"/>
                      <a:pt x="501274" y="136616"/>
                    </a:cubicBezTo>
                    <a:cubicBezTo>
                      <a:pt x="686153" y="29669"/>
                      <a:pt x="995729" y="-12094"/>
                      <a:pt x="1181509" y="2978"/>
                    </a:cubicBezTo>
                    <a:cubicBezTo>
                      <a:pt x="1367289" y="18050"/>
                      <a:pt x="1534896" y="144667"/>
                      <a:pt x="1615956" y="227046"/>
                    </a:cubicBezTo>
                    <a:cubicBezTo>
                      <a:pt x="1697016" y="309425"/>
                      <a:pt x="1679833" y="494139"/>
                      <a:pt x="1530966" y="488997"/>
                    </a:cubicBezTo>
                    <a:cubicBezTo>
                      <a:pt x="1655137" y="666829"/>
                      <a:pt x="1500328" y="701840"/>
                      <a:pt x="1375825" y="726111"/>
                    </a:cubicBezTo>
                    <a:cubicBezTo>
                      <a:pt x="1524279" y="848611"/>
                      <a:pt x="1524153" y="968258"/>
                      <a:pt x="1307680" y="994455"/>
                    </a:cubicBezTo>
                    <a:cubicBezTo>
                      <a:pt x="1507836" y="1170361"/>
                      <a:pt x="1225745" y="1240273"/>
                      <a:pt x="1164604" y="1193027"/>
                    </a:cubicBezTo>
                    <a:cubicBezTo>
                      <a:pt x="1271245" y="1447913"/>
                      <a:pt x="1012786" y="1502985"/>
                      <a:pt x="957833" y="1283172"/>
                    </a:cubicBezTo>
                    <a:cubicBezTo>
                      <a:pt x="953395" y="1466508"/>
                      <a:pt x="711869" y="1429883"/>
                      <a:pt x="730524" y="1217720"/>
                    </a:cubicBezTo>
                    <a:cubicBezTo>
                      <a:pt x="643270" y="1343814"/>
                      <a:pt x="495280" y="1474732"/>
                      <a:pt x="456843" y="1121433"/>
                    </a:cubicBezTo>
                    <a:cubicBezTo>
                      <a:pt x="340237" y="1264164"/>
                      <a:pt x="162826" y="1244079"/>
                      <a:pt x="210357" y="1003669"/>
                    </a:cubicBezTo>
                    <a:cubicBezTo>
                      <a:pt x="100080" y="1127109"/>
                      <a:pt x="14207" y="1018502"/>
                      <a:pt x="2873" y="932998"/>
                    </a:cubicBezTo>
                    <a:close/>
                  </a:path>
                </a:pathLst>
              </a:custGeom>
              <a:solidFill>
                <a:srgbClr val="99CC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8" name="Ellipszis 1"/>
              <p:cNvSpPr/>
              <p:nvPr/>
            </p:nvSpPr>
            <p:spPr>
              <a:xfrm rot="736421">
                <a:off x="3439991" y="4336867"/>
                <a:ext cx="3184537" cy="1964512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545267"/>
                  <a:gd name="connsiteY0" fmla="*/ 877164 h 1755809"/>
                  <a:gd name="connsiteX1" fmla="*/ 204484 w 1545267"/>
                  <a:gd name="connsiteY1" fmla="*/ 237711 h 1755809"/>
                  <a:gd name="connsiteX2" fmla="*/ 800152 w 1545267"/>
                  <a:gd name="connsiteY2" fmla="*/ 864 h 1755809"/>
                  <a:gd name="connsiteX3" fmla="*/ 1514669 w 1545267"/>
                  <a:gd name="connsiteY3" fmla="*/ 305948 h 1755809"/>
                  <a:gd name="connsiteX4" fmla="*/ 1274538 w 1545267"/>
                  <a:gd name="connsiteY4" fmla="*/ 805013 h 1755809"/>
                  <a:gd name="connsiteX5" fmla="*/ 1446430 w 1545267"/>
                  <a:gd name="connsiteY5" fmla="*/ 1356826 h 1755809"/>
                  <a:gd name="connsiteX6" fmla="*/ 1241714 w 1545267"/>
                  <a:gd name="connsiteY6" fmla="*/ 1561542 h 1755809"/>
                  <a:gd name="connsiteX7" fmla="*/ 800152 w 1545267"/>
                  <a:gd name="connsiteY7" fmla="*/ 1753464 h 1755809"/>
                  <a:gd name="connsiteX8" fmla="*/ 218132 w 1545267"/>
                  <a:gd name="connsiteY8" fmla="*/ 1425065 h 1755809"/>
                  <a:gd name="connsiteX9" fmla="*/ 52 w 1545267"/>
                  <a:gd name="connsiteY9" fmla="*/ 877164 h 1755809"/>
                  <a:gd name="connsiteX0" fmla="*/ 52 w 1594202"/>
                  <a:gd name="connsiteY0" fmla="*/ 877164 h 1755809"/>
                  <a:gd name="connsiteX1" fmla="*/ 204484 w 1594202"/>
                  <a:gd name="connsiteY1" fmla="*/ 237711 h 1755809"/>
                  <a:gd name="connsiteX2" fmla="*/ 800152 w 1594202"/>
                  <a:gd name="connsiteY2" fmla="*/ 864 h 1755809"/>
                  <a:gd name="connsiteX3" fmla="*/ 1514669 w 1594202"/>
                  <a:gd name="connsiteY3" fmla="*/ 305948 h 1755809"/>
                  <a:gd name="connsiteX4" fmla="*/ 1274538 w 1594202"/>
                  <a:gd name="connsiteY4" fmla="*/ 805013 h 1755809"/>
                  <a:gd name="connsiteX5" fmla="*/ 1446430 w 1594202"/>
                  <a:gd name="connsiteY5" fmla="*/ 1356826 h 1755809"/>
                  <a:gd name="connsiteX6" fmla="*/ 1241714 w 1594202"/>
                  <a:gd name="connsiteY6" fmla="*/ 1561542 h 1755809"/>
                  <a:gd name="connsiteX7" fmla="*/ 800152 w 1594202"/>
                  <a:gd name="connsiteY7" fmla="*/ 1753464 h 1755809"/>
                  <a:gd name="connsiteX8" fmla="*/ 218132 w 1594202"/>
                  <a:gd name="connsiteY8" fmla="*/ 1425065 h 1755809"/>
                  <a:gd name="connsiteX9" fmla="*/ 52 w 1594202"/>
                  <a:gd name="connsiteY9" fmla="*/ 877164 h 1755809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446430 w 1594202"/>
                  <a:gd name="connsiteY5" fmla="*/ 1356826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333639 w 1594202"/>
                  <a:gd name="connsiteY5" fmla="*/ 1215132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114 w 1599264"/>
                  <a:gd name="connsiteY0" fmla="*/ 877164 h 1753472"/>
                  <a:gd name="connsiteX1" fmla="*/ 209546 w 1599264"/>
                  <a:gd name="connsiteY1" fmla="*/ 237711 h 1753472"/>
                  <a:gd name="connsiteX2" fmla="*/ 805214 w 1599264"/>
                  <a:gd name="connsiteY2" fmla="*/ 864 h 1753472"/>
                  <a:gd name="connsiteX3" fmla="*/ 1519731 w 1599264"/>
                  <a:gd name="connsiteY3" fmla="*/ 305948 h 1753472"/>
                  <a:gd name="connsiteX4" fmla="*/ 1279600 w 1599264"/>
                  <a:gd name="connsiteY4" fmla="*/ 805013 h 1753472"/>
                  <a:gd name="connsiteX5" fmla="*/ 1338701 w 1599264"/>
                  <a:gd name="connsiteY5" fmla="*/ 1215132 h 1753472"/>
                  <a:gd name="connsiteX6" fmla="*/ 847570 w 1599264"/>
                  <a:gd name="connsiteY6" fmla="*/ 1156329 h 1753472"/>
                  <a:gd name="connsiteX7" fmla="*/ 805214 w 1599264"/>
                  <a:gd name="connsiteY7" fmla="*/ 1753464 h 1753472"/>
                  <a:gd name="connsiteX8" fmla="*/ 385346 w 1599264"/>
                  <a:gd name="connsiteY8" fmla="*/ 1169767 h 1753472"/>
                  <a:gd name="connsiteX9" fmla="*/ 5114 w 1599264"/>
                  <a:gd name="connsiteY9" fmla="*/ 877164 h 1753472"/>
                  <a:gd name="connsiteX0" fmla="*/ 5114 w 1599264"/>
                  <a:gd name="connsiteY0" fmla="*/ 877164 h 1721931"/>
                  <a:gd name="connsiteX1" fmla="*/ 209546 w 1599264"/>
                  <a:gd name="connsiteY1" fmla="*/ 237711 h 1721931"/>
                  <a:gd name="connsiteX2" fmla="*/ 805214 w 1599264"/>
                  <a:gd name="connsiteY2" fmla="*/ 864 h 1721931"/>
                  <a:gd name="connsiteX3" fmla="*/ 1519731 w 1599264"/>
                  <a:gd name="connsiteY3" fmla="*/ 305948 h 1721931"/>
                  <a:gd name="connsiteX4" fmla="*/ 1279600 w 1599264"/>
                  <a:gd name="connsiteY4" fmla="*/ 805013 h 1721931"/>
                  <a:gd name="connsiteX5" fmla="*/ 1338701 w 1599264"/>
                  <a:gd name="connsiteY5" fmla="*/ 1215132 h 1721931"/>
                  <a:gd name="connsiteX6" fmla="*/ 847570 w 1599264"/>
                  <a:gd name="connsiteY6" fmla="*/ 1156329 h 1721931"/>
                  <a:gd name="connsiteX7" fmla="*/ 537376 w 1599264"/>
                  <a:gd name="connsiteY7" fmla="*/ 1721922 h 1721931"/>
                  <a:gd name="connsiteX8" fmla="*/ 385346 w 1599264"/>
                  <a:gd name="connsiteY8" fmla="*/ 1169767 h 1721931"/>
                  <a:gd name="connsiteX9" fmla="*/ 5114 w 1599264"/>
                  <a:gd name="connsiteY9" fmla="*/ 877164 h 1721931"/>
                  <a:gd name="connsiteX0" fmla="*/ 5114 w 1599264"/>
                  <a:gd name="connsiteY0" fmla="*/ 877164 h 1726293"/>
                  <a:gd name="connsiteX1" fmla="*/ 209546 w 1599264"/>
                  <a:gd name="connsiteY1" fmla="*/ 237711 h 1726293"/>
                  <a:gd name="connsiteX2" fmla="*/ 805214 w 1599264"/>
                  <a:gd name="connsiteY2" fmla="*/ 864 h 1726293"/>
                  <a:gd name="connsiteX3" fmla="*/ 1519731 w 1599264"/>
                  <a:gd name="connsiteY3" fmla="*/ 305948 h 1726293"/>
                  <a:gd name="connsiteX4" fmla="*/ 1279600 w 1599264"/>
                  <a:gd name="connsiteY4" fmla="*/ 805013 h 1726293"/>
                  <a:gd name="connsiteX5" fmla="*/ 1338701 w 1599264"/>
                  <a:gd name="connsiteY5" fmla="*/ 1215132 h 1726293"/>
                  <a:gd name="connsiteX6" fmla="*/ 847570 w 1599264"/>
                  <a:gd name="connsiteY6" fmla="*/ 1156329 h 1726293"/>
                  <a:gd name="connsiteX7" fmla="*/ 537376 w 1599264"/>
                  <a:gd name="connsiteY7" fmla="*/ 1721922 h 1726293"/>
                  <a:gd name="connsiteX8" fmla="*/ 385346 w 1599264"/>
                  <a:gd name="connsiteY8" fmla="*/ 1169767 h 1726293"/>
                  <a:gd name="connsiteX9" fmla="*/ 5114 w 1599264"/>
                  <a:gd name="connsiteY9" fmla="*/ 877164 h 1726293"/>
                  <a:gd name="connsiteX0" fmla="*/ 5114 w 1599264"/>
                  <a:gd name="connsiteY0" fmla="*/ 877164 h 1722267"/>
                  <a:gd name="connsiteX1" fmla="*/ 209546 w 1599264"/>
                  <a:gd name="connsiteY1" fmla="*/ 237711 h 1722267"/>
                  <a:gd name="connsiteX2" fmla="*/ 805214 w 1599264"/>
                  <a:gd name="connsiteY2" fmla="*/ 864 h 1722267"/>
                  <a:gd name="connsiteX3" fmla="*/ 1519731 w 1599264"/>
                  <a:gd name="connsiteY3" fmla="*/ 305948 h 1722267"/>
                  <a:gd name="connsiteX4" fmla="*/ 1279600 w 1599264"/>
                  <a:gd name="connsiteY4" fmla="*/ 805013 h 1722267"/>
                  <a:gd name="connsiteX5" fmla="*/ 1338701 w 1599264"/>
                  <a:gd name="connsiteY5" fmla="*/ 1215132 h 1722267"/>
                  <a:gd name="connsiteX6" fmla="*/ 852775 w 1599264"/>
                  <a:gd name="connsiteY6" fmla="*/ 1253814 h 1722267"/>
                  <a:gd name="connsiteX7" fmla="*/ 537376 w 1599264"/>
                  <a:gd name="connsiteY7" fmla="*/ 1721922 h 1722267"/>
                  <a:gd name="connsiteX8" fmla="*/ 385346 w 1599264"/>
                  <a:gd name="connsiteY8" fmla="*/ 1169767 h 1722267"/>
                  <a:gd name="connsiteX9" fmla="*/ 5114 w 1599264"/>
                  <a:gd name="connsiteY9" fmla="*/ 877164 h 1722267"/>
                  <a:gd name="connsiteX0" fmla="*/ 2369 w 1745770"/>
                  <a:gd name="connsiteY0" fmla="*/ 1072705 h 1722267"/>
                  <a:gd name="connsiteX1" fmla="*/ 356052 w 1745770"/>
                  <a:gd name="connsiteY1" fmla="*/ 237711 h 1722267"/>
                  <a:gd name="connsiteX2" fmla="*/ 951720 w 1745770"/>
                  <a:gd name="connsiteY2" fmla="*/ 864 h 1722267"/>
                  <a:gd name="connsiteX3" fmla="*/ 1666237 w 1745770"/>
                  <a:gd name="connsiteY3" fmla="*/ 305948 h 1722267"/>
                  <a:gd name="connsiteX4" fmla="*/ 1426106 w 1745770"/>
                  <a:gd name="connsiteY4" fmla="*/ 805013 h 1722267"/>
                  <a:gd name="connsiteX5" fmla="*/ 1485207 w 1745770"/>
                  <a:gd name="connsiteY5" fmla="*/ 1215132 h 1722267"/>
                  <a:gd name="connsiteX6" fmla="*/ 999281 w 1745770"/>
                  <a:gd name="connsiteY6" fmla="*/ 1253814 h 1722267"/>
                  <a:gd name="connsiteX7" fmla="*/ 683882 w 1745770"/>
                  <a:gd name="connsiteY7" fmla="*/ 1721922 h 1722267"/>
                  <a:gd name="connsiteX8" fmla="*/ 531852 w 1745770"/>
                  <a:gd name="connsiteY8" fmla="*/ 1169767 h 1722267"/>
                  <a:gd name="connsiteX9" fmla="*/ 2369 w 1745770"/>
                  <a:gd name="connsiteY9" fmla="*/ 1072705 h 1722267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3263"/>
                  <a:gd name="connsiteX1" fmla="*/ 354497 w 1744215"/>
                  <a:gd name="connsiteY1" fmla="*/ 237711 h 1723263"/>
                  <a:gd name="connsiteX2" fmla="*/ 950165 w 1744215"/>
                  <a:gd name="connsiteY2" fmla="*/ 864 h 1723263"/>
                  <a:gd name="connsiteX3" fmla="*/ 1664682 w 1744215"/>
                  <a:gd name="connsiteY3" fmla="*/ 305948 h 1723263"/>
                  <a:gd name="connsiteX4" fmla="*/ 1424551 w 1744215"/>
                  <a:gd name="connsiteY4" fmla="*/ 805013 h 1723263"/>
                  <a:gd name="connsiteX5" fmla="*/ 1483652 w 1744215"/>
                  <a:gd name="connsiteY5" fmla="*/ 1215132 h 1723263"/>
                  <a:gd name="connsiteX6" fmla="*/ 997726 w 1744215"/>
                  <a:gd name="connsiteY6" fmla="*/ 1253814 h 1723263"/>
                  <a:gd name="connsiteX7" fmla="*/ 682327 w 1744215"/>
                  <a:gd name="connsiteY7" fmla="*/ 1721922 h 1723263"/>
                  <a:gd name="connsiteX8" fmla="*/ 453129 w 1744215"/>
                  <a:gd name="connsiteY8" fmla="*/ 1115623 h 1723263"/>
                  <a:gd name="connsiteX9" fmla="*/ 814 w 1744215"/>
                  <a:gd name="connsiteY9" fmla="*/ 1072705 h 1723263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60808 w 1744215"/>
                  <a:gd name="connsiteY5" fmla="*/ 1274169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66046 w 1809447"/>
                  <a:gd name="connsiteY0" fmla="*/ 1072705 h 1565826"/>
                  <a:gd name="connsiteX1" fmla="*/ 419729 w 1809447"/>
                  <a:gd name="connsiteY1" fmla="*/ 237711 h 1565826"/>
                  <a:gd name="connsiteX2" fmla="*/ 1015397 w 1809447"/>
                  <a:gd name="connsiteY2" fmla="*/ 864 h 1565826"/>
                  <a:gd name="connsiteX3" fmla="*/ 1729914 w 1809447"/>
                  <a:gd name="connsiteY3" fmla="*/ 305948 h 1565826"/>
                  <a:gd name="connsiteX4" fmla="*/ 1489783 w 1809447"/>
                  <a:gd name="connsiteY4" fmla="*/ 805013 h 1565826"/>
                  <a:gd name="connsiteX5" fmla="*/ 1526040 w 1809447"/>
                  <a:gd name="connsiteY5" fmla="*/ 1274169 h 1565826"/>
                  <a:gd name="connsiteX6" fmla="*/ 1062958 w 1809447"/>
                  <a:gd name="connsiteY6" fmla="*/ 1253814 h 1565826"/>
                  <a:gd name="connsiteX7" fmla="*/ 745314 w 1809447"/>
                  <a:gd name="connsiteY7" fmla="*/ 1563959 h 1565826"/>
                  <a:gd name="connsiteX8" fmla="*/ 518361 w 1809447"/>
                  <a:gd name="connsiteY8" fmla="*/ 1115623 h 1565826"/>
                  <a:gd name="connsiteX9" fmla="*/ 66046 w 1809447"/>
                  <a:gd name="connsiteY9" fmla="*/ 1072705 h 1565826"/>
                  <a:gd name="connsiteX0" fmla="*/ 66046 w 1809447"/>
                  <a:gd name="connsiteY0" fmla="*/ 887566 h 1380687"/>
                  <a:gd name="connsiteX1" fmla="*/ 419729 w 1809447"/>
                  <a:gd name="connsiteY1" fmla="*/ 52572 h 1380687"/>
                  <a:gd name="connsiteX2" fmla="*/ 1379572 w 1809447"/>
                  <a:gd name="connsiteY2" fmla="*/ 121293 h 1380687"/>
                  <a:gd name="connsiteX3" fmla="*/ 1729914 w 1809447"/>
                  <a:gd name="connsiteY3" fmla="*/ 120809 h 1380687"/>
                  <a:gd name="connsiteX4" fmla="*/ 1489783 w 1809447"/>
                  <a:gd name="connsiteY4" fmla="*/ 619874 h 1380687"/>
                  <a:gd name="connsiteX5" fmla="*/ 1526040 w 1809447"/>
                  <a:gd name="connsiteY5" fmla="*/ 1089030 h 1380687"/>
                  <a:gd name="connsiteX6" fmla="*/ 1062958 w 1809447"/>
                  <a:gd name="connsiteY6" fmla="*/ 1068675 h 1380687"/>
                  <a:gd name="connsiteX7" fmla="*/ 745314 w 1809447"/>
                  <a:gd name="connsiteY7" fmla="*/ 1378820 h 1380687"/>
                  <a:gd name="connsiteX8" fmla="*/ 518361 w 1809447"/>
                  <a:gd name="connsiteY8" fmla="*/ 930484 h 1380687"/>
                  <a:gd name="connsiteX9" fmla="*/ 66046 w 1809447"/>
                  <a:gd name="connsiteY9" fmla="*/ 887566 h 1380687"/>
                  <a:gd name="connsiteX0" fmla="*/ 66046 w 1809447"/>
                  <a:gd name="connsiteY0" fmla="*/ 889151 h 1382272"/>
                  <a:gd name="connsiteX1" fmla="*/ 419729 w 1809447"/>
                  <a:gd name="connsiteY1" fmla="*/ 54157 h 1382272"/>
                  <a:gd name="connsiteX2" fmla="*/ 1379572 w 1809447"/>
                  <a:gd name="connsiteY2" fmla="*/ 122878 h 1382272"/>
                  <a:gd name="connsiteX3" fmla="*/ 1729914 w 1809447"/>
                  <a:gd name="connsiteY3" fmla="*/ 122394 h 1382272"/>
                  <a:gd name="connsiteX4" fmla="*/ 1489783 w 1809447"/>
                  <a:gd name="connsiteY4" fmla="*/ 621459 h 1382272"/>
                  <a:gd name="connsiteX5" fmla="*/ 1526040 w 1809447"/>
                  <a:gd name="connsiteY5" fmla="*/ 1090615 h 1382272"/>
                  <a:gd name="connsiteX6" fmla="*/ 1062958 w 1809447"/>
                  <a:gd name="connsiteY6" fmla="*/ 1070260 h 1382272"/>
                  <a:gd name="connsiteX7" fmla="*/ 745314 w 1809447"/>
                  <a:gd name="connsiteY7" fmla="*/ 1380405 h 1382272"/>
                  <a:gd name="connsiteX8" fmla="*/ 518361 w 1809447"/>
                  <a:gd name="connsiteY8" fmla="*/ 932069 h 1382272"/>
                  <a:gd name="connsiteX9" fmla="*/ 66046 w 1809447"/>
                  <a:gd name="connsiteY9" fmla="*/ 889151 h 1382272"/>
                  <a:gd name="connsiteX0" fmla="*/ 66046 w 1809447"/>
                  <a:gd name="connsiteY0" fmla="*/ 904339 h 1397460"/>
                  <a:gd name="connsiteX1" fmla="*/ 419729 w 1809447"/>
                  <a:gd name="connsiteY1" fmla="*/ 69345 h 1397460"/>
                  <a:gd name="connsiteX2" fmla="*/ 1302405 w 1809447"/>
                  <a:gd name="connsiteY2" fmla="*/ 83922 h 1397460"/>
                  <a:gd name="connsiteX3" fmla="*/ 1729914 w 1809447"/>
                  <a:gd name="connsiteY3" fmla="*/ 137582 h 1397460"/>
                  <a:gd name="connsiteX4" fmla="*/ 1489783 w 1809447"/>
                  <a:gd name="connsiteY4" fmla="*/ 636647 h 1397460"/>
                  <a:gd name="connsiteX5" fmla="*/ 1526040 w 1809447"/>
                  <a:gd name="connsiteY5" fmla="*/ 1105803 h 1397460"/>
                  <a:gd name="connsiteX6" fmla="*/ 1062958 w 1809447"/>
                  <a:gd name="connsiteY6" fmla="*/ 1085448 h 1397460"/>
                  <a:gd name="connsiteX7" fmla="*/ 745314 w 1809447"/>
                  <a:gd name="connsiteY7" fmla="*/ 1395593 h 1397460"/>
                  <a:gd name="connsiteX8" fmla="*/ 518361 w 1809447"/>
                  <a:gd name="connsiteY8" fmla="*/ 947257 h 1397460"/>
                  <a:gd name="connsiteX9" fmla="*/ 66046 w 1809447"/>
                  <a:gd name="connsiteY9" fmla="*/ 904339 h 1397460"/>
                  <a:gd name="connsiteX0" fmla="*/ 23587 w 1766988"/>
                  <a:gd name="connsiteY0" fmla="*/ 927614 h 1420735"/>
                  <a:gd name="connsiteX1" fmla="*/ 144217 w 1766988"/>
                  <a:gd name="connsiteY1" fmla="*/ 573411 h 1420735"/>
                  <a:gd name="connsiteX2" fmla="*/ 1259946 w 1766988"/>
                  <a:gd name="connsiteY2" fmla="*/ 107197 h 1420735"/>
                  <a:gd name="connsiteX3" fmla="*/ 1687455 w 1766988"/>
                  <a:gd name="connsiteY3" fmla="*/ 160857 h 1420735"/>
                  <a:gd name="connsiteX4" fmla="*/ 1447324 w 1766988"/>
                  <a:gd name="connsiteY4" fmla="*/ 659922 h 1420735"/>
                  <a:gd name="connsiteX5" fmla="*/ 1483581 w 1766988"/>
                  <a:gd name="connsiteY5" fmla="*/ 1129078 h 1420735"/>
                  <a:gd name="connsiteX6" fmla="*/ 1020499 w 1766988"/>
                  <a:gd name="connsiteY6" fmla="*/ 1108723 h 1420735"/>
                  <a:gd name="connsiteX7" fmla="*/ 702855 w 1766988"/>
                  <a:gd name="connsiteY7" fmla="*/ 1418868 h 1420735"/>
                  <a:gd name="connsiteX8" fmla="*/ 475902 w 1766988"/>
                  <a:gd name="connsiteY8" fmla="*/ 970532 h 1420735"/>
                  <a:gd name="connsiteX9" fmla="*/ 23587 w 1766988"/>
                  <a:gd name="connsiteY9" fmla="*/ 927614 h 1420735"/>
                  <a:gd name="connsiteX0" fmla="*/ 67117 w 1810518"/>
                  <a:gd name="connsiteY0" fmla="*/ 927614 h 1420735"/>
                  <a:gd name="connsiteX1" fmla="*/ 187747 w 1810518"/>
                  <a:gd name="connsiteY1" fmla="*/ 573411 h 1420735"/>
                  <a:gd name="connsiteX2" fmla="*/ 1303476 w 1810518"/>
                  <a:gd name="connsiteY2" fmla="*/ 107197 h 1420735"/>
                  <a:gd name="connsiteX3" fmla="*/ 1730985 w 1810518"/>
                  <a:gd name="connsiteY3" fmla="*/ 160857 h 1420735"/>
                  <a:gd name="connsiteX4" fmla="*/ 1490854 w 1810518"/>
                  <a:gd name="connsiteY4" fmla="*/ 659922 h 1420735"/>
                  <a:gd name="connsiteX5" fmla="*/ 1527111 w 1810518"/>
                  <a:gd name="connsiteY5" fmla="*/ 1129078 h 1420735"/>
                  <a:gd name="connsiteX6" fmla="*/ 1064029 w 1810518"/>
                  <a:gd name="connsiteY6" fmla="*/ 1108723 h 1420735"/>
                  <a:gd name="connsiteX7" fmla="*/ 746385 w 1810518"/>
                  <a:gd name="connsiteY7" fmla="*/ 1418868 h 1420735"/>
                  <a:gd name="connsiteX8" fmla="*/ 519432 w 1810518"/>
                  <a:gd name="connsiteY8" fmla="*/ 970532 h 1420735"/>
                  <a:gd name="connsiteX9" fmla="*/ 67117 w 1810518"/>
                  <a:gd name="connsiteY9" fmla="*/ 927614 h 1420735"/>
                  <a:gd name="connsiteX0" fmla="*/ 34722 w 1778123"/>
                  <a:gd name="connsiteY0" fmla="*/ 921810 h 1414931"/>
                  <a:gd name="connsiteX1" fmla="*/ 120913 w 1778123"/>
                  <a:gd name="connsiteY1" fmla="*/ 455866 h 1414931"/>
                  <a:gd name="connsiteX2" fmla="*/ 1271081 w 1778123"/>
                  <a:gd name="connsiteY2" fmla="*/ 101393 h 1414931"/>
                  <a:gd name="connsiteX3" fmla="*/ 1698590 w 1778123"/>
                  <a:gd name="connsiteY3" fmla="*/ 155053 h 1414931"/>
                  <a:gd name="connsiteX4" fmla="*/ 1458459 w 1778123"/>
                  <a:gd name="connsiteY4" fmla="*/ 654118 h 1414931"/>
                  <a:gd name="connsiteX5" fmla="*/ 1494716 w 1778123"/>
                  <a:gd name="connsiteY5" fmla="*/ 1123274 h 1414931"/>
                  <a:gd name="connsiteX6" fmla="*/ 1031634 w 1778123"/>
                  <a:gd name="connsiteY6" fmla="*/ 1102919 h 1414931"/>
                  <a:gd name="connsiteX7" fmla="*/ 713990 w 1778123"/>
                  <a:gd name="connsiteY7" fmla="*/ 1413064 h 1414931"/>
                  <a:gd name="connsiteX8" fmla="*/ 487037 w 1778123"/>
                  <a:gd name="connsiteY8" fmla="*/ 964728 h 1414931"/>
                  <a:gd name="connsiteX9" fmla="*/ 34722 w 1778123"/>
                  <a:gd name="connsiteY9" fmla="*/ 921810 h 1414931"/>
                  <a:gd name="connsiteX0" fmla="*/ 58486 w 1801887"/>
                  <a:gd name="connsiteY0" fmla="*/ 921810 h 1414931"/>
                  <a:gd name="connsiteX1" fmla="*/ 144677 w 1801887"/>
                  <a:gd name="connsiteY1" fmla="*/ 455866 h 1414931"/>
                  <a:gd name="connsiteX2" fmla="*/ 1294845 w 1801887"/>
                  <a:gd name="connsiteY2" fmla="*/ 101393 h 1414931"/>
                  <a:gd name="connsiteX3" fmla="*/ 1722354 w 1801887"/>
                  <a:gd name="connsiteY3" fmla="*/ 155053 h 1414931"/>
                  <a:gd name="connsiteX4" fmla="*/ 1482223 w 1801887"/>
                  <a:gd name="connsiteY4" fmla="*/ 654118 h 1414931"/>
                  <a:gd name="connsiteX5" fmla="*/ 1518480 w 1801887"/>
                  <a:gd name="connsiteY5" fmla="*/ 1123274 h 1414931"/>
                  <a:gd name="connsiteX6" fmla="*/ 1055398 w 1801887"/>
                  <a:gd name="connsiteY6" fmla="*/ 1102919 h 1414931"/>
                  <a:gd name="connsiteX7" fmla="*/ 737754 w 1801887"/>
                  <a:gd name="connsiteY7" fmla="*/ 1413064 h 1414931"/>
                  <a:gd name="connsiteX8" fmla="*/ 510801 w 1801887"/>
                  <a:gd name="connsiteY8" fmla="*/ 964728 h 1414931"/>
                  <a:gd name="connsiteX9" fmla="*/ 58486 w 1801887"/>
                  <a:gd name="connsiteY9" fmla="*/ 921810 h 1414931"/>
                  <a:gd name="connsiteX0" fmla="*/ 58486 w 1801887"/>
                  <a:gd name="connsiteY0" fmla="*/ 960683 h 1453804"/>
                  <a:gd name="connsiteX1" fmla="*/ 144677 w 1801887"/>
                  <a:gd name="connsiteY1" fmla="*/ 494739 h 1453804"/>
                  <a:gd name="connsiteX2" fmla="*/ 1288413 w 1801887"/>
                  <a:gd name="connsiteY2" fmla="*/ 55808 h 1453804"/>
                  <a:gd name="connsiteX3" fmla="*/ 1722354 w 1801887"/>
                  <a:gd name="connsiteY3" fmla="*/ 193926 h 1453804"/>
                  <a:gd name="connsiteX4" fmla="*/ 1482223 w 1801887"/>
                  <a:gd name="connsiteY4" fmla="*/ 692991 h 1453804"/>
                  <a:gd name="connsiteX5" fmla="*/ 1518480 w 1801887"/>
                  <a:gd name="connsiteY5" fmla="*/ 1162147 h 1453804"/>
                  <a:gd name="connsiteX6" fmla="*/ 1055398 w 1801887"/>
                  <a:gd name="connsiteY6" fmla="*/ 1141792 h 1453804"/>
                  <a:gd name="connsiteX7" fmla="*/ 737754 w 1801887"/>
                  <a:gd name="connsiteY7" fmla="*/ 1451937 h 1453804"/>
                  <a:gd name="connsiteX8" fmla="*/ 510801 w 1801887"/>
                  <a:gd name="connsiteY8" fmla="*/ 1003601 h 1453804"/>
                  <a:gd name="connsiteX9" fmla="*/ 58486 w 1801887"/>
                  <a:gd name="connsiteY9" fmla="*/ 960683 h 145380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55348 w 1775667"/>
                  <a:gd name="connsiteY5" fmla="*/ 1202813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22775"/>
                  <a:gd name="connsiteY0" fmla="*/ 917832 h 1411223"/>
                  <a:gd name="connsiteX1" fmla="*/ 118457 w 1722775"/>
                  <a:gd name="connsiteY1" fmla="*/ 451888 h 1411223"/>
                  <a:gd name="connsiteX2" fmla="*/ 1262193 w 1722775"/>
                  <a:gd name="connsiteY2" fmla="*/ 12957 h 1411223"/>
                  <a:gd name="connsiteX3" fmla="*/ 1696134 w 1722775"/>
                  <a:gd name="connsiteY3" fmla="*/ 151075 h 1411223"/>
                  <a:gd name="connsiteX4" fmla="*/ 1611144 w 1722775"/>
                  <a:gd name="connsiteY4" fmla="*/ 413026 h 1411223"/>
                  <a:gd name="connsiteX5" fmla="*/ 1456003 w 1722775"/>
                  <a:gd name="connsiteY5" fmla="*/ 650140 h 1411223"/>
                  <a:gd name="connsiteX6" fmla="*/ 1455348 w 1722775"/>
                  <a:gd name="connsiteY6" fmla="*/ 1159962 h 1411223"/>
                  <a:gd name="connsiteX7" fmla="*/ 1029178 w 1722775"/>
                  <a:gd name="connsiteY7" fmla="*/ 1098941 h 1411223"/>
                  <a:gd name="connsiteX8" fmla="*/ 711534 w 1722775"/>
                  <a:gd name="connsiteY8" fmla="*/ 1409086 h 1411223"/>
                  <a:gd name="connsiteX9" fmla="*/ 451155 w 1722775"/>
                  <a:gd name="connsiteY9" fmla="*/ 915842 h 1411223"/>
                  <a:gd name="connsiteX10" fmla="*/ 32266 w 172277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4030"/>
                  <a:gd name="connsiteX1" fmla="*/ 118457 w 1744165"/>
                  <a:gd name="connsiteY1" fmla="*/ 451888 h 1414030"/>
                  <a:gd name="connsiteX2" fmla="*/ 1262193 w 1744165"/>
                  <a:gd name="connsiteY2" fmla="*/ 12957 h 1414030"/>
                  <a:gd name="connsiteX3" fmla="*/ 1696134 w 1744165"/>
                  <a:gd name="connsiteY3" fmla="*/ 151075 h 1414030"/>
                  <a:gd name="connsiteX4" fmla="*/ 1611144 w 1744165"/>
                  <a:gd name="connsiteY4" fmla="*/ 413026 h 1414030"/>
                  <a:gd name="connsiteX5" fmla="*/ 1456003 w 1744165"/>
                  <a:gd name="connsiteY5" fmla="*/ 650140 h 1414030"/>
                  <a:gd name="connsiteX6" fmla="*/ 1387858 w 1744165"/>
                  <a:gd name="connsiteY6" fmla="*/ 918484 h 1414030"/>
                  <a:gd name="connsiteX7" fmla="*/ 1337842 w 1744165"/>
                  <a:gd name="connsiteY7" fmla="*/ 1175286 h 1414030"/>
                  <a:gd name="connsiteX8" fmla="*/ 1090182 w 1744165"/>
                  <a:gd name="connsiteY8" fmla="*/ 1171320 h 1414030"/>
                  <a:gd name="connsiteX9" fmla="*/ 711534 w 1744165"/>
                  <a:gd name="connsiteY9" fmla="*/ 1409086 h 1414030"/>
                  <a:gd name="connsiteX10" fmla="*/ 451155 w 1744165"/>
                  <a:gd name="connsiteY10" fmla="*/ 915842 h 1414030"/>
                  <a:gd name="connsiteX11" fmla="*/ 32266 w 1744165"/>
                  <a:gd name="connsiteY11" fmla="*/ 917832 h 1414030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337842 w 1744165"/>
                  <a:gd name="connsiteY7" fmla="*/ 1175286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22950"/>
                  <a:gd name="connsiteX1" fmla="*/ 118457 w 1744165"/>
                  <a:gd name="connsiteY1" fmla="*/ 451888 h 1422950"/>
                  <a:gd name="connsiteX2" fmla="*/ 1262193 w 1744165"/>
                  <a:gd name="connsiteY2" fmla="*/ 12957 h 1422950"/>
                  <a:gd name="connsiteX3" fmla="*/ 1696134 w 1744165"/>
                  <a:gd name="connsiteY3" fmla="*/ 151075 h 1422950"/>
                  <a:gd name="connsiteX4" fmla="*/ 1611144 w 1744165"/>
                  <a:gd name="connsiteY4" fmla="*/ 413026 h 1422950"/>
                  <a:gd name="connsiteX5" fmla="*/ 1456003 w 1744165"/>
                  <a:gd name="connsiteY5" fmla="*/ 650140 h 1422950"/>
                  <a:gd name="connsiteX6" fmla="*/ 1387858 w 1744165"/>
                  <a:gd name="connsiteY6" fmla="*/ 918484 h 1422950"/>
                  <a:gd name="connsiteX7" fmla="*/ 1287209 w 1744165"/>
                  <a:gd name="connsiteY7" fmla="*/ 1085783 h 1422950"/>
                  <a:gd name="connsiteX8" fmla="*/ 1090182 w 1744165"/>
                  <a:gd name="connsiteY8" fmla="*/ 1171320 h 1422950"/>
                  <a:gd name="connsiteX9" fmla="*/ 978169 w 1744165"/>
                  <a:gd name="connsiteY9" fmla="*/ 1407835 h 1422950"/>
                  <a:gd name="connsiteX10" fmla="*/ 901955 w 1744165"/>
                  <a:gd name="connsiteY10" fmla="*/ 1323634 h 1422950"/>
                  <a:gd name="connsiteX11" fmla="*/ 451155 w 1744165"/>
                  <a:gd name="connsiteY11" fmla="*/ 915842 h 1422950"/>
                  <a:gd name="connsiteX12" fmla="*/ 32266 w 1744165"/>
                  <a:gd name="connsiteY12" fmla="*/ 917832 h 1422950"/>
                  <a:gd name="connsiteX0" fmla="*/ 32266 w 1744165"/>
                  <a:gd name="connsiteY0" fmla="*/ 917832 h 1485386"/>
                  <a:gd name="connsiteX1" fmla="*/ 118457 w 1744165"/>
                  <a:gd name="connsiteY1" fmla="*/ 451888 h 1485386"/>
                  <a:gd name="connsiteX2" fmla="*/ 1262193 w 1744165"/>
                  <a:gd name="connsiteY2" fmla="*/ 12957 h 1485386"/>
                  <a:gd name="connsiteX3" fmla="*/ 1696134 w 1744165"/>
                  <a:gd name="connsiteY3" fmla="*/ 151075 h 1485386"/>
                  <a:gd name="connsiteX4" fmla="*/ 1611144 w 1744165"/>
                  <a:gd name="connsiteY4" fmla="*/ 413026 h 1485386"/>
                  <a:gd name="connsiteX5" fmla="*/ 1456003 w 1744165"/>
                  <a:gd name="connsiteY5" fmla="*/ 650140 h 1485386"/>
                  <a:gd name="connsiteX6" fmla="*/ 1387858 w 1744165"/>
                  <a:gd name="connsiteY6" fmla="*/ 918484 h 1485386"/>
                  <a:gd name="connsiteX7" fmla="*/ 1287209 w 1744165"/>
                  <a:gd name="connsiteY7" fmla="*/ 1085783 h 1485386"/>
                  <a:gd name="connsiteX8" fmla="*/ 1090182 w 1744165"/>
                  <a:gd name="connsiteY8" fmla="*/ 1171320 h 1485386"/>
                  <a:gd name="connsiteX9" fmla="*/ 1005965 w 1744165"/>
                  <a:gd name="connsiteY9" fmla="*/ 1476413 h 1485386"/>
                  <a:gd name="connsiteX10" fmla="*/ 901955 w 1744165"/>
                  <a:gd name="connsiteY10" fmla="*/ 1323634 h 1485386"/>
                  <a:gd name="connsiteX11" fmla="*/ 451155 w 1744165"/>
                  <a:gd name="connsiteY11" fmla="*/ 915842 h 1485386"/>
                  <a:gd name="connsiteX12" fmla="*/ 32266 w 1744165"/>
                  <a:gd name="connsiteY12" fmla="*/ 917832 h 1485386"/>
                  <a:gd name="connsiteX0" fmla="*/ 32266 w 1744165"/>
                  <a:gd name="connsiteY0" fmla="*/ 917832 h 1484943"/>
                  <a:gd name="connsiteX1" fmla="*/ 118457 w 1744165"/>
                  <a:gd name="connsiteY1" fmla="*/ 451888 h 1484943"/>
                  <a:gd name="connsiteX2" fmla="*/ 1262193 w 1744165"/>
                  <a:gd name="connsiteY2" fmla="*/ 12957 h 1484943"/>
                  <a:gd name="connsiteX3" fmla="*/ 1696134 w 1744165"/>
                  <a:gd name="connsiteY3" fmla="*/ 151075 h 1484943"/>
                  <a:gd name="connsiteX4" fmla="*/ 1611144 w 1744165"/>
                  <a:gd name="connsiteY4" fmla="*/ 413026 h 1484943"/>
                  <a:gd name="connsiteX5" fmla="*/ 1456003 w 1744165"/>
                  <a:gd name="connsiteY5" fmla="*/ 650140 h 1484943"/>
                  <a:gd name="connsiteX6" fmla="*/ 1387858 w 1744165"/>
                  <a:gd name="connsiteY6" fmla="*/ 918484 h 1484943"/>
                  <a:gd name="connsiteX7" fmla="*/ 1287209 w 1744165"/>
                  <a:gd name="connsiteY7" fmla="*/ 1085783 h 1484943"/>
                  <a:gd name="connsiteX8" fmla="*/ 1090182 w 1744165"/>
                  <a:gd name="connsiteY8" fmla="*/ 1171320 h 1484943"/>
                  <a:gd name="connsiteX9" fmla="*/ 1005965 w 1744165"/>
                  <a:gd name="connsiteY9" fmla="*/ 1476413 h 1484943"/>
                  <a:gd name="connsiteX10" fmla="*/ 862321 w 1744165"/>
                  <a:gd name="connsiteY10" fmla="*/ 1316481 h 1484943"/>
                  <a:gd name="connsiteX11" fmla="*/ 451155 w 1744165"/>
                  <a:gd name="connsiteY11" fmla="*/ 915842 h 1484943"/>
                  <a:gd name="connsiteX12" fmla="*/ 32266 w 1744165"/>
                  <a:gd name="connsiteY12" fmla="*/ 917832 h 1484943"/>
                  <a:gd name="connsiteX0" fmla="*/ 32266 w 1744165"/>
                  <a:gd name="connsiteY0" fmla="*/ 917832 h 1491665"/>
                  <a:gd name="connsiteX1" fmla="*/ 118457 w 1744165"/>
                  <a:gd name="connsiteY1" fmla="*/ 451888 h 1491665"/>
                  <a:gd name="connsiteX2" fmla="*/ 1262193 w 1744165"/>
                  <a:gd name="connsiteY2" fmla="*/ 12957 h 1491665"/>
                  <a:gd name="connsiteX3" fmla="*/ 1696134 w 1744165"/>
                  <a:gd name="connsiteY3" fmla="*/ 151075 h 1491665"/>
                  <a:gd name="connsiteX4" fmla="*/ 1611144 w 1744165"/>
                  <a:gd name="connsiteY4" fmla="*/ 413026 h 1491665"/>
                  <a:gd name="connsiteX5" fmla="*/ 1456003 w 1744165"/>
                  <a:gd name="connsiteY5" fmla="*/ 650140 h 1491665"/>
                  <a:gd name="connsiteX6" fmla="*/ 1387858 w 1744165"/>
                  <a:gd name="connsiteY6" fmla="*/ 918484 h 1491665"/>
                  <a:gd name="connsiteX7" fmla="*/ 1287209 w 1744165"/>
                  <a:gd name="connsiteY7" fmla="*/ 1085783 h 1491665"/>
                  <a:gd name="connsiteX8" fmla="*/ 1090182 w 1744165"/>
                  <a:gd name="connsiteY8" fmla="*/ 1171320 h 1491665"/>
                  <a:gd name="connsiteX9" fmla="*/ 1005965 w 1744165"/>
                  <a:gd name="connsiteY9" fmla="*/ 1476413 h 1491665"/>
                  <a:gd name="connsiteX10" fmla="*/ 862321 w 1744165"/>
                  <a:gd name="connsiteY10" fmla="*/ 1316481 h 1491665"/>
                  <a:gd name="connsiteX11" fmla="*/ 451155 w 1744165"/>
                  <a:gd name="connsiteY11" fmla="*/ 915842 h 1491665"/>
                  <a:gd name="connsiteX12" fmla="*/ 32266 w 1744165"/>
                  <a:gd name="connsiteY12" fmla="*/ 917832 h 1491665"/>
                  <a:gd name="connsiteX0" fmla="*/ 32266 w 1744165"/>
                  <a:gd name="connsiteY0" fmla="*/ 917832 h 1481778"/>
                  <a:gd name="connsiteX1" fmla="*/ 118457 w 1744165"/>
                  <a:gd name="connsiteY1" fmla="*/ 451888 h 1481778"/>
                  <a:gd name="connsiteX2" fmla="*/ 1262193 w 1744165"/>
                  <a:gd name="connsiteY2" fmla="*/ 12957 h 1481778"/>
                  <a:gd name="connsiteX3" fmla="*/ 1696134 w 1744165"/>
                  <a:gd name="connsiteY3" fmla="*/ 151075 h 1481778"/>
                  <a:gd name="connsiteX4" fmla="*/ 1611144 w 1744165"/>
                  <a:gd name="connsiteY4" fmla="*/ 413026 h 1481778"/>
                  <a:gd name="connsiteX5" fmla="*/ 1456003 w 1744165"/>
                  <a:gd name="connsiteY5" fmla="*/ 650140 h 1481778"/>
                  <a:gd name="connsiteX6" fmla="*/ 1387858 w 1744165"/>
                  <a:gd name="connsiteY6" fmla="*/ 918484 h 1481778"/>
                  <a:gd name="connsiteX7" fmla="*/ 1287209 w 1744165"/>
                  <a:gd name="connsiteY7" fmla="*/ 1085783 h 1481778"/>
                  <a:gd name="connsiteX8" fmla="*/ 1090182 w 1744165"/>
                  <a:gd name="connsiteY8" fmla="*/ 1171320 h 1481778"/>
                  <a:gd name="connsiteX9" fmla="*/ 1005965 w 1744165"/>
                  <a:gd name="connsiteY9" fmla="*/ 1476413 h 1481778"/>
                  <a:gd name="connsiteX10" fmla="*/ 862321 w 1744165"/>
                  <a:gd name="connsiteY10" fmla="*/ 1316481 h 1481778"/>
                  <a:gd name="connsiteX11" fmla="*/ 451155 w 1744165"/>
                  <a:gd name="connsiteY11" fmla="*/ 915842 h 1481778"/>
                  <a:gd name="connsiteX12" fmla="*/ 32266 w 1744165"/>
                  <a:gd name="connsiteY12" fmla="*/ 917832 h 1481778"/>
                  <a:gd name="connsiteX0" fmla="*/ 32266 w 1744165"/>
                  <a:gd name="connsiteY0" fmla="*/ 917832 h 1494503"/>
                  <a:gd name="connsiteX1" fmla="*/ 118457 w 1744165"/>
                  <a:gd name="connsiteY1" fmla="*/ 451888 h 1494503"/>
                  <a:gd name="connsiteX2" fmla="*/ 1262193 w 1744165"/>
                  <a:gd name="connsiteY2" fmla="*/ 12957 h 1494503"/>
                  <a:gd name="connsiteX3" fmla="*/ 1696134 w 1744165"/>
                  <a:gd name="connsiteY3" fmla="*/ 151075 h 1494503"/>
                  <a:gd name="connsiteX4" fmla="*/ 1611144 w 1744165"/>
                  <a:gd name="connsiteY4" fmla="*/ 413026 h 1494503"/>
                  <a:gd name="connsiteX5" fmla="*/ 1456003 w 1744165"/>
                  <a:gd name="connsiteY5" fmla="*/ 650140 h 1494503"/>
                  <a:gd name="connsiteX6" fmla="*/ 1387858 w 1744165"/>
                  <a:gd name="connsiteY6" fmla="*/ 918484 h 1494503"/>
                  <a:gd name="connsiteX7" fmla="*/ 1287209 w 1744165"/>
                  <a:gd name="connsiteY7" fmla="*/ 1085783 h 1494503"/>
                  <a:gd name="connsiteX8" fmla="*/ 1090182 w 1744165"/>
                  <a:gd name="connsiteY8" fmla="*/ 1171320 h 1494503"/>
                  <a:gd name="connsiteX9" fmla="*/ 1005965 w 1744165"/>
                  <a:gd name="connsiteY9" fmla="*/ 1476413 h 1494503"/>
                  <a:gd name="connsiteX10" fmla="*/ 862321 w 1744165"/>
                  <a:gd name="connsiteY10" fmla="*/ 1316481 h 1494503"/>
                  <a:gd name="connsiteX11" fmla="*/ 451155 w 1744165"/>
                  <a:gd name="connsiteY11" fmla="*/ 915842 h 1494503"/>
                  <a:gd name="connsiteX12" fmla="*/ 32266 w 1744165"/>
                  <a:gd name="connsiteY12" fmla="*/ 917832 h 1494503"/>
                  <a:gd name="connsiteX0" fmla="*/ 32266 w 1744165"/>
                  <a:gd name="connsiteY0" fmla="*/ 917832 h 1482374"/>
                  <a:gd name="connsiteX1" fmla="*/ 118457 w 1744165"/>
                  <a:gd name="connsiteY1" fmla="*/ 451888 h 1482374"/>
                  <a:gd name="connsiteX2" fmla="*/ 1262193 w 1744165"/>
                  <a:gd name="connsiteY2" fmla="*/ 12957 h 1482374"/>
                  <a:gd name="connsiteX3" fmla="*/ 1696134 w 1744165"/>
                  <a:gd name="connsiteY3" fmla="*/ 151075 h 1482374"/>
                  <a:gd name="connsiteX4" fmla="*/ 1611144 w 1744165"/>
                  <a:gd name="connsiteY4" fmla="*/ 413026 h 1482374"/>
                  <a:gd name="connsiteX5" fmla="*/ 1456003 w 1744165"/>
                  <a:gd name="connsiteY5" fmla="*/ 650140 h 1482374"/>
                  <a:gd name="connsiteX6" fmla="*/ 1387858 w 1744165"/>
                  <a:gd name="connsiteY6" fmla="*/ 918484 h 1482374"/>
                  <a:gd name="connsiteX7" fmla="*/ 1287209 w 1744165"/>
                  <a:gd name="connsiteY7" fmla="*/ 1085783 h 1482374"/>
                  <a:gd name="connsiteX8" fmla="*/ 1090182 w 1744165"/>
                  <a:gd name="connsiteY8" fmla="*/ 1171320 h 1482374"/>
                  <a:gd name="connsiteX9" fmla="*/ 1005965 w 1744165"/>
                  <a:gd name="connsiteY9" fmla="*/ 1476413 h 1482374"/>
                  <a:gd name="connsiteX10" fmla="*/ 862321 w 1744165"/>
                  <a:gd name="connsiteY10" fmla="*/ 1316481 h 1482374"/>
                  <a:gd name="connsiteX11" fmla="*/ 611859 w 1744165"/>
                  <a:gd name="connsiteY11" fmla="*/ 1297892 h 1482374"/>
                  <a:gd name="connsiteX12" fmla="*/ 451155 w 1744165"/>
                  <a:gd name="connsiteY12" fmla="*/ 915842 h 1482374"/>
                  <a:gd name="connsiteX13" fmla="*/ 32266 w 1744165"/>
                  <a:gd name="connsiteY13" fmla="*/ 917832 h 1482374"/>
                  <a:gd name="connsiteX0" fmla="*/ 32266 w 1744165"/>
                  <a:gd name="connsiteY0" fmla="*/ 917832 h 1488074"/>
                  <a:gd name="connsiteX1" fmla="*/ 118457 w 1744165"/>
                  <a:gd name="connsiteY1" fmla="*/ 451888 h 1488074"/>
                  <a:gd name="connsiteX2" fmla="*/ 1262193 w 1744165"/>
                  <a:gd name="connsiteY2" fmla="*/ 12957 h 1488074"/>
                  <a:gd name="connsiteX3" fmla="*/ 1696134 w 1744165"/>
                  <a:gd name="connsiteY3" fmla="*/ 151075 h 1488074"/>
                  <a:gd name="connsiteX4" fmla="*/ 1611144 w 1744165"/>
                  <a:gd name="connsiteY4" fmla="*/ 413026 h 1488074"/>
                  <a:gd name="connsiteX5" fmla="*/ 1456003 w 1744165"/>
                  <a:gd name="connsiteY5" fmla="*/ 650140 h 1488074"/>
                  <a:gd name="connsiteX6" fmla="*/ 1387858 w 1744165"/>
                  <a:gd name="connsiteY6" fmla="*/ 918484 h 1488074"/>
                  <a:gd name="connsiteX7" fmla="*/ 1287209 w 1744165"/>
                  <a:gd name="connsiteY7" fmla="*/ 1085783 h 1488074"/>
                  <a:gd name="connsiteX8" fmla="*/ 1090182 w 1744165"/>
                  <a:gd name="connsiteY8" fmla="*/ 1171320 h 1488074"/>
                  <a:gd name="connsiteX9" fmla="*/ 1005965 w 1744165"/>
                  <a:gd name="connsiteY9" fmla="*/ 1476413 h 1488074"/>
                  <a:gd name="connsiteX10" fmla="*/ 862321 w 1744165"/>
                  <a:gd name="connsiteY10" fmla="*/ 1316481 h 1488074"/>
                  <a:gd name="connsiteX11" fmla="*/ 611859 w 1744165"/>
                  <a:gd name="connsiteY11" fmla="*/ 1297892 h 1488074"/>
                  <a:gd name="connsiteX12" fmla="*/ 451155 w 1744165"/>
                  <a:gd name="connsiteY12" fmla="*/ 915842 h 1488074"/>
                  <a:gd name="connsiteX13" fmla="*/ 32266 w 1744165"/>
                  <a:gd name="connsiteY13" fmla="*/ 917832 h 1488074"/>
                  <a:gd name="connsiteX0" fmla="*/ 32266 w 1744165"/>
                  <a:gd name="connsiteY0" fmla="*/ 917832 h 1482153"/>
                  <a:gd name="connsiteX1" fmla="*/ 118457 w 1744165"/>
                  <a:gd name="connsiteY1" fmla="*/ 451888 h 1482153"/>
                  <a:gd name="connsiteX2" fmla="*/ 1262193 w 1744165"/>
                  <a:gd name="connsiteY2" fmla="*/ 12957 h 1482153"/>
                  <a:gd name="connsiteX3" fmla="*/ 1696134 w 1744165"/>
                  <a:gd name="connsiteY3" fmla="*/ 151075 h 1482153"/>
                  <a:gd name="connsiteX4" fmla="*/ 1611144 w 1744165"/>
                  <a:gd name="connsiteY4" fmla="*/ 413026 h 1482153"/>
                  <a:gd name="connsiteX5" fmla="*/ 1456003 w 1744165"/>
                  <a:gd name="connsiteY5" fmla="*/ 650140 h 1482153"/>
                  <a:gd name="connsiteX6" fmla="*/ 1387858 w 1744165"/>
                  <a:gd name="connsiteY6" fmla="*/ 918484 h 1482153"/>
                  <a:gd name="connsiteX7" fmla="*/ 1287209 w 1744165"/>
                  <a:gd name="connsiteY7" fmla="*/ 1085783 h 1482153"/>
                  <a:gd name="connsiteX8" fmla="*/ 1090182 w 1744165"/>
                  <a:gd name="connsiteY8" fmla="*/ 1171320 h 1482153"/>
                  <a:gd name="connsiteX9" fmla="*/ 1005965 w 1744165"/>
                  <a:gd name="connsiteY9" fmla="*/ 1476413 h 1482153"/>
                  <a:gd name="connsiteX10" fmla="*/ 862321 w 1744165"/>
                  <a:gd name="connsiteY10" fmla="*/ 1316481 h 1482153"/>
                  <a:gd name="connsiteX11" fmla="*/ 686099 w 1744165"/>
                  <a:gd name="connsiteY11" fmla="*/ 1345628 h 1482153"/>
                  <a:gd name="connsiteX12" fmla="*/ 451155 w 1744165"/>
                  <a:gd name="connsiteY12" fmla="*/ 915842 h 1482153"/>
                  <a:gd name="connsiteX13" fmla="*/ 32266 w 1744165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070"/>
                  <a:gd name="connsiteX1" fmla="*/ 112323 w 1738031"/>
                  <a:gd name="connsiteY1" fmla="*/ 451888 h 1482070"/>
                  <a:gd name="connsiteX2" fmla="*/ 1256059 w 1738031"/>
                  <a:gd name="connsiteY2" fmla="*/ 12957 h 1482070"/>
                  <a:gd name="connsiteX3" fmla="*/ 1690000 w 1738031"/>
                  <a:gd name="connsiteY3" fmla="*/ 151075 h 1482070"/>
                  <a:gd name="connsiteX4" fmla="*/ 1605010 w 1738031"/>
                  <a:gd name="connsiteY4" fmla="*/ 413026 h 1482070"/>
                  <a:gd name="connsiteX5" fmla="*/ 1449869 w 1738031"/>
                  <a:gd name="connsiteY5" fmla="*/ 650140 h 1482070"/>
                  <a:gd name="connsiteX6" fmla="*/ 1381724 w 1738031"/>
                  <a:gd name="connsiteY6" fmla="*/ 918484 h 1482070"/>
                  <a:gd name="connsiteX7" fmla="*/ 1281075 w 1738031"/>
                  <a:gd name="connsiteY7" fmla="*/ 1085783 h 1482070"/>
                  <a:gd name="connsiteX8" fmla="*/ 1084048 w 1738031"/>
                  <a:gd name="connsiteY8" fmla="*/ 1171320 h 1482070"/>
                  <a:gd name="connsiteX9" fmla="*/ 999831 w 1738031"/>
                  <a:gd name="connsiteY9" fmla="*/ 1476413 h 1482070"/>
                  <a:gd name="connsiteX10" fmla="*/ 856187 w 1738031"/>
                  <a:gd name="connsiteY10" fmla="*/ 1316481 h 1482070"/>
                  <a:gd name="connsiteX11" fmla="*/ 638166 w 1738031"/>
                  <a:gd name="connsiteY11" fmla="*/ 1364386 h 1482070"/>
                  <a:gd name="connsiteX12" fmla="*/ 599156 w 1738031"/>
                  <a:gd name="connsiteY12" fmla="*/ 1077358 h 1482070"/>
                  <a:gd name="connsiteX13" fmla="*/ 361395 w 1738031"/>
                  <a:gd name="connsiteY13" fmla="*/ 958638 h 1482070"/>
                  <a:gd name="connsiteX14" fmla="*/ 26132 w 1738031"/>
                  <a:gd name="connsiteY14" fmla="*/ 917832 h 1482070"/>
                  <a:gd name="connsiteX0" fmla="*/ 26132 w 1738031"/>
                  <a:gd name="connsiteY0" fmla="*/ 917832 h 1481356"/>
                  <a:gd name="connsiteX1" fmla="*/ 112323 w 1738031"/>
                  <a:gd name="connsiteY1" fmla="*/ 451888 h 1481356"/>
                  <a:gd name="connsiteX2" fmla="*/ 1256059 w 1738031"/>
                  <a:gd name="connsiteY2" fmla="*/ 12957 h 1481356"/>
                  <a:gd name="connsiteX3" fmla="*/ 1690000 w 1738031"/>
                  <a:gd name="connsiteY3" fmla="*/ 151075 h 1481356"/>
                  <a:gd name="connsiteX4" fmla="*/ 1605010 w 1738031"/>
                  <a:gd name="connsiteY4" fmla="*/ 413026 h 1481356"/>
                  <a:gd name="connsiteX5" fmla="*/ 1449869 w 1738031"/>
                  <a:gd name="connsiteY5" fmla="*/ 650140 h 1481356"/>
                  <a:gd name="connsiteX6" fmla="*/ 1381724 w 1738031"/>
                  <a:gd name="connsiteY6" fmla="*/ 918484 h 1481356"/>
                  <a:gd name="connsiteX7" fmla="*/ 1281075 w 1738031"/>
                  <a:gd name="connsiteY7" fmla="*/ 1085783 h 1481356"/>
                  <a:gd name="connsiteX8" fmla="*/ 1084048 w 1738031"/>
                  <a:gd name="connsiteY8" fmla="*/ 1171320 h 1481356"/>
                  <a:gd name="connsiteX9" fmla="*/ 999831 w 1738031"/>
                  <a:gd name="connsiteY9" fmla="*/ 1476413 h 1481356"/>
                  <a:gd name="connsiteX10" fmla="*/ 798360 w 1738031"/>
                  <a:gd name="connsiteY10" fmla="*/ 1286319 h 1481356"/>
                  <a:gd name="connsiteX11" fmla="*/ 638166 w 1738031"/>
                  <a:gd name="connsiteY11" fmla="*/ 1364386 h 1481356"/>
                  <a:gd name="connsiteX12" fmla="*/ 599156 w 1738031"/>
                  <a:gd name="connsiteY12" fmla="*/ 1077358 h 1481356"/>
                  <a:gd name="connsiteX13" fmla="*/ 361395 w 1738031"/>
                  <a:gd name="connsiteY13" fmla="*/ 958638 h 1481356"/>
                  <a:gd name="connsiteX14" fmla="*/ 26132 w 1738031"/>
                  <a:gd name="connsiteY14" fmla="*/ 917832 h 1481356"/>
                  <a:gd name="connsiteX0" fmla="*/ 26132 w 1738031"/>
                  <a:gd name="connsiteY0" fmla="*/ 917832 h 1398571"/>
                  <a:gd name="connsiteX1" fmla="*/ 112323 w 1738031"/>
                  <a:gd name="connsiteY1" fmla="*/ 451888 h 1398571"/>
                  <a:gd name="connsiteX2" fmla="*/ 1256059 w 1738031"/>
                  <a:gd name="connsiteY2" fmla="*/ 12957 h 1398571"/>
                  <a:gd name="connsiteX3" fmla="*/ 1690000 w 1738031"/>
                  <a:gd name="connsiteY3" fmla="*/ 151075 h 1398571"/>
                  <a:gd name="connsiteX4" fmla="*/ 1605010 w 1738031"/>
                  <a:gd name="connsiteY4" fmla="*/ 413026 h 1398571"/>
                  <a:gd name="connsiteX5" fmla="*/ 1449869 w 1738031"/>
                  <a:gd name="connsiteY5" fmla="*/ 650140 h 1398571"/>
                  <a:gd name="connsiteX6" fmla="*/ 1381724 w 1738031"/>
                  <a:gd name="connsiteY6" fmla="*/ 918484 h 1398571"/>
                  <a:gd name="connsiteX7" fmla="*/ 1281075 w 1738031"/>
                  <a:gd name="connsiteY7" fmla="*/ 1085783 h 1398571"/>
                  <a:gd name="connsiteX8" fmla="*/ 1084048 w 1738031"/>
                  <a:gd name="connsiteY8" fmla="*/ 1171320 h 1398571"/>
                  <a:gd name="connsiteX9" fmla="*/ 966693 w 1738031"/>
                  <a:gd name="connsiteY9" fmla="*/ 1391528 h 1398571"/>
                  <a:gd name="connsiteX10" fmla="*/ 798360 w 1738031"/>
                  <a:gd name="connsiteY10" fmla="*/ 1286319 h 1398571"/>
                  <a:gd name="connsiteX11" fmla="*/ 638166 w 1738031"/>
                  <a:gd name="connsiteY11" fmla="*/ 1364386 h 1398571"/>
                  <a:gd name="connsiteX12" fmla="*/ 599156 w 1738031"/>
                  <a:gd name="connsiteY12" fmla="*/ 1077358 h 1398571"/>
                  <a:gd name="connsiteX13" fmla="*/ 361395 w 1738031"/>
                  <a:gd name="connsiteY13" fmla="*/ 958638 h 1398571"/>
                  <a:gd name="connsiteX14" fmla="*/ 26132 w 1738031"/>
                  <a:gd name="connsiteY14" fmla="*/ 917832 h 1398571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8771 w 1738031"/>
                  <a:gd name="connsiteY12" fmla="*/ 1108704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16284 w 1738445"/>
                  <a:gd name="connsiteY12" fmla="*/ 1164610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0105 w 1732004"/>
                  <a:gd name="connsiteY0" fmla="*/ 917832 h 1412130"/>
                  <a:gd name="connsiteX1" fmla="*/ 106296 w 1732004"/>
                  <a:gd name="connsiteY1" fmla="*/ 451888 h 1412130"/>
                  <a:gd name="connsiteX2" fmla="*/ 1250032 w 1732004"/>
                  <a:gd name="connsiteY2" fmla="*/ 12957 h 1412130"/>
                  <a:gd name="connsiteX3" fmla="*/ 1683973 w 1732004"/>
                  <a:gd name="connsiteY3" fmla="*/ 151075 h 1412130"/>
                  <a:gd name="connsiteX4" fmla="*/ 1598983 w 1732004"/>
                  <a:gd name="connsiteY4" fmla="*/ 413026 h 1412130"/>
                  <a:gd name="connsiteX5" fmla="*/ 1443842 w 1732004"/>
                  <a:gd name="connsiteY5" fmla="*/ 650140 h 1412130"/>
                  <a:gd name="connsiteX6" fmla="*/ 1375697 w 1732004"/>
                  <a:gd name="connsiteY6" fmla="*/ 918484 h 1412130"/>
                  <a:gd name="connsiteX7" fmla="*/ 1275048 w 1732004"/>
                  <a:gd name="connsiteY7" fmla="*/ 1085783 h 1412130"/>
                  <a:gd name="connsiteX8" fmla="*/ 1078021 w 1732004"/>
                  <a:gd name="connsiteY8" fmla="*/ 1171320 h 1412130"/>
                  <a:gd name="connsiteX9" fmla="*/ 960666 w 1732004"/>
                  <a:gd name="connsiteY9" fmla="*/ 1391528 h 1412130"/>
                  <a:gd name="connsiteX10" fmla="*/ 792333 w 1732004"/>
                  <a:gd name="connsiteY10" fmla="*/ 1286319 h 1412130"/>
                  <a:gd name="connsiteX11" fmla="*/ 597463 w 1732004"/>
                  <a:gd name="connsiteY11" fmla="*/ 1404886 h 1412130"/>
                  <a:gd name="connsiteX12" fmla="*/ 509843 w 1732004"/>
                  <a:gd name="connsiteY12" fmla="*/ 1164610 h 1412130"/>
                  <a:gd name="connsiteX13" fmla="*/ 272851 w 1732004"/>
                  <a:gd name="connsiteY13" fmla="*/ 983198 h 1412130"/>
                  <a:gd name="connsiteX14" fmla="*/ 20105 w 1732004"/>
                  <a:gd name="connsiteY14" fmla="*/ 917832 h 1412130"/>
                  <a:gd name="connsiteX0" fmla="*/ 8699 w 1720598"/>
                  <a:gd name="connsiteY0" fmla="*/ 929077 h 1423375"/>
                  <a:gd name="connsiteX1" fmla="*/ 131519 w 1720598"/>
                  <a:gd name="connsiteY1" fmla="*/ 639972 h 1423375"/>
                  <a:gd name="connsiteX2" fmla="*/ 1238626 w 1720598"/>
                  <a:gd name="connsiteY2" fmla="*/ 24202 h 1423375"/>
                  <a:gd name="connsiteX3" fmla="*/ 1672567 w 1720598"/>
                  <a:gd name="connsiteY3" fmla="*/ 162320 h 1423375"/>
                  <a:gd name="connsiteX4" fmla="*/ 1587577 w 1720598"/>
                  <a:gd name="connsiteY4" fmla="*/ 424271 h 1423375"/>
                  <a:gd name="connsiteX5" fmla="*/ 1432436 w 1720598"/>
                  <a:gd name="connsiteY5" fmla="*/ 661385 h 1423375"/>
                  <a:gd name="connsiteX6" fmla="*/ 1364291 w 1720598"/>
                  <a:gd name="connsiteY6" fmla="*/ 929729 h 1423375"/>
                  <a:gd name="connsiteX7" fmla="*/ 1263642 w 1720598"/>
                  <a:gd name="connsiteY7" fmla="*/ 1097028 h 1423375"/>
                  <a:gd name="connsiteX8" fmla="*/ 1066615 w 1720598"/>
                  <a:gd name="connsiteY8" fmla="*/ 1182565 h 1423375"/>
                  <a:gd name="connsiteX9" fmla="*/ 949260 w 1720598"/>
                  <a:gd name="connsiteY9" fmla="*/ 1402773 h 1423375"/>
                  <a:gd name="connsiteX10" fmla="*/ 780927 w 1720598"/>
                  <a:gd name="connsiteY10" fmla="*/ 1297564 h 1423375"/>
                  <a:gd name="connsiteX11" fmla="*/ 586057 w 1720598"/>
                  <a:gd name="connsiteY11" fmla="*/ 1416131 h 1423375"/>
                  <a:gd name="connsiteX12" fmla="*/ 498437 w 1720598"/>
                  <a:gd name="connsiteY12" fmla="*/ 1175855 h 1423375"/>
                  <a:gd name="connsiteX13" fmla="*/ 261445 w 1720598"/>
                  <a:gd name="connsiteY13" fmla="*/ 994443 h 1423375"/>
                  <a:gd name="connsiteX14" fmla="*/ 8699 w 1720598"/>
                  <a:gd name="connsiteY14" fmla="*/ 929077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450964 w 1673125"/>
                  <a:gd name="connsiteY12" fmla="*/ 1175855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385629 w 1673125"/>
                  <a:gd name="connsiteY12" fmla="*/ 1155297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17581"/>
                  <a:gd name="connsiteX1" fmla="*/ 84046 w 1673125"/>
                  <a:gd name="connsiteY1" fmla="*/ 639972 h 1417581"/>
                  <a:gd name="connsiteX2" fmla="*/ 1191153 w 1673125"/>
                  <a:gd name="connsiteY2" fmla="*/ 24202 h 1417581"/>
                  <a:gd name="connsiteX3" fmla="*/ 1625094 w 1673125"/>
                  <a:gd name="connsiteY3" fmla="*/ 162320 h 1417581"/>
                  <a:gd name="connsiteX4" fmla="*/ 1540104 w 1673125"/>
                  <a:gd name="connsiteY4" fmla="*/ 424271 h 1417581"/>
                  <a:gd name="connsiteX5" fmla="*/ 1384963 w 1673125"/>
                  <a:gd name="connsiteY5" fmla="*/ 661385 h 1417581"/>
                  <a:gd name="connsiteX6" fmla="*/ 1316818 w 1673125"/>
                  <a:gd name="connsiteY6" fmla="*/ 929729 h 1417581"/>
                  <a:gd name="connsiteX7" fmla="*/ 1216169 w 1673125"/>
                  <a:gd name="connsiteY7" fmla="*/ 1097028 h 1417581"/>
                  <a:gd name="connsiteX8" fmla="*/ 1019142 w 1673125"/>
                  <a:gd name="connsiteY8" fmla="*/ 1182565 h 1417581"/>
                  <a:gd name="connsiteX9" fmla="*/ 901787 w 1673125"/>
                  <a:gd name="connsiteY9" fmla="*/ 1402773 h 1417581"/>
                  <a:gd name="connsiteX10" fmla="*/ 733454 w 1673125"/>
                  <a:gd name="connsiteY10" fmla="*/ 1297564 h 1417581"/>
                  <a:gd name="connsiteX11" fmla="*/ 488265 w 1673125"/>
                  <a:gd name="connsiteY11" fmla="*/ 1376365 h 1417581"/>
                  <a:gd name="connsiteX12" fmla="*/ 385629 w 1673125"/>
                  <a:gd name="connsiteY12" fmla="*/ 1155297 h 1417581"/>
                  <a:gd name="connsiteX13" fmla="*/ 213972 w 1673125"/>
                  <a:gd name="connsiteY13" fmla="*/ 994443 h 1417581"/>
                  <a:gd name="connsiteX14" fmla="*/ 32288 w 1673125"/>
                  <a:gd name="connsiteY14" fmla="*/ 934596 h 1417581"/>
                  <a:gd name="connsiteX0" fmla="*/ 32288 w 1673125"/>
                  <a:gd name="connsiteY0" fmla="*/ 934596 h 1415407"/>
                  <a:gd name="connsiteX1" fmla="*/ 84046 w 1673125"/>
                  <a:gd name="connsiteY1" fmla="*/ 639972 h 1415407"/>
                  <a:gd name="connsiteX2" fmla="*/ 1191153 w 1673125"/>
                  <a:gd name="connsiteY2" fmla="*/ 24202 h 1415407"/>
                  <a:gd name="connsiteX3" fmla="*/ 1625094 w 1673125"/>
                  <a:gd name="connsiteY3" fmla="*/ 162320 h 1415407"/>
                  <a:gd name="connsiteX4" fmla="*/ 1540104 w 1673125"/>
                  <a:gd name="connsiteY4" fmla="*/ 424271 h 1415407"/>
                  <a:gd name="connsiteX5" fmla="*/ 1384963 w 1673125"/>
                  <a:gd name="connsiteY5" fmla="*/ 661385 h 1415407"/>
                  <a:gd name="connsiteX6" fmla="*/ 1316818 w 1673125"/>
                  <a:gd name="connsiteY6" fmla="*/ 929729 h 1415407"/>
                  <a:gd name="connsiteX7" fmla="*/ 1216169 w 1673125"/>
                  <a:gd name="connsiteY7" fmla="*/ 1097028 h 1415407"/>
                  <a:gd name="connsiteX8" fmla="*/ 1019142 w 1673125"/>
                  <a:gd name="connsiteY8" fmla="*/ 1182565 h 1415407"/>
                  <a:gd name="connsiteX9" fmla="*/ 901787 w 1673125"/>
                  <a:gd name="connsiteY9" fmla="*/ 1402773 h 1415407"/>
                  <a:gd name="connsiteX10" fmla="*/ 647062 w 1673125"/>
                  <a:gd name="connsiteY10" fmla="*/ 1261517 h 1415407"/>
                  <a:gd name="connsiteX11" fmla="*/ 488265 w 1673125"/>
                  <a:gd name="connsiteY11" fmla="*/ 1376365 h 1415407"/>
                  <a:gd name="connsiteX12" fmla="*/ 385629 w 1673125"/>
                  <a:gd name="connsiteY12" fmla="*/ 1155297 h 1415407"/>
                  <a:gd name="connsiteX13" fmla="*/ 213972 w 1673125"/>
                  <a:gd name="connsiteY13" fmla="*/ 994443 h 1415407"/>
                  <a:gd name="connsiteX14" fmla="*/ 32288 w 1673125"/>
                  <a:gd name="connsiteY14" fmla="*/ 934596 h 1415407"/>
                  <a:gd name="connsiteX0" fmla="*/ 32288 w 1673125"/>
                  <a:gd name="connsiteY0" fmla="*/ 934596 h 1415591"/>
                  <a:gd name="connsiteX1" fmla="*/ 84046 w 1673125"/>
                  <a:gd name="connsiteY1" fmla="*/ 639972 h 1415591"/>
                  <a:gd name="connsiteX2" fmla="*/ 1191153 w 1673125"/>
                  <a:gd name="connsiteY2" fmla="*/ 24202 h 1415591"/>
                  <a:gd name="connsiteX3" fmla="*/ 1625094 w 1673125"/>
                  <a:gd name="connsiteY3" fmla="*/ 162320 h 1415591"/>
                  <a:gd name="connsiteX4" fmla="*/ 1540104 w 1673125"/>
                  <a:gd name="connsiteY4" fmla="*/ 424271 h 1415591"/>
                  <a:gd name="connsiteX5" fmla="*/ 1384963 w 1673125"/>
                  <a:gd name="connsiteY5" fmla="*/ 661385 h 1415591"/>
                  <a:gd name="connsiteX6" fmla="*/ 1316818 w 1673125"/>
                  <a:gd name="connsiteY6" fmla="*/ 929729 h 1415591"/>
                  <a:gd name="connsiteX7" fmla="*/ 1216169 w 1673125"/>
                  <a:gd name="connsiteY7" fmla="*/ 1097028 h 1415591"/>
                  <a:gd name="connsiteX8" fmla="*/ 1019142 w 1673125"/>
                  <a:gd name="connsiteY8" fmla="*/ 1182565 h 1415591"/>
                  <a:gd name="connsiteX9" fmla="*/ 901787 w 1673125"/>
                  <a:gd name="connsiteY9" fmla="*/ 1402773 h 1415591"/>
                  <a:gd name="connsiteX10" fmla="*/ 647062 w 1673125"/>
                  <a:gd name="connsiteY10" fmla="*/ 1261517 h 1415591"/>
                  <a:gd name="connsiteX11" fmla="*/ 488265 w 1673125"/>
                  <a:gd name="connsiteY11" fmla="*/ 1376365 h 1415591"/>
                  <a:gd name="connsiteX12" fmla="*/ 385629 w 1673125"/>
                  <a:gd name="connsiteY12" fmla="*/ 1155297 h 1415591"/>
                  <a:gd name="connsiteX13" fmla="*/ 213972 w 1673125"/>
                  <a:gd name="connsiteY13" fmla="*/ 994443 h 1415591"/>
                  <a:gd name="connsiteX14" fmla="*/ 32288 w 1673125"/>
                  <a:gd name="connsiteY14" fmla="*/ 934596 h 1415591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54120 w 1673125"/>
                  <a:gd name="connsiteY8" fmla="*/ 1211744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383362"/>
                  <a:gd name="connsiteX1" fmla="*/ 84046 w 1673125"/>
                  <a:gd name="connsiteY1" fmla="*/ 639972 h 1383362"/>
                  <a:gd name="connsiteX2" fmla="*/ 1191153 w 1673125"/>
                  <a:gd name="connsiteY2" fmla="*/ 24202 h 1383362"/>
                  <a:gd name="connsiteX3" fmla="*/ 1625094 w 1673125"/>
                  <a:gd name="connsiteY3" fmla="*/ 162320 h 1383362"/>
                  <a:gd name="connsiteX4" fmla="*/ 1540104 w 1673125"/>
                  <a:gd name="connsiteY4" fmla="*/ 424271 h 1383362"/>
                  <a:gd name="connsiteX5" fmla="*/ 1384963 w 1673125"/>
                  <a:gd name="connsiteY5" fmla="*/ 661385 h 1383362"/>
                  <a:gd name="connsiteX6" fmla="*/ 1316818 w 1673125"/>
                  <a:gd name="connsiteY6" fmla="*/ 929729 h 1383362"/>
                  <a:gd name="connsiteX7" fmla="*/ 1216169 w 1673125"/>
                  <a:gd name="connsiteY7" fmla="*/ 1097028 h 1383362"/>
                  <a:gd name="connsiteX8" fmla="*/ 966971 w 1673125"/>
                  <a:gd name="connsiteY8" fmla="*/ 1218446 h 1383362"/>
                  <a:gd name="connsiteX9" fmla="*/ 647062 w 1673125"/>
                  <a:gd name="connsiteY9" fmla="*/ 1261517 h 1383362"/>
                  <a:gd name="connsiteX10" fmla="*/ 488265 w 1673125"/>
                  <a:gd name="connsiteY10" fmla="*/ 1376365 h 1383362"/>
                  <a:gd name="connsiteX11" fmla="*/ 385629 w 1673125"/>
                  <a:gd name="connsiteY11" fmla="*/ 1155297 h 1383362"/>
                  <a:gd name="connsiteX12" fmla="*/ 213972 w 1673125"/>
                  <a:gd name="connsiteY12" fmla="*/ 994443 h 1383362"/>
                  <a:gd name="connsiteX13" fmla="*/ 32288 w 1673125"/>
                  <a:gd name="connsiteY13" fmla="*/ 934596 h 1383362"/>
                  <a:gd name="connsiteX0" fmla="*/ 32288 w 1673125"/>
                  <a:gd name="connsiteY0" fmla="*/ 934596 h 1379933"/>
                  <a:gd name="connsiteX1" fmla="*/ 84046 w 1673125"/>
                  <a:gd name="connsiteY1" fmla="*/ 639972 h 1379933"/>
                  <a:gd name="connsiteX2" fmla="*/ 1191153 w 1673125"/>
                  <a:gd name="connsiteY2" fmla="*/ 24202 h 1379933"/>
                  <a:gd name="connsiteX3" fmla="*/ 1625094 w 1673125"/>
                  <a:gd name="connsiteY3" fmla="*/ 162320 h 1379933"/>
                  <a:gd name="connsiteX4" fmla="*/ 1540104 w 1673125"/>
                  <a:gd name="connsiteY4" fmla="*/ 424271 h 1379933"/>
                  <a:gd name="connsiteX5" fmla="*/ 1384963 w 1673125"/>
                  <a:gd name="connsiteY5" fmla="*/ 661385 h 1379933"/>
                  <a:gd name="connsiteX6" fmla="*/ 1316818 w 1673125"/>
                  <a:gd name="connsiteY6" fmla="*/ 929729 h 1379933"/>
                  <a:gd name="connsiteX7" fmla="*/ 1216169 w 1673125"/>
                  <a:gd name="connsiteY7" fmla="*/ 1097028 h 1379933"/>
                  <a:gd name="connsiteX8" fmla="*/ 966971 w 1673125"/>
                  <a:gd name="connsiteY8" fmla="*/ 1218446 h 1379933"/>
                  <a:gd name="connsiteX9" fmla="*/ 647062 w 1673125"/>
                  <a:gd name="connsiteY9" fmla="*/ 1261517 h 1379933"/>
                  <a:gd name="connsiteX10" fmla="*/ 488265 w 1673125"/>
                  <a:gd name="connsiteY10" fmla="*/ 1376365 h 1379933"/>
                  <a:gd name="connsiteX11" fmla="*/ 385629 w 1673125"/>
                  <a:gd name="connsiteY11" fmla="*/ 1155297 h 1379933"/>
                  <a:gd name="connsiteX12" fmla="*/ 213972 w 1673125"/>
                  <a:gd name="connsiteY12" fmla="*/ 994443 h 1379933"/>
                  <a:gd name="connsiteX13" fmla="*/ 32288 w 1673125"/>
                  <a:gd name="connsiteY13" fmla="*/ 934596 h 1379933"/>
                  <a:gd name="connsiteX0" fmla="*/ 32288 w 1673125"/>
                  <a:gd name="connsiteY0" fmla="*/ 934596 h 1401416"/>
                  <a:gd name="connsiteX1" fmla="*/ 84046 w 1673125"/>
                  <a:gd name="connsiteY1" fmla="*/ 639972 h 1401416"/>
                  <a:gd name="connsiteX2" fmla="*/ 1191153 w 1673125"/>
                  <a:gd name="connsiteY2" fmla="*/ 24202 h 1401416"/>
                  <a:gd name="connsiteX3" fmla="*/ 1625094 w 1673125"/>
                  <a:gd name="connsiteY3" fmla="*/ 162320 h 1401416"/>
                  <a:gd name="connsiteX4" fmla="*/ 1540104 w 1673125"/>
                  <a:gd name="connsiteY4" fmla="*/ 424271 h 1401416"/>
                  <a:gd name="connsiteX5" fmla="*/ 1384963 w 1673125"/>
                  <a:gd name="connsiteY5" fmla="*/ 661385 h 1401416"/>
                  <a:gd name="connsiteX6" fmla="*/ 1316818 w 1673125"/>
                  <a:gd name="connsiteY6" fmla="*/ 929729 h 1401416"/>
                  <a:gd name="connsiteX7" fmla="*/ 1216169 w 1673125"/>
                  <a:gd name="connsiteY7" fmla="*/ 1097028 h 1401416"/>
                  <a:gd name="connsiteX8" fmla="*/ 966971 w 1673125"/>
                  <a:gd name="connsiteY8" fmla="*/ 1218446 h 1401416"/>
                  <a:gd name="connsiteX9" fmla="*/ 647062 w 1673125"/>
                  <a:gd name="connsiteY9" fmla="*/ 1261517 h 1401416"/>
                  <a:gd name="connsiteX10" fmla="*/ 488265 w 1673125"/>
                  <a:gd name="connsiteY10" fmla="*/ 1376365 h 1401416"/>
                  <a:gd name="connsiteX11" fmla="*/ 385629 w 1673125"/>
                  <a:gd name="connsiteY11" fmla="*/ 1155297 h 1401416"/>
                  <a:gd name="connsiteX12" fmla="*/ 213972 w 1673125"/>
                  <a:gd name="connsiteY12" fmla="*/ 994443 h 1401416"/>
                  <a:gd name="connsiteX13" fmla="*/ 32288 w 1673125"/>
                  <a:gd name="connsiteY13" fmla="*/ 934596 h 1401416"/>
                  <a:gd name="connsiteX0" fmla="*/ 32288 w 1673125"/>
                  <a:gd name="connsiteY0" fmla="*/ 934596 h 1335926"/>
                  <a:gd name="connsiteX1" fmla="*/ 84046 w 1673125"/>
                  <a:gd name="connsiteY1" fmla="*/ 639972 h 1335926"/>
                  <a:gd name="connsiteX2" fmla="*/ 1191153 w 1673125"/>
                  <a:gd name="connsiteY2" fmla="*/ 24202 h 1335926"/>
                  <a:gd name="connsiteX3" fmla="*/ 1625094 w 1673125"/>
                  <a:gd name="connsiteY3" fmla="*/ 162320 h 1335926"/>
                  <a:gd name="connsiteX4" fmla="*/ 1540104 w 1673125"/>
                  <a:gd name="connsiteY4" fmla="*/ 424271 h 1335926"/>
                  <a:gd name="connsiteX5" fmla="*/ 1384963 w 1673125"/>
                  <a:gd name="connsiteY5" fmla="*/ 661385 h 1335926"/>
                  <a:gd name="connsiteX6" fmla="*/ 1316818 w 1673125"/>
                  <a:gd name="connsiteY6" fmla="*/ 929729 h 1335926"/>
                  <a:gd name="connsiteX7" fmla="*/ 1216169 w 1673125"/>
                  <a:gd name="connsiteY7" fmla="*/ 1097028 h 1335926"/>
                  <a:gd name="connsiteX8" fmla="*/ 966971 w 1673125"/>
                  <a:gd name="connsiteY8" fmla="*/ 1218446 h 1335926"/>
                  <a:gd name="connsiteX9" fmla="*/ 647062 w 1673125"/>
                  <a:gd name="connsiteY9" fmla="*/ 1261517 h 1335926"/>
                  <a:gd name="connsiteX10" fmla="*/ 385629 w 1673125"/>
                  <a:gd name="connsiteY10" fmla="*/ 1155297 h 1335926"/>
                  <a:gd name="connsiteX11" fmla="*/ 213972 w 1673125"/>
                  <a:gd name="connsiteY11" fmla="*/ 994443 h 1335926"/>
                  <a:gd name="connsiteX12" fmla="*/ 32288 w 1673125"/>
                  <a:gd name="connsiteY12" fmla="*/ 934596 h 1335926"/>
                  <a:gd name="connsiteX0" fmla="*/ 32288 w 1673125"/>
                  <a:gd name="connsiteY0" fmla="*/ 934596 h 1392176"/>
                  <a:gd name="connsiteX1" fmla="*/ 84046 w 1673125"/>
                  <a:gd name="connsiteY1" fmla="*/ 639972 h 1392176"/>
                  <a:gd name="connsiteX2" fmla="*/ 1191153 w 1673125"/>
                  <a:gd name="connsiteY2" fmla="*/ 24202 h 1392176"/>
                  <a:gd name="connsiteX3" fmla="*/ 1625094 w 1673125"/>
                  <a:gd name="connsiteY3" fmla="*/ 162320 h 1392176"/>
                  <a:gd name="connsiteX4" fmla="*/ 1540104 w 1673125"/>
                  <a:gd name="connsiteY4" fmla="*/ 424271 h 1392176"/>
                  <a:gd name="connsiteX5" fmla="*/ 1384963 w 1673125"/>
                  <a:gd name="connsiteY5" fmla="*/ 661385 h 1392176"/>
                  <a:gd name="connsiteX6" fmla="*/ 1316818 w 1673125"/>
                  <a:gd name="connsiteY6" fmla="*/ 929729 h 1392176"/>
                  <a:gd name="connsiteX7" fmla="*/ 1216169 w 1673125"/>
                  <a:gd name="connsiteY7" fmla="*/ 1097028 h 1392176"/>
                  <a:gd name="connsiteX8" fmla="*/ 966971 w 1673125"/>
                  <a:gd name="connsiteY8" fmla="*/ 1218446 h 1392176"/>
                  <a:gd name="connsiteX9" fmla="*/ 647062 w 1673125"/>
                  <a:gd name="connsiteY9" fmla="*/ 1261517 h 1392176"/>
                  <a:gd name="connsiteX10" fmla="*/ 385629 w 1673125"/>
                  <a:gd name="connsiteY10" fmla="*/ 1155297 h 1392176"/>
                  <a:gd name="connsiteX11" fmla="*/ 213972 w 1673125"/>
                  <a:gd name="connsiteY11" fmla="*/ 994443 h 1392176"/>
                  <a:gd name="connsiteX12" fmla="*/ 32288 w 1673125"/>
                  <a:gd name="connsiteY12" fmla="*/ 934596 h 1392176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46837"/>
                  <a:gd name="connsiteX1" fmla="*/ 84046 w 1673125"/>
                  <a:gd name="connsiteY1" fmla="*/ 639972 h 1346837"/>
                  <a:gd name="connsiteX2" fmla="*/ 1191153 w 1673125"/>
                  <a:gd name="connsiteY2" fmla="*/ 24202 h 1346837"/>
                  <a:gd name="connsiteX3" fmla="*/ 1625094 w 1673125"/>
                  <a:gd name="connsiteY3" fmla="*/ 162320 h 1346837"/>
                  <a:gd name="connsiteX4" fmla="*/ 1540104 w 1673125"/>
                  <a:gd name="connsiteY4" fmla="*/ 424271 h 1346837"/>
                  <a:gd name="connsiteX5" fmla="*/ 1384963 w 1673125"/>
                  <a:gd name="connsiteY5" fmla="*/ 661385 h 1346837"/>
                  <a:gd name="connsiteX6" fmla="*/ 1316818 w 1673125"/>
                  <a:gd name="connsiteY6" fmla="*/ 929729 h 1346837"/>
                  <a:gd name="connsiteX7" fmla="*/ 1216169 w 1673125"/>
                  <a:gd name="connsiteY7" fmla="*/ 1097028 h 1346837"/>
                  <a:gd name="connsiteX8" fmla="*/ 966971 w 1673125"/>
                  <a:gd name="connsiteY8" fmla="*/ 1218446 h 1346837"/>
                  <a:gd name="connsiteX9" fmla="*/ 647062 w 1673125"/>
                  <a:gd name="connsiteY9" fmla="*/ 1261517 h 1346837"/>
                  <a:gd name="connsiteX10" fmla="*/ 385629 w 1673125"/>
                  <a:gd name="connsiteY10" fmla="*/ 1155297 h 1346837"/>
                  <a:gd name="connsiteX11" fmla="*/ 213972 w 1673125"/>
                  <a:gd name="connsiteY11" fmla="*/ 994443 h 1346837"/>
                  <a:gd name="connsiteX12" fmla="*/ 32288 w 1673125"/>
                  <a:gd name="connsiteY12" fmla="*/ 934596 h 1346837"/>
                  <a:gd name="connsiteX0" fmla="*/ 32288 w 1673125"/>
                  <a:gd name="connsiteY0" fmla="*/ 934596 h 1374134"/>
                  <a:gd name="connsiteX1" fmla="*/ 84046 w 1673125"/>
                  <a:gd name="connsiteY1" fmla="*/ 639972 h 1374134"/>
                  <a:gd name="connsiteX2" fmla="*/ 1191153 w 1673125"/>
                  <a:gd name="connsiteY2" fmla="*/ 24202 h 1374134"/>
                  <a:gd name="connsiteX3" fmla="*/ 1625094 w 1673125"/>
                  <a:gd name="connsiteY3" fmla="*/ 162320 h 1374134"/>
                  <a:gd name="connsiteX4" fmla="*/ 1540104 w 1673125"/>
                  <a:gd name="connsiteY4" fmla="*/ 424271 h 1374134"/>
                  <a:gd name="connsiteX5" fmla="*/ 1384963 w 1673125"/>
                  <a:gd name="connsiteY5" fmla="*/ 661385 h 1374134"/>
                  <a:gd name="connsiteX6" fmla="*/ 1316818 w 1673125"/>
                  <a:gd name="connsiteY6" fmla="*/ 929729 h 1374134"/>
                  <a:gd name="connsiteX7" fmla="*/ 1216169 w 1673125"/>
                  <a:gd name="connsiteY7" fmla="*/ 1097028 h 1374134"/>
                  <a:gd name="connsiteX8" fmla="*/ 966971 w 1673125"/>
                  <a:gd name="connsiteY8" fmla="*/ 1218446 h 1374134"/>
                  <a:gd name="connsiteX9" fmla="*/ 647062 w 1673125"/>
                  <a:gd name="connsiteY9" fmla="*/ 1261517 h 1374134"/>
                  <a:gd name="connsiteX10" fmla="*/ 385629 w 1673125"/>
                  <a:gd name="connsiteY10" fmla="*/ 1155297 h 1374134"/>
                  <a:gd name="connsiteX11" fmla="*/ 213972 w 1673125"/>
                  <a:gd name="connsiteY11" fmla="*/ 994443 h 1374134"/>
                  <a:gd name="connsiteX12" fmla="*/ 32288 w 1673125"/>
                  <a:gd name="connsiteY12" fmla="*/ 934596 h 1374134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65265"/>
                  <a:gd name="connsiteX1" fmla="*/ 84046 w 1673125"/>
                  <a:gd name="connsiteY1" fmla="*/ 639972 h 1365265"/>
                  <a:gd name="connsiteX2" fmla="*/ 1191153 w 1673125"/>
                  <a:gd name="connsiteY2" fmla="*/ 24202 h 1365265"/>
                  <a:gd name="connsiteX3" fmla="*/ 1625094 w 1673125"/>
                  <a:gd name="connsiteY3" fmla="*/ 162320 h 1365265"/>
                  <a:gd name="connsiteX4" fmla="*/ 1540104 w 1673125"/>
                  <a:gd name="connsiteY4" fmla="*/ 424271 h 1365265"/>
                  <a:gd name="connsiteX5" fmla="*/ 1384963 w 1673125"/>
                  <a:gd name="connsiteY5" fmla="*/ 661385 h 1365265"/>
                  <a:gd name="connsiteX6" fmla="*/ 1316818 w 1673125"/>
                  <a:gd name="connsiteY6" fmla="*/ 929729 h 1365265"/>
                  <a:gd name="connsiteX7" fmla="*/ 1216169 w 1673125"/>
                  <a:gd name="connsiteY7" fmla="*/ 1097028 h 1365265"/>
                  <a:gd name="connsiteX8" fmla="*/ 966971 w 1673125"/>
                  <a:gd name="connsiteY8" fmla="*/ 1218446 h 1365265"/>
                  <a:gd name="connsiteX9" fmla="*/ 751724 w 1673125"/>
                  <a:gd name="connsiteY9" fmla="*/ 1364788 h 1365265"/>
                  <a:gd name="connsiteX10" fmla="*/ 647062 w 1673125"/>
                  <a:gd name="connsiteY10" fmla="*/ 1261517 h 1365265"/>
                  <a:gd name="connsiteX11" fmla="*/ 385629 w 1673125"/>
                  <a:gd name="connsiteY11" fmla="*/ 1155297 h 1365265"/>
                  <a:gd name="connsiteX12" fmla="*/ 213972 w 1673125"/>
                  <a:gd name="connsiteY12" fmla="*/ 994443 h 1365265"/>
                  <a:gd name="connsiteX13" fmla="*/ 32288 w 1673125"/>
                  <a:gd name="connsiteY13" fmla="*/ 934596 h 1365265"/>
                  <a:gd name="connsiteX0" fmla="*/ 32288 w 1673125"/>
                  <a:gd name="connsiteY0" fmla="*/ 934596 h 1400156"/>
                  <a:gd name="connsiteX1" fmla="*/ 84046 w 1673125"/>
                  <a:gd name="connsiteY1" fmla="*/ 639972 h 1400156"/>
                  <a:gd name="connsiteX2" fmla="*/ 1191153 w 1673125"/>
                  <a:gd name="connsiteY2" fmla="*/ 24202 h 1400156"/>
                  <a:gd name="connsiteX3" fmla="*/ 1625094 w 1673125"/>
                  <a:gd name="connsiteY3" fmla="*/ 162320 h 1400156"/>
                  <a:gd name="connsiteX4" fmla="*/ 1540104 w 1673125"/>
                  <a:gd name="connsiteY4" fmla="*/ 424271 h 1400156"/>
                  <a:gd name="connsiteX5" fmla="*/ 1384963 w 1673125"/>
                  <a:gd name="connsiteY5" fmla="*/ 661385 h 1400156"/>
                  <a:gd name="connsiteX6" fmla="*/ 1316818 w 1673125"/>
                  <a:gd name="connsiteY6" fmla="*/ 929729 h 1400156"/>
                  <a:gd name="connsiteX7" fmla="*/ 1216169 w 1673125"/>
                  <a:gd name="connsiteY7" fmla="*/ 1097028 h 1400156"/>
                  <a:gd name="connsiteX8" fmla="*/ 966971 w 1673125"/>
                  <a:gd name="connsiteY8" fmla="*/ 1218446 h 1400156"/>
                  <a:gd name="connsiteX9" fmla="*/ 751724 w 1673125"/>
                  <a:gd name="connsiteY9" fmla="*/ 1364788 h 1400156"/>
                  <a:gd name="connsiteX10" fmla="*/ 647062 w 1673125"/>
                  <a:gd name="connsiteY10" fmla="*/ 1261517 h 1400156"/>
                  <a:gd name="connsiteX11" fmla="*/ 385629 w 1673125"/>
                  <a:gd name="connsiteY11" fmla="*/ 1155297 h 1400156"/>
                  <a:gd name="connsiteX12" fmla="*/ 213972 w 1673125"/>
                  <a:gd name="connsiteY12" fmla="*/ 994443 h 1400156"/>
                  <a:gd name="connsiteX13" fmla="*/ 32288 w 1673125"/>
                  <a:gd name="connsiteY13" fmla="*/ 934596 h 1400156"/>
                  <a:gd name="connsiteX0" fmla="*/ 32288 w 1673125"/>
                  <a:gd name="connsiteY0" fmla="*/ 934596 h 1422645"/>
                  <a:gd name="connsiteX1" fmla="*/ 84046 w 1673125"/>
                  <a:gd name="connsiteY1" fmla="*/ 639972 h 1422645"/>
                  <a:gd name="connsiteX2" fmla="*/ 1191153 w 1673125"/>
                  <a:gd name="connsiteY2" fmla="*/ 24202 h 1422645"/>
                  <a:gd name="connsiteX3" fmla="*/ 1625094 w 1673125"/>
                  <a:gd name="connsiteY3" fmla="*/ 162320 h 1422645"/>
                  <a:gd name="connsiteX4" fmla="*/ 1540104 w 1673125"/>
                  <a:gd name="connsiteY4" fmla="*/ 424271 h 1422645"/>
                  <a:gd name="connsiteX5" fmla="*/ 1384963 w 1673125"/>
                  <a:gd name="connsiteY5" fmla="*/ 661385 h 1422645"/>
                  <a:gd name="connsiteX6" fmla="*/ 1316818 w 1673125"/>
                  <a:gd name="connsiteY6" fmla="*/ 929729 h 1422645"/>
                  <a:gd name="connsiteX7" fmla="*/ 1216169 w 1673125"/>
                  <a:gd name="connsiteY7" fmla="*/ 1097028 h 1422645"/>
                  <a:gd name="connsiteX8" fmla="*/ 966971 w 1673125"/>
                  <a:gd name="connsiteY8" fmla="*/ 1218446 h 1422645"/>
                  <a:gd name="connsiteX9" fmla="*/ 751724 w 1673125"/>
                  <a:gd name="connsiteY9" fmla="*/ 1364788 h 1422645"/>
                  <a:gd name="connsiteX10" fmla="*/ 647062 w 1673125"/>
                  <a:gd name="connsiteY10" fmla="*/ 1261517 h 1422645"/>
                  <a:gd name="connsiteX11" fmla="*/ 385629 w 1673125"/>
                  <a:gd name="connsiteY11" fmla="*/ 1155297 h 1422645"/>
                  <a:gd name="connsiteX12" fmla="*/ 213972 w 1673125"/>
                  <a:gd name="connsiteY12" fmla="*/ 994443 h 1422645"/>
                  <a:gd name="connsiteX13" fmla="*/ 32288 w 1673125"/>
                  <a:gd name="connsiteY13" fmla="*/ 934596 h 1422645"/>
                  <a:gd name="connsiteX0" fmla="*/ 32288 w 1673125"/>
                  <a:gd name="connsiteY0" fmla="*/ 934596 h 1328824"/>
                  <a:gd name="connsiteX1" fmla="*/ 84046 w 1673125"/>
                  <a:gd name="connsiteY1" fmla="*/ 639972 h 1328824"/>
                  <a:gd name="connsiteX2" fmla="*/ 1191153 w 1673125"/>
                  <a:gd name="connsiteY2" fmla="*/ 24202 h 1328824"/>
                  <a:gd name="connsiteX3" fmla="*/ 1625094 w 1673125"/>
                  <a:gd name="connsiteY3" fmla="*/ 162320 h 1328824"/>
                  <a:gd name="connsiteX4" fmla="*/ 1540104 w 1673125"/>
                  <a:gd name="connsiteY4" fmla="*/ 424271 h 1328824"/>
                  <a:gd name="connsiteX5" fmla="*/ 1384963 w 1673125"/>
                  <a:gd name="connsiteY5" fmla="*/ 661385 h 1328824"/>
                  <a:gd name="connsiteX6" fmla="*/ 1316818 w 1673125"/>
                  <a:gd name="connsiteY6" fmla="*/ 929729 h 1328824"/>
                  <a:gd name="connsiteX7" fmla="*/ 1216169 w 1673125"/>
                  <a:gd name="connsiteY7" fmla="*/ 1097028 h 1328824"/>
                  <a:gd name="connsiteX8" fmla="*/ 966971 w 1673125"/>
                  <a:gd name="connsiteY8" fmla="*/ 1218446 h 1328824"/>
                  <a:gd name="connsiteX9" fmla="*/ 789719 w 1673125"/>
                  <a:gd name="connsiteY9" fmla="*/ 1204339 h 1328824"/>
                  <a:gd name="connsiteX10" fmla="*/ 647062 w 1673125"/>
                  <a:gd name="connsiteY10" fmla="*/ 1261517 h 1328824"/>
                  <a:gd name="connsiteX11" fmla="*/ 385629 w 1673125"/>
                  <a:gd name="connsiteY11" fmla="*/ 1155297 h 1328824"/>
                  <a:gd name="connsiteX12" fmla="*/ 213972 w 1673125"/>
                  <a:gd name="connsiteY12" fmla="*/ 994443 h 1328824"/>
                  <a:gd name="connsiteX13" fmla="*/ 32288 w 1673125"/>
                  <a:gd name="connsiteY13" fmla="*/ 934596 h 132882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60686"/>
                  <a:gd name="connsiteX1" fmla="*/ 84046 w 1673125"/>
                  <a:gd name="connsiteY1" fmla="*/ 639972 h 1360686"/>
                  <a:gd name="connsiteX2" fmla="*/ 1191153 w 1673125"/>
                  <a:gd name="connsiteY2" fmla="*/ 24202 h 1360686"/>
                  <a:gd name="connsiteX3" fmla="*/ 1625094 w 1673125"/>
                  <a:gd name="connsiteY3" fmla="*/ 162320 h 1360686"/>
                  <a:gd name="connsiteX4" fmla="*/ 1540104 w 1673125"/>
                  <a:gd name="connsiteY4" fmla="*/ 424271 h 1360686"/>
                  <a:gd name="connsiteX5" fmla="*/ 1384963 w 1673125"/>
                  <a:gd name="connsiteY5" fmla="*/ 661385 h 1360686"/>
                  <a:gd name="connsiteX6" fmla="*/ 1316818 w 1673125"/>
                  <a:gd name="connsiteY6" fmla="*/ 929729 h 1360686"/>
                  <a:gd name="connsiteX7" fmla="*/ 1216169 w 1673125"/>
                  <a:gd name="connsiteY7" fmla="*/ 1097028 h 1360686"/>
                  <a:gd name="connsiteX8" fmla="*/ 966971 w 1673125"/>
                  <a:gd name="connsiteY8" fmla="*/ 1218446 h 1360686"/>
                  <a:gd name="connsiteX9" fmla="*/ 789719 w 1673125"/>
                  <a:gd name="connsiteY9" fmla="*/ 1204339 h 1360686"/>
                  <a:gd name="connsiteX10" fmla="*/ 521107 w 1673125"/>
                  <a:gd name="connsiteY10" fmla="*/ 1137234 h 1360686"/>
                  <a:gd name="connsiteX11" fmla="*/ 385629 w 1673125"/>
                  <a:gd name="connsiteY11" fmla="*/ 1155297 h 1360686"/>
                  <a:gd name="connsiteX12" fmla="*/ 213972 w 1673125"/>
                  <a:gd name="connsiteY12" fmla="*/ 994443 h 1360686"/>
                  <a:gd name="connsiteX13" fmla="*/ 32288 w 1673125"/>
                  <a:gd name="connsiteY13" fmla="*/ 934596 h 1360686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49071 w 1673125"/>
                  <a:gd name="connsiteY11" fmla="*/ 897374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70755 w 1673125"/>
                  <a:gd name="connsiteY12" fmla="*/ 1012337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2973 w 1669360"/>
                  <a:gd name="connsiteY11" fmla="*/ 1113895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615535 w 1677216"/>
                  <a:gd name="connsiteY10" fmla="*/ 1154525 h 1361422"/>
                  <a:gd name="connsiteX11" fmla="*/ 444826 w 1677216"/>
                  <a:gd name="connsiteY11" fmla="*/ 1032529 h 1361422"/>
                  <a:gd name="connsiteX12" fmla="*/ 264507 w 1677216"/>
                  <a:gd name="connsiteY12" fmla="*/ 975319 h 1361422"/>
                  <a:gd name="connsiteX13" fmla="*/ 36379 w 1677216"/>
                  <a:gd name="connsiteY13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38208"/>
                  <a:gd name="connsiteX1" fmla="*/ 85972 w 1677216"/>
                  <a:gd name="connsiteY1" fmla="*/ 667601 h 1338208"/>
                  <a:gd name="connsiteX2" fmla="*/ 1195244 w 1677216"/>
                  <a:gd name="connsiteY2" fmla="*/ 25920 h 1338208"/>
                  <a:gd name="connsiteX3" fmla="*/ 1629185 w 1677216"/>
                  <a:gd name="connsiteY3" fmla="*/ 164038 h 1338208"/>
                  <a:gd name="connsiteX4" fmla="*/ 1544195 w 1677216"/>
                  <a:gd name="connsiteY4" fmla="*/ 425989 h 1338208"/>
                  <a:gd name="connsiteX5" fmla="*/ 1389054 w 1677216"/>
                  <a:gd name="connsiteY5" fmla="*/ 663103 h 1338208"/>
                  <a:gd name="connsiteX6" fmla="*/ 1320909 w 1677216"/>
                  <a:gd name="connsiteY6" fmla="*/ 931447 h 1338208"/>
                  <a:gd name="connsiteX7" fmla="*/ 1220260 w 1677216"/>
                  <a:gd name="connsiteY7" fmla="*/ 1098746 h 1338208"/>
                  <a:gd name="connsiteX8" fmla="*/ 971062 w 1677216"/>
                  <a:gd name="connsiteY8" fmla="*/ 1220164 h 1338208"/>
                  <a:gd name="connsiteX9" fmla="*/ 743753 w 1677216"/>
                  <a:gd name="connsiteY9" fmla="*/ 1154712 h 1338208"/>
                  <a:gd name="connsiteX10" fmla="*/ 444826 w 1677216"/>
                  <a:gd name="connsiteY10" fmla="*/ 1032529 h 1338208"/>
                  <a:gd name="connsiteX11" fmla="*/ 264507 w 1677216"/>
                  <a:gd name="connsiteY11" fmla="*/ 975319 h 1338208"/>
                  <a:gd name="connsiteX12" fmla="*/ 36379 w 1677216"/>
                  <a:gd name="connsiteY12" fmla="*/ 936314 h 1338208"/>
                  <a:gd name="connsiteX0" fmla="*/ 36379 w 1677216"/>
                  <a:gd name="connsiteY0" fmla="*/ 932317 h 1334211"/>
                  <a:gd name="connsiteX1" fmla="*/ 85972 w 1677216"/>
                  <a:gd name="connsiteY1" fmla="*/ 663604 h 1334211"/>
                  <a:gd name="connsiteX2" fmla="*/ 514503 w 1677216"/>
                  <a:gd name="connsiteY2" fmla="*/ 69611 h 1334211"/>
                  <a:gd name="connsiteX3" fmla="*/ 1195244 w 1677216"/>
                  <a:gd name="connsiteY3" fmla="*/ 21923 h 1334211"/>
                  <a:gd name="connsiteX4" fmla="*/ 1629185 w 1677216"/>
                  <a:gd name="connsiteY4" fmla="*/ 160041 h 1334211"/>
                  <a:gd name="connsiteX5" fmla="*/ 1544195 w 1677216"/>
                  <a:gd name="connsiteY5" fmla="*/ 421992 h 1334211"/>
                  <a:gd name="connsiteX6" fmla="*/ 1389054 w 1677216"/>
                  <a:gd name="connsiteY6" fmla="*/ 659106 h 1334211"/>
                  <a:gd name="connsiteX7" fmla="*/ 1320909 w 1677216"/>
                  <a:gd name="connsiteY7" fmla="*/ 927450 h 1334211"/>
                  <a:gd name="connsiteX8" fmla="*/ 1220260 w 1677216"/>
                  <a:gd name="connsiteY8" fmla="*/ 1094749 h 1334211"/>
                  <a:gd name="connsiteX9" fmla="*/ 971062 w 1677216"/>
                  <a:gd name="connsiteY9" fmla="*/ 1216167 h 1334211"/>
                  <a:gd name="connsiteX10" fmla="*/ 743753 w 1677216"/>
                  <a:gd name="connsiteY10" fmla="*/ 1150715 h 1334211"/>
                  <a:gd name="connsiteX11" fmla="*/ 444826 w 1677216"/>
                  <a:gd name="connsiteY11" fmla="*/ 1028532 h 1334211"/>
                  <a:gd name="connsiteX12" fmla="*/ 264507 w 1677216"/>
                  <a:gd name="connsiteY12" fmla="*/ 971322 h 1334211"/>
                  <a:gd name="connsiteX13" fmla="*/ 36379 w 1677216"/>
                  <a:gd name="connsiteY13" fmla="*/ 932317 h 1334211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177833 w 1677216"/>
                  <a:gd name="connsiteY8" fmla="*/ 1193027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23046"/>
                  <a:gd name="connsiteX1" fmla="*/ 85972 w 1677216"/>
                  <a:gd name="connsiteY1" fmla="*/ 730609 h 1423046"/>
                  <a:gd name="connsiteX2" fmla="*/ 514503 w 1677216"/>
                  <a:gd name="connsiteY2" fmla="*/ 136616 h 1423046"/>
                  <a:gd name="connsiteX3" fmla="*/ 1194738 w 1677216"/>
                  <a:gd name="connsiteY3" fmla="*/ 2978 h 1423046"/>
                  <a:gd name="connsiteX4" fmla="*/ 1629185 w 1677216"/>
                  <a:gd name="connsiteY4" fmla="*/ 227046 h 1423046"/>
                  <a:gd name="connsiteX5" fmla="*/ 1544195 w 1677216"/>
                  <a:gd name="connsiteY5" fmla="*/ 488997 h 1423046"/>
                  <a:gd name="connsiteX6" fmla="*/ 1389054 w 1677216"/>
                  <a:gd name="connsiteY6" fmla="*/ 726111 h 1423046"/>
                  <a:gd name="connsiteX7" fmla="*/ 1320909 w 1677216"/>
                  <a:gd name="connsiteY7" fmla="*/ 994455 h 1423046"/>
                  <a:gd name="connsiteX8" fmla="*/ 1177833 w 1677216"/>
                  <a:gd name="connsiteY8" fmla="*/ 1193027 h 1423046"/>
                  <a:gd name="connsiteX9" fmla="*/ 971062 w 1677216"/>
                  <a:gd name="connsiteY9" fmla="*/ 1283172 h 1423046"/>
                  <a:gd name="connsiteX10" fmla="*/ 743753 w 1677216"/>
                  <a:gd name="connsiteY10" fmla="*/ 1217720 h 1423046"/>
                  <a:gd name="connsiteX11" fmla="*/ 444826 w 1677216"/>
                  <a:gd name="connsiteY11" fmla="*/ 1095537 h 1423046"/>
                  <a:gd name="connsiteX12" fmla="*/ 264507 w 1677216"/>
                  <a:gd name="connsiteY12" fmla="*/ 1038327 h 1423046"/>
                  <a:gd name="connsiteX13" fmla="*/ 36379 w 1677216"/>
                  <a:gd name="connsiteY13" fmla="*/ 999322 h 1423046"/>
                  <a:gd name="connsiteX0" fmla="*/ 36379 w 1677216"/>
                  <a:gd name="connsiteY0" fmla="*/ 999322 h 1420243"/>
                  <a:gd name="connsiteX1" fmla="*/ 85972 w 1677216"/>
                  <a:gd name="connsiteY1" fmla="*/ 730609 h 1420243"/>
                  <a:gd name="connsiteX2" fmla="*/ 514503 w 1677216"/>
                  <a:gd name="connsiteY2" fmla="*/ 136616 h 1420243"/>
                  <a:gd name="connsiteX3" fmla="*/ 1194738 w 1677216"/>
                  <a:gd name="connsiteY3" fmla="*/ 2978 h 1420243"/>
                  <a:gd name="connsiteX4" fmla="*/ 1629185 w 1677216"/>
                  <a:gd name="connsiteY4" fmla="*/ 227046 h 1420243"/>
                  <a:gd name="connsiteX5" fmla="*/ 1544195 w 1677216"/>
                  <a:gd name="connsiteY5" fmla="*/ 488997 h 1420243"/>
                  <a:gd name="connsiteX6" fmla="*/ 1389054 w 1677216"/>
                  <a:gd name="connsiteY6" fmla="*/ 726111 h 1420243"/>
                  <a:gd name="connsiteX7" fmla="*/ 1320909 w 1677216"/>
                  <a:gd name="connsiteY7" fmla="*/ 994455 h 1420243"/>
                  <a:gd name="connsiteX8" fmla="*/ 1177833 w 1677216"/>
                  <a:gd name="connsiteY8" fmla="*/ 1193027 h 1420243"/>
                  <a:gd name="connsiteX9" fmla="*/ 971062 w 1677216"/>
                  <a:gd name="connsiteY9" fmla="*/ 1283172 h 1420243"/>
                  <a:gd name="connsiteX10" fmla="*/ 743753 w 1677216"/>
                  <a:gd name="connsiteY10" fmla="*/ 1217720 h 1420243"/>
                  <a:gd name="connsiteX11" fmla="*/ 444826 w 1677216"/>
                  <a:gd name="connsiteY11" fmla="*/ 1095537 h 1420243"/>
                  <a:gd name="connsiteX12" fmla="*/ 264507 w 1677216"/>
                  <a:gd name="connsiteY12" fmla="*/ 1038327 h 1420243"/>
                  <a:gd name="connsiteX13" fmla="*/ 36379 w 1677216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42333 w 1674723"/>
                  <a:gd name="connsiteY11" fmla="*/ 1095537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67579 w 1674723"/>
                  <a:gd name="connsiteY11" fmla="*/ 1121433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6277 w 1647114"/>
                  <a:gd name="connsiteY0" fmla="*/ 999322 h 1420243"/>
                  <a:gd name="connsiteX1" fmla="*/ 119626 w 1647114"/>
                  <a:gd name="connsiteY1" fmla="*/ 542363 h 1420243"/>
                  <a:gd name="connsiteX2" fmla="*/ 484401 w 1647114"/>
                  <a:gd name="connsiteY2" fmla="*/ 136616 h 1420243"/>
                  <a:gd name="connsiteX3" fmla="*/ 1164636 w 1647114"/>
                  <a:gd name="connsiteY3" fmla="*/ 2978 h 1420243"/>
                  <a:gd name="connsiteX4" fmla="*/ 1599083 w 1647114"/>
                  <a:gd name="connsiteY4" fmla="*/ 227046 h 1420243"/>
                  <a:gd name="connsiteX5" fmla="*/ 1514093 w 1647114"/>
                  <a:gd name="connsiteY5" fmla="*/ 488997 h 1420243"/>
                  <a:gd name="connsiteX6" fmla="*/ 1358952 w 1647114"/>
                  <a:gd name="connsiteY6" fmla="*/ 726111 h 1420243"/>
                  <a:gd name="connsiteX7" fmla="*/ 1290807 w 1647114"/>
                  <a:gd name="connsiteY7" fmla="*/ 994455 h 1420243"/>
                  <a:gd name="connsiteX8" fmla="*/ 1147731 w 1647114"/>
                  <a:gd name="connsiteY8" fmla="*/ 1193027 h 1420243"/>
                  <a:gd name="connsiteX9" fmla="*/ 940960 w 1647114"/>
                  <a:gd name="connsiteY9" fmla="*/ 1283172 h 1420243"/>
                  <a:gd name="connsiteX10" fmla="*/ 713651 w 1647114"/>
                  <a:gd name="connsiteY10" fmla="*/ 1217720 h 1420243"/>
                  <a:gd name="connsiteX11" fmla="*/ 439970 w 1647114"/>
                  <a:gd name="connsiteY11" fmla="*/ 1121433 h 1420243"/>
                  <a:gd name="connsiteX12" fmla="*/ 193484 w 1647114"/>
                  <a:gd name="connsiteY12" fmla="*/ 1003669 h 1420243"/>
                  <a:gd name="connsiteX13" fmla="*/ 6277 w 1647114"/>
                  <a:gd name="connsiteY13" fmla="*/ 999322 h 1420243"/>
                  <a:gd name="connsiteX0" fmla="*/ 3669 w 1664783"/>
                  <a:gd name="connsiteY0" fmla="*/ 932998 h 1420243"/>
                  <a:gd name="connsiteX1" fmla="*/ 137295 w 1664783"/>
                  <a:gd name="connsiteY1" fmla="*/ 542363 h 1420243"/>
                  <a:gd name="connsiteX2" fmla="*/ 502070 w 1664783"/>
                  <a:gd name="connsiteY2" fmla="*/ 136616 h 1420243"/>
                  <a:gd name="connsiteX3" fmla="*/ 1182305 w 1664783"/>
                  <a:gd name="connsiteY3" fmla="*/ 2978 h 1420243"/>
                  <a:gd name="connsiteX4" fmla="*/ 1616752 w 1664783"/>
                  <a:gd name="connsiteY4" fmla="*/ 227046 h 1420243"/>
                  <a:gd name="connsiteX5" fmla="*/ 1531762 w 1664783"/>
                  <a:gd name="connsiteY5" fmla="*/ 488997 h 1420243"/>
                  <a:gd name="connsiteX6" fmla="*/ 1376621 w 1664783"/>
                  <a:gd name="connsiteY6" fmla="*/ 726111 h 1420243"/>
                  <a:gd name="connsiteX7" fmla="*/ 1308476 w 1664783"/>
                  <a:gd name="connsiteY7" fmla="*/ 994455 h 1420243"/>
                  <a:gd name="connsiteX8" fmla="*/ 1165400 w 1664783"/>
                  <a:gd name="connsiteY8" fmla="*/ 1193027 h 1420243"/>
                  <a:gd name="connsiteX9" fmla="*/ 958629 w 1664783"/>
                  <a:gd name="connsiteY9" fmla="*/ 1283172 h 1420243"/>
                  <a:gd name="connsiteX10" fmla="*/ 731320 w 1664783"/>
                  <a:gd name="connsiteY10" fmla="*/ 1217720 h 1420243"/>
                  <a:gd name="connsiteX11" fmla="*/ 457639 w 1664783"/>
                  <a:gd name="connsiteY11" fmla="*/ 1121433 h 1420243"/>
                  <a:gd name="connsiteX12" fmla="*/ 211153 w 1664783"/>
                  <a:gd name="connsiteY12" fmla="*/ 1003669 h 1420243"/>
                  <a:gd name="connsiteX13" fmla="*/ 3669 w 1664783"/>
                  <a:gd name="connsiteY13" fmla="*/ 932998 h 1420243"/>
                  <a:gd name="connsiteX0" fmla="*/ 2873 w 1663987"/>
                  <a:gd name="connsiteY0" fmla="*/ 932998 h 1420243"/>
                  <a:gd name="connsiteX1" fmla="*/ 142350 w 1663987"/>
                  <a:gd name="connsiteY1" fmla="*/ 490644 h 1420243"/>
                  <a:gd name="connsiteX2" fmla="*/ 501274 w 1663987"/>
                  <a:gd name="connsiteY2" fmla="*/ 136616 h 1420243"/>
                  <a:gd name="connsiteX3" fmla="*/ 1181509 w 1663987"/>
                  <a:gd name="connsiteY3" fmla="*/ 2978 h 1420243"/>
                  <a:gd name="connsiteX4" fmla="*/ 1615956 w 1663987"/>
                  <a:gd name="connsiteY4" fmla="*/ 227046 h 1420243"/>
                  <a:gd name="connsiteX5" fmla="*/ 1530966 w 1663987"/>
                  <a:gd name="connsiteY5" fmla="*/ 488997 h 1420243"/>
                  <a:gd name="connsiteX6" fmla="*/ 1375825 w 1663987"/>
                  <a:gd name="connsiteY6" fmla="*/ 726111 h 1420243"/>
                  <a:gd name="connsiteX7" fmla="*/ 1307680 w 1663987"/>
                  <a:gd name="connsiteY7" fmla="*/ 994455 h 1420243"/>
                  <a:gd name="connsiteX8" fmla="*/ 1164604 w 1663987"/>
                  <a:gd name="connsiteY8" fmla="*/ 1193027 h 1420243"/>
                  <a:gd name="connsiteX9" fmla="*/ 957833 w 1663987"/>
                  <a:gd name="connsiteY9" fmla="*/ 1283172 h 1420243"/>
                  <a:gd name="connsiteX10" fmla="*/ 730524 w 1663987"/>
                  <a:gd name="connsiteY10" fmla="*/ 1217720 h 1420243"/>
                  <a:gd name="connsiteX11" fmla="*/ 456843 w 1663987"/>
                  <a:gd name="connsiteY11" fmla="*/ 1121433 h 1420243"/>
                  <a:gd name="connsiteX12" fmla="*/ 210357 w 1663987"/>
                  <a:gd name="connsiteY12" fmla="*/ 1003669 h 1420243"/>
                  <a:gd name="connsiteX13" fmla="*/ 2873 w 1663987"/>
                  <a:gd name="connsiteY13" fmla="*/ 932998 h 14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987" h="1420243">
                    <a:moveTo>
                      <a:pt x="2873" y="932998"/>
                    </a:moveTo>
                    <a:cubicBezTo>
                      <a:pt x="-8461" y="847494"/>
                      <a:pt x="9000" y="636694"/>
                      <a:pt x="142350" y="490644"/>
                    </a:cubicBezTo>
                    <a:cubicBezTo>
                      <a:pt x="223726" y="394531"/>
                      <a:pt x="316395" y="243563"/>
                      <a:pt x="501274" y="136616"/>
                    </a:cubicBezTo>
                    <a:cubicBezTo>
                      <a:pt x="686153" y="29669"/>
                      <a:pt x="995729" y="-12094"/>
                      <a:pt x="1181509" y="2978"/>
                    </a:cubicBezTo>
                    <a:cubicBezTo>
                      <a:pt x="1367289" y="18050"/>
                      <a:pt x="1534896" y="144667"/>
                      <a:pt x="1615956" y="227046"/>
                    </a:cubicBezTo>
                    <a:cubicBezTo>
                      <a:pt x="1697016" y="309425"/>
                      <a:pt x="1679833" y="494139"/>
                      <a:pt x="1530966" y="488997"/>
                    </a:cubicBezTo>
                    <a:cubicBezTo>
                      <a:pt x="1655137" y="666829"/>
                      <a:pt x="1500328" y="701840"/>
                      <a:pt x="1375825" y="726111"/>
                    </a:cubicBezTo>
                    <a:cubicBezTo>
                      <a:pt x="1524279" y="848611"/>
                      <a:pt x="1524153" y="968258"/>
                      <a:pt x="1307680" y="994455"/>
                    </a:cubicBezTo>
                    <a:cubicBezTo>
                      <a:pt x="1507836" y="1170361"/>
                      <a:pt x="1225745" y="1240273"/>
                      <a:pt x="1164604" y="1193027"/>
                    </a:cubicBezTo>
                    <a:cubicBezTo>
                      <a:pt x="1271245" y="1447913"/>
                      <a:pt x="1012786" y="1502985"/>
                      <a:pt x="957833" y="1283172"/>
                    </a:cubicBezTo>
                    <a:cubicBezTo>
                      <a:pt x="953395" y="1466508"/>
                      <a:pt x="711869" y="1429883"/>
                      <a:pt x="730524" y="1217720"/>
                    </a:cubicBezTo>
                    <a:cubicBezTo>
                      <a:pt x="643270" y="1343814"/>
                      <a:pt x="495280" y="1474732"/>
                      <a:pt x="456843" y="1121433"/>
                    </a:cubicBezTo>
                    <a:cubicBezTo>
                      <a:pt x="340237" y="1264164"/>
                      <a:pt x="162826" y="1244079"/>
                      <a:pt x="210357" y="1003669"/>
                    </a:cubicBezTo>
                    <a:cubicBezTo>
                      <a:pt x="100080" y="1127109"/>
                      <a:pt x="14207" y="1018502"/>
                      <a:pt x="2873" y="932998"/>
                    </a:cubicBezTo>
                    <a:close/>
                  </a:path>
                </a:pathLst>
              </a:custGeom>
              <a:solidFill>
                <a:srgbClr val="9BD2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9" name="Ellipszis 1"/>
              <p:cNvSpPr/>
              <p:nvPr/>
            </p:nvSpPr>
            <p:spPr>
              <a:xfrm rot="736421">
                <a:off x="3600908" y="4313384"/>
                <a:ext cx="2822387" cy="1504926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545267"/>
                  <a:gd name="connsiteY0" fmla="*/ 877164 h 1755809"/>
                  <a:gd name="connsiteX1" fmla="*/ 204484 w 1545267"/>
                  <a:gd name="connsiteY1" fmla="*/ 237711 h 1755809"/>
                  <a:gd name="connsiteX2" fmla="*/ 800152 w 1545267"/>
                  <a:gd name="connsiteY2" fmla="*/ 864 h 1755809"/>
                  <a:gd name="connsiteX3" fmla="*/ 1514669 w 1545267"/>
                  <a:gd name="connsiteY3" fmla="*/ 305948 h 1755809"/>
                  <a:gd name="connsiteX4" fmla="*/ 1274538 w 1545267"/>
                  <a:gd name="connsiteY4" fmla="*/ 805013 h 1755809"/>
                  <a:gd name="connsiteX5" fmla="*/ 1446430 w 1545267"/>
                  <a:gd name="connsiteY5" fmla="*/ 1356826 h 1755809"/>
                  <a:gd name="connsiteX6" fmla="*/ 1241714 w 1545267"/>
                  <a:gd name="connsiteY6" fmla="*/ 1561542 h 1755809"/>
                  <a:gd name="connsiteX7" fmla="*/ 800152 w 1545267"/>
                  <a:gd name="connsiteY7" fmla="*/ 1753464 h 1755809"/>
                  <a:gd name="connsiteX8" fmla="*/ 218132 w 1545267"/>
                  <a:gd name="connsiteY8" fmla="*/ 1425065 h 1755809"/>
                  <a:gd name="connsiteX9" fmla="*/ 52 w 1545267"/>
                  <a:gd name="connsiteY9" fmla="*/ 877164 h 1755809"/>
                  <a:gd name="connsiteX0" fmla="*/ 52 w 1594202"/>
                  <a:gd name="connsiteY0" fmla="*/ 877164 h 1755809"/>
                  <a:gd name="connsiteX1" fmla="*/ 204484 w 1594202"/>
                  <a:gd name="connsiteY1" fmla="*/ 237711 h 1755809"/>
                  <a:gd name="connsiteX2" fmla="*/ 800152 w 1594202"/>
                  <a:gd name="connsiteY2" fmla="*/ 864 h 1755809"/>
                  <a:gd name="connsiteX3" fmla="*/ 1514669 w 1594202"/>
                  <a:gd name="connsiteY3" fmla="*/ 305948 h 1755809"/>
                  <a:gd name="connsiteX4" fmla="*/ 1274538 w 1594202"/>
                  <a:gd name="connsiteY4" fmla="*/ 805013 h 1755809"/>
                  <a:gd name="connsiteX5" fmla="*/ 1446430 w 1594202"/>
                  <a:gd name="connsiteY5" fmla="*/ 1356826 h 1755809"/>
                  <a:gd name="connsiteX6" fmla="*/ 1241714 w 1594202"/>
                  <a:gd name="connsiteY6" fmla="*/ 1561542 h 1755809"/>
                  <a:gd name="connsiteX7" fmla="*/ 800152 w 1594202"/>
                  <a:gd name="connsiteY7" fmla="*/ 1753464 h 1755809"/>
                  <a:gd name="connsiteX8" fmla="*/ 218132 w 1594202"/>
                  <a:gd name="connsiteY8" fmla="*/ 1425065 h 1755809"/>
                  <a:gd name="connsiteX9" fmla="*/ 52 w 1594202"/>
                  <a:gd name="connsiteY9" fmla="*/ 877164 h 1755809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446430 w 1594202"/>
                  <a:gd name="connsiteY5" fmla="*/ 1356826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333639 w 1594202"/>
                  <a:gd name="connsiteY5" fmla="*/ 1215132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114 w 1599264"/>
                  <a:gd name="connsiteY0" fmla="*/ 877164 h 1753472"/>
                  <a:gd name="connsiteX1" fmla="*/ 209546 w 1599264"/>
                  <a:gd name="connsiteY1" fmla="*/ 237711 h 1753472"/>
                  <a:gd name="connsiteX2" fmla="*/ 805214 w 1599264"/>
                  <a:gd name="connsiteY2" fmla="*/ 864 h 1753472"/>
                  <a:gd name="connsiteX3" fmla="*/ 1519731 w 1599264"/>
                  <a:gd name="connsiteY3" fmla="*/ 305948 h 1753472"/>
                  <a:gd name="connsiteX4" fmla="*/ 1279600 w 1599264"/>
                  <a:gd name="connsiteY4" fmla="*/ 805013 h 1753472"/>
                  <a:gd name="connsiteX5" fmla="*/ 1338701 w 1599264"/>
                  <a:gd name="connsiteY5" fmla="*/ 1215132 h 1753472"/>
                  <a:gd name="connsiteX6" fmla="*/ 847570 w 1599264"/>
                  <a:gd name="connsiteY6" fmla="*/ 1156329 h 1753472"/>
                  <a:gd name="connsiteX7" fmla="*/ 805214 w 1599264"/>
                  <a:gd name="connsiteY7" fmla="*/ 1753464 h 1753472"/>
                  <a:gd name="connsiteX8" fmla="*/ 385346 w 1599264"/>
                  <a:gd name="connsiteY8" fmla="*/ 1169767 h 1753472"/>
                  <a:gd name="connsiteX9" fmla="*/ 5114 w 1599264"/>
                  <a:gd name="connsiteY9" fmla="*/ 877164 h 1753472"/>
                  <a:gd name="connsiteX0" fmla="*/ 5114 w 1599264"/>
                  <a:gd name="connsiteY0" fmla="*/ 877164 h 1721931"/>
                  <a:gd name="connsiteX1" fmla="*/ 209546 w 1599264"/>
                  <a:gd name="connsiteY1" fmla="*/ 237711 h 1721931"/>
                  <a:gd name="connsiteX2" fmla="*/ 805214 w 1599264"/>
                  <a:gd name="connsiteY2" fmla="*/ 864 h 1721931"/>
                  <a:gd name="connsiteX3" fmla="*/ 1519731 w 1599264"/>
                  <a:gd name="connsiteY3" fmla="*/ 305948 h 1721931"/>
                  <a:gd name="connsiteX4" fmla="*/ 1279600 w 1599264"/>
                  <a:gd name="connsiteY4" fmla="*/ 805013 h 1721931"/>
                  <a:gd name="connsiteX5" fmla="*/ 1338701 w 1599264"/>
                  <a:gd name="connsiteY5" fmla="*/ 1215132 h 1721931"/>
                  <a:gd name="connsiteX6" fmla="*/ 847570 w 1599264"/>
                  <a:gd name="connsiteY6" fmla="*/ 1156329 h 1721931"/>
                  <a:gd name="connsiteX7" fmla="*/ 537376 w 1599264"/>
                  <a:gd name="connsiteY7" fmla="*/ 1721922 h 1721931"/>
                  <a:gd name="connsiteX8" fmla="*/ 385346 w 1599264"/>
                  <a:gd name="connsiteY8" fmla="*/ 1169767 h 1721931"/>
                  <a:gd name="connsiteX9" fmla="*/ 5114 w 1599264"/>
                  <a:gd name="connsiteY9" fmla="*/ 877164 h 1721931"/>
                  <a:gd name="connsiteX0" fmla="*/ 5114 w 1599264"/>
                  <a:gd name="connsiteY0" fmla="*/ 877164 h 1726293"/>
                  <a:gd name="connsiteX1" fmla="*/ 209546 w 1599264"/>
                  <a:gd name="connsiteY1" fmla="*/ 237711 h 1726293"/>
                  <a:gd name="connsiteX2" fmla="*/ 805214 w 1599264"/>
                  <a:gd name="connsiteY2" fmla="*/ 864 h 1726293"/>
                  <a:gd name="connsiteX3" fmla="*/ 1519731 w 1599264"/>
                  <a:gd name="connsiteY3" fmla="*/ 305948 h 1726293"/>
                  <a:gd name="connsiteX4" fmla="*/ 1279600 w 1599264"/>
                  <a:gd name="connsiteY4" fmla="*/ 805013 h 1726293"/>
                  <a:gd name="connsiteX5" fmla="*/ 1338701 w 1599264"/>
                  <a:gd name="connsiteY5" fmla="*/ 1215132 h 1726293"/>
                  <a:gd name="connsiteX6" fmla="*/ 847570 w 1599264"/>
                  <a:gd name="connsiteY6" fmla="*/ 1156329 h 1726293"/>
                  <a:gd name="connsiteX7" fmla="*/ 537376 w 1599264"/>
                  <a:gd name="connsiteY7" fmla="*/ 1721922 h 1726293"/>
                  <a:gd name="connsiteX8" fmla="*/ 385346 w 1599264"/>
                  <a:gd name="connsiteY8" fmla="*/ 1169767 h 1726293"/>
                  <a:gd name="connsiteX9" fmla="*/ 5114 w 1599264"/>
                  <a:gd name="connsiteY9" fmla="*/ 877164 h 1726293"/>
                  <a:gd name="connsiteX0" fmla="*/ 5114 w 1599264"/>
                  <a:gd name="connsiteY0" fmla="*/ 877164 h 1722267"/>
                  <a:gd name="connsiteX1" fmla="*/ 209546 w 1599264"/>
                  <a:gd name="connsiteY1" fmla="*/ 237711 h 1722267"/>
                  <a:gd name="connsiteX2" fmla="*/ 805214 w 1599264"/>
                  <a:gd name="connsiteY2" fmla="*/ 864 h 1722267"/>
                  <a:gd name="connsiteX3" fmla="*/ 1519731 w 1599264"/>
                  <a:gd name="connsiteY3" fmla="*/ 305948 h 1722267"/>
                  <a:gd name="connsiteX4" fmla="*/ 1279600 w 1599264"/>
                  <a:gd name="connsiteY4" fmla="*/ 805013 h 1722267"/>
                  <a:gd name="connsiteX5" fmla="*/ 1338701 w 1599264"/>
                  <a:gd name="connsiteY5" fmla="*/ 1215132 h 1722267"/>
                  <a:gd name="connsiteX6" fmla="*/ 852775 w 1599264"/>
                  <a:gd name="connsiteY6" fmla="*/ 1253814 h 1722267"/>
                  <a:gd name="connsiteX7" fmla="*/ 537376 w 1599264"/>
                  <a:gd name="connsiteY7" fmla="*/ 1721922 h 1722267"/>
                  <a:gd name="connsiteX8" fmla="*/ 385346 w 1599264"/>
                  <a:gd name="connsiteY8" fmla="*/ 1169767 h 1722267"/>
                  <a:gd name="connsiteX9" fmla="*/ 5114 w 1599264"/>
                  <a:gd name="connsiteY9" fmla="*/ 877164 h 1722267"/>
                  <a:gd name="connsiteX0" fmla="*/ 2369 w 1745770"/>
                  <a:gd name="connsiteY0" fmla="*/ 1072705 h 1722267"/>
                  <a:gd name="connsiteX1" fmla="*/ 356052 w 1745770"/>
                  <a:gd name="connsiteY1" fmla="*/ 237711 h 1722267"/>
                  <a:gd name="connsiteX2" fmla="*/ 951720 w 1745770"/>
                  <a:gd name="connsiteY2" fmla="*/ 864 h 1722267"/>
                  <a:gd name="connsiteX3" fmla="*/ 1666237 w 1745770"/>
                  <a:gd name="connsiteY3" fmla="*/ 305948 h 1722267"/>
                  <a:gd name="connsiteX4" fmla="*/ 1426106 w 1745770"/>
                  <a:gd name="connsiteY4" fmla="*/ 805013 h 1722267"/>
                  <a:gd name="connsiteX5" fmla="*/ 1485207 w 1745770"/>
                  <a:gd name="connsiteY5" fmla="*/ 1215132 h 1722267"/>
                  <a:gd name="connsiteX6" fmla="*/ 999281 w 1745770"/>
                  <a:gd name="connsiteY6" fmla="*/ 1253814 h 1722267"/>
                  <a:gd name="connsiteX7" fmla="*/ 683882 w 1745770"/>
                  <a:gd name="connsiteY7" fmla="*/ 1721922 h 1722267"/>
                  <a:gd name="connsiteX8" fmla="*/ 531852 w 1745770"/>
                  <a:gd name="connsiteY8" fmla="*/ 1169767 h 1722267"/>
                  <a:gd name="connsiteX9" fmla="*/ 2369 w 1745770"/>
                  <a:gd name="connsiteY9" fmla="*/ 1072705 h 1722267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3263"/>
                  <a:gd name="connsiteX1" fmla="*/ 354497 w 1744215"/>
                  <a:gd name="connsiteY1" fmla="*/ 237711 h 1723263"/>
                  <a:gd name="connsiteX2" fmla="*/ 950165 w 1744215"/>
                  <a:gd name="connsiteY2" fmla="*/ 864 h 1723263"/>
                  <a:gd name="connsiteX3" fmla="*/ 1664682 w 1744215"/>
                  <a:gd name="connsiteY3" fmla="*/ 305948 h 1723263"/>
                  <a:gd name="connsiteX4" fmla="*/ 1424551 w 1744215"/>
                  <a:gd name="connsiteY4" fmla="*/ 805013 h 1723263"/>
                  <a:gd name="connsiteX5" fmla="*/ 1483652 w 1744215"/>
                  <a:gd name="connsiteY5" fmla="*/ 1215132 h 1723263"/>
                  <a:gd name="connsiteX6" fmla="*/ 997726 w 1744215"/>
                  <a:gd name="connsiteY6" fmla="*/ 1253814 h 1723263"/>
                  <a:gd name="connsiteX7" fmla="*/ 682327 w 1744215"/>
                  <a:gd name="connsiteY7" fmla="*/ 1721922 h 1723263"/>
                  <a:gd name="connsiteX8" fmla="*/ 453129 w 1744215"/>
                  <a:gd name="connsiteY8" fmla="*/ 1115623 h 1723263"/>
                  <a:gd name="connsiteX9" fmla="*/ 814 w 1744215"/>
                  <a:gd name="connsiteY9" fmla="*/ 1072705 h 1723263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60808 w 1744215"/>
                  <a:gd name="connsiteY5" fmla="*/ 1274169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66046 w 1809447"/>
                  <a:gd name="connsiteY0" fmla="*/ 1072705 h 1565826"/>
                  <a:gd name="connsiteX1" fmla="*/ 419729 w 1809447"/>
                  <a:gd name="connsiteY1" fmla="*/ 237711 h 1565826"/>
                  <a:gd name="connsiteX2" fmla="*/ 1015397 w 1809447"/>
                  <a:gd name="connsiteY2" fmla="*/ 864 h 1565826"/>
                  <a:gd name="connsiteX3" fmla="*/ 1729914 w 1809447"/>
                  <a:gd name="connsiteY3" fmla="*/ 305948 h 1565826"/>
                  <a:gd name="connsiteX4" fmla="*/ 1489783 w 1809447"/>
                  <a:gd name="connsiteY4" fmla="*/ 805013 h 1565826"/>
                  <a:gd name="connsiteX5" fmla="*/ 1526040 w 1809447"/>
                  <a:gd name="connsiteY5" fmla="*/ 1274169 h 1565826"/>
                  <a:gd name="connsiteX6" fmla="*/ 1062958 w 1809447"/>
                  <a:gd name="connsiteY6" fmla="*/ 1253814 h 1565826"/>
                  <a:gd name="connsiteX7" fmla="*/ 745314 w 1809447"/>
                  <a:gd name="connsiteY7" fmla="*/ 1563959 h 1565826"/>
                  <a:gd name="connsiteX8" fmla="*/ 518361 w 1809447"/>
                  <a:gd name="connsiteY8" fmla="*/ 1115623 h 1565826"/>
                  <a:gd name="connsiteX9" fmla="*/ 66046 w 1809447"/>
                  <a:gd name="connsiteY9" fmla="*/ 1072705 h 1565826"/>
                  <a:gd name="connsiteX0" fmla="*/ 66046 w 1809447"/>
                  <a:gd name="connsiteY0" fmla="*/ 887566 h 1380687"/>
                  <a:gd name="connsiteX1" fmla="*/ 419729 w 1809447"/>
                  <a:gd name="connsiteY1" fmla="*/ 52572 h 1380687"/>
                  <a:gd name="connsiteX2" fmla="*/ 1379572 w 1809447"/>
                  <a:gd name="connsiteY2" fmla="*/ 121293 h 1380687"/>
                  <a:gd name="connsiteX3" fmla="*/ 1729914 w 1809447"/>
                  <a:gd name="connsiteY3" fmla="*/ 120809 h 1380687"/>
                  <a:gd name="connsiteX4" fmla="*/ 1489783 w 1809447"/>
                  <a:gd name="connsiteY4" fmla="*/ 619874 h 1380687"/>
                  <a:gd name="connsiteX5" fmla="*/ 1526040 w 1809447"/>
                  <a:gd name="connsiteY5" fmla="*/ 1089030 h 1380687"/>
                  <a:gd name="connsiteX6" fmla="*/ 1062958 w 1809447"/>
                  <a:gd name="connsiteY6" fmla="*/ 1068675 h 1380687"/>
                  <a:gd name="connsiteX7" fmla="*/ 745314 w 1809447"/>
                  <a:gd name="connsiteY7" fmla="*/ 1378820 h 1380687"/>
                  <a:gd name="connsiteX8" fmla="*/ 518361 w 1809447"/>
                  <a:gd name="connsiteY8" fmla="*/ 930484 h 1380687"/>
                  <a:gd name="connsiteX9" fmla="*/ 66046 w 1809447"/>
                  <a:gd name="connsiteY9" fmla="*/ 887566 h 1380687"/>
                  <a:gd name="connsiteX0" fmla="*/ 66046 w 1809447"/>
                  <a:gd name="connsiteY0" fmla="*/ 889151 h 1382272"/>
                  <a:gd name="connsiteX1" fmla="*/ 419729 w 1809447"/>
                  <a:gd name="connsiteY1" fmla="*/ 54157 h 1382272"/>
                  <a:gd name="connsiteX2" fmla="*/ 1379572 w 1809447"/>
                  <a:gd name="connsiteY2" fmla="*/ 122878 h 1382272"/>
                  <a:gd name="connsiteX3" fmla="*/ 1729914 w 1809447"/>
                  <a:gd name="connsiteY3" fmla="*/ 122394 h 1382272"/>
                  <a:gd name="connsiteX4" fmla="*/ 1489783 w 1809447"/>
                  <a:gd name="connsiteY4" fmla="*/ 621459 h 1382272"/>
                  <a:gd name="connsiteX5" fmla="*/ 1526040 w 1809447"/>
                  <a:gd name="connsiteY5" fmla="*/ 1090615 h 1382272"/>
                  <a:gd name="connsiteX6" fmla="*/ 1062958 w 1809447"/>
                  <a:gd name="connsiteY6" fmla="*/ 1070260 h 1382272"/>
                  <a:gd name="connsiteX7" fmla="*/ 745314 w 1809447"/>
                  <a:gd name="connsiteY7" fmla="*/ 1380405 h 1382272"/>
                  <a:gd name="connsiteX8" fmla="*/ 518361 w 1809447"/>
                  <a:gd name="connsiteY8" fmla="*/ 932069 h 1382272"/>
                  <a:gd name="connsiteX9" fmla="*/ 66046 w 1809447"/>
                  <a:gd name="connsiteY9" fmla="*/ 889151 h 1382272"/>
                  <a:gd name="connsiteX0" fmla="*/ 66046 w 1809447"/>
                  <a:gd name="connsiteY0" fmla="*/ 904339 h 1397460"/>
                  <a:gd name="connsiteX1" fmla="*/ 419729 w 1809447"/>
                  <a:gd name="connsiteY1" fmla="*/ 69345 h 1397460"/>
                  <a:gd name="connsiteX2" fmla="*/ 1302405 w 1809447"/>
                  <a:gd name="connsiteY2" fmla="*/ 83922 h 1397460"/>
                  <a:gd name="connsiteX3" fmla="*/ 1729914 w 1809447"/>
                  <a:gd name="connsiteY3" fmla="*/ 137582 h 1397460"/>
                  <a:gd name="connsiteX4" fmla="*/ 1489783 w 1809447"/>
                  <a:gd name="connsiteY4" fmla="*/ 636647 h 1397460"/>
                  <a:gd name="connsiteX5" fmla="*/ 1526040 w 1809447"/>
                  <a:gd name="connsiteY5" fmla="*/ 1105803 h 1397460"/>
                  <a:gd name="connsiteX6" fmla="*/ 1062958 w 1809447"/>
                  <a:gd name="connsiteY6" fmla="*/ 1085448 h 1397460"/>
                  <a:gd name="connsiteX7" fmla="*/ 745314 w 1809447"/>
                  <a:gd name="connsiteY7" fmla="*/ 1395593 h 1397460"/>
                  <a:gd name="connsiteX8" fmla="*/ 518361 w 1809447"/>
                  <a:gd name="connsiteY8" fmla="*/ 947257 h 1397460"/>
                  <a:gd name="connsiteX9" fmla="*/ 66046 w 1809447"/>
                  <a:gd name="connsiteY9" fmla="*/ 904339 h 1397460"/>
                  <a:gd name="connsiteX0" fmla="*/ 23587 w 1766988"/>
                  <a:gd name="connsiteY0" fmla="*/ 927614 h 1420735"/>
                  <a:gd name="connsiteX1" fmla="*/ 144217 w 1766988"/>
                  <a:gd name="connsiteY1" fmla="*/ 573411 h 1420735"/>
                  <a:gd name="connsiteX2" fmla="*/ 1259946 w 1766988"/>
                  <a:gd name="connsiteY2" fmla="*/ 107197 h 1420735"/>
                  <a:gd name="connsiteX3" fmla="*/ 1687455 w 1766988"/>
                  <a:gd name="connsiteY3" fmla="*/ 160857 h 1420735"/>
                  <a:gd name="connsiteX4" fmla="*/ 1447324 w 1766988"/>
                  <a:gd name="connsiteY4" fmla="*/ 659922 h 1420735"/>
                  <a:gd name="connsiteX5" fmla="*/ 1483581 w 1766988"/>
                  <a:gd name="connsiteY5" fmla="*/ 1129078 h 1420735"/>
                  <a:gd name="connsiteX6" fmla="*/ 1020499 w 1766988"/>
                  <a:gd name="connsiteY6" fmla="*/ 1108723 h 1420735"/>
                  <a:gd name="connsiteX7" fmla="*/ 702855 w 1766988"/>
                  <a:gd name="connsiteY7" fmla="*/ 1418868 h 1420735"/>
                  <a:gd name="connsiteX8" fmla="*/ 475902 w 1766988"/>
                  <a:gd name="connsiteY8" fmla="*/ 970532 h 1420735"/>
                  <a:gd name="connsiteX9" fmla="*/ 23587 w 1766988"/>
                  <a:gd name="connsiteY9" fmla="*/ 927614 h 1420735"/>
                  <a:gd name="connsiteX0" fmla="*/ 67117 w 1810518"/>
                  <a:gd name="connsiteY0" fmla="*/ 927614 h 1420735"/>
                  <a:gd name="connsiteX1" fmla="*/ 187747 w 1810518"/>
                  <a:gd name="connsiteY1" fmla="*/ 573411 h 1420735"/>
                  <a:gd name="connsiteX2" fmla="*/ 1303476 w 1810518"/>
                  <a:gd name="connsiteY2" fmla="*/ 107197 h 1420735"/>
                  <a:gd name="connsiteX3" fmla="*/ 1730985 w 1810518"/>
                  <a:gd name="connsiteY3" fmla="*/ 160857 h 1420735"/>
                  <a:gd name="connsiteX4" fmla="*/ 1490854 w 1810518"/>
                  <a:gd name="connsiteY4" fmla="*/ 659922 h 1420735"/>
                  <a:gd name="connsiteX5" fmla="*/ 1527111 w 1810518"/>
                  <a:gd name="connsiteY5" fmla="*/ 1129078 h 1420735"/>
                  <a:gd name="connsiteX6" fmla="*/ 1064029 w 1810518"/>
                  <a:gd name="connsiteY6" fmla="*/ 1108723 h 1420735"/>
                  <a:gd name="connsiteX7" fmla="*/ 746385 w 1810518"/>
                  <a:gd name="connsiteY7" fmla="*/ 1418868 h 1420735"/>
                  <a:gd name="connsiteX8" fmla="*/ 519432 w 1810518"/>
                  <a:gd name="connsiteY8" fmla="*/ 970532 h 1420735"/>
                  <a:gd name="connsiteX9" fmla="*/ 67117 w 1810518"/>
                  <a:gd name="connsiteY9" fmla="*/ 927614 h 1420735"/>
                  <a:gd name="connsiteX0" fmla="*/ 34722 w 1778123"/>
                  <a:gd name="connsiteY0" fmla="*/ 921810 h 1414931"/>
                  <a:gd name="connsiteX1" fmla="*/ 120913 w 1778123"/>
                  <a:gd name="connsiteY1" fmla="*/ 455866 h 1414931"/>
                  <a:gd name="connsiteX2" fmla="*/ 1271081 w 1778123"/>
                  <a:gd name="connsiteY2" fmla="*/ 101393 h 1414931"/>
                  <a:gd name="connsiteX3" fmla="*/ 1698590 w 1778123"/>
                  <a:gd name="connsiteY3" fmla="*/ 155053 h 1414931"/>
                  <a:gd name="connsiteX4" fmla="*/ 1458459 w 1778123"/>
                  <a:gd name="connsiteY4" fmla="*/ 654118 h 1414931"/>
                  <a:gd name="connsiteX5" fmla="*/ 1494716 w 1778123"/>
                  <a:gd name="connsiteY5" fmla="*/ 1123274 h 1414931"/>
                  <a:gd name="connsiteX6" fmla="*/ 1031634 w 1778123"/>
                  <a:gd name="connsiteY6" fmla="*/ 1102919 h 1414931"/>
                  <a:gd name="connsiteX7" fmla="*/ 713990 w 1778123"/>
                  <a:gd name="connsiteY7" fmla="*/ 1413064 h 1414931"/>
                  <a:gd name="connsiteX8" fmla="*/ 487037 w 1778123"/>
                  <a:gd name="connsiteY8" fmla="*/ 964728 h 1414931"/>
                  <a:gd name="connsiteX9" fmla="*/ 34722 w 1778123"/>
                  <a:gd name="connsiteY9" fmla="*/ 921810 h 1414931"/>
                  <a:gd name="connsiteX0" fmla="*/ 58486 w 1801887"/>
                  <a:gd name="connsiteY0" fmla="*/ 921810 h 1414931"/>
                  <a:gd name="connsiteX1" fmla="*/ 144677 w 1801887"/>
                  <a:gd name="connsiteY1" fmla="*/ 455866 h 1414931"/>
                  <a:gd name="connsiteX2" fmla="*/ 1294845 w 1801887"/>
                  <a:gd name="connsiteY2" fmla="*/ 101393 h 1414931"/>
                  <a:gd name="connsiteX3" fmla="*/ 1722354 w 1801887"/>
                  <a:gd name="connsiteY3" fmla="*/ 155053 h 1414931"/>
                  <a:gd name="connsiteX4" fmla="*/ 1482223 w 1801887"/>
                  <a:gd name="connsiteY4" fmla="*/ 654118 h 1414931"/>
                  <a:gd name="connsiteX5" fmla="*/ 1518480 w 1801887"/>
                  <a:gd name="connsiteY5" fmla="*/ 1123274 h 1414931"/>
                  <a:gd name="connsiteX6" fmla="*/ 1055398 w 1801887"/>
                  <a:gd name="connsiteY6" fmla="*/ 1102919 h 1414931"/>
                  <a:gd name="connsiteX7" fmla="*/ 737754 w 1801887"/>
                  <a:gd name="connsiteY7" fmla="*/ 1413064 h 1414931"/>
                  <a:gd name="connsiteX8" fmla="*/ 510801 w 1801887"/>
                  <a:gd name="connsiteY8" fmla="*/ 964728 h 1414931"/>
                  <a:gd name="connsiteX9" fmla="*/ 58486 w 1801887"/>
                  <a:gd name="connsiteY9" fmla="*/ 921810 h 1414931"/>
                  <a:gd name="connsiteX0" fmla="*/ 58486 w 1801887"/>
                  <a:gd name="connsiteY0" fmla="*/ 960683 h 1453804"/>
                  <a:gd name="connsiteX1" fmla="*/ 144677 w 1801887"/>
                  <a:gd name="connsiteY1" fmla="*/ 494739 h 1453804"/>
                  <a:gd name="connsiteX2" fmla="*/ 1288413 w 1801887"/>
                  <a:gd name="connsiteY2" fmla="*/ 55808 h 1453804"/>
                  <a:gd name="connsiteX3" fmla="*/ 1722354 w 1801887"/>
                  <a:gd name="connsiteY3" fmla="*/ 193926 h 1453804"/>
                  <a:gd name="connsiteX4" fmla="*/ 1482223 w 1801887"/>
                  <a:gd name="connsiteY4" fmla="*/ 692991 h 1453804"/>
                  <a:gd name="connsiteX5" fmla="*/ 1518480 w 1801887"/>
                  <a:gd name="connsiteY5" fmla="*/ 1162147 h 1453804"/>
                  <a:gd name="connsiteX6" fmla="*/ 1055398 w 1801887"/>
                  <a:gd name="connsiteY6" fmla="*/ 1141792 h 1453804"/>
                  <a:gd name="connsiteX7" fmla="*/ 737754 w 1801887"/>
                  <a:gd name="connsiteY7" fmla="*/ 1451937 h 1453804"/>
                  <a:gd name="connsiteX8" fmla="*/ 510801 w 1801887"/>
                  <a:gd name="connsiteY8" fmla="*/ 1003601 h 1453804"/>
                  <a:gd name="connsiteX9" fmla="*/ 58486 w 1801887"/>
                  <a:gd name="connsiteY9" fmla="*/ 960683 h 145380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55348 w 1775667"/>
                  <a:gd name="connsiteY5" fmla="*/ 1202813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22775"/>
                  <a:gd name="connsiteY0" fmla="*/ 917832 h 1411223"/>
                  <a:gd name="connsiteX1" fmla="*/ 118457 w 1722775"/>
                  <a:gd name="connsiteY1" fmla="*/ 451888 h 1411223"/>
                  <a:gd name="connsiteX2" fmla="*/ 1262193 w 1722775"/>
                  <a:gd name="connsiteY2" fmla="*/ 12957 h 1411223"/>
                  <a:gd name="connsiteX3" fmla="*/ 1696134 w 1722775"/>
                  <a:gd name="connsiteY3" fmla="*/ 151075 h 1411223"/>
                  <a:gd name="connsiteX4" fmla="*/ 1611144 w 1722775"/>
                  <a:gd name="connsiteY4" fmla="*/ 413026 h 1411223"/>
                  <a:gd name="connsiteX5" fmla="*/ 1456003 w 1722775"/>
                  <a:gd name="connsiteY5" fmla="*/ 650140 h 1411223"/>
                  <a:gd name="connsiteX6" fmla="*/ 1455348 w 1722775"/>
                  <a:gd name="connsiteY6" fmla="*/ 1159962 h 1411223"/>
                  <a:gd name="connsiteX7" fmla="*/ 1029178 w 1722775"/>
                  <a:gd name="connsiteY7" fmla="*/ 1098941 h 1411223"/>
                  <a:gd name="connsiteX8" fmla="*/ 711534 w 1722775"/>
                  <a:gd name="connsiteY8" fmla="*/ 1409086 h 1411223"/>
                  <a:gd name="connsiteX9" fmla="*/ 451155 w 1722775"/>
                  <a:gd name="connsiteY9" fmla="*/ 915842 h 1411223"/>
                  <a:gd name="connsiteX10" fmla="*/ 32266 w 172277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4030"/>
                  <a:gd name="connsiteX1" fmla="*/ 118457 w 1744165"/>
                  <a:gd name="connsiteY1" fmla="*/ 451888 h 1414030"/>
                  <a:gd name="connsiteX2" fmla="*/ 1262193 w 1744165"/>
                  <a:gd name="connsiteY2" fmla="*/ 12957 h 1414030"/>
                  <a:gd name="connsiteX3" fmla="*/ 1696134 w 1744165"/>
                  <a:gd name="connsiteY3" fmla="*/ 151075 h 1414030"/>
                  <a:gd name="connsiteX4" fmla="*/ 1611144 w 1744165"/>
                  <a:gd name="connsiteY4" fmla="*/ 413026 h 1414030"/>
                  <a:gd name="connsiteX5" fmla="*/ 1456003 w 1744165"/>
                  <a:gd name="connsiteY5" fmla="*/ 650140 h 1414030"/>
                  <a:gd name="connsiteX6" fmla="*/ 1387858 w 1744165"/>
                  <a:gd name="connsiteY6" fmla="*/ 918484 h 1414030"/>
                  <a:gd name="connsiteX7" fmla="*/ 1337842 w 1744165"/>
                  <a:gd name="connsiteY7" fmla="*/ 1175286 h 1414030"/>
                  <a:gd name="connsiteX8" fmla="*/ 1090182 w 1744165"/>
                  <a:gd name="connsiteY8" fmla="*/ 1171320 h 1414030"/>
                  <a:gd name="connsiteX9" fmla="*/ 711534 w 1744165"/>
                  <a:gd name="connsiteY9" fmla="*/ 1409086 h 1414030"/>
                  <a:gd name="connsiteX10" fmla="*/ 451155 w 1744165"/>
                  <a:gd name="connsiteY10" fmla="*/ 915842 h 1414030"/>
                  <a:gd name="connsiteX11" fmla="*/ 32266 w 1744165"/>
                  <a:gd name="connsiteY11" fmla="*/ 917832 h 1414030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337842 w 1744165"/>
                  <a:gd name="connsiteY7" fmla="*/ 1175286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22950"/>
                  <a:gd name="connsiteX1" fmla="*/ 118457 w 1744165"/>
                  <a:gd name="connsiteY1" fmla="*/ 451888 h 1422950"/>
                  <a:gd name="connsiteX2" fmla="*/ 1262193 w 1744165"/>
                  <a:gd name="connsiteY2" fmla="*/ 12957 h 1422950"/>
                  <a:gd name="connsiteX3" fmla="*/ 1696134 w 1744165"/>
                  <a:gd name="connsiteY3" fmla="*/ 151075 h 1422950"/>
                  <a:gd name="connsiteX4" fmla="*/ 1611144 w 1744165"/>
                  <a:gd name="connsiteY4" fmla="*/ 413026 h 1422950"/>
                  <a:gd name="connsiteX5" fmla="*/ 1456003 w 1744165"/>
                  <a:gd name="connsiteY5" fmla="*/ 650140 h 1422950"/>
                  <a:gd name="connsiteX6" fmla="*/ 1387858 w 1744165"/>
                  <a:gd name="connsiteY6" fmla="*/ 918484 h 1422950"/>
                  <a:gd name="connsiteX7" fmla="*/ 1287209 w 1744165"/>
                  <a:gd name="connsiteY7" fmla="*/ 1085783 h 1422950"/>
                  <a:gd name="connsiteX8" fmla="*/ 1090182 w 1744165"/>
                  <a:gd name="connsiteY8" fmla="*/ 1171320 h 1422950"/>
                  <a:gd name="connsiteX9" fmla="*/ 978169 w 1744165"/>
                  <a:gd name="connsiteY9" fmla="*/ 1407835 h 1422950"/>
                  <a:gd name="connsiteX10" fmla="*/ 901955 w 1744165"/>
                  <a:gd name="connsiteY10" fmla="*/ 1323634 h 1422950"/>
                  <a:gd name="connsiteX11" fmla="*/ 451155 w 1744165"/>
                  <a:gd name="connsiteY11" fmla="*/ 915842 h 1422950"/>
                  <a:gd name="connsiteX12" fmla="*/ 32266 w 1744165"/>
                  <a:gd name="connsiteY12" fmla="*/ 917832 h 1422950"/>
                  <a:gd name="connsiteX0" fmla="*/ 32266 w 1744165"/>
                  <a:gd name="connsiteY0" fmla="*/ 917832 h 1485386"/>
                  <a:gd name="connsiteX1" fmla="*/ 118457 w 1744165"/>
                  <a:gd name="connsiteY1" fmla="*/ 451888 h 1485386"/>
                  <a:gd name="connsiteX2" fmla="*/ 1262193 w 1744165"/>
                  <a:gd name="connsiteY2" fmla="*/ 12957 h 1485386"/>
                  <a:gd name="connsiteX3" fmla="*/ 1696134 w 1744165"/>
                  <a:gd name="connsiteY3" fmla="*/ 151075 h 1485386"/>
                  <a:gd name="connsiteX4" fmla="*/ 1611144 w 1744165"/>
                  <a:gd name="connsiteY4" fmla="*/ 413026 h 1485386"/>
                  <a:gd name="connsiteX5" fmla="*/ 1456003 w 1744165"/>
                  <a:gd name="connsiteY5" fmla="*/ 650140 h 1485386"/>
                  <a:gd name="connsiteX6" fmla="*/ 1387858 w 1744165"/>
                  <a:gd name="connsiteY6" fmla="*/ 918484 h 1485386"/>
                  <a:gd name="connsiteX7" fmla="*/ 1287209 w 1744165"/>
                  <a:gd name="connsiteY7" fmla="*/ 1085783 h 1485386"/>
                  <a:gd name="connsiteX8" fmla="*/ 1090182 w 1744165"/>
                  <a:gd name="connsiteY8" fmla="*/ 1171320 h 1485386"/>
                  <a:gd name="connsiteX9" fmla="*/ 1005965 w 1744165"/>
                  <a:gd name="connsiteY9" fmla="*/ 1476413 h 1485386"/>
                  <a:gd name="connsiteX10" fmla="*/ 901955 w 1744165"/>
                  <a:gd name="connsiteY10" fmla="*/ 1323634 h 1485386"/>
                  <a:gd name="connsiteX11" fmla="*/ 451155 w 1744165"/>
                  <a:gd name="connsiteY11" fmla="*/ 915842 h 1485386"/>
                  <a:gd name="connsiteX12" fmla="*/ 32266 w 1744165"/>
                  <a:gd name="connsiteY12" fmla="*/ 917832 h 1485386"/>
                  <a:gd name="connsiteX0" fmla="*/ 32266 w 1744165"/>
                  <a:gd name="connsiteY0" fmla="*/ 917832 h 1484943"/>
                  <a:gd name="connsiteX1" fmla="*/ 118457 w 1744165"/>
                  <a:gd name="connsiteY1" fmla="*/ 451888 h 1484943"/>
                  <a:gd name="connsiteX2" fmla="*/ 1262193 w 1744165"/>
                  <a:gd name="connsiteY2" fmla="*/ 12957 h 1484943"/>
                  <a:gd name="connsiteX3" fmla="*/ 1696134 w 1744165"/>
                  <a:gd name="connsiteY3" fmla="*/ 151075 h 1484943"/>
                  <a:gd name="connsiteX4" fmla="*/ 1611144 w 1744165"/>
                  <a:gd name="connsiteY4" fmla="*/ 413026 h 1484943"/>
                  <a:gd name="connsiteX5" fmla="*/ 1456003 w 1744165"/>
                  <a:gd name="connsiteY5" fmla="*/ 650140 h 1484943"/>
                  <a:gd name="connsiteX6" fmla="*/ 1387858 w 1744165"/>
                  <a:gd name="connsiteY6" fmla="*/ 918484 h 1484943"/>
                  <a:gd name="connsiteX7" fmla="*/ 1287209 w 1744165"/>
                  <a:gd name="connsiteY7" fmla="*/ 1085783 h 1484943"/>
                  <a:gd name="connsiteX8" fmla="*/ 1090182 w 1744165"/>
                  <a:gd name="connsiteY8" fmla="*/ 1171320 h 1484943"/>
                  <a:gd name="connsiteX9" fmla="*/ 1005965 w 1744165"/>
                  <a:gd name="connsiteY9" fmla="*/ 1476413 h 1484943"/>
                  <a:gd name="connsiteX10" fmla="*/ 862321 w 1744165"/>
                  <a:gd name="connsiteY10" fmla="*/ 1316481 h 1484943"/>
                  <a:gd name="connsiteX11" fmla="*/ 451155 w 1744165"/>
                  <a:gd name="connsiteY11" fmla="*/ 915842 h 1484943"/>
                  <a:gd name="connsiteX12" fmla="*/ 32266 w 1744165"/>
                  <a:gd name="connsiteY12" fmla="*/ 917832 h 1484943"/>
                  <a:gd name="connsiteX0" fmla="*/ 32266 w 1744165"/>
                  <a:gd name="connsiteY0" fmla="*/ 917832 h 1491665"/>
                  <a:gd name="connsiteX1" fmla="*/ 118457 w 1744165"/>
                  <a:gd name="connsiteY1" fmla="*/ 451888 h 1491665"/>
                  <a:gd name="connsiteX2" fmla="*/ 1262193 w 1744165"/>
                  <a:gd name="connsiteY2" fmla="*/ 12957 h 1491665"/>
                  <a:gd name="connsiteX3" fmla="*/ 1696134 w 1744165"/>
                  <a:gd name="connsiteY3" fmla="*/ 151075 h 1491665"/>
                  <a:gd name="connsiteX4" fmla="*/ 1611144 w 1744165"/>
                  <a:gd name="connsiteY4" fmla="*/ 413026 h 1491665"/>
                  <a:gd name="connsiteX5" fmla="*/ 1456003 w 1744165"/>
                  <a:gd name="connsiteY5" fmla="*/ 650140 h 1491665"/>
                  <a:gd name="connsiteX6" fmla="*/ 1387858 w 1744165"/>
                  <a:gd name="connsiteY6" fmla="*/ 918484 h 1491665"/>
                  <a:gd name="connsiteX7" fmla="*/ 1287209 w 1744165"/>
                  <a:gd name="connsiteY7" fmla="*/ 1085783 h 1491665"/>
                  <a:gd name="connsiteX8" fmla="*/ 1090182 w 1744165"/>
                  <a:gd name="connsiteY8" fmla="*/ 1171320 h 1491665"/>
                  <a:gd name="connsiteX9" fmla="*/ 1005965 w 1744165"/>
                  <a:gd name="connsiteY9" fmla="*/ 1476413 h 1491665"/>
                  <a:gd name="connsiteX10" fmla="*/ 862321 w 1744165"/>
                  <a:gd name="connsiteY10" fmla="*/ 1316481 h 1491665"/>
                  <a:gd name="connsiteX11" fmla="*/ 451155 w 1744165"/>
                  <a:gd name="connsiteY11" fmla="*/ 915842 h 1491665"/>
                  <a:gd name="connsiteX12" fmla="*/ 32266 w 1744165"/>
                  <a:gd name="connsiteY12" fmla="*/ 917832 h 1491665"/>
                  <a:gd name="connsiteX0" fmla="*/ 32266 w 1744165"/>
                  <a:gd name="connsiteY0" fmla="*/ 917832 h 1481778"/>
                  <a:gd name="connsiteX1" fmla="*/ 118457 w 1744165"/>
                  <a:gd name="connsiteY1" fmla="*/ 451888 h 1481778"/>
                  <a:gd name="connsiteX2" fmla="*/ 1262193 w 1744165"/>
                  <a:gd name="connsiteY2" fmla="*/ 12957 h 1481778"/>
                  <a:gd name="connsiteX3" fmla="*/ 1696134 w 1744165"/>
                  <a:gd name="connsiteY3" fmla="*/ 151075 h 1481778"/>
                  <a:gd name="connsiteX4" fmla="*/ 1611144 w 1744165"/>
                  <a:gd name="connsiteY4" fmla="*/ 413026 h 1481778"/>
                  <a:gd name="connsiteX5" fmla="*/ 1456003 w 1744165"/>
                  <a:gd name="connsiteY5" fmla="*/ 650140 h 1481778"/>
                  <a:gd name="connsiteX6" fmla="*/ 1387858 w 1744165"/>
                  <a:gd name="connsiteY6" fmla="*/ 918484 h 1481778"/>
                  <a:gd name="connsiteX7" fmla="*/ 1287209 w 1744165"/>
                  <a:gd name="connsiteY7" fmla="*/ 1085783 h 1481778"/>
                  <a:gd name="connsiteX8" fmla="*/ 1090182 w 1744165"/>
                  <a:gd name="connsiteY8" fmla="*/ 1171320 h 1481778"/>
                  <a:gd name="connsiteX9" fmla="*/ 1005965 w 1744165"/>
                  <a:gd name="connsiteY9" fmla="*/ 1476413 h 1481778"/>
                  <a:gd name="connsiteX10" fmla="*/ 862321 w 1744165"/>
                  <a:gd name="connsiteY10" fmla="*/ 1316481 h 1481778"/>
                  <a:gd name="connsiteX11" fmla="*/ 451155 w 1744165"/>
                  <a:gd name="connsiteY11" fmla="*/ 915842 h 1481778"/>
                  <a:gd name="connsiteX12" fmla="*/ 32266 w 1744165"/>
                  <a:gd name="connsiteY12" fmla="*/ 917832 h 1481778"/>
                  <a:gd name="connsiteX0" fmla="*/ 32266 w 1744165"/>
                  <a:gd name="connsiteY0" fmla="*/ 917832 h 1494503"/>
                  <a:gd name="connsiteX1" fmla="*/ 118457 w 1744165"/>
                  <a:gd name="connsiteY1" fmla="*/ 451888 h 1494503"/>
                  <a:gd name="connsiteX2" fmla="*/ 1262193 w 1744165"/>
                  <a:gd name="connsiteY2" fmla="*/ 12957 h 1494503"/>
                  <a:gd name="connsiteX3" fmla="*/ 1696134 w 1744165"/>
                  <a:gd name="connsiteY3" fmla="*/ 151075 h 1494503"/>
                  <a:gd name="connsiteX4" fmla="*/ 1611144 w 1744165"/>
                  <a:gd name="connsiteY4" fmla="*/ 413026 h 1494503"/>
                  <a:gd name="connsiteX5" fmla="*/ 1456003 w 1744165"/>
                  <a:gd name="connsiteY5" fmla="*/ 650140 h 1494503"/>
                  <a:gd name="connsiteX6" fmla="*/ 1387858 w 1744165"/>
                  <a:gd name="connsiteY6" fmla="*/ 918484 h 1494503"/>
                  <a:gd name="connsiteX7" fmla="*/ 1287209 w 1744165"/>
                  <a:gd name="connsiteY7" fmla="*/ 1085783 h 1494503"/>
                  <a:gd name="connsiteX8" fmla="*/ 1090182 w 1744165"/>
                  <a:gd name="connsiteY8" fmla="*/ 1171320 h 1494503"/>
                  <a:gd name="connsiteX9" fmla="*/ 1005965 w 1744165"/>
                  <a:gd name="connsiteY9" fmla="*/ 1476413 h 1494503"/>
                  <a:gd name="connsiteX10" fmla="*/ 862321 w 1744165"/>
                  <a:gd name="connsiteY10" fmla="*/ 1316481 h 1494503"/>
                  <a:gd name="connsiteX11" fmla="*/ 451155 w 1744165"/>
                  <a:gd name="connsiteY11" fmla="*/ 915842 h 1494503"/>
                  <a:gd name="connsiteX12" fmla="*/ 32266 w 1744165"/>
                  <a:gd name="connsiteY12" fmla="*/ 917832 h 1494503"/>
                  <a:gd name="connsiteX0" fmla="*/ 32266 w 1744165"/>
                  <a:gd name="connsiteY0" fmla="*/ 917832 h 1482374"/>
                  <a:gd name="connsiteX1" fmla="*/ 118457 w 1744165"/>
                  <a:gd name="connsiteY1" fmla="*/ 451888 h 1482374"/>
                  <a:gd name="connsiteX2" fmla="*/ 1262193 w 1744165"/>
                  <a:gd name="connsiteY2" fmla="*/ 12957 h 1482374"/>
                  <a:gd name="connsiteX3" fmla="*/ 1696134 w 1744165"/>
                  <a:gd name="connsiteY3" fmla="*/ 151075 h 1482374"/>
                  <a:gd name="connsiteX4" fmla="*/ 1611144 w 1744165"/>
                  <a:gd name="connsiteY4" fmla="*/ 413026 h 1482374"/>
                  <a:gd name="connsiteX5" fmla="*/ 1456003 w 1744165"/>
                  <a:gd name="connsiteY5" fmla="*/ 650140 h 1482374"/>
                  <a:gd name="connsiteX6" fmla="*/ 1387858 w 1744165"/>
                  <a:gd name="connsiteY6" fmla="*/ 918484 h 1482374"/>
                  <a:gd name="connsiteX7" fmla="*/ 1287209 w 1744165"/>
                  <a:gd name="connsiteY7" fmla="*/ 1085783 h 1482374"/>
                  <a:gd name="connsiteX8" fmla="*/ 1090182 w 1744165"/>
                  <a:gd name="connsiteY8" fmla="*/ 1171320 h 1482374"/>
                  <a:gd name="connsiteX9" fmla="*/ 1005965 w 1744165"/>
                  <a:gd name="connsiteY9" fmla="*/ 1476413 h 1482374"/>
                  <a:gd name="connsiteX10" fmla="*/ 862321 w 1744165"/>
                  <a:gd name="connsiteY10" fmla="*/ 1316481 h 1482374"/>
                  <a:gd name="connsiteX11" fmla="*/ 611859 w 1744165"/>
                  <a:gd name="connsiteY11" fmla="*/ 1297892 h 1482374"/>
                  <a:gd name="connsiteX12" fmla="*/ 451155 w 1744165"/>
                  <a:gd name="connsiteY12" fmla="*/ 915842 h 1482374"/>
                  <a:gd name="connsiteX13" fmla="*/ 32266 w 1744165"/>
                  <a:gd name="connsiteY13" fmla="*/ 917832 h 1482374"/>
                  <a:gd name="connsiteX0" fmla="*/ 32266 w 1744165"/>
                  <a:gd name="connsiteY0" fmla="*/ 917832 h 1488074"/>
                  <a:gd name="connsiteX1" fmla="*/ 118457 w 1744165"/>
                  <a:gd name="connsiteY1" fmla="*/ 451888 h 1488074"/>
                  <a:gd name="connsiteX2" fmla="*/ 1262193 w 1744165"/>
                  <a:gd name="connsiteY2" fmla="*/ 12957 h 1488074"/>
                  <a:gd name="connsiteX3" fmla="*/ 1696134 w 1744165"/>
                  <a:gd name="connsiteY3" fmla="*/ 151075 h 1488074"/>
                  <a:gd name="connsiteX4" fmla="*/ 1611144 w 1744165"/>
                  <a:gd name="connsiteY4" fmla="*/ 413026 h 1488074"/>
                  <a:gd name="connsiteX5" fmla="*/ 1456003 w 1744165"/>
                  <a:gd name="connsiteY5" fmla="*/ 650140 h 1488074"/>
                  <a:gd name="connsiteX6" fmla="*/ 1387858 w 1744165"/>
                  <a:gd name="connsiteY6" fmla="*/ 918484 h 1488074"/>
                  <a:gd name="connsiteX7" fmla="*/ 1287209 w 1744165"/>
                  <a:gd name="connsiteY7" fmla="*/ 1085783 h 1488074"/>
                  <a:gd name="connsiteX8" fmla="*/ 1090182 w 1744165"/>
                  <a:gd name="connsiteY8" fmla="*/ 1171320 h 1488074"/>
                  <a:gd name="connsiteX9" fmla="*/ 1005965 w 1744165"/>
                  <a:gd name="connsiteY9" fmla="*/ 1476413 h 1488074"/>
                  <a:gd name="connsiteX10" fmla="*/ 862321 w 1744165"/>
                  <a:gd name="connsiteY10" fmla="*/ 1316481 h 1488074"/>
                  <a:gd name="connsiteX11" fmla="*/ 611859 w 1744165"/>
                  <a:gd name="connsiteY11" fmla="*/ 1297892 h 1488074"/>
                  <a:gd name="connsiteX12" fmla="*/ 451155 w 1744165"/>
                  <a:gd name="connsiteY12" fmla="*/ 915842 h 1488074"/>
                  <a:gd name="connsiteX13" fmla="*/ 32266 w 1744165"/>
                  <a:gd name="connsiteY13" fmla="*/ 917832 h 1488074"/>
                  <a:gd name="connsiteX0" fmla="*/ 32266 w 1744165"/>
                  <a:gd name="connsiteY0" fmla="*/ 917832 h 1482153"/>
                  <a:gd name="connsiteX1" fmla="*/ 118457 w 1744165"/>
                  <a:gd name="connsiteY1" fmla="*/ 451888 h 1482153"/>
                  <a:gd name="connsiteX2" fmla="*/ 1262193 w 1744165"/>
                  <a:gd name="connsiteY2" fmla="*/ 12957 h 1482153"/>
                  <a:gd name="connsiteX3" fmla="*/ 1696134 w 1744165"/>
                  <a:gd name="connsiteY3" fmla="*/ 151075 h 1482153"/>
                  <a:gd name="connsiteX4" fmla="*/ 1611144 w 1744165"/>
                  <a:gd name="connsiteY4" fmla="*/ 413026 h 1482153"/>
                  <a:gd name="connsiteX5" fmla="*/ 1456003 w 1744165"/>
                  <a:gd name="connsiteY5" fmla="*/ 650140 h 1482153"/>
                  <a:gd name="connsiteX6" fmla="*/ 1387858 w 1744165"/>
                  <a:gd name="connsiteY6" fmla="*/ 918484 h 1482153"/>
                  <a:gd name="connsiteX7" fmla="*/ 1287209 w 1744165"/>
                  <a:gd name="connsiteY7" fmla="*/ 1085783 h 1482153"/>
                  <a:gd name="connsiteX8" fmla="*/ 1090182 w 1744165"/>
                  <a:gd name="connsiteY8" fmla="*/ 1171320 h 1482153"/>
                  <a:gd name="connsiteX9" fmla="*/ 1005965 w 1744165"/>
                  <a:gd name="connsiteY9" fmla="*/ 1476413 h 1482153"/>
                  <a:gd name="connsiteX10" fmla="*/ 862321 w 1744165"/>
                  <a:gd name="connsiteY10" fmla="*/ 1316481 h 1482153"/>
                  <a:gd name="connsiteX11" fmla="*/ 686099 w 1744165"/>
                  <a:gd name="connsiteY11" fmla="*/ 1345628 h 1482153"/>
                  <a:gd name="connsiteX12" fmla="*/ 451155 w 1744165"/>
                  <a:gd name="connsiteY12" fmla="*/ 915842 h 1482153"/>
                  <a:gd name="connsiteX13" fmla="*/ 32266 w 1744165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070"/>
                  <a:gd name="connsiteX1" fmla="*/ 112323 w 1738031"/>
                  <a:gd name="connsiteY1" fmla="*/ 451888 h 1482070"/>
                  <a:gd name="connsiteX2" fmla="*/ 1256059 w 1738031"/>
                  <a:gd name="connsiteY2" fmla="*/ 12957 h 1482070"/>
                  <a:gd name="connsiteX3" fmla="*/ 1690000 w 1738031"/>
                  <a:gd name="connsiteY3" fmla="*/ 151075 h 1482070"/>
                  <a:gd name="connsiteX4" fmla="*/ 1605010 w 1738031"/>
                  <a:gd name="connsiteY4" fmla="*/ 413026 h 1482070"/>
                  <a:gd name="connsiteX5" fmla="*/ 1449869 w 1738031"/>
                  <a:gd name="connsiteY5" fmla="*/ 650140 h 1482070"/>
                  <a:gd name="connsiteX6" fmla="*/ 1381724 w 1738031"/>
                  <a:gd name="connsiteY6" fmla="*/ 918484 h 1482070"/>
                  <a:gd name="connsiteX7" fmla="*/ 1281075 w 1738031"/>
                  <a:gd name="connsiteY7" fmla="*/ 1085783 h 1482070"/>
                  <a:gd name="connsiteX8" fmla="*/ 1084048 w 1738031"/>
                  <a:gd name="connsiteY8" fmla="*/ 1171320 h 1482070"/>
                  <a:gd name="connsiteX9" fmla="*/ 999831 w 1738031"/>
                  <a:gd name="connsiteY9" fmla="*/ 1476413 h 1482070"/>
                  <a:gd name="connsiteX10" fmla="*/ 856187 w 1738031"/>
                  <a:gd name="connsiteY10" fmla="*/ 1316481 h 1482070"/>
                  <a:gd name="connsiteX11" fmla="*/ 638166 w 1738031"/>
                  <a:gd name="connsiteY11" fmla="*/ 1364386 h 1482070"/>
                  <a:gd name="connsiteX12" fmla="*/ 599156 w 1738031"/>
                  <a:gd name="connsiteY12" fmla="*/ 1077358 h 1482070"/>
                  <a:gd name="connsiteX13" fmla="*/ 361395 w 1738031"/>
                  <a:gd name="connsiteY13" fmla="*/ 958638 h 1482070"/>
                  <a:gd name="connsiteX14" fmla="*/ 26132 w 1738031"/>
                  <a:gd name="connsiteY14" fmla="*/ 917832 h 1482070"/>
                  <a:gd name="connsiteX0" fmla="*/ 26132 w 1738031"/>
                  <a:gd name="connsiteY0" fmla="*/ 917832 h 1481356"/>
                  <a:gd name="connsiteX1" fmla="*/ 112323 w 1738031"/>
                  <a:gd name="connsiteY1" fmla="*/ 451888 h 1481356"/>
                  <a:gd name="connsiteX2" fmla="*/ 1256059 w 1738031"/>
                  <a:gd name="connsiteY2" fmla="*/ 12957 h 1481356"/>
                  <a:gd name="connsiteX3" fmla="*/ 1690000 w 1738031"/>
                  <a:gd name="connsiteY3" fmla="*/ 151075 h 1481356"/>
                  <a:gd name="connsiteX4" fmla="*/ 1605010 w 1738031"/>
                  <a:gd name="connsiteY4" fmla="*/ 413026 h 1481356"/>
                  <a:gd name="connsiteX5" fmla="*/ 1449869 w 1738031"/>
                  <a:gd name="connsiteY5" fmla="*/ 650140 h 1481356"/>
                  <a:gd name="connsiteX6" fmla="*/ 1381724 w 1738031"/>
                  <a:gd name="connsiteY6" fmla="*/ 918484 h 1481356"/>
                  <a:gd name="connsiteX7" fmla="*/ 1281075 w 1738031"/>
                  <a:gd name="connsiteY7" fmla="*/ 1085783 h 1481356"/>
                  <a:gd name="connsiteX8" fmla="*/ 1084048 w 1738031"/>
                  <a:gd name="connsiteY8" fmla="*/ 1171320 h 1481356"/>
                  <a:gd name="connsiteX9" fmla="*/ 999831 w 1738031"/>
                  <a:gd name="connsiteY9" fmla="*/ 1476413 h 1481356"/>
                  <a:gd name="connsiteX10" fmla="*/ 798360 w 1738031"/>
                  <a:gd name="connsiteY10" fmla="*/ 1286319 h 1481356"/>
                  <a:gd name="connsiteX11" fmla="*/ 638166 w 1738031"/>
                  <a:gd name="connsiteY11" fmla="*/ 1364386 h 1481356"/>
                  <a:gd name="connsiteX12" fmla="*/ 599156 w 1738031"/>
                  <a:gd name="connsiteY12" fmla="*/ 1077358 h 1481356"/>
                  <a:gd name="connsiteX13" fmla="*/ 361395 w 1738031"/>
                  <a:gd name="connsiteY13" fmla="*/ 958638 h 1481356"/>
                  <a:gd name="connsiteX14" fmla="*/ 26132 w 1738031"/>
                  <a:gd name="connsiteY14" fmla="*/ 917832 h 1481356"/>
                  <a:gd name="connsiteX0" fmla="*/ 26132 w 1738031"/>
                  <a:gd name="connsiteY0" fmla="*/ 917832 h 1398571"/>
                  <a:gd name="connsiteX1" fmla="*/ 112323 w 1738031"/>
                  <a:gd name="connsiteY1" fmla="*/ 451888 h 1398571"/>
                  <a:gd name="connsiteX2" fmla="*/ 1256059 w 1738031"/>
                  <a:gd name="connsiteY2" fmla="*/ 12957 h 1398571"/>
                  <a:gd name="connsiteX3" fmla="*/ 1690000 w 1738031"/>
                  <a:gd name="connsiteY3" fmla="*/ 151075 h 1398571"/>
                  <a:gd name="connsiteX4" fmla="*/ 1605010 w 1738031"/>
                  <a:gd name="connsiteY4" fmla="*/ 413026 h 1398571"/>
                  <a:gd name="connsiteX5" fmla="*/ 1449869 w 1738031"/>
                  <a:gd name="connsiteY5" fmla="*/ 650140 h 1398571"/>
                  <a:gd name="connsiteX6" fmla="*/ 1381724 w 1738031"/>
                  <a:gd name="connsiteY6" fmla="*/ 918484 h 1398571"/>
                  <a:gd name="connsiteX7" fmla="*/ 1281075 w 1738031"/>
                  <a:gd name="connsiteY7" fmla="*/ 1085783 h 1398571"/>
                  <a:gd name="connsiteX8" fmla="*/ 1084048 w 1738031"/>
                  <a:gd name="connsiteY8" fmla="*/ 1171320 h 1398571"/>
                  <a:gd name="connsiteX9" fmla="*/ 966693 w 1738031"/>
                  <a:gd name="connsiteY9" fmla="*/ 1391528 h 1398571"/>
                  <a:gd name="connsiteX10" fmla="*/ 798360 w 1738031"/>
                  <a:gd name="connsiteY10" fmla="*/ 1286319 h 1398571"/>
                  <a:gd name="connsiteX11" fmla="*/ 638166 w 1738031"/>
                  <a:gd name="connsiteY11" fmla="*/ 1364386 h 1398571"/>
                  <a:gd name="connsiteX12" fmla="*/ 599156 w 1738031"/>
                  <a:gd name="connsiteY12" fmla="*/ 1077358 h 1398571"/>
                  <a:gd name="connsiteX13" fmla="*/ 361395 w 1738031"/>
                  <a:gd name="connsiteY13" fmla="*/ 958638 h 1398571"/>
                  <a:gd name="connsiteX14" fmla="*/ 26132 w 1738031"/>
                  <a:gd name="connsiteY14" fmla="*/ 917832 h 1398571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8771 w 1738031"/>
                  <a:gd name="connsiteY12" fmla="*/ 1108704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16284 w 1738445"/>
                  <a:gd name="connsiteY12" fmla="*/ 1164610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0105 w 1732004"/>
                  <a:gd name="connsiteY0" fmla="*/ 917832 h 1412130"/>
                  <a:gd name="connsiteX1" fmla="*/ 106296 w 1732004"/>
                  <a:gd name="connsiteY1" fmla="*/ 451888 h 1412130"/>
                  <a:gd name="connsiteX2" fmla="*/ 1250032 w 1732004"/>
                  <a:gd name="connsiteY2" fmla="*/ 12957 h 1412130"/>
                  <a:gd name="connsiteX3" fmla="*/ 1683973 w 1732004"/>
                  <a:gd name="connsiteY3" fmla="*/ 151075 h 1412130"/>
                  <a:gd name="connsiteX4" fmla="*/ 1598983 w 1732004"/>
                  <a:gd name="connsiteY4" fmla="*/ 413026 h 1412130"/>
                  <a:gd name="connsiteX5" fmla="*/ 1443842 w 1732004"/>
                  <a:gd name="connsiteY5" fmla="*/ 650140 h 1412130"/>
                  <a:gd name="connsiteX6" fmla="*/ 1375697 w 1732004"/>
                  <a:gd name="connsiteY6" fmla="*/ 918484 h 1412130"/>
                  <a:gd name="connsiteX7" fmla="*/ 1275048 w 1732004"/>
                  <a:gd name="connsiteY7" fmla="*/ 1085783 h 1412130"/>
                  <a:gd name="connsiteX8" fmla="*/ 1078021 w 1732004"/>
                  <a:gd name="connsiteY8" fmla="*/ 1171320 h 1412130"/>
                  <a:gd name="connsiteX9" fmla="*/ 960666 w 1732004"/>
                  <a:gd name="connsiteY9" fmla="*/ 1391528 h 1412130"/>
                  <a:gd name="connsiteX10" fmla="*/ 792333 w 1732004"/>
                  <a:gd name="connsiteY10" fmla="*/ 1286319 h 1412130"/>
                  <a:gd name="connsiteX11" fmla="*/ 597463 w 1732004"/>
                  <a:gd name="connsiteY11" fmla="*/ 1404886 h 1412130"/>
                  <a:gd name="connsiteX12" fmla="*/ 509843 w 1732004"/>
                  <a:gd name="connsiteY12" fmla="*/ 1164610 h 1412130"/>
                  <a:gd name="connsiteX13" fmla="*/ 272851 w 1732004"/>
                  <a:gd name="connsiteY13" fmla="*/ 983198 h 1412130"/>
                  <a:gd name="connsiteX14" fmla="*/ 20105 w 1732004"/>
                  <a:gd name="connsiteY14" fmla="*/ 917832 h 1412130"/>
                  <a:gd name="connsiteX0" fmla="*/ 8699 w 1720598"/>
                  <a:gd name="connsiteY0" fmla="*/ 929077 h 1423375"/>
                  <a:gd name="connsiteX1" fmla="*/ 131519 w 1720598"/>
                  <a:gd name="connsiteY1" fmla="*/ 639972 h 1423375"/>
                  <a:gd name="connsiteX2" fmla="*/ 1238626 w 1720598"/>
                  <a:gd name="connsiteY2" fmla="*/ 24202 h 1423375"/>
                  <a:gd name="connsiteX3" fmla="*/ 1672567 w 1720598"/>
                  <a:gd name="connsiteY3" fmla="*/ 162320 h 1423375"/>
                  <a:gd name="connsiteX4" fmla="*/ 1587577 w 1720598"/>
                  <a:gd name="connsiteY4" fmla="*/ 424271 h 1423375"/>
                  <a:gd name="connsiteX5" fmla="*/ 1432436 w 1720598"/>
                  <a:gd name="connsiteY5" fmla="*/ 661385 h 1423375"/>
                  <a:gd name="connsiteX6" fmla="*/ 1364291 w 1720598"/>
                  <a:gd name="connsiteY6" fmla="*/ 929729 h 1423375"/>
                  <a:gd name="connsiteX7" fmla="*/ 1263642 w 1720598"/>
                  <a:gd name="connsiteY7" fmla="*/ 1097028 h 1423375"/>
                  <a:gd name="connsiteX8" fmla="*/ 1066615 w 1720598"/>
                  <a:gd name="connsiteY8" fmla="*/ 1182565 h 1423375"/>
                  <a:gd name="connsiteX9" fmla="*/ 949260 w 1720598"/>
                  <a:gd name="connsiteY9" fmla="*/ 1402773 h 1423375"/>
                  <a:gd name="connsiteX10" fmla="*/ 780927 w 1720598"/>
                  <a:gd name="connsiteY10" fmla="*/ 1297564 h 1423375"/>
                  <a:gd name="connsiteX11" fmla="*/ 586057 w 1720598"/>
                  <a:gd name="connsiteY11" fmla="*/ 1416131 h 1423375"/>
                  <a:gd name="connsiteX12" fmla="*/ 498437 w 1720598"/>
                  <a:gd name="connsiteY12" fmla="*/ 1175855 h 1423375"/>
                  <a:gd name="connsiteX13" fmla="*/ 261445 w 1720598"/>
                  <a:gd name="connsiteY13" fmla="*/ 994443 h 1423375"/>
                  <a:gd name="connsiteX14" fmla="*/ 8699 w 1720598"/>
                  <a:gd name="connsiteY14" fmla="*/ 929077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450964 w 1673125"/>
                  <a:gd name="connsiteY12" fmla="*/ 1175855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385629 w 1673125"/>
                  <a:gd name="connsiteY12" fmla="*/ 1155297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17581"/>
                  <a:gd name="connsiteX1" fmla="*/ 84046 w 1673125"/>
                  <a:gd name="connsiteY1" fmla="*/ 639972 h 1417581"/>
                  <a:gd name="connsiteX2" fmla="*/ 1191153 w 1673125"/>
                  <a:gd name="connsiteY2" fmla="*/ 24202 h 1417581"/>
                  <a:gd name="connsiteX3" fmla="*/ 1625094 w 1673125"/>
                  <a:gd name="connsiteY3" fmla="*/ 162320 h 1417581"/>
                  <a:gd name="connsiteX4" fmla="*/ 1540104 w 1673125"/>
                  <a:gd name="connsiteY4" fmla="*/ 424271 h 1417581"/>
                  <a:gd name="connsiteX5" fmla="*/ 1384963 w 1673125"/>
                  <a:gd name="connsiteY5" fmla="*/ 661385 h 1417581"/>
                  <a:gd name="connsiteX6" fmla="*/ 1316818 w 1673125"/>
                  <a:gd name="connsiteY6" fmla="*/ 929729 h 1417581"/>
                  <a:gd name="connsiteX7" fmla="*/ 1216169 w 1673125"/>
                  <a:gd name="connsiteY7" fmla="*/ 1097028 h 1417581"/>
                  <a:gd name="connsiteX8" fmla="*/ 1019142 w 1673125"/>
                  <a:gd name="connsiteY8" fmla="*/ 1182565 h 1417581"/>
                  <a:gd name="connsiteX9" fmla="*/ 901787 w 1673125"/>
                  <a:gd name="connsiteY9" fmla="*/ 1402773 h 1417581"/>
                  <a:gd name="connsiteX10" fmla="*/ 733454 w 1673125"/>
                  <a:gd name="connsiteY10" fmla="*/ 1297564 h 1417581"/>
                  <a:gd name="connsiteX11" fmla="*/ 488265 w 1673125"/>
                  <a:gd name="connsiteY11" fmla="*/ 1376365 h 1417581"/>
                  <a:gd name="connsiteX12" fmla="*/ 385629 w 1673125"/>
                  <a:gd name="connsiteY12" fmla="*/ 1155297 h 1417581"/>
                  <a:gd name="connsiteX13" fmla="*/ 213972 w 1673125"/>
                  <a:gd name="connsiteY13" fmla="*/ 994443 h 1417581"/>
                  <a:gd name="connsiteX14" fmla="*/ 32288 w 1673125"/>
                  <a:gd name="connsiteY14" fmla="*/ 934596 h 1417581"/>
                  <a:gd name="connsiteX0" fmla="*/ 32288 w 1673125"/>
                  <a:gd name="connsiteY0" fmla="*/ 934596 h 1415407"/>
                  <a:gd name="connsiteX1" fmla="*/ 84046 w 1673125"/>
                  <a:gd name="connsiteY1" fmla="*/ 639972 h 1415407"/>
                  <a:gd name="connsiteX2" fmla="*/ 1191153 w 1673125"/>
                  <a:gd name="connsiteY2" fmla="*/ 24202 h 1415407"/>
                  <a:gd name="connsiteX3" fmla="*/ 1625094 w 1673125"/>
                  <a:gd name="connsiteY3" fmla="*/ 162320 h 1415407"/>
                  <a:gd name="connsiteX4" fmla="*/ 1540104 w 1673125"/>
                  <a:gd name="connsiteY4" fmla="*/ 424271 h 1415407"/>
                  <a:gd name="connsiteX5" fmla="*/ 1384963 w 1673125"/>
                  <a:gd name="connsiteY5" fmla="*/ 661385 h 1415407"/>
                  <a:gd name="connsiteX6" fmla="*/ 1316818 w 1673125"/>
                  <a:gd name="connsiteY6" fmla="*/ 929729 h 1415407"/>
                  <a:gd name="connsiteX7" fmla="*/ 1216169 w 1673125"/>
                  <a:gd name="connsiteY7" fmla="*/ 1097028 h 1415407"/>
                  <a:gd name="connsiteX8" fmla="*/ 1019142 w 1673125"/>
                  <a:gd name="connsiteY8" fmla="*/ 1182565 h 1415407"/>
                  <a:gd name="connsiteX9" fmla="*/ 901787 w 1673125"/>
                  <a:gd name="connsiteY9" fmla="*/ 1402773 h 1415407"/>
                  <a:gd name="connsiteX10" fmla="*/ 647062 w 1673125"/>
                  <a:gd name="connsiteY10" fmla="*/ 1261517 h 1415407"/>
                  <a:gd name="connsiteX11" fmla="*/ 488265 w 1673125"/>
                  <a:gd name="connsiteY11" fmla="*/ 1376365 h 1415407"/>
                  <a:gd name="connsiteX12" fmla="*/ 385629 w 1673125"/>
                  <a:gd name="connsiteY12" fmla="*/ 1155297 h 1415407"/>
                  <a:gd name="connsiteX13" fmla="*/ 213972 w 1673125"/>
                  <a:gd name="connsiteY13" fmla="*/ 994443 h 1415407"/>
                  <a:gd name="connsiteX14" fmla="*/ 32288 w 1673125"/>
                  <a:gd name="connsiteY14" fmla="*/ 934596 h 1415407"/>
                  <a:gd name="connsiteX0" fmla="*/ 32288 w 1673125"/>
                  <a:gd name="connsiteY0" fmla="*/ 934596 h 1415591"/>
                  <a:gd name="connsiteX1" fmla="*/ 84046 w 1673125"/>
                  <a:gd name="connsiteY1" fmla="*/ 639972 h 1415591"/>
                  <a:gd name="connsiteX2" fmla="*/ 1191153 w 1673125"/>
                  <a:gd name="connsiteY2" fmla="*/ 24202 h 1415591"/>
                  <a:gd name="connsiteX3" fmla="*/ 1625094 w 1673125"/>
                  <a:gd name="connsiteY3" fmla="*/ 162320 h 1415591"/>
                  <a:gd name="connsiteX4" fmla="*/ 1540104 w 1673125"/>
                  <a:gd name="connsiteY4" fmla="*/ 424271 h 1415591"/>
                  <a:gd name="connsiteX5" fmla="*/ 1384963 w 1673125"/>
                  <a:gd name="connsiteY5" fmla="*/ 661385 h 1415591"/>
                  <a:gd name="connsiteX6" fmla="*/ 1316818 w 1673125"/>
                  <a:gd name="connsiteY6" fmla="*/ 929729 h 1415591"/>
                  <a:gd name="connsiteX7" fmla="*/ 1216169 w 1673125"/>
                  <a:gd name="connsiteY7" fmla="*/ 1097028 h 1415591"/>
                  <a:gd name="connsiteX8" fmla="*/ 1019142 w 1673125"/>
                  <a:gd name="connsiteY8" fmla="*/ 1182565 h 1415591"/>
                  <a:gd name="connsiteX9" fmla="*/ 901787 w 1673125"/>
                  <a:gd name="connsiteY9" fmla="*/ 1402773 h 1415591"/>
                  <a:gd name="connsiteX10" fmla="*/ 647062 w 1673125"/>
                  <a:gd name="connsiteY10" fmla="*/ 1261517 h 1415591"/>
                  <a:gd name="connsiteX11" fmla="*/ 488265 w 1673125"/>
                  <a:gd name="connsiteY11" fmla="*/ 1376365 h 1415591"/>
                  <a:gd name="connsiteX12" fmla="*/ 385629 w 1673125"/>
                  <a:gd name="connsiteY12" fmla="*/ 1155297 h 1415591"/>
                  <a:gd name="connsiteX13" fmla="*/ 213972 w 1673125"/>
                  <a:gd name="connsiteY13" fmla="*/ 994443 h 1415591"/>
                  <a:gd name="connsiteX14" fmla="*/ 32288 w 1673125"/>
                  <a:gd name="connsiteY14" fmla="*/ 934596 h 1415591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54120 w 1673125"/>
                  <a:gd name="connsiteY8" fmla="*/ 1211744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383362"/>
                  <a:gd name="connsiteX1" fmla="*/ 84046 w 1673125"/>
                  <a:gd name="connsiteY1" fmla="*/ 639972 h 1383362"/>
                  <a:gd name="connsiteX2" fmla="*/ 1191153 w 1673125"/>
                  <a:gd name="connsiteY2" fmla="*/ 24202 h 1383362"/>
                  <a:gd name="connsiteX3" fmla="*/ 1625094 w 1673125"/>
                  <a:gd name="connsiteY3" fmla="*/ 162320 h 1383362"/>
                  <a:gd name="connsiteX4" fmla="*/ 1540104 w 1673125"/>
                  <a:gd name="connsiteY4" fmla="*/ 424271 h 1383362"/>
                  <a:gd name="connsiteX5" fmla="*/ 1384963 w 1673125"/>
                  <a:gd name="connsiteY5" fmla="*/ 661385 h 1383362"/>
                  <a:gd name="connsiteX6" fmla="*/ 1316818 w 1673125"/>
                  <a:gd name="connsiteY6" fmla="*/ 929729 h 1383362"/>
                  <a:gd name="connsiteX7" fmla="*/ 1216169 w 1673125"/>
                  <a:gd name="connsiteY7" fmla="*/ 1097028 h 1383362"/>
                  <a:gd name="connsiteX8" fmla="*/ 966971 w 1673125"/>
                  <a:gd name="connsiteY8" fmla="*/ 1218446 h 1383362"/>
                  <a:gd name="connsiteX9" fmla="*/ 647062 w 1673125"/>
                  <a:gd name="connsiteY9" fmla="*/ 1261517 h 1383362"/>
                  <a:gd name="connsiteX10" fmla="*/ 488265 w 1673125"/>
                  <a:gd name="connsiteY10" fmla="*/ 1376365 h 1383362"/>
                  <a:gd name="connsiteX11" fmla="*/ 385629 w 1673125"/>
                  <a:gd name="connsiteY11" fmla="*/ 1155297 h 1383362"/>
                  <a:gd name="connsiteX12" fmla="*/ 213972 w 1673125"/>
                  <a:gd name="connsiteY12" fmla="*/ 994443 h 1383362"/>
                  <a:gd name="connsiteX13" fmla="*/ 32288 w 1673125"/>
                  <a:gd name="connsiteY13" fmla="*/ 934596 h 1383362"/>
                  <a:gd name="connsiteX0" fmla="*/ 32288 w 1673125"/>
                  <a:gd name="connsiteY0" fmla="*/ 934596 h 1379933"/>
                  <a:gd name="connsiteX1" fmla="*/ 84046 w 1673125"/>
                  <a:gd name="connsiteY1" fmla="*/ 639972 h 1379933"/>
                  <a:gd name="connsiteX2" fmla="*/ 1191153 w 1673125"/>
                  <a:gd name="connsiteY2" fmla="*/ 24202 h 1379933"/>
                  <a:gd name="connsiteX3" fmla="*/ 1625094 w 1673125"/>
                  <a:gd name="connsiteY3" fmla="*/ 162320 h 1379933"/>
                  <a:gd name="connsiteX4" fmla="*/ 1540104 w 1673125"/>
                  <a:gd name="connsiteY4" fmla="*/ 424271 h 1379933"/>
                  <a:gd name="connsiteX5" fmla="*/ 1384963 w 1673125"/>
                  <a:gd name="connsiteY5" fmla="*/ 661385 h 1379933"/>
                  <a:gd name="connsiteX6" fmla="*/ 1316818 w 1673125"/>
                  <a:gd name="connsiteY6" fmla="*/ 929729 h 1379933"/>
                  <a:gd name="connsiteX7" fmla="*/ 1216169 w 1673125"/>
                  <a:gd name="connsiteY7" fmla="*/ 1097028 h 1379933"/>
                  <a:gd name="connsiteX8" fmla="*/ 966971 w 1673125"/>
                  <a:gd name="connsiteY8" fmla="*/ 1218446 h 1379933"/>
                  <a:gd name="connsiteX9" fmla="*/ 647062 w 1673125"/>
                  <a:gd name="connsiteY9" fmla="*/ 1261517 h 1379933"/>
                  <a:gd name="connsiteX10" fmla="*/ 488265 w 1673125"/>
                  <a:gd name="connsiteY10" fmla="*/ 1376365 h 1379933"/>
                  <a:gd name="connsiteX11" fmla="*/ 385629 w 1673125"/>
                  <a:gd name="connsiteY11" fmla="*/ 1155297 h 1379933"/>
                  <a:gd name="connsiteX12" fmla="*/ 213972 w 1673125"/>
                  <a:gd name="connsiteY12" fmla="*/ 994443 h 1379933"/>
                  <a:gd name="connsiteX13" fmla="*/ 32288 w 1673125"/>
                  <a:gd name="connsiteY13" fmla="*/ 934596 h 1379933"/>
                  <a:gd name="connsiteX0" fmla="*/ 32288 w 1673125"/>
                  <a:gd name="connsiteY0" fmla="*/ 934596 h 1401416"/>
                  <a:gd name="connsiteX1" fmla="*/ 84046 w 1673125"/>
                  <a:gd name="connsiteY1" fmla="*/ 639972 h 1401416"/>
                  <a:gd name="connsiteX2" fmla="*/ 1191153 w 1673125"/>
                  <a:gd name="connsiteY2" fmla="*/ 24202 h 1401416"/>
                  <a:gd name="connsiteX3" fmla="*/ 1625094 w 1673125"/>
                  <a:gd name="connsiteY3" fmla="*/ 162320 h 1401416"/>
                  <a:gd name="connsiteX4" fmla="*/ 1540104 w 1673125"/>
                  <a:gd name="connsiteY4" fmla="*/ 424271 h 1401416"/>
                  <a:gd name="connsiteX5" fmla="*/ 1384963 w 1673125"/>
                  <a:gd name="connsiteY5" fmla="*/ 661385 h 1401416"/>
                  <a:gd name="connsiteX6" fmla="*/ 1316818 w 1673125"/>
                  <a:gd name="connsiteY6" fmla="*/ 929729 h 1401416"/>
                  <a:gd name="connsiteX7" fmla="*/ 1216169 w 1673125"/>
                  <a:gd name="connsiteY7" fmla="*/ 1097028 h 1401416"/>
                  <a:gd name="connsiteX8" fmla="*/ 966971 w 1673125"/>
                  <a:gd name="connsiteY8" fmla="*/ 1218446 h 1401416"/>
                  <a:gd name="connsiteX9" fmla="*/ 647062 w 1673125"/>
                  <a:gd name="connsiteY9" fmla="*/ 1261517 h 1401416"/>
                  <a:gd name="connsiteX10" fmla="*/ 488265 w 1673125"/>
                  <a:gd name="connsiteY10" fmla="*/ 1376365 h 1401416"/>
                  <a:gd name="connsiteX11" fmla="*/ 385629 w 1673125"/>
                  <a:gd name="connsiteY11" fmla="*/ 1155297 h 1401416"/>
                  <a:gd name="connsiteX12" fmla="*/ 213972 w 1673125"/>
                  <a:gd name="connsiteY12" fmla="*/ 994443 h 1401416"/>
                  <a:gd name="connsiteX13" fmla="*/ 32288 w 1673125"/>
                  <a:gd name="connsiteY13" fmla="*/ 934596 h 1401416"/>
                  <a:gd name="connsiteX0" fmla="*/ 32288 w 1673125"/>
                  <a:gd name="connsiteY0" fmla="*/ 934596 h 1335926"/>
                  <a:gd name="connsiteX1" fmla="*/ 84046 w 1673125"/>
                  <a:gd name="connsiteY1" fmla="*/ 639972 h 1335926"/>
                  <a:gd name="connsiteX2" fmla="*/ 1191153 w 1673125"/>
                  <a:gd name="connsiteY2" fmla="*/ 24202 h 1335926"/>
                  <a:gd name="connsiteX3" fmla="*/ 1625094 w 1673125"/>
                  <a:gd name="connsiteY3" fmla="*/ 162320 h 1335926"/>
                  <a:gd name="connsiteX4" fmla="*/ 1540104 w 1673125"/>
                  <a:gd name="connsiteY4" fmla="*/ 424271 h 1335926"/>
                  <a:gd name="connsiteX5" fmla="*/ 1384963 w 1673125"/>
                  <a:gd name="connsiteY5" fmla="*/ 661385 h 1335926"/>
                  <a:gd name="connsiteX6" fmla="*/ 1316818 w 1673125"/>
                  <a:gd name="connsiteY6" fmla="*/ 929729 h 1335926"/>
                  <a:gd name="connsiteX7" fmla="*/ 1216169 w 1673125"/>
                  <a:gd name="connsiteY7" fmla="*/ 1097028 h 1335926"/>
                  <a:gd name="connsiteX8" fmla="*/ 966971 w 1673125"/>
                  <a:gd name="connsiteY8" fmla="*/ 1218446 h 1335926"/>
                  <a:gd name="connsiteX9" fmla="*/ 647062 w 1673125"/>
                  <a:gd name="connsiteY9" fmla="*/ 1261517 h 1335926"/>
                  <a:gd name="connsiteX10" fmla="*/ 385629 w 1673125"/>
                  <a:gd name="connsiteY10" fmla="*/ 1155297 h 1335926"/>
                  <a:gd name="connsiteX11" fmla="*/ 213972 w 1673125"/>
                  <a:gd name="connsiteY11" fmla="*/ 994443 h 1335926"/>
                  <a:gd name="connsiteX12" fmla="*/ 32288 w 1673125"/>
                  <a:gd name="connsiteY12" fmla="*/ 934596 h 1335926"/>
                  <a:gd name="connsiteX0" fmla="*/ 32288 w 1673125"/>
                  <a:gd name="connsiteY0" fmla="*/ 934596 h 1392176"/>
                  <a:gd name="connsiteX1" fmla="*/ 84046 w 1673125"/>
                  <a:gd name="connsiteY1" fmla="*/ 639972 h 1392176"/>
                  <a:gd name="connsiteX2" fmla="*/ 1191153 w 1673125"/>
                  <a:gd name="connsiteY2" fmla="*/ 24202 h 1392176"/>
                  <a:gd name="connsiteX3" fmla="*/ 1625094 w 1673125"/>
                  <a:gd name="connsiteY3" fmla="*/ 162320 h 1392176"/>
                  <a:gd name="connsiteX4" fmla="*/ 1540104 w 1673125"/>
                  <a:gd name="connsiteY4" fmla="*/ 424271 h 1392176"/>
                  <a:gd name="connsiteX5" fmla="*/ 1384963 w 1673125"/>
                  <a:gd name="connsiteY5" fmla="*/ 661385 h 1392176"/>
                  <a:gd name="connsiteX6" fmla="*/ 1316818 w 1673125"/>
                  <a:gd name="connsiteY6" fmla="*/ 929729 h 1392176"/>
                  <a:gd name="connsiteX7" fmla="*/ 1216169 w 1673125"/>
                  <a:gd name="connsiteY7" fmla="*/ 1097028 h 1392176"/>
                  <a:gd name="connsiteX8" fmla="*/ 966971 w 1673125"/>
                  <a:gd name="connsiteY8" fmla="*/ 1218446 h 1392176"/>
                  <a:gd name="connsiteX9" fmla="*/ 647062 w 1673125"/>
                  <a:gd name="connsiteY9" fmla="*/ 1261517 h 1392176"/>
                  <a:gd name="connsiteX10" fmla="*/ 385629 w 1673125"/>
                  <a:gd name="connsiteY10" fmla="*/ 1155297 h 1392176"/>
                  <a:gd name="connsiteX11" fmla="*/ 213972 w 1673125"/>
                  <a:gd name="connsiteY11" fmla="*/ 994443 h 1392176"/>
                  <a:gd name="connsiteX12" fmla="*/ 32288 w 1673125"/>
                  <a:gd name="connsiteY12" fmla="*/ 934596 h 1392176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46837"/>
                  <a:gd name="connsiteX1" fmla="*/ 84046 w 1673125"/>
                  <a:gd name="connsiteY1" fmla="*/ 639972 h 1346837"/>
                  <a:gd name="connsiteX2" fmla="*/ 1191153 w 1673125"/>
                  <a:gd name="connsiteY2" fmla="*/ 24202 h 1346837"/>
                  <a:gd name="connsiteX3" fmla="*/ 1625094 w 1673125"/>
                  <a:gd name="connsiteY3" fmla="*/ 162320 h 1346837"/>
                  <a:gd name="connsiteX4" fmla="*/ 1540104 w 1673125"/>
                  <a:gd name="connsiteY4" fmla="*/ 424271 h 1346837"/>
                  <a:gd name="connsiteX5" fmla="*/ 1384963 w 1673125"/>
                  <a:gd name="connsiteY5" fmla="*/ 661385 h 1346837"/>
                  <a:gd name="connsiteX6" fmla="*/ 1316818 w 1673125"/>
                  <a:gd name="connsiteY6" fmla="*/ 929729 h 1346837"/>
                  <a:gd name="connsiteX7" fmla="*/ 1216169 w 1673125"/>
                  <a:gd name="connsiteY7" fmla="*/ 1097028 h 1346837"/>
                  <a:gd name="connsiteX8" fmla="*/ 966971 w 1673125"/>
                  <a:gd name="connsiteY8" fmla="*/ 1218446 h 1346837"/>
                  <a:gd name="connsiteX9" fmla="*/ 647062 w 1673125"/>
                  <a:gd name="connsiteY9" fmla="*/ 1261517 h 1346837"/>
                  <a:gd name="connsiteX10" fmla="*/ 385629 w 1673125"/>
                  <a:gd name="connsiteY10" fmla="*/ 1155297 h 1346837"/>
                  <a:gd name="connsiteX11" fmla="*/ 213972 w 1673125"/>
                  <a:gd name="connsiteY11" fmla="*/ 994443 h 1346837"/>
                  <a:gd name="connsiteX12" fmla="*/ 32288 w 1673125"/>
                  <a:gd name="connsiteY12" fmla="*/ 934596 h 1346837"/>
                  <a:gd name="connsiteX0" fmla="*/ 32288 w 1673125"/>
                  <a:gd name="connsiteY0" fmla="*/ 934596 h 1374134"/>
                  <a:gd name="connsiteX1" fmla="*/ 84046 w 1673125"/>
                  <a:gd name="connsiteY1" fmla="*/ 639972 h 1374134"/>
                  <a:gd name="connsiteX2" fmla="*/ 1191153 w 1673125"/>
                  <a:gd name="connsiteY2" fmla="*/ 24202 h 1374134"/>
                  <a:gd name="connsiteX3" fmla="*/ 1625094 w 1673125"/>
                  <a:gd name="connsiteY3" fmla="*/ 162320 h 1374134"/>
                  <a:gd name="connsiteX4" fmla="*/ 1540104 w 1673125"/>
                  <a:gd name="connsiteY4" fmla="*/ 424271 h 1374134"/>
                  <a:gd name="connsiteX5" fmla="*/ 1384963 w 1673125"/>
                  <a:gd name="connsiteY5" fmla="*/ 661385 h 1374134"/>
                  <a:gd name="connsiteX6" fmla="*/ 1316818 w 1673125"/>
                  <a:gd name="connsiteY6" fmla="*/ 929729 h 1374134"/>
                  <a:gd name="connsiteX7" fmla="*/ 1216169 w 1673125"/>
                  <a:gd name="connsiteY7" fmla="*/ 1097028 h 1374134"/>
                  <a:gd name="connsiteX8" fmla="*/ 966971 w 1673125"/>
                  <a:gd name="connsiteY8" fmla="*/ 1218446 h 1374134"/>
                  <a:gd name="connsiteX9" fmla="*/ 647062 w 1673125"/>
                  <a:gd name="connsiteY9" fmla="*/ 1261517 h 1374134"/>
                  <a:gd name="connsiteX10" fmla="*/ 385629 w 1673125"/>
                  <a:gd name="connsiteY10" fmla="*/ 1155297 h 1374134"/>
                  <a:gd name="connsiteX11" fmla="*/ 213972 w 1673125"/>
                  <a:gd name="connsiteY11" fmla="*/ 994443 h 1374134"/>
                  <a:gd name="connsiteX12" fmla="*/ 32288 w 1673125"/>
                  <a:gd name="connsiteY12" fmla="*/ 934596 h 1374134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65265"/>
                  <a:gd name="connsiteX1" fmla="*/ 84046 w 1673125"/>
                  <a:gd name="connsiteY1" fmla="*/ 639972 h 1365265"/>
                  <a:gd name="connsiteX2" fmla="*/ 1191153 w 1673125"/>
                  <a:gd name="connsiteY2" fmla="*/ 24202 h 1365265"/>
                  <a:gd name="connsiteX3" fmla="*/ 1625094 w 1673125"/>
                  <a:gd name="connsiteY3" fmla="*/ 162320 h 1365265"/>
                  <a:gd name="connsiteX4" fmla="*/ 1540104 w 1673125"/>
                  <a:gd name="connsiteY4" fmla="*/ 424271 h 1365265"/>
                  <a:gd name="connsiteX5" fmla="*/ 1384963 w 1673125"/>
                  <a:gd name="connsiteY5" fmla="*/ 661385 h 1365265"/>
                  <a:gd name="connsiteX6" fmla="*/ 1316818 w 1673125"/>
                  <a:gd name="connsiteY6" fmla="*/ 929729 h 1365265"/>
                  <a:gd name="connsiteX7" fmla="*/ 1216169 w 1673125"/>
                  <a:gd name="connsiteY7" fmla="*/ 1097028 h 1365265"/>
                  <a:gd name="connsiteX8" fmla="*/ 966971 w 1673125"/>
                  <a:gd name="connsiteY8" fmla="*/ 1218446 h 1365265"/>
                  <a:gd name="connsiteX9" fmla="*/ 751724 w 1673125"/>
                  <a:gd name="connsiteY9" fmla="*/ 1364788 h 1365265"/>
                  <a:gd name="connsiteX10" fmla="*/ 647062 w 1673125"/>
                  <a:gd name="connsiteY10" fmla="*/ 1261517 h 1365265"/>
                  <a:gd name="connsiteX11" fmla="*/ 385629 w 1673125"/>
                  <a:gd name="connsiteY11" fmla="*/ 1155297 h 1365265"/>
                  <a:gd name="connsiteX12" fmla="*/ 213972 w 1673125"/>
                  <a:gd name="connsiteY12" fmla="*/ 994443 h 1365265"/>
                  <a:gd name="connsiteX13" fmla="*/ 32288 w 1673125"/>
                  <a:gd name="connsiteY13" fmla="*/ 934596 h 1365265"/>
                  <a:gd name="connsiteX0" fmla="*/ 32288 w 1673125"/>
                  <a:gd name="connsiteY0" fmla="*/ 934596 h 1400156"/>
                  <a:gd name="connsiteX1" fmla="*/ 84046 w 1673125"/>
                  <a:gd name="connsiteY1" fmla="*/ 639972 h 1400156"/>
                  <a:gd name="connsiteX2" fmla="*/ 1191153 w 1673125"/>
                  <a:gd name="connsiteY2" fmla="*/ 24202 h 1400156"/>
                  <a:gd name="connsiteX3" fmla="*/ 1625094 w 1673125"/>
                  <a:gd name="connsiteY3" fmla="*/ 162320 h 1400156"/>
                  <a:gd name="connsiteX4" fmla="*/ 1540104 w 1673125"/>
                  <a:gd name="connsiteY4" fmla="*/ 424271 h 1400156"/>
                  <a:gd name="connsiteX5" fmla="*/ 1384963 w 1673125"/>
                  <a:gd name="connsiteY5" fmla="*/ 661385 h 1400156"/>
                  <a:gd name="connsiteX6" fmla="*/ 1316818 w 1673125"/>
                  <a:gd name="connsiteY6" fmla="*/ 929729 h 1400156"/>
                  <a:gd name="connsiteX7" fmla="*/ 1216169 w 1673125"/>
                  <a:gd name="connsiteY7" fmla="*/ 1097028 h 1400156"/>
                  <a:gd name="connsiteX8" fmla="*/ 966971 w 1673125"/>
                  <a:gd name="connsiteY8" fmla="*/ 1218446 h 1400156"/>
                  <a:gd name="connsiteX9" fmla="*/ 751724 w 1673125"/>
                  <a:gd name="connsiteY9" fmla="*/ 1364788 h 1400156"/>
                  <a:gd name="connsiteX10" fmla="*/ 647062 w 1673125"/>
                  <a:gd name="connsiteY10" fmla="*/ 1261517 h 1400156"/>
                  <a:gd name="connsiteX11" fmla="*/ 385629 w 1673125"/>
                  <a:gd name="connsiteY11" fmla="*/ 1155297 h 1400156"/>
                  <a:gd name="connsiteX12" fmla="*/ 213972 w 1673125"/>
                  <a:gd name="connsiteY12" fmla="*/ 994443 h 1400156"/>
                  <a:gd name="connsiteX13" fmla="*/ 32288 w 1673125"/>
                  <a:gd name="connsiteY13" fmla="*/ 934596 h 1400156"/>
                  <a:gd name="connsiteX0" fmla="*/ 32288 w 1673125"/>
                  <a:gd name="connsiteY0" fmla="*/ 934596 h 1422645"/>
                  <a:gd name="connsiteX1" fmla="*/ 84046 w 1673125"/>
                  <a:gd name="connsiteY1" fmla="*/ 639972 h 1422645"/>
                  <a:gd name="connsiteX2" fmla="*/ 1191153 w 1673125"/>
                  <a:gd name="connsiteY2" fmla="*/ 24202 h 1422645"/>
                  <a:gd name="connsiteX3" fmla="*/ 1625094 w 1673125"/>
                  <a:gd name="connsiteY3" fmla="*/ 162320 h 1422645"/>
                  <a:gd name="connsiteX4" fmla="*/ 1540104 w 1673125"/>
                  <a:gd name="connsiteY4" fmla="*/ 424271 h 1422645"/>
                  <a:gd name="connsiteX5" fmla="*/ 1384963 w 1673125"/>
                  <a:gd name="connsiteY5" fmla="*/ 661385 h 1422645"/>
                  <a:gd name="connsiteX6" fmla="*/ 1316818 w 1673125"/>
                  <a:gd name="connsiteY6" fmla="*/ 929729 h 1422645"/>
                  <a:gd name="connsiteX7" fmla="*/ 1216169 w 1673125"/>
                  <a:gd name="connsiteY7" fmla="*/ 1097028 h 1422645"/>
                  <a:gd name="connsiteX8" fmla="*/ 966971 w 1673125"/>
                  <a:gd name="connsiteY8" fmla="*/ 1218446 h 1422645"/>
                  <a:gd name="connsiteX9" fmla="*/ 751724 w 1673125"/>
                  <a:gd name="connsiteY9" fmla="*/ 1364788 h 1422645"/>
                  <a:gd name="connsiteX10" fmla="*/ 647062 w 1673125"/>
                  <a:gd name="connsiteY10" fmla="*/ 1261517 h 1422645"/>
                  <a:gd name="connsiteX11" fmla="*/ 385629 w 1673125"/>
                  <a:gd name="connsiteY11" fmla="*/ 1155297 h 1422645"/>
                  <a:gd name="connsiteX12" fmla="*/ 213972 w 1673125"/>
                  <a:gd name="connsiteY12" fmla="*/ 994443 h 1422645"/>
                  <a:gd name="connsiteX13" fmla="*/ 32288 w 1673125"/>
                  <a:gd name="connsiteY13" fmla="*/ 934596 h 1422645"/>
                  <a:gd name="connsiteX0" fmla="*/ 32288 w 1673125"/>
                  <a:gd name="connsiteY0" fmla="*/ 934596 h 1328824"/>
                  <a:gd name="connsiteX1" fmla="*/ 84046 w 1673125"/>
                  <a:gd name="connsiteY1" fmla="*/ 639972 h 1328824"/>
                  <a:gd name="connsiteX2" fmla="*/ 1191153 w 1673125"/>
                  <a:gd name="connsiteY2" fmla="*/ 24202 h 1328824"/>
                  <a:gd name="connsiteX3" fmla="*/ 1625094 w 1673125"/>
                  <a:gd name="connsiteY3" fmla="*/ 162320 h 1328824"/>
                  <a:gd name="connsiteX4" fmla="*/ 1540104 w 1673125"/>
                  <a:gd name="connsiteY4" fmla="*/ 424271 h 1328824"/>
                  <a:gd name="connsiteX5" fmla="*/ 1384963 w 1673125"/>
                  <a:gd name="connsiteY5" fmla="*/ 661385 h 1328824"/>
                  <a:gd name="connsiteX6" fmla="*/ 1316818 w 1673125"/>
                  <a:gd name="connsiteY6" fmla="*/ 929729 h 1328824"/>
                  <a:gd name="connsiteX7" fmla="*/ 1216169 w 1673125"/>
                  <a:gd name="connsiteY7" fmla="*/ 1097028 h 1328824"/>
                  <a:gd name="connsiteX8" fmla="*/ 966971 w 1673125"/>
                  <a:gd name="connsiteY8" fmla="*/ 1218446 h 1328824"/>
                  <a:gd name="connsiteX9" fmla="*/ 789719 w 1673125"/>
                  <a:gd name="connsiteY9" fmla="*/ 1204339 h 1328824"/>
                  <a:gd name="connsiteX10" fmla="*/ 647062 w 1673125"/>
                  <a:gd name="connsiteY10" fmla="*/ 1261517 h 1328824"/>
                  <a:gd name="connsiteX11" fmla="*/ 385629 w 1673125"/>
                  <a:gd name="connsiteY11" fmla="*/ 1155297 h 1328824"/>
                  <a:gd name="connsiteX12" fmla="*/ 213972 w 1673125"/>
                  <a:gd name="connsiteY12" fmla="*/ 994443 h 1328824"/>
                  <a:gd name="connsiteX13" fmla="*/ 32288 w 1673125"/>
                  <a:gd name="connsiteY13" fmla="*/ 934596 h 132882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60686"/>
                  <a:gd name="connsiteX1" fmla="*/ 84046 w 1673125"/>
                  <a:gd name="connsiteY1" fmla="*/ 639972 h 1360686"/>
                  <a:gd name="connsiteX2" fmla="*/ 1191153 w 1673125"/>
                  <a:gd name="connsiteY2" fmla="*/ 24202 h 1360686"/>
                  <a:gd name="connsiteX3" fmla="*/ 1625094 w 1673125"/>
                  <a:gd name="connsiteY3" fmla="*/ 162320 h 1360686"/>
                  <a:gd name="connsiteX4" fmla="*/ 1540104 w 1673125"/>
                  <a:gd name="connsiteY4" fmla="*/ 424271 h 1360686"/>
                  <a:gd name="connsiteX5" fmla="*/ 1384963 w 1673125"/>
                  <a:gd name="connsiteY5" fmla="*/ 661385 h 1360686"/>
                  <a:gd name="connsiteX6" fmla="*/ 1316818 w 1673125"/>
                  <a:gd name="connsiteY6" fmla="*/ 929729 h 1360686"/>
                  <a:gd name="connsiteX7" fmla="*/ 1216169 w 1673125"/>
                  <a:gd name="connsiteY7" fmla="*/ 1097028 h 1360686"/>
                  <a:gd name="connsiteX8" fmla="*/ 966971 w 1673125"/>
                  <a:gd name="connsiteY8" fmla="*/ 1218446 h 1360686"/>
                  <a:gd name="connsiteX9" fmla="*/ 789719 w 1673125"/>
                  <a:gd name="connsiteY9" fmla="*/ 1204339 h 1360686"/>
                  <a:gd name="connsiteX10" fmla="*/ 521107 w 1673125"/>
                  <a:gd name="connsiteY10" fmla="*/ 1137234 h 1360686"/>
                  <a:gd name="connsiteX11" fmla="*/ 385629 w 1673125"/>
                  <a:gd name="connsiteY11" fmla="*/ 1155297 h 1360686"/>
                  <a:gd name="connsiteX12" fmla="*/ 213972 w 1673125"/>
                  <a:gd name="connsiteY12" fmla="*/ 994443 h 1360686"/>
                  <a:gd name="connsiteX13" fmla="*/ 32288 w 1673125"/>
                  <a:gd name="connsiteY13" fmla="*/ 934596 h 1360686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49071 w 1673125"/>
                  <a:gd name="connsiteY11" fmla="*/ 897374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70755 w 1673125"/>
                  <a:gd name="connsiteY12" fmla="*/ 1012337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2973 w 1669360"/>
                  <a:gd name="connsiteY11" fmla="*/ 1113895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615535 w 1677216"/>
                  <a:gd name="connsiteY10" fmla="*/ 1154525 h 1361422"/>
                  <a:gd name="connsiteX11" fmla="*/ 444826 w 1677216"/>
                  <a:gd name="connsiteY11" fmla="*/ 1032529 h 1361422"/>
                  <a:gd name="connsiteX12" fmla="*/ 264507 w 1677216"/>
                  <a:gd name="connsiteY12" fmla="*/ 975319 h 1361422"/>
                  <a:gd name="connsiteX13" fmla="*/ 36379 w 1677216"/>
                  <a:gd name="connsiteY13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38208"/>
                  <a:gd name="connsiteX1" fmla="*/ 85972 w 1677216"/>
                  <a:gd name="connsiteY1" fmla="*/ 667601 h 1338208"/>
                  <a:gd name="connsiteX2" fmla="*/ 1195244 w 1677216"/>
                  <a:gd name="connsiteY2" fmla="*/ 25920 h 1338208"/>
                  <a:gd name="connsiteX3" fmla="*/ 1629185 w 1677216"/>
                  <a:gd name="connsiteY3" fmla="*/ 164038 h 1338208"/>
                  <a:gd name="connsiteX4" fmla="*/ 1544195 w 1677216"/>
                  <a:gd name="connsiteY4" fmla="*/ 425989 h 1338208"/>
                  <a:gd name="connsiteX5" fmla="*/ 1389054 w 1677216"/>
                  <a:gd name="connsiteY5" fmla="*/ 663103 h 1338208"/>
                  <a:gd name="connsiteX6" fmla="*/ 1320909 w 1677216"/>
                  <a:gd name="connsiteY6" fmla="*/ 931447 h 1338208"/>
                  <a:gd name="connsiteX7" fmla="*/ 1220260 w 1677216"/>
                  <a:gd name="connsiteY7" fmla="*/ 1098746 h 1338208"/>
                  <a:gd name="connsiteX8" fmla="*/ 971062 w 1677216"/>
                  <a:gd name="connsiteY8" fmla="*/ 1220164 h 1338208"/>
                  <a:gd name="connsiteX9" fmla="*/ 743753 w 1677216"/>
                  <a:gd name="connsiteY9" fmla="*/ 1154712 h 1338208"/>
                  <a:gd name="connsiteX10" fmla="*/ 444826 w 1677216"/>
                  <a:gd name="connsiteY10" fmla="*/ 1032529 h 1338208"/>
                  <a:gd name="connsiteX11" fmla="*/ 264507 w 1677216"/>
                  <a:gd name="connsiteY11" fmla="*/ 975319 h 1338208"/>
                  <a:gd name="connsiteX12" fmla="*/ 36379 w 1677216"/>
                  <a:gd name="connsiteY12" fmla="*/ 936314 h 1338208"/>
                  <a:gd name="connsiteX0" fmla="*/ 36379 w 1677216"/>
                  <a:gd name="connsiteY0" fmla="*/ 932317 h 1334211"/>
                  <a:gd name="connsiteX1" fmla="*/ 85972 w 1677216"/>
                  <a:gd name="connsiteY1" fmla="*/ 663604 h 1334211"/>
                  <a:gd name="connsiteX2" fmla="*/ 514503 w 1677216"/>
                  <a:gd name="connsiteY2" fmla="*/ 69611 h 1334211"/>
                  <a:gd name="connsiteX3" fmla="*/ 1195244 w 1677216"/>
                  <a:gd name="connsiteY3" fmla="*/ 21923 h 1334211"/>
                  <a:gd name="connsiteX4" fmla="*/ 1629185 w 1677216"/>
                  <a:gd name="connsiteY4" fmla="*/ 160041 h 1334211"/>
                  <a:gd name="connsiteX5" fmla="*/ 1544195 w 1677216"/>
                  <a:gd name="connsiteY5" fmla="*/ 421992 h 1334211"/>
                  <a:gd name="connsiteX6" fmla="*/ 1389054 w 1677216"/>
                  <a:gd name="connsiteY6" fmla="*/ 659106 h 1334211"/>
                  <a:gd name="connsiteX7" fmla="*/ 1320909 w 1677216"/>
                  <a:gd name="connsiteY7" fmla="*/ 927450 h 1334211"/>
                  <a:gd name="connsiteX8" fmla="*/ 1220260 w 1677216"/>
                  <a:gd name="connsiteY8" fmla="*/ 1094749 h 1334211"/>
                  <a:gd name="connsiteX9" fmla="*/ 971062 w 1677216"/>
                  <a:gd name="connsiteY9" fmla="*/ 1216167 h 1334211"/>
                  <a:gd name="connsiteX10" fmla="*/ 743753 w 1677216"/>
                  <a:gd name="connsiteY10" fmla="*/ 1150715 h 1334211"/>
                  <a:gd name="connsiteX11" fmla="*/ 444826 w 1677216"/>
                  <a:gd name="connsiteY11" fmla="*/ 1028532 h 1334211"/>
                  <a:gd name="connsiteX12" fmla="*/ 264507 w 1677216"/>
                  <a:gd name="connsiteY12" fmla="*/ 971322 h 1334211"/>
                  <a:gd name="connsiteX13" fmla="*/ 36379 w 1677216"/>
                  <a:gd name="connsiteY13" fmla="*/ 932317 h 1334211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177833 w 1677216"/>
                  <a:gd name="connsiteY8" fmla="*/ 1193027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23046"/>
                  <a:gd name="connsiteX1" fmla="*/ 85972 w 1677216"/>
                  <a:gd name="connsiteY1" fmla="*/ 730609 h 1423046"/>
                  <a:gd name="connsiteX2" fmla="*/ 514503 w 1677216"/>
                  <a:gd name="connsiteY2" fmla="*/ 136616 h 1423046"/>
                  <a:gd name="connsiteX3" fmla="*/ 1194738 w 1677216"/>
                  <a:gd name="connsiteY3" fmla="*/ 2978 h 1423046"/>
                  <a:gd name="connsiteX4" fmla="*/ 1629185 w 1677216"/>
                  <a:gd name="connsiteY4" fmla="*/ 227046 h 1423046"/>
                  <a:gd name="connsiteX5" fmla="*/ 1544195 w 1677216"/>
                  <a:gd name="connsiteY5" fmla="*/ 488997 h 1423046"/>
                  <a:gd name="connsiteX6" fmla="*/ 1389054 w 1677216"/>
                  <a:gd name="connsiteY6" fmla="*/ 726111 h 1423046"/>
                  <a:gd name="connsiteX7" fmla="*/ 1320909 w 1677216"/>
                  <a:gd name="connsiteY7" fmla="*/ 994455 h 1423046"/>
                  <a:gd name="connsiteX8" fmla="*/ 1177833 w 1677216"/>
                  <a:gd name="connsiteY8" fmla="*/ 1193027 h 1423046"/>
                  <a:gd name="connsiteX9" fmla="*/ 971062 w 1677216"/>
                  <a:gd name="connsiteY9" fmla="*/ 1283172 h 1423046"/>
                  <a:gd name="connsiteX10" fmla="*/ 743753 w 1677216"/>
                  <a:gd name="connsiteY10" fmla="*/ 1217720 h 1423046"/>
                  <a:gd name="connsiteX11" fmla="*/ 444826 w 1677216"/>
                  <a:gd name="connsiteY11" fmla="*/ 1095537 h 1423046"/>
                  <a:gd name="connsiteX12" fmla="*/ 264507 w 1677216"/>
                  <a:gd name="connsiteY12" fmla="*/ 1038327 h 1423046"/>
                  <a:gd name="connsiteX13" fmla="*/ 36379 w 1677216"/>
                  <a:gd name="connsiteY13" fmla="*/ 999322 h 1423046"/>
                  <a:gd name="connsiteX0" fmla="*/ 36379 w 1677216"/>
                  <a:gd name="connsiteY0" fmla="*/ 999322 h 1420243"/>
                  <a:gd name="connsiteX1" fmla="*/ 85972 w 1677216"/>
                  <a:gd name="connsiteY1" fmla="*/ 730609 h 1420243"/>
                  <a:gd name="connsiteX2" fmla="*/ 514503 w 1677216"/>
                  <a:gd name="connsiteY2" fmla="*/ 136616 h 1420243"/>
                  <a:gd name="connsiteX3" fmla="*/ 1194738 w 1677216"/>
                  <a:gd name="connsiteY3" fmla="*/ 2978 h 1420243"/>
                  <a:gd name="connsiteX4" fmla="*/ 1629185 w 1677216"/>
                  <a:gd name="connsiteY4" fmla="*/ 227046 h 1420243"/>
                  <a:gd name="connsiteX5" fmla="*/ 1544195 w 1677216"/>
                  <a:gd name="connsiteY5" fmla="*/ 488997 h 1420243"/>
                  <a:gd name="connsiteX6" fmla="*/ 1389054 w 1677216"/>
                  <a:gd name="connsiteY6" fmla="*/ 726111 h 1420243"/>
                  <a:gd name="connsiteX7" fmla="*/ 1320909 w 1677216"/>
                  <a:gd name="connsiteY7" fmla="*/ 994455 h 1420243"/>
                  <a:gd name="connsiteX8" fmla="*/ 1177833 w 1677216"/>
                  <a:gd name="connsiteY8" fmla="*/ 1193027 h 1420243"/>
                  <a:gd name="connsiteX9" fmla="*/ 971062 w 1677216"/>
                  <a:gd name="connsiteY9" fmla="*/ 1283172 h 1420243"/>
                  <a:gd name="connsiteX10" fmla="*/ 743753 w 1677216"/>
                  <a:gd name="connsiteY10" fmla="*/ 1217720 h 1420243"/>
                  <a:gd name="connsiteX11" fmla="*/ 444826 w 1677216"/>
                  <a:gd name="connsiteY11" fmla="*/ 1095537 h 1420243"/>
                  <a:gd name="connsiteX12" fmla="*/ 264507 w 1677216"/>
                  <a:gd name="connsiteY12" fmla="*/ 1038327 h 1420243"/>
                  <a:gd name="connsiteX13" fmla="*/ 36379 w 1677216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42333 w 1674723"/>
                  <a:gd name="connsiteY11" fmla="*/ 1095537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67579 w 1674723"/>
                  <a:gd name="connsiteY11" fmla="*/ 1121433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6277 w 1647114"/>
                  <a:gd name="connsiteY0" fmla="*/ 999322 h 1420243"/>
                  <a:gd name="connsiteX1" fmla="*/ 119626 w 1647114"/>
                  <a:gd name="connsiteY1" fmla="*/ 542363 h 1420243"/>
                  <a:gd name="connsiteX2" fmla="*/ 484401 w 1647114"/>
                  <a:gd name="connsiteY2" fmla="*/ 136616 h 1420243"/>
                  <a:gd name="connsiteX3" fmla="*/ 1164636 w 1647114"/>
                  <a:gd name="connsiteY3" fmla="*/ 2978 h 1420243"/>
                  <a:gd name="connsiteX4" fmla="*/ 1599083 w 1647114"/>
                  <a:gd name="connsiteY4" fmla="*/ 227046 h 1420243"/>
                  <a:gd name="connsiteX5" fmla="*/ 1514093 w 1647114"/>
                  <a:gd name="connsiteY5" fmla="*/ 488997 h 1420243"/>
                  <a:gd name="connsiteX6" fmla="*/ 1358952 w 1647114"/>
                  <a:gd name="connsiteY6" fmla="*/ 726111 h 1420243"/>
                  <a:gd name="connsiteX7" fmla="*/ 1290807 w 1647114"/>
                  <a:gd name="connsiteY7" fmla="*/ 994455 h 1420243"/>
                  <a:gd name="connsiteX8" fmla="*/ 1147731 w 1647114"/>
                  <a:gd name="connsiteY8" fmla="*/ 1193027 h 1420243"/>
                  <a:gd name="connsiteX9" fmla="*/ 940960 w 1647114"/>
                  <a:gd name="connsiteY9" fmla="*/ 1283172 h 1420243"/>
                  <a:gd name="connsiteX10" fmla="*/ 713651 w 1647114"/>
                  <a:gd name="connsiteY10" fmla="*/ 1217720 h 1420243"/>
                  <a:gd name="connsiteX11" fmla="*/ 439970 w 1647114"/>
                  <a:gd name="connsiteY11" fmla="*/ 1121433 h 1420243"/>
                  <a:gd name="connsiteX12" fmla="*/ 193484 w 1647114"/>
                  <a:gd name="connsiteY12" fmla="*/ 1003669 h 1420243"/>
                  <a:gd name="connsiteX13" fmla="*/ 6277 w 1647114"/>
                  <a:gd name="connsiteY13" fmla="*/ 999322 h 1420243"/>
                  <a:gd name="connsiteX0" fmla="*/ 3669 w 1664783"/>
                  <a:gd name="connsiteY0" fmla="*/ 932998 h 1420243"/>
                  <a:gd name="connsiteX1" fmla="*/ 137295 w 1664783"/>
                  <a:gd name="connsiteY1" fmla="*/ 542363 h 1420243"/>
                  <a:gd name="connsiteX2" fmla="*/ 502070 w 1664783"/>
                  <a:gd name="connsiteY2" fmla="*/ 136616 h 1420243"/>
                  <a:gd name="connsiteX3" fmla="*/ 1182305 w 1664783"/>
                  <a:gd name="connsiteY3" fmla="*/ 2978 h 1420243"/>
                  <a:gd name="connsiteX4" fmla="*/ 1616752 w 1664783"/>
                  <a:gd name="connsiteY4" fmla="*/ 227046 h 1420243"/>
                  <a:gd name="connsiteX5" fmla="*/ 1531762 w 1664783"/>
                  <a:gd name="connsiteY5" fmla="*/ 488997 h 1420243"/>
                  <a:gd name="connsiteX6" fmla="*/ 1376621 w 1664783"/>
                  <a:gd name="connsiteY6" fmla="*/ 726111 h 1420243"/>
                  <a:gd name="connsiteX7" fmla="*/ 1308476 w 1664783"/>
                  <a:gd name="connsiteY7" fmla="*/ 994455 h 1420243"/>
                  <a:gd name="connsiteX8" fmla="*/ 1165400 w 1664783"/>
                  <a:gd name="connsiteY8" fmla="*/ 1193027 h 1420243"/>
                  <a:gd name="connsiteX9" fmla="*/ 958629 w 1664783"/>
                  <a:gd name="connsiteY9" fmla="*/ 1283172 h 1420243"/>
                  <a:gd name="connsiteX10" fmla="*/ 731320 w 1664783"/>
                  <a:gd name="connsiteY10" fmla="*/ 1217720 h 1420243"/>
                  <a:gd name="connsiteX11" fmla="*/ 457639 w 1664783"/>
                  <a:gd name="connsiteY11" fmla="*/ 1121433 h 1420243"/>
                  <a:gd name="connsiteX12" fmla="*/ 211153 w 1664783"/>
                  <a:gd name="connsiteY12" fmla="*/ 1003669 h 1420243"/>
                  <a:gd name="connsiteX13" fmla="*/ 3669 w 1664783"/>
                  <a:gd name="connsiteY13" fmla="*/ 932998 h 1420243"/>
                  <a:gd name="connsiteX0" fmla="*/ 2873 w 1663987"/>
                  <a:gd name="connsiteY0" fmla="*/ 932998 h 1420243"/>
                  <a:gd name="connsiteX1" fmla="*/ 142350 w 1663987"/>
                  <a:gd name="connsiteY1" fmla="*/ 490644 h 1420243"/>
                  <a:gd name="connsiteX2" fmla="*/ 501274 w 1663987"/>
                  <a:gd name="connsiteY2" fmla="*/ 136616 h 1420243"/>
                  <a:gd name="connsiteX3" fmla="*/ 1181509 w 1663987"/>
                  <a:gd name="connsiteY3" fmla="*/ 2978 h 1420243"/>
                  <a:gd name="connsiteX4" fmla="*/ 1615956 w 1663987"/>
                  <a:gd name="connsiteY4" fmla="*/ 227046 h 1420243"/>
                  <a:gd name="connsiteX5" fmla="*/ 1530966 w 1663987"/>
                  <a:gd name="connsiteY5" fmla="*/ 488997 h 1420243"/>
                  <a:gd name="connsiteX6" fmla="*/ 1375825 w 1663987"/>
                  <a:gd name="connsiteY6" fmla="*/ 726111 h 1420243"/>
                  <a:gd name="connsiteX7" fmla="*/ 1307680 w 1663987"/>
                  <a:gd name="connsiteY7" fmla="*/ 994455 h 1420243"/>
                  <a:gd name="connsiteX8" fmla="*/ 1164604 w 1663987"/>
                  <a:gd name="connsiteY8" fmla="*/ 1193027 h 1420243"/>
                  <a:gd name="connsiteX9" fmla="*/ 957833 w 1663987"/>
                  <a:gd name="connsiteY9" fmla="*/ 1283172 h 1420243"/>
                  <a:gd name="connsiteX10" fmla="*/ 730524 w 1663987"/>
                  <a:gd name="connsiteY10" fmla="*/ 1217720 h 1420243"/>
                  <a:gd name="connsiteX11" fmla="*/ 456843 w 1663987"/>
                  <a:gd name="connsiteY11" fmla="*/ 1121433 h 1420243"/>
                  <a:gd name="connsiteX12" fmla="*/ 210357 w 1663987"/>
                  <a:gd name="connsiteY12" fmla="*/ 1003669 h 1420243"/>
                  <a:gd name="connsiteX13" fmla="*/ 2873 w 1663987"/>
                  <a:gd name="connsiteY13" fmla="*/ 932998 h 14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987" h="1420243">
                    <a:moveTo>
                      <a:pt x="2873" y="932998"/>
                    </a:moveTo>
                    <a:cubicBezTo>
                      <a:pt x="-8461" y="847494"/>
                      <a:pt x="9000" y="636694"/>
                      <a:pt x="142350" y="490644"/>
                    </a:cubicBezTo>
                    <a:cubicBezTo>
                      <a:pt x="223726" y="394531"/>
                      <a:pt x="316395" y="243563"/>
                      <a:pt x="501274" y="136616"/>
                    </a:cubicBezTo>
                    <a:cubicBezTo>
                      <a:pt x="686153" y="29669"/>
                      <a:pt x="995729" y="-12094"/>
                      <a:pt x="1181509" y="2978"/>
                    </a:cubicBezTo>
                    <a:cubicBezTo>
                      <a:pt x="1367289" y="18050"/>
                      <a:pt x="1534896" y="144667"/>
                      <a:pt x="1615956" y="227046"/>
                    </a:cubicBezTo>
                    <a:cubicBezTo>
                      <a:pt x="1697016" y="309425"/>
                      <a:pt x="1679833" y="494139"/>
                      <a:pt x="1530966" y="488997"/>
                    </a:cubicBezTo>
                    <a:cubicBezTo>
                      <a:pt x="1655137" y="666829"/>
                      <a:pt x="1500328" y="701840"/>
                      <a:pt x="1375825" y="726111"/>
                    </a:cubicBezTo>
                    <a:cubicBezTo>
                      <a:pt x="1524279" y="848611"/>
                      <a:pt x="1524153" y="968258"/>
                      <a:pt x="1307680" y="994455"/>
                    </a:cubicBezTo>
                    <a:cubicBezTo>
                      <a:pt x="1507836" y="1170361"/>
                      <a:pt x="1225745" y="1240273"/>
                      <a:pt x="1164604" y="1193027"/>
                    </a:cubicBezTo>
                    <a:cubicBezTo>
                      <a:pt x="1271245" y="1447913"/>
                      <a:pt x="1012786" y="1502985"/>
                      <a:pt x="957833" y="1283172"/>
                    </a:cubicBezTo>
                    <a:cubicBezTo>
                      <a:pt x="953395" y="1466508"/>
                      <a:pt x="711869" y="1429883"/>
                      <a:pt x="730524" y="1217720"/>
                    </a:cubicBezTo>
                    <a:cubicBezTo>
                      <a:pt x="643270" y="1343814"/>
                      <a:pt x="495280" y="1474732"/>
                      <a:pt x="456843" y="1121433"/>
                    </a:cubicBezTo>
                    <a:cubicBezTo>
                      <a:pt x="340237" y="1264164"/>
                      <a:pt x="162826" y="1244079"/>
                      <a:pt x="210357" y="1003669"/>
                    </a:cubicBezTo>
                    <a:cubicBezTo>
                      <a:pt x="100080" y="1127109"/>
                      <a:pt x="14207" y="1018502"/>
                      <a:pt x="2873" y="932998"/>
                    </a:cubicBezTo>
                    <a:close/>
                  </a:path>
                </a:pathLst>
              </a:custGeom>
              <a:solidFill>
                <a:srgbClr val="A7E2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0" name="Ellipszis 1"/>
              <p:cNvSpPr/>
              <p:nvPr/>
            </p:nvSpPr>
            <p:spPr>
              <a:xfrm rot="736421">
                <a:off x="3894894" y="3949467"/>
                <a:ext cx="2198532" cy="144632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545267"/>
                  <a:gd name="connsiteY0" fmla="*/ 877164 h 1755809"/>
                  <a:gd name="connsiteX1" fmla="*/ 204484 w 1545267"/>
                  <a:gd name="connsiteY1" fmla="*/ 237711 h 1755809"/>
                  <a:gd name="connsiteX2" fmla="*/ 800152 w 1545267"/>
                  <a:gd name="connsiteY2" fmla="*/ 864 h 1755809"/>
                  <a:gd name="connsiteX3" fmla="*/ 1514669 w 1545267"/>
                  <a:gd name="connsiteY3" fmla="*/ 305948 h 1755809"/>
                  <a:gd name="connsiteX4" fmla="*/ 1274538 w 1545267"/>
                  <a:gd name="connsiteY4" fmla="*/ 805013 h 1755809"/>
                  <a:gd name="connsiteX5" fmla="*/ 1446430 w 1545267"/>
                  <a:gd name="connsiteY5" fmla="*/ 1356826 h 1755809"/>
                  <a:gd name="connsiteX6" fmla="*/ 1241714 w 1545267"/>
                  <a:gd name="connsiteY6" fmla="*/ 1561542 h 1755809"/>
                  <a:gd name="connsiteX7" fmla="*/ 800152 w 1545267"/>
                  <a:gd name="connsiteY7" fmla="*/ 1753464 h 1755809"/>
                  <a:gd name="connsiteX8" fmla="*/ 218132 w 1545267"/>
                  <a:gd name="connsiteY8" fmla="*/ 1425065 h 1755809"/>
                  <a:gd name="connsiteX9" fmla="*/ 52 w 1545267"/>
                  <a:gd name="connsiteY9" fmla="*/ 877164 h 1755809"/>
                  <a:gd name="connsiteX0" fmla="*/ 52 w 1594202"/>
                  <a:gd name="connsiteY0" fmla="*/ 877164 h 1755809"/>
                  <a:gd name="connsiteX1" fmla="*/ 204484 w 1594202"/>
                  <a:gd name="connsiteY1" fmla="*/ 237711 h 1755809"/>
                  <a:gd name="connsiteX2" fmla="*/ 800152 w 1594202"/>
                  <a:gd name="connsiteY2" fmla="*/ 864 h 1755809"/>
                  <a:gd name="connsiteX3" fmla="*/ 1514669 w 1594202"/>
                  <a:gd name="connsiteY3" fmla="*/ 305948 h 1755809"/>
                  <a:gd name="connsiteX4" fmla="*/ 1274538 w 1594202"/>
                  <a:gd name="connsiteY4" fmla="*/ 805013 h 1755809"/>
                  <a:gd name="connsiteX5" fmla="*/ 1446430 w 1594202"/>
                  <a:gd name="connsiteY5" fmla="*/ 1356826 h 1755809"/>
                  <a:gd name="connsiteX6" fmla="*/ 1241714 w 1594202"/>
                  <a:gd name="connsiteY6" fmla="*/ 1561542 h 1755809"/>
                  <a:gd name="connsiteX7" fmla="*/ 800152 w 1594202"/>
                  <a:gd name="connsiteY7" fmla="*/ 1753464 h 1755809"/>
                  <a:gd name="connsiteX8" fmla="*/ 218132 w 1594202"/>
                  <a:gd name="connsiteY8" fmla="*/ 1425065 h 1755809"/>
                  <a:gd name="connsiteX9" fmla="*/ 52 w 1594202"/>
                  <a:gd name="connsiteY9" fmla="*/ 877164 h 1755809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446430 w 1594202"/>
                  <a:gd name="connsiteY5" fmla="*/ 1356826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333639 w 1594202"/>
                  <a:gd name="connsiteY5" fmla="*/ 1215132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114 w 1599264"/>
                  <a:gd name="connsiteY0" fmla="*/ 877164 h 1753472"/>
                  <a:gd name="connsiteX1" fmla="*/ 209546 w 1599264"/>
                  <a:gd name="connsiteY1" fmla="*/ 237711 h 1753472"/>
                  <a:gd name="connsiteX2" fmla="*/ 805214 w 1599264"/>
                  <a:gd name="connsiteY2" fmla="*/ 864 h 1753472"/>
                  <a:gd name="connsiteX3" fmla="*/ 1519731 w 1599264"/>
                  <a:gd name="connsiteY3" fmla="*/ 305948 h 1753472"/>
                  <a:gd name="connsiteX4" fmla="*/ 1279600 w 1599264"/>
                  <a:gd name="connsiteY4" fmla="*/ 805013 h 1753472"/>
                  <a:gd name="connsiteX5" fmla="*/ 1338701 w 1599264"/>
                  <a:gd name="connsiteY5" fmla="*/ 1215132 h 1753472"/>
                  <a:gd name="connsiteX6" fmla="*/ 847570 w 1599264"/>
                  <a:gd name="connsiteY6" fmla="*/ 1156329 h 1753472"/>
                  <a:gd name="connsiteX7" fmla="*/ 805214 w 1599264"/>
                  <a:gd name="connsiteY7" fmla="*/ 1753464 h 1753472"/>
                  <a:gd name="connsiteX8" fmla="*/ 385346 w 1599264"/>
                  <a:gd name="connsiteY8" fmla="*/ 1169767 h 1753472"/>
                  <a:gd name="connsiteX9" fmla="*/ 5114 w 1599264"/>
                  <a:gd name="connsiteY9" fmla="*/ 877164 h 1753472"/>
                  <a:gd name="connsiteX0" fmla="*/ 5114 w 1599264"/>
                  <a:gd name="connsiteY0" fmla="*/ 877164 h 1721931"/>
                  <a:gd name="connsiteX1" fmla="*/ 209546 w 1599264"/>
                  <a:gd name="connsiteY1" fmla="*/ 237711 h 1721931"/>
                  <a:gd name="connsiteX2" fmla="*/ 805214 w 1599264"/>
                  <a:gd name="connsiteY2" fmla="*/ 864 h 1721931"/>
                  <a:gd name="connsiteX3" fmla="*/ 1519731 w 1599264"/>
                  <a:gd name="connsiteY3" fmla="*/ 305948 h 1721931"/>
                  <a:gd name="connsiteX4" fmla="*/ 1279600 w 1599264"/>
                  <a:gd name="connsiteY4" fmla="*/ 805013 h 1721931"/>
                  <a:gd name="connsiteX5" fmla="*/ 1338701 w 1599264"/>
                  <a:gd name="connsiteY5" fmla="*/ 1215132 h 1721931"/>
                  <a:gd name="connsiteX6" fmla="*/ 847570 w 1599264"/>
                  <a:gd name="connsiteY6" fmla="*/ 1156329 h 1721931"/>
                  <a:gd name="connsiteX7" fmla="*/ 537376 w 1599264"/>
                  <a:gd name="connsiteY7" fmla="*/ 1721922 h 1721931"/>
                  <a:gd name="connsiteX8" fmla="*/ 385346 w 1599264"/>
                  <a:gd name="connsiteY8" fmla="*/ 1169767 h 1721931"/>
                  <a:gd name="connsiteX9" fmla="*/ 5114 w 1599264"/>
                  <a:gd name="connsiteY9" fmla="*/ 877164 h 1721931"/>
                  <a:gd name="connsiteX0" fmla="*/ 5114 w 1599264"/>
                  <a:gd name="connsiteY0" fmla="*/ 877164 h 1726293"/>
                  <a:gd name="connsiteX1" fmla="*/ 209546 w 1599264"/>
                  <a:gd name="connsiteY1" fmla="*/ 237711 h 1726293"/>
                  <a:gd name="connsiteX2" fmla="*/ 805214 w 1599264"/>
                  <a:gd name="connsiteY2" fmla="*/ 864 h 1726293"/>
                  <a:gd name="connsiteX3" fmla="*/ 1519731 w 1599264"/>
                  <a:gd name="connsiteY3" fmla="*/ 305948 h 1726293"/>
                  <a:gd name="connsiteX4" fmla="*/ 1279600 w 1599264"/>
                  <a:gd name="connsiteY4" fmla="*/ 805013 h 1726293"/>
                  <a:gd name="connsiteX5" fmla="*/ 1338701 w 1599264"/>
                  <a:gd name="connsiteY5" fmla="*/ 1215132 h 1726293"/>
                  <a:gd name="connsiteX6" fmla="*/ 847570 w 1599264"/>
                  <a:gd name="connsiteY6" fmla="*/ 1156329 h 1726293"/>
                  <a:gd name="connsiteX7" fmla="*/ 537376 w 1599264"/>
                  <a:gd name="connsiteY7" fmla="*/ 1721922 h 1726293"/>
                  <a:gd name="connsiteX8" fmla="*/ 385346 w 1599264"/>
                  <a:gd name="connsiteY8" fmla="*/ 1169767 h 1726293"/>
                  <a:gd name="connsiteX9" fmla="*/ 5114 w 1599264"/>
                  <a:gd name="connsiteY9" fmla="*/ 877164 h 1726293"/>
                  <a:gd name="connsiteX0" fmla="*/ 5114 w 1599264"/>
                  <a:gd name="connsiteY0" fmla="*/ 877164 h 1722267"/>
                  <a:gd name="connsiteX1" fmla="*/ 209546 w 1599264"/>
                  <a:gd name="connsiteY1" fmla="*/ 237711 h 1722267"/>
                  <a:gd name="connsiteX2" fmla="*/ 805214 w 1599264"/>
                  <a:gd name="connsiteY2" fmla="*/ 864 h 1722267"/>
                  <a:gd name="connsiteX3" fmla="*/ 1519731 w 1599264"/>
                  <a:gd name="connsiteY3" fmla="*/ 305948 h 1722267"/>
                  <a:gd name="connsiteX4" fmla="*/ 1279600 w 1599264"/>
                  <a:gd name="connsiteY4" fmla="*/ 805013 h 1722267"/>
                  <a:gd name="connsiteX5" fmla="*/ 1338701 w 1599264"/>
                  <a:gd name="connsiteY5" fmla="*/ 1215132 h 1722267"/>
                  <a:gd name="connsiteX6" fmla="*/ 852775 w 1599264"/>
                  <a:gd name="connsiteY6" fmla="*/ 1253814 h 1722267"/>
                  <a:gd name="connsiteX7" fmla="*/ 537376 w 1599264"/>
                  <a:gd name="connsiteY7" fmla="*/ 1721922 h 1722267"/>
                  <a:gd name="connsiteX8" fmla="*/ 385346 w 1599264"/>
                  <a:gd name="connsiteY8" fmla="*/ 1169767 h 1722267"/>
                  <a:gd name="connsiteX9" fmla="*/ 5114 w 1599264"/>
                  <a:gd name="connsiteY9" fmla="*/ 877164 h 1722267"/>
                  <a:gd name="connsiteX0" fmla="*/ 2369 w 1745770"/>
                  <a:gd name="connsiteY0" fmla="*/ 1072705 h 1722267"/>
                  <a:gd name="connsiteX1" fmla="*/ 356052 w 1745770"/>
                  <a:gd name="connsiteY1" fmla="*/ 237711 h 1722267"/>
                  <a:gd name="connsiteX2" fmla="*/ 951720 w 1745770"/>
                  <a:gd name="connsiteY2" fmla="*/ 864 h 1722267"/>
                  <a:gd name="connsiteX3" fmla="*/ 1666237 w 1745770"/>
                  <a:gd name="connsiteY3" fmla="*/ 305948 h 1722267"/>
                  <a:gd name="connsiteX4" fmla="*/ 1426106 w 1745770"/>
                  <a:gd name="connsiteY4" fmla="*/ 805013 h 1722267"/>
                  <a:gd name="connsiteX5" fmla="*/ 1485207 w 1745770"/>
                  <a:gd name="connsiteY5" fmla="*/ 1215132 h 1722267"/>
                  <a:gd name="connsiteX6" fmla="*/ 999281 w 1745770"/>
                  <a:gd name="connsiteY6" fmla="*/ 1253814 h 1722267"/>
                  <a:gd name="connsiteX7" fmla="*/ 683882 w 1745770"/>
                  <a:gd name="connsiteY7" fmla="*/ 1721922 h 1722267"/>
                  <a:gd name="connsiteX8" fmla="*/ 531852 w 1745770"/>
                  <a:gd name="connsiteY8" fmla="*/ 1169767 h 1722267"/>
                  <a:gd name="connsiteX9" fmla="*/ 2369 w 1745770"/>
                  <a:gd name="connsiteY9" fmla="*/ 1072705 h 1722267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3263"/>
                  <a:gd name="connsiteX1" fmla="*/ 354497 w 1744215"/>
                  <a:gd name="connsiteY1" fmla="*/ 237711 h 1723263"/>
                  <a:gd name="connsiteX2" fmla="*/ 950165 w 1744215"/>
                  <a:gd name="connsiteY2" fmla="*/ 864 h 1723263"/>
                  <a:gd name="connsiteX3" fmla="*/ 1664682 w 1744215"/>
                  <a:gd name="connsiteY3" fmla="*/ 305948 h 1723263"/>
                  <a:gd name="connsiteX4" fmla="*/ 1424551 w 1744215"/>
                  <a:gd name="connsiteY4" fmla="*/ 805013 h 1723263"/>
                  <a:gd name="connsiteX5" fmla="*/ 1483652 w 1744215"/>
                  <a:gd name="connsiteY5" fmla="*/ 1215132 h 1723263"/>
                  <a:gd name="connsiteX6" fmla="*/ 997726 w 1744215"/>
                  <a:gd name="connsiteY6" fmla="*/ 1253814 h 1723263"/>
                  <a:gd name="connsiteX7" fmla="*/ 682327 w 1744215"/>
                  <a:gd name="connsiteY7" fmla="*/ 1721922 h 1723263"/>
                  <a:gd name="connsiteX8" fmla="*/ 453129 w 1744215"/>
                  <a:gd name="connsiteY8" fmla="*/ 1115623 h 1723263"/>
                  <a:gd name="connsiteX9" fmla="*/ 814 w 1744215"/>
                  <a:gd name="connsiteY9" fmla="*/ 1072705 h 1723263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60808 w 1744215"/>
                  <a:gd name="connsiteY5" fmla="*/ 1274169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66046 w 1809447"/>
                  <a:gd name="connsiteY0" fmla="*/ 1072705 h 1565826"/>
                  <a:gd name="connsiteX1" fmla="*/ 419729 w 1809447"/>
                  <a:gd name="connsiteY1" fmla="*/ 237711 h 1565826"/>
                  <a:gd name="connsiteX2" fmla="*/ 1015397 w 1809447"/>
                  <a:gd name="connsiteY2" fmla="*/ 864 h 1565826"/>
                  <a:gd name="connsiteX3" fmla="*/ 1729914 w 1809447"/>
                  <a:gd name="connsiteY3" fmla="*/ 305948 h 1565826"/>
                  <a:gd name="connsiteX4" fmla="*/ 1489783 w 1809447"/>
                  <a:gd name="connsiteY4" fmla="*/ 805013 h 1565826"/>
                  <a:gd name="connsiteX5" fmla="*/ 1526040 w 1809447"/>
                  <a:gd name="connsiteY5" fmla="*/ 1274169 h 1565826"/>
                  <a:gd name="connsiteX6" fmla="*/ 1062958 w 1809447"/>
                  <a:gd name="connsiteY6" fmla="*/ 1253814 h 1565826"/>
                  <a:gd name="connsiteX7" fmla="*/ 745314 w 1809447"/>
                  <a:gd name="connsiteY7" fmla="*/ 1563959 h 1565826"/>
                  <a:gd name="connsiteX8" fmla="*/ 518361 w 1809447"/>
                  <a:gd name="connsiteY8" fmla="*/ 1115623 h 1565826"/>
                  <a:gd name="connsiteX9" fmla="*/ 66046 w 1809447"/>
                  <a:gd name="connsiteY9" fmla="*/ 1072705 h 1565826"/>
                  <a:gd name="connsiteX0" fmla="*/ 66046 w 1809447"/>
                  <a:gd name="connsiteY0" fmla="*/ 887566 h 1380687"/>
                  <a:gd name="connsiteX1" fmla="*/ 419729 w 1809447"/>
                  <a:gd name="connsiteY1" fmla="*/ 52572 h 1380687"/>
                  <a:gd name="connsiteX2" fmla="*/ 1379572 w 1809447"/>
                  <a:gd name="connsiteY2" fmla="*/ 121293 h 1380687"/>
                  <a:gd name="connsiteX3" fmla="*/ 1729914 w 1809447"/>
                  <a:gd name="connsiteY3" fmla="*/ 120809 h 1380687"/>
                  <a:gd name="connsiteX4" fmla="*/ 1489783 w 1809447"/>
                  <a:gd name="connsiteY4" fmla="*/ 619874 h 1380687"/>
                  <a:gd name="connsiteX5" fmla="*/ 1526040 w 1809447"/>
                  <a:gd name="connsiteY5" fmla="*/ 1089030 h 1380687"/>
                  <a:gd name="connsiteX6" fmla="*/ 1062958 w 1809447"/>
                  <a:gd name="connsiteY6" fmla="*/ 1068675 h 1380687"/>
                  <a:gd name="connsiteX7" fmla="*/ 745314 w 1809447"/>
                  <a:gd name="connsiteY7" fmla="*/ 1378820 h 1380687"/>
                  <a:gd name="connsiteX8" fmla="*/ 518361 w 1809447"/>
                  <a:gd name="connsiteY8" fmla="*/ 930484 h 1380687"/>
                  <a:gd name="connsiteX9" fmla="*/ 66046 w 1809447"/>
                  <a:gd name="connsiteY9" fmla="*/ 887566 h 1380687"/>
                  <a:gd name="connsiteX0" fmla="*/ 66046 w 1809447"/>
                  <a:gd name="connsiteY0" fmla="*/ 889151 h 1382272"/>
                  <a:gd name="connsiteX1" fmla="*/ 419729 w 1809447"/>
                  <a:gd name="connsiteY1" fmla="*/ 54157 h 1382272"/>
                  <a:gd name="connsiteX2" fmla="*/ 1379572 w 1809447"/>
                  <a:gd name="connsiteY2" fmla="*/ 122878 h 1382272"/>
                  <a:gd name="connsiteX3" fmla="*/ 1729914 w 1809447"/>
                  <a:gd name="connsiteY3" fmla="*/ 122394 h 1382272"/>
                  <a:gd name="connsiteX4" fmla="*/ 1489783 w 1809447"/>
                  <a:gd name="connsiteY4" fmla="*/ 621459 h 1382272"/>
                  <a:gd name="connsiteX5" fmla="*/ 1526040 w 1809447"/>
                  <a:gd name="connsiteY5" fmla="*/ 1090615 h 1382272"/>
                  <a:gd name="connsiteX6" fmla="*/ 1062958 w 1809447"/>
                  <a:gd name="connsiteY6" fmla="*/ 1070260 h 1382272"/>
                  <a:gd name="connsiteX7" fmla="*/ 745314 w 1809447"/>
                  <a:gd name="connsiteY7" fmla="*/ 1380405 h 1382272"/>
                  <a:gd name="connsiteX8" fmla="*/ 518361 w 1809447"/>
                  <a:gd name="connsiteY8" fmla="*/ 932069 h 1382272"/>
                  <a:gd name="connsiteX9" fmla="*/ 66046 w 1809447"/>
                  <a:gd name="connsiteY9" fmla="*/ 889151 h 1382272"/>
                  <a:gd name="connsiteX0" fmla="*/ 66046 w 1809447"/>
                  <a:gd name="connsiteY0" fmla="*/ 904339 h 1397460"/>
                  <a:gd name="connsiteX1" fmla="*/ 419729 w 1809447"/>
                  <a:gd name="connsiteY1" fmla="*/ 69345 h 1397460"/>
                  <a:gd name="connsiteX2" fmla="*/ 1302405 w 1809447"/>
                  <a:gd name="connsiteY2" fmla="*/ 83922 h 1397460"/>
                  <a:gd name="connsiteX3" fmla="*/ 1729914 w 1809447"/>
                  <a:gd name="connsiteY3" fmla="*/ 137582 h 1397460"/>
                  <a:gd name="connsiteX4" fmla="*/ 1489783 w 1809447"/>
                  <a:gd name="connsiteY4" fmla="*/ 636647 h 1397460"/>
                  <a:gd name="connsiteX5" fmla="*/ 1526040 w 1809447"/>
                  <a:gd name="connsiteY5" fmla="*/ 1105803 h 1397460"/>
                  <a:gd name="connsiteX6" fmla="*/ 1062958 w 1809447"/>
                  <a:gd name="connsiteY6" fmla="*/ 1085448 h 1397460"/>
                  <a:gd name="connsiteX7" fmla="*/ 745314 w 1809447"/>
                  <a:gd name="connsiteY7" fmla="*/ 1395593 h 1397460"/>
                  <a:gd name="connsiteX8" fmla="*/ 518361 w 1809447"/>
                  <a:gd name="connsiteY8" fmla="*/ 947257 h 1397460"/>
                  <a:gd name="connsiteX9" fmla="*/ 66046 w 1809447"/>
                  <a:gd name="connsiteY9" fmla="*/ 904339 h 1397460"/>
                  <a:gd name="connsiteX0" fmla="*/ 23587 w 1766988"/>
                  <a:gd name="connsiteY0" fmla="*/ 927614 h 1420735"/>
                  <a:gd name="connsiteX1" fmla="*/ 144217 w 1766988"/>
                  <a:gd name="connsiteY1" fmla="*/ 573411 h 1420735"/>
                  <a:gd name="connsiteX2" fmla="*/ 1259946 w 1766988"/>
                  <a:gd name="connsiteY2" fmla="*/ 107197 h 1420735"/>
                  <a:gd name="connsiteX3" fmla="*/ 1687455 w 1766988"/>
                  <a:gd name="connsiteY3" fmla="*/ 160857 h 1420735"/>
                  <a:gd name="connsiteX4" fmla="*/ 1447324 w 1766988"/>
                  <a:gd name="connsiteY4" fmla="*/ 659922 h 1420735"/>
                  <a:gd name="connsiteX5" fmla="*/ 1483581 w 1766988"/>
                  <a:gd name="connsiteY5" fmla="*/ 1129078 h 1420735"/>
                  <a:gd name="connsiteX6" fmla="*/ 1020499 w 1766988"/>
                  <a:gd name="connsiteY6" fmla="*/ 1108723 h 1420735"/>
                  <a:gd name="connsiteX7" fmla="*/ 702855 w 1766988"/>
                  <a:gd name="connsiteY7" fmla="*/ 1418868 h 1420735"/>
                  <a:gd name="connsiteX8" fmla="*/ 475902 w 1766988"/>
                  <a:gd name="connsiteY8" fmla="*/ 970532 h 1420735"/>
                  <a:gd name="connsiteX9" fmla="*/ 23587 w 1766988"/>
                  <a:gd name="connsiteY9" fmla="*/ 927614 h 1420735"/>
                  <a:gd name="connsiteX0" fmla="*/ 67117 w 1810518"/>
                  <a:gd name="connsiteY0" fmla="*/ 927614 h 1420735"/>
                  <a:gd name="connsiteX1" fmla="*/ 187747 w 1810518"/>
                  <a:gd name="connsiteY1" fmla="*/ 573411 h 1420735"/>
                  <a:gd name="connsiteX2" fmla="*/ 1303476 w 1810518"/>
                  <a:gd name="connsiteY2" fmla="*/ 107197 h 1420735"/>
                  <a:gd name="connsiteX3" fmla="*/ 1730985 w 1810518"/>
                  <a:gd name="connsiteY3" fmla="*/ 160857 h 1420735"/>
                  <a:gd name="connsiteX4" fmla="*/ 1490854 w 1810518"/>
                  <a:gd name="connsiteY4" fmla="*/ 659922 h 1420735"/>
                  <a:gd name="connsiteX5" fmla="*/ 1527111 w 1810518"/>
                  <a:gd name="connsiteY5" fmla="*/ 1129078 h 1420735"/>
                  <a:gd name="connsiteX6" fmla="*/ 1064029 w 1810518"/>
                  <a:gd name="connsiteY6" fmla="*/ 1108723 h 1420735"/>
                  <a:gd name="connsiteX7" fmla="*/ 746385 w 1810518"/>
                  <a:gd name="connsiteY7" fmla="*/ 1418868 h 1420735"/>
                  <a:gd name="connsiteX8" fmla="*/ 519432 w 1810518"/>
                  <a:gd name="connsiteY8" fmla="*/ 970532 h 1420735"/>
                  <a:gd name="connsiteX9" fmla="*/ 67117 w 1810518"/>
                  <a:gd name="connsiteY9" fmla="*/ 927614 h 1420735"/>
                  <a:gd name="connsiteX0" fmla="*/ 34722 w 1778123"/>
                  <a:gd name="connsiteY0" fmla="*/ 921810 h 1414931"/>
                  <a:gd name="connsiteX1" fmla="*/ 120913 w 1778123"/>
                  <a:gd name="connsiteY1" fmla="*/ 455866 h 1414931"/>
                  <a:gd name="connsiteX2" fmla="*/ 1271081 w 1778123"/>
                  <a:gd name="connsiteY2" fmla="*/ 101393 h 1414931"/>
                  <a:gd name="connsiteX3" fmla="*/ 1698590 w 1778123"/>
                  <a:gd name="connsiteY3" fmla="*/ 155053 h 1414931"/>
                  <a:gd name="connsiteX4" fmla="*/ 1458459 w 1778123"/>
                  <a:gd name="connsiteY4" fmla="*/ 654118 h 1414931"/>
                  <a:gd name="connsiteX5" fmla="*/ 1494716 w 1778123"/>
                  <a:gd name="connsiteY5" fmla="*/ 1123274 h 1414931"/>
                  <a:gd name="connsiteX6" fmla="*/ 1031634 w 1778123"/>
                  <a:gd name="connsiteY6" fmla="*/ 1102919 h 1414931"/>
                  <a:gd name="connsiteX7" fmla="*/ 713990 w 1778123"/>
                  <a:gd name="connsiteY7" fmla="*/ 1413064 h 1414931"/>
                  <a:gd name="connsiteX8" fmla="*/ 487037 w 1778123"/>
                  <a:gd name="connsiteY8" fmla="*/ 964728 h 1414931"/>
                  <a:gd name="connsiteX9" fmla="*/ 34722 w 1778123"/>
                  <a:gd name="connsiteY9" fmla="*/ 921810 h 1414931"/>
                  <a:gd name="connsiteX0" fmla="*/ 58486 w 1801887"/>
                  <a:gd name="connsiteY0" fmla="*/ 921810 h 1414931"/>
                  <a:gd name="connsiteX1" fmla="*/ 144677 w 1801887"/>
                  <a:gd name="connsiteY1" fmla="*/ 455866 h 1414931"/>
                  <a:gd name="connsiteX2" fmla="*/ 1294845 w 1801887"/>
                  <a:gd name="connsiteY2" fmla="*/ 101393 h 1414931"/>
                  <a:gd name="connsiteX3" fmla="*/ 1722354 w 1801887"/>
                  <a:gd name="connsiteY3" fmla="*/ 155053 h 1414931"/>
                  <a:gd name="connsiteX4" fmla="*/ 1482223 w 1801887"/>
                  <a:gd name="connsiteY4" fmla="*/ 654118 h 1414931"/>
                  <a:gd name="connsiteX5" fmla="*/ 1518480 w 1801887"/>
                  <a:gd name="connsiteY5" fmla="*/ 1123274 h 1414931"/>
                  <a:gd name="connsiteX6" fmla="*/ 1055398 w 1801887"/>
                  <a:gd name="connsiteY6" fmla="*/ 1102919 h 1414931"/>
                  <a:gd name="connsiteX7" fmla="*/ 737754 w 1801887"/>
                  <a:gd name="connsiteY7" fmla="*/ 1413064 h 1414931"/>
                  <a:gd name="connsiteX8" fmla="*/ 510801 w 1801887"/>
                  <a:gd name="connsiteY8" fmla="*/ 964728 h 1414931"/>
                  <a:gd name="connsiteX9" fmla="*/ 58486 w 1801887"/>
                  <a:gd name="connsiteY9" fmla="*/ 921810 h 1414931"/>
                  <a:gd name="connsiteX0" fmla="*/ 58486 w 1801887"/>
                  <a:gd name="connsiteY0" fmla="*/ 960683 h 1453804"/>
                  <a:gd name="connsiteX1" fmla="*/ 144677 w 1801887"/>
                  <a:gd name="connsiteY1" fmla="*/ 494739 h 1453804"/>
                  <a:gd name="connsiteX2" fmla="*/ 1288413 w 1801887"/>
                  <a:gd name="connsiteY2" fmla="*/ 55808 h 1453804"/>
                  <a:gd name="connsiteX3" fmla="*/ 1722354 w 1801887"/>
                  <a:gd name="connsiteY3" fmla="*/ 193926 h 1453804"/>
                  <a:gd name="connsiteX4" fmla="*/ 1482223 w 1801887"/>
                  <a:gd name="connsiteY4" fmla="*/ 692991 h 1453804"/>
                  <a:gd name="connsiteX5" fmla="*/ 1518480 w 1801887"/>
                  <a:gd name="connsiteY5" fmla="*/ 1162147 h 1453804"/>
                  <a:gd name="connsiteX6" fmla="*/ 1055398 w 1801887"/>
                  <a:gd name="connsiteY6" fmla="*/ 1141792 h 1453804"/>
                  <a:gd name="connsiteX7" fmla="*/ 737754 w 1801887"/>
                  <a:gd name="connsiteY7" fmla="*/ 1451937 h 1453804"/>
                  <a:gd name="connsiteX8" fmla="*/ 510801 w 1801887"/>
                  <a:gd name="connsiteY8" fmla="*/ 1003601 h 1453804"/>
                  <a:gd name="connsiteX9" fmla="*/ 58486 w 1801887"/>
                  <a:gd name="connsiteY9" fmla="*/ 960683 h 145380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55348 w 1775667"/>
                  <a:gd name="connsiteY5" fmla="*/ 1202813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22775"/>
                  <a:gd name="connsiteY0" fmla="*/ 917832 h 1411223"/>
                  <a:gd name="connsiteX1" fmla="*/ 118457 w 1722775"/>
                  <a:gd name="connsiteY1" fmla="*/ 451888 h 1411223"/>
                  <a:gd name="connsiteX2" fmla="*/ 1262193 w 1722775"/>
                  <a:gd name="connsiteY2" fmla="*/ 12957 h 1411223"/>
                  <a:gd name="connsiteX3" fmla="*/ 1696134 w 1722775"/>
                  <a:gd name="connsiteY3" fmla="*/ 151075 h 1411223"/>
                  <a:gd name="connsiteX4" fmla="*/ 1611144 w 1722775"/>
                  <a:gd name="connsiteY4" fmla="*/ 413026 h 1411223"/>
                  <a:gd name="connsiteX5" fmla="*/ 1456003 w 1722775"/>
                  <a:gd name="connsiteY5" fmla="*/ 650140 h 1411223"/>
                  <a:gd name="connsiteX6" fmla="*/ 1455348 w 1722775"/>
                  <a:gd name="connsiteY6" fmla="*/ 1159962 h 1411223"/>
                  <a:gd name="connsiteX7" fmla="*/ 1029178 w 1722775"/>
                  <a:gd name="connsiteY7" fmla="*/ 1098941 h 1411223"/>
                  <a:gd name="connsiteX8" fmla="*/ 711534 w 1722775"/>
                  <a:gd name="connsiteY8" fmla="*/ 1409086 h 1411223"/>
                  <a:gd name="connsiteX9" fmla="*/ 451155 w 1722775"/>
                  <a:gd name="connsiteY9" fmla="*/ 915842 h 1411223"/>
                  <a:gd name="connsiteX10" fmla="*/ 32266 w 172277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4030"/>
                  <a:gd name="connsiteX1" fmla="*/ 118457 w 1744165"/>
                  <a:gd name="connsiteY1" fmla="*/ 451888 h 1414030"/>
                  <a:gd name="connsiteX2" fmla="*/ 1262193 w 1744165"/>
                  <a:gd name="connsiteY2" fmla="*/ 12957 h 1414030"/>
                  <a:gd name="connsiteX3" fmla="*/ 1696134 w 1744165"/>
                  <a:gd name="connsiteY3" fmla="*/ 151075 h 1414030"/>
                  <a:gd name="connsiteX4" fmla="*/ 1611144 w 1744165"/>
                  <a:gd name="connsiteY4" fmla="*/ 413026 h 1414030"/>
                  <a:gd name="connsiteX5" fmla="*/ 1456003 w 1744165"/>
                  <a:gd name="connsiteY5" fmla="*/ 650140 h 1414030"/>
                  <a:gd name="connsiteX6" fmla="*/ 1387858 w 1744165"/>
                  <a:gd name="connsiteY6" fmla="*/ 918484 h 1414030"/>
                  <a:gd name="connsiteX7" fmla="*/ 1337842 w 1744165"/>
                  <a:gd name="connsiteY7" fmla="*/ 1175286 h 1414030"/>
                  <a:gd name="connsiteX8" fmla="*/ 1090182 w 1744165"/>
                  <a:gd name="connsiteY8" fmla="*/ 1171320 h 1414030"/>
                  <a:gd name="connsiteX9" fmla="*/ 711534 w 1744165"/>
                  <a:gd name="connsiteY9" fmla="*/ 1409086 h 1414030"/>
                  <a:gd name="connsiteX10" fmla="*/ 451155 w 1744165"/>
                  <a:gd name="connsiteY10" fmla="*/ 915842 h 1414030"/>
                  <a:gd name="connsiteX11" fmla="*/ 32266 w 1744165"/>
                  <a:gd name="connsiteY11" fmla="*/ 917832 h 1414030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337842 w 1744165"/>
                  <a:gd name="connsiteY7" fmla="*/ 1175286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22950"/>
                  <a:gd name="connsiteX1" fmla="*/ 118457 w 1744165"/>
                  <a:gd name="connsiteY1" fmla="*/ 451888 h 1422950"/>
                  <a:gd name="connsiteX2" fmla="*/ 1262193 w 1744165"/>
                  <a:gd name="connsiteY2" fmla="*/ 12957 h 1422950"/>
                  <a:gd name="connsiteX3" fmla="*/ 1696134 w 1744165"/>
                  <a:gd name="connsiteY3" fmla="*/ 151075 h 1422950"/>
                  <a:gd name="connsiteX4" fmla="*/ 1611144 w 1744165"/>
                  <a:gd name="connsiteY4" fmla="*/ 413026 h 1422950"/>
                  <a:gd name="connsiteX5" fmla="*/ 1456003 w 1744165"/>
                  <a:gd name="connsiteY5" fmla="*/ 650140 h 1422950"/>
                  <a:gd name="connsiteX6" fmla="*/ 1387858 w 1744165"/>
                  <a:gd name="connsiteY6" fmla="*/ 918484 h 1422950"/>
                  <a:gd name="connsiteX7" fmla="*/ 1287209 w 1744165"/>
                  <a:gd name="connsiteY7" fmla="*/ 1085783 h 1422950"/>
                  <a:gd name="connsiteX8" fmla="*/ 1090182 w 1744165"/>
                  <a:gd name="connsiteY8" fmla="*/ 1171320 h 1422950"/>
                  <a:gd name="connsiteX9" fmla="*/ 978169 w 1744165"/>
                  <a:gd name="connsiteY9" fmla="*/ 1407835 h 1422950"/>
                  <a:gd name="connsiteX10" fmla="*/ 901955 w 1744165"/>
                  <a:gd name="connsiteY10" fmla="*/ 1323634 h 1422950"/>
                  <a:gd name="connsiteX11" fmla="*/ 451155 w 1744165"/>
                  <a:gd name="connsiteY11" fmla="*/ 915842 h 1422950"/>
                  <a:gd name="connsiteX12" fmla="*/ 32266 w 1744165"/>
                  <a:gd name="connsiteY12" fmla="*/ 917832 h 1422950"/>
                  <a:gd name="connsiteX0" fmla="*/ 32266 w 1744165"/>
                  <a:gd name="connsiteY0" fmla="*/ 917832 h 1485386"/>
                  <a:gd name="connsiteX1" fmla="*/ 118457 w 1744165"/>
                  <a:gd name="connsiteY1" fmla="*/ 451888 h 1485386"/>
                  <a:gd name="connsiteX2" fmla="*/ 1262193 w 1744165"/>
                  <a:gd name="connsiteY2" fmla="*/ 12957 h 1485386"/>
                  <a:gd name="connsiteX3" fmla="*/ 1696134 w 1744165"/>
                  <a:gd name="connsiteY3" fmla="*/ 151075 h 1485386"/>
                  <a:gd name="connsiteX4" fmla="*/ 1611144 w 1744165"/>
                  <a:gd name="connsiteY4" fmla="*/ 413026 h 1485386"/>
                  <a:gd name="connsiteX5" fmla="*/ 1456003 w 1744165"/>
                  <a:gd name="connsiteY5" fmla="*/ 650140 h 1485386"/>
                  <a:gd name="connsiteX6" fmla="*/ 1387858 w 1744165"/>
                  <a:gd name="connsiteY6" fmla="*/ 918484 h 1485386"/>
                  <a:gd name="connsiteX7" fmla="*/ 1287209 w 1744165"/>
                  <a:gd name="connsiteY7" fmla="*/ 1085783 h 1485386"/>
                  <a:gd name="connsiteX8" fmla="*/ 1090182 w 1744165"/>
                  <a:gd name="connsiteY8" fmla="*/ 1171320 h 1485386"/>
                  <a:gd name="connsiteX9" fmla="*/ 1005965 w 1744165"/>
                  <a:gd name="connsiteY9" fmla="*/ 1476413 h 1485386"/>
                  <a:gd name="connsiteX10" fmla="*/ 901955 w 1744165"/>
                  <a:gd name="connsiteY10" fmla="*/ 1323634 h 1485386"/>
                  <a:gd name="connsiteX11" fmla="*/ 451155 w 1744165"/>
                  <a:gd name="connsiteY11" fmla="*/ 915842 h 1485386"/>
                  <a:gd name="connsiteX12" fmla="*/ 32266 w 1744165"/>
                  <a:gd name="connsiteY12" fmla="*/ 917832 h 1485386"/>
                  <a:gd name="connsiteX0" fmla="*/ 32266 w 1744165"/>
                  <a:gd name="connsiteY0" fmla="*/ 917832 h 1484943"/>
                  <a:gd name="connsiteX1" fmla="*/ 118457 w 1744165"/>
                  <a:gd name="connsiteY1" fmla="*/ 451888 h 1484943"/>
                  <a:gd name="connsiteX2" fmla="*/ 1262193 w 1744165"/>
                  <a:gd name="connsiteY2" fmla="*/ 12957 h 1484943"/>
                  <a:gd name="connsiteX3" fmla="*/ 1696134 w 1744165"/>
                  <a:gd name="connsiteY3" fmla="*/ 151075 h 1484943"/>
                  <a:gd name="connsiteX4" fmla="*/ 1611144 w 1744165"/>
                  <a:gd name="connsiteY4" fmla="*/ 413026 h 1484943"/>
                  <a:gd name="connsiteX5" fmla="*/ 1456003 w 1744165"/>
                  <a:gd name="connsiteY5" fmla="*/ 650140 h 1484943"/>
                  <a:gd name="connsiteX6" fmla="*/ 1387858 w 1744165"/>
                  <a:gd name="connsiteY6" fmla="*/ 918484 h 1484943"/>
                  <a:gd name="connsiteX7" fmla="*/ 1287209 w 1744165"/>
                  <a:gd name="connsiteY7" fmla="*/ 1085783 h 1484943"/>
                  <a:gd name="connsiteX8" fmla="*/ 1090182 w 1744165"/>
                  <a:gd name="connsiteY8" fmla="*/ 1171320 h 1484943"/>
                  <a:gd name="connsiteX9" fmla="*/ 1005965 w 1744165"/>
                  <a:gd name="connsiteY9" fmla="*/ 1476413 h 1484943"/>
                  <a:gd name="connsiteX10" fmla="*/ 862321 w 1744165"/>
                  <a:gd name="connsiteY10" fmla="*/ 1316481 h 1484943"/>
                  <a:gd name="connsiteX11" fmla="*/ 451155 w 1744165"/>
                  <a:gd name="connsiteY11" fmla="*/ 915842 h 1484943"/>
                  <a:gd name="connsiteX12" fmla="*/ 32266 w 1744165"/>
                  <a:gd name="connsiteY12" fmla="*/ 917832 h 1484943"/>
                  <a:gd name="connsiteX0" fmla="*/ 32266 w 1744165"/>
                  <a:gd name="connsiteY0" fmla="*/ 917832 h 1491665"/>
                  <a:gd name="connsiteX1" fmla="*/ 118457 w 1744165"/>
                  <a:gd name="connsiteY1" fmla="*/ 451888 h 1491665"/>
                  <a:gd name="connsiteX2" fmla="*/ 1262193 w 1744165"/>
                  <a:gd name="connsiteY2" fmla="*/ 12957 h 1491665"/>
                  <a:gd name="connsiteX3" fmla="*/ 1696134 w 1744165"/>
                  <a:gd name="connsiteY3" fmla="*/ 151075 h 1491665"/>
                  <a:gd name="connsiteX4" fmla="*/ 1611144 w 1744165"/>
                  <a:gd name="connsiteY4" fmla="*/ 413026 h 1491665"/>
                  <a:gd name="connsiteX5" fmla="*/ 1456003 w 1744165"/>
                  <a:gd name="connsiteY5" fmla="*/ 650140 h 1491665"/>
                  <a:gd name="connsiteX6" fmla="*/ 1387858 w 1744165"/>
                  <a:gd name="connsiteY6" fmla="*/ 918484 h 1491665"/>
                  <a:gd name="connsiteX7" fmla="*/ 1287209 w 1744165"/>
                  <a:gd name="connsiteY7" fmla="*/ 1085783 h 1491665"/>
                  <a:gd name="connsiteX8" fmla="*/ 1090182 w 1744165"/>
                  <a:gd name="connsiteY8" fmla="*/ 1171320 h 1491665"/>
                  <a:gd name="connsiteX9" fmla="*/ 1005965 w 1744165"/>
                  <a:gd name="connsiteY9" fmla="*/ 1476413 h 1491665"/>
                  <a:gd name="connsiteX10" fmla="*/ 862321 w 1744165"/>
                  <a:gd name="connsiteY10" fmla="*/ 1316481 h 1491665"/>
                  <a:gd name="connsiteX11" fmla="*/ 451155 w 1744165"/>
                  <a:gd name="connsiteY11" fmla="*/ 915842 h 1491665"/>
                  <a:gd name="connsiteX12" fmla="*/ 32266 w 1744165"/>
                  <a:gd name="connsiteY12" fmla="*/ 917832 h 1491665"/>
                  <a:gd name="connsiteX0" fmla="*/ 32266 w 1744165"/>
                  <a:gd name="connsiteY0" fmla="*/ 917832 h 1481778"/>
                  <a:gd name="connsiteX1" fmla="*/ 118457 w 1744165"/>
                  <a:gd name="connsiteY1" fmla="*/ 451888 h 1481778"/>
                  <a:gd name="connsiteX2" fmla="*/ 1262193 w 1744165"/>
                  <a:gd name="connsiteY2" fmla="*/ 12957 h 1481778"/>
                  <a:gd name="connsiteX3" fmla="*/ 1696134 w 1744165"/>
                  <a:gd name="connsiteY3" fmla="*/ 151075 h 1481778"/>
                  <a:gd name="connsiteX4" fmla="*/ 1611144 w 1744165"/>
                  <a:gd name="connsiteY4" fmla="*/ 413026 h 1481778"/>
                  <a:gd name="connsiteX5" fmla="*/ 1456003 w 1744165"/>
                  <a:gd name="connsiteY5" fmla="*/ 650140 h 1481778"/>
                  <a:gd name="connsiteX6" fmla="*/ 1387858 w 1744165"/>
                  <a:gd name="connsiteY6" fmla="*/ 918484 h 1481778"/>
                  <a:gd name="connsiteX7" fmla="*/ 1287209 w 1744165"/>
                  <a:gd name="connsiteY7" fmla="*/ 1085783 h 1481778"/>
                  <a:gd name="connsiteX8" fmla="*/ 1090182 w 1744165"/>
                  <a:gd name="connsiteY8" fmla="*/ 1171320 h 1481778"/>
                  <a:gd name="connsiteX9" fmla="*/ 1005965 w 1744165"/>
                  <a:gd name="connsiteY9" fmla="*/ 1476413 h 1481778"/>
                  <a:gd name="connsiteX10" fmla="*/ 862321 w 1744165"/>
                  <a:gd name="connsiteY10" fmla="*/ 1316481 h 1481778"/>
                  <a:gd name="connsiteX11" fmla="*/ 451155 w 1744165"/>
                  <a:gd name="connsiteY11" fmla="*/ 915842 h 1481778"/>
                  <a:gd name="connsiteX12" fmla="*/ 32266 w 1744165"/>
                  <a:gd name="connsiteY12" fmla="*/ 917832 h 1481778"/>
                  <a:gd name="connsiteX0" fmla="*/ 32266 w 1744165"/>
                  <a:gd name="connsiteY0" fmla="*/ 917832 h 1494503"/>
                  <a:gd name="connsiteX1" fmla="*/ 118457 w 1744165"/>
                  <a:gd name="connsiteY1" fmla="*/ 451888 h 1494503"/>
                  <a:gd name="connsiteX2" fmla="*/ 1262193 w 1744165"/>
                  <a:gd name="connsiteY2" fmla="*/ 12957 h 1494503"/>
                  <a:gd name="connsiteX3" fmla="*/ 1696134 w 1744165"/>
                  <a:gd name="connsiteY3" fmla="*/ 151075 h 1494503"/>
                  <a:gd name="connsiteX4" fmla="*/ 1611144 w 1744165"/>
                  <a:gd name="connsiteY4" fmla="*/ 413026 h 1494503"/>
                  <a:gd name="connsiteX5" fmla="*/ 1456003 w 1744165"/>
                  <a:gd name="connsiteY5" fmla="*/ 650140 h 1494503"/>
                  <a:gd name="connsiteX6" fmla="*/ 1387858 w 1744165"/>
                  <a:gd name="connsiteY6" fmla="*/ 918484 h 1494503"/>
                  <a:gd name="connsiteX7" fmla="*/ 1287209 w 1744165"/>
                  <a:gd name="connsiteY7" fmla="*/ 1085783 h 1494503"/>
                  <a:gd name="connsiteX8" fmla="*/ 1090182 w 1744165"/>
                  <a:gd name="connsiteY8" fmla="*/ 1171320 h 1494503"/>
                  <a:gd name="connsiteX9" fmla="*/ 1005965 w 1744165"/>
                  <a:gd name="connsiteY9" fmla="*/ 1476413 h 1494503"/>
                  <a:gd name="connsiteX10" fmla="*/ 862321 w 1744165"/>
                  <a:gd name="connsiteY10" fmla="*/ 1316481 h 1494503"/>
                  <a:gd name="connsiteX11" fmla="*/ 451155 w 1744165"/>
                  <a:gd name="connsiteY11" fmla="*/ 915842 h 1494503"/>
                  <a:gd name="connsiteX12" fmla="*/ 32266 w 1744165"/>
                  <a:gd name="connsiteY12" fmla="*/ 917832 h 1494503"/>
                  <a:gd name="connsiteX0" fmla="*/ 32266 w 1744165"/>
                  <a:gd name="connsiteY0" fmla="*/ 917832 h 1482374"/>
                  <a:gd name="connsiteX1" fmla="*/ 118457 w 1744165"/>
                  <a:gd name="connsiteY1" fmla="*/ 451888 h 1482374"/>
                  <a:gd name="connsiteX2" fmla="*/ 1262193 w 1744165"/>
                  <a:gd name="connsiteY2" fmla="*/ 12957 h 1482374"/>
                  <a:gd name="connsiteX3" fmla="*/ 1696134 w 1744165"/>
                  <a:gd name="connsiteY3" fmla="*/ 151075 h 1482374"/>
                  <a:gd name="connsiteX4" fmla="*/ 1611144 w 1744165"/>
                  <a:gd name="connsiteY4" fmla="*/ 413026 h 1482374"/>
                  <a:gd name="connsiteX5" fmla="*/ 1456003 w 1744165"/>
                  <a:gd name="connsiteY5" fmla="*/ 650140 h 1482374"/>
                  <a:gd name="connsiteX6" fmla="*/ 1387858 w 1744165"/>
                  <a:gd name="connsiteY6" fmla="*/ 918484 h 1482374"/>
                  <a:gd name="connsiteX7" fmla="*/ 1287209 w 1744165"/>
                  <a:gd name="connsiteY7" fmla="*/ 1085783 h 1482374"/>
                  <a:gd name="connsiteX8" fmla="*/ 1090182 w 1744165"/>
                  <a:gd name="connsiteY8" fmla="*/ 1171320 h 1482374"/>
                  <a:gd name="connsiteX9" fmla="*/ 1005965 w 1744165"/>
                  <a:gd name="connsiteY9" fmla="*/ 1476413 h 1482374"/>
                  <a:gd name="connsiteX10" fmla="*/ 862321 w 1744165"/>
                  <a:gd name="connsiteY10" fmla="*/ 1316481 h 1482374"/>
                  <a:gd name="connsiteX11" fmla="*/ 611859 w 1744165"/>
                  <a:gd name="connsiteY11" fmla="*/ 1297892 h 1482374"/>
                  <a:gd name="connsiteX12" fmla="*/ 451155 w 1744165"/>
                  <a:gd name="connsiteY12" fmla="*/ 915842 h 1482374"/>
                  <a:gd name="connsiteX13" fmla="*/ 32266 w 1744165"/>
                  <a:gd name="connsiteY13" fmla="*/ 917832 h 1482374"/>
                  <a:gd name="connsiteX0" fmla="*/ 32266 w 1744165"/>
                  <a:gd name="connsiteY0" fmla="*/ 917832 h 1488074"/>
                  <a:gd name="connsiteX1" fmla="*/ 118457 w 1744165"/>
                  <a:gd name="connsiteY1" fmla="*/ 451888 h 1488074"/>
                  <a:gd name="connsiteX2" fmla="*/ 1262193 w 1744165"/>
                  <a:gd name="connsiteY2" fmla="*/ 12957 h 1488074"/>
                  <a:gd name="connsiteX3" fmla="*/ 1696134 w 1744165"/>
                  <a:gd name="connsiteY3" fmla="*/ 151075 h 1488074"/>
                  <a:gd name="connsiteX4" fmla="*/ 1611144 w 1744165"/>
                  <a:gd name="connsiteY4" fmla="*/ 413026 h 1488074"/>
                  <a:gd name="connsiteX5" fmla="*/ 1456003 w 1744165"/>
                  <a:gd name="connsiteY5" fmla="*/ 650140 h 1488074"/>
                  <a:gd name="connsiteX6" fmla="*/ 1387858 w 1744165"/>
                  <a:gd name="connsiteY6" fmla="*/ 918484 h 1488074"/>
                  <a:gd name="connsiteX7" fmla="*/ 1287209 w 1744165"/>
                  <a:gd name="connsiteY7" fmla="*/ 1085783 h 1488074"/>
                  <a:gd name="connsiteX8" fmla="*/ 1090182 w 1744165"/>
                  <a:gd name="connsiteY8" fmla="*/ 1171320 h 1488074"/>
                  <a:gd name="connsiteX9" fmla="*/ 1005965 w 1744165"/>
                  <a:gd name="connsiteY9" fmla="*/ 1476413 h 1488074"/>
                  <a:gd name="connsiteX10" fmla="*/ 862321 w 1744165"/>
                  <a:gd name="connsiteY10" fmla="*/ 1316481 h 1488074"/>
                  <a:gd name="connsiteX11" fmla="*/ 611859 w 1744165"/>
                  <a:gd name="connsiteY11" fmla="*/ 1297892 h 1488074"/>
                  <a:gd name="connsiteX12" fmla="*/ 451155 w 1744165"/>
                  <a:gd name="connsiteY12" fmla="*/ 915842 h 1488074"/>
                  <a:gd name="connsiteX13" fmla="*/ 32266 w 1744165"/>
                  <a:gd name="connsiteY13" fmla="*/ 917832 h 1488074"/>
                  <a:gd name="connsiteX0" fmla="*/ 32266 w 1744165"/>
                  <a:gd name="connsiteY0" fmla="*/ 917832 h 1482153"/>
                  <a:gd name="connsiteX1" fmla="*/ 118457 w 1744165"/>
                  <a:gd name="connsiteY1" fmla="*/ 451888 h 1482153"/>
                  <a:gd name="connsiteX2" fmla="*/ 1262193 w 1744165"/>
                  <a:gd name="connsiteY2" fmla="*/ 12957 h 1482153"/>
                  <a:gd name="connsiteX3" fmla="*/ 1696134 w 1744165"/>
                  <a:gd name="connsiteY3" fmla="*/ 151075 h 1482153"/>
                  <a:gd name="connsiteX4" fmla="*/ 1611144 w 1744165"/>
                  <a:gd name="connsiteY4" fmla="*/ 413026 h 1482153"/>
                  <a:gd name="connsiteX5" fmla="*/ 1456003 w 1744165"/>
                  <a:gd name="connsiteY5" fmla="*/ 650140 h 1482153"/>
                  <a:gd name="connsiteX6" fmla="*/ 1387858 w 1744165"/>
                  <a:gd name="connsiteY6" fmla="*/ 918484 h 1482153"/>
                  <a:gd name="connsiteX7" fmla="*/ 1287209 w 1744165"/>
                  <a:gd name="connsiteY7" fmla="*/ 1085783 h 1482153"/>
                  <a:gd name="connsiteX8" fmla="*/ 1090182 w 1744165"/>
                  <a:gd name="connsiteY8" fmla="*/ 1171320 h 1482153"/>
                  <a:gd name="connsiteX9" fmla="*/ 1005965 w 1744165"/>
                  <a:gd name="connsiteY9" fmla="*/ 1476413 h 1482153"/>
                  <a:gd name="connsiteX10" fmla="*/ 862321 w 1744165"/>
                  <a:gd name="connsiteY10" fmla="*/ 1316481 h 1482153"/>
                  <a:gd name="connsiteX11" fmla="*/ 686099 w 1744165"/>
                  <a:gd name="connsiteY11" fmla="*/ 1345628 h 1482153"/>
                  <a:gd name="connsiteX12" fmla="*/ 451155 w 1744165"/>
                  <a:gd name="connsiteY12" fmla="*/ 915842 h 1482153"/>
                  <a:gd name="connsiteX13" fmla="*/ 32266 w 1744165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070"/>
                  <a:gd name="connsiteX1" fmla="*/ 112323 w 1738031"/>
                  <a:gd name="connsiteY1" fmla="*/ 451888 h 1482070"/>
                  <a:gd name="connsiteX2" fmla="*/ 1256059 w 1738031"/>
                  <a:gd name="connsiteY2" fmla="*/ 12957 h 1482070"/>
                  <a:gd name="connsiteX3" fmla="*/ 1690000 w 1738031"/>
                  <a:gd name="connsiteY3" fmla="*/ 151075 h 1482070"/>
                  <a:gd name="connsiteX4" fmla="*/ 1605010 w 1738031"/>
                  <a:gd name="connsiteY4" fmla="*/ 413026 h 1482070"/>
                  <a:gd name="connsiteX5" fmla="*/ 1449869 w 1738031"/>
                  <a:gd name="connsiteY5" fmla="*/ 650140 h 1482070"/>
                  <a:gd name="connsiteX6" fmla="*/ 1381724 w 1738031"/>
                  <a:gd name="connsiteY6" fmla="*/ 918484 h 1482070"/>
                  <a:gd name="connsiteX7" fmla="*/ 1281075 w 1738031"/>
                  <a:gd name="connsiteY7" fmla="*/ 1085783 h 1482070"/>
                  <a:gd name="connsiteX8" fmla="*/ 1084048 w 1738031"/>
                  <a:gd name="connsiteY8" fmla="*/ 1171320 h 1482070"/>
                  <a:gd name="connsiteX9" fmla="*/ 999831 w 1738031"/>
                  <a:gd name="connsiteY9" fmla="*/ 1476413 h 1482070"/>
                  <a:gd name="connsiteX10" fmla="*/ 856187 w 1738031"/>
                  <a:gd name="connsiteY10" fmla="*/ 1316481 h 1482070"/>
                  <a:gd name="connsiteX11" fmla="*/ 638166 w 1738031"/>
                  <a:gd name="connsiteY11" fmla="*/ 1364386 h 1482070"/>
                  <a:gd name="connsiteX12" fmla="*/ 599156 w 1738031"/>
                  <a:gd name="connsiteY12" fmla="*/ 1077358 h 1482070"/>
                  <a:gd name="connsiteX13" fmla="*/ 361395 w 1738031"/>
                  <a:gd name="connsiteY13" fmla="*/ 958638 h 1482070"/>
                  <a:gd name="connsiteX14" fmla="*/ 26132 w 1738031"/>
                  <a:gd name="connsiteY14" fmla="*/ 917832 h 1482070"/>
                  <a:gd name="connsiteX0" fmla="*/ 26132 w 1738031"/>
                  <a:gd name="connsiteY0" fmla="*/ 917832 h 1481356"/>
                  <a:gd name="connsiteX1" fmla="*/ 112323 w 1738031"/>
                  <a:gd name="connsiteY1" fmla="*/ 451888 h 1481356"/>
                  <a:gd name="connsiteX2" fmla="*/ 1256059 w 1738031"/>
                  <a:gd name="connsiteY2" fmla="*/ 12957 h 1481356"/>
                  <a:gd name="connsiteX3" fmla="*/ 1690000 w 1738031"/>
                  <a:gd name="connsiteY3" fmla="*/ 151075 h 1481356"/>
                  <a:gd name="connsiteX4" fmla="*/ 1605010 w 1738031"/>
                  <a:gd name="connsiteY4" fmla="*/ 413026 h 1481356"/>
                  <a:gd name="connsiteX5" fmla="*/ 1449869 w 1738031"/>
                  <a:gd name="connsiteY5" fmla="*/ 650140 h 1481356"/>
                  <a:gd name="connsiteX6" fmla="*/ 1381724 w 1738031"/>
                  <a:gd name="connsiteY6" fmla="*/ 918484 h 1481356"/>
                  <a:gd name="connsiteX7" fmla="*/ 1281075 w 1738031"/>
                  <a:gd name="connsiteY7" fmla="*/ 1085783 h 1481356"/>
                  <a:gd name="connsiteX8" fmla="*/ 1084048 w 1738031"/>
                  <a:gd name="connsiteY8" fmla="*/ 1171320 h 1481356"/>
                  <a:gd name="connsiteX9" fmla="*/ 999831 w 1738031"/>
                  <a:gd name="connsiteY9" fmla="*/ 1476413 h 1481356"/>
                  <a:gd name="connsiteX10" fmla="*/ 798360 w 1738031"/>
                  <a:gd name="connsiteY10" fmla="*/ 1286319 h 1481356"/>
                  <a:gd name="connsiteX11" fmla="*/ 638166 w 1738031"/>
                  <a:gd name="connsiteY11" fmla="*/ 1364386 h 1481356"/>
                  <a:gd name="connsiteX12" fmla="*/ 599156 w 1738031"/>
                  <a:gd name="connsiteY12" fmla="*/ 1077358 h 1481356"/>
                  <a:gd name="connsiteX13" fmla="*/ 361395 w 1738031"/>
                  <a:gd name="connsiteY13" fmla="*/ 958638 h 1481356"/>
                  <a:gd name="connsiteX14" fmla="*/ 26132 w 1738031"/>
                  <a:gd name="connsiteY14" fmla="*/ 917832 h 1481356"/>
                  <a:gd name="connsiteX0" fmla="*/ 26132 w 1738031"/>
                  <a:gd name="connsiteY0" fmla="*/ 917832 h 1398571"/>
                  <a:gd name="connsiteX1" fmla="*/ 112323 w 1738031"/>
                  <a:gd name="connsiteY1" fmla="*/ 451888 h 1398571"/>
                  <a:gd name="connsiteX2" fmla="*/ 1256059 w 1738031"/>
                  <a:gd name="connsiteY2" fmla="*/ 12957 h 1398571"/>
                  <a:gd name="connsiteX3" fmla="*/ 1690000 w 1738031"/>
                  <a:gd name="connsiteY3" fmla="*/ 151075 h 1398571"/>
                  <a:gd name="connsiteX4" fmla="*/ 1605010 w 1738031"/>
                  <a:gd name="connsiteY4" fmla="*/ 413026 h 1398571"/>
                  <a:gd name="connsiteX5" fmla="*/ 1449869 w 1738031"/>
                  <a:gd name="connsiteY5" fmla="*/ 650140 h 1398571"/>
                  <a:gd name="connsiteX6" fmla="*/ 1381724 w 1738031"/>
                  <a:gd name="connsiteY6" fmla="*/ 918484 h 1398571"/>
                  <a:gd name="connsiteX7" fmla="*/ 1281075 w 1738031"/>
                  <a:gd name="connsiteY7" fmla="*/ 1085783 h 1398571"/>
                  <a:gd name="connsiteX8" fmla="*/ 1084048 w 1738031"/>
                  <a:gd name="connsiteY8" fmla="*/ 1171320 h 1398571"/>
                  <a:gd name="connsiteX9" fmla="*/ 966693 w 1738031"/>
                  <a:gd name="connsiteY9" fmla="*/ 1391528 h 1398571"/>
                  <a:gd name="connsiteX10" fmla="*/ 798360 w 1738031"/>
                  <a:gd name="connsiteY10" fmla="*/ 1286319 h 1398571"/>
                  <a:gd name="connsiteX11" fmla="*/ 638166 w 1738031"/>
                  <a:gd name="connsiteY11" fmla="*/ 1364386 h 1398571"/>
                  <a:gd name="connsiteX12" fmla="*/ 599156 w 1738031"/>
                  <a:gd name="connsiteY12" fmla="*/ 1077358 h 1398571"/>
                  <a:gd name="connsiteX13" fmla="*/ 361395 w 1738031"/>
                  <a:gd name="connsiteY13" fmla="*/ 958638 h 1398571"/>
                  <a:gd name="connsiteX14" fmla="*/ 26132 w 1738031"/>
                  <a:gd name="connsiteY14" fmla="*/ 917832 h 1398571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8771 w 1738031"/>
                  <a:gd name="connsiteY12" fmla="*/ 1108704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16284 w 1738445"/>
                  <a:gd name="connsiteY12" fmla="*/ 1164610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0105 w 1732004"/>
                  <a:gd name="connsiteY0" fmla="*/ 917832 h 1412130"/>
                  <a:gd name="connsiteX1" fmla="*/ 106296 w 1732004"/>
                  <a:gd name="connsiteY1" fmla="*/ 451888 h 1412130"/>
                  <a:gd name="connsiteX2" fmla="*/ 1250032 w 1732004"/>
                  <a:gd name="connsiteY2" fmla="*/ 12957 h 1412130"/>
                  <a:gd name="connsiteX3" fmla="*/ 1683973 w 1732004"/>
                  <a:gd name="connsiteY3" fmla="*/ 151075 h 1412130"/>
                  <a:gd name="connsiteX4" fmla="*/ 1598983 w 1732004"/>
                  <a:gd name="connsiteY4" fmla="*/ 413026 h 1412130"/>
                  <a:gd name="connsiteX5" fmla="*/ 1443842 w 1732004"/>
                  <a:gd name="connsiteY5" fmla="*/ 650140 h 1412130"/>
                  <a:gd name="connsiteX6" fmla="*/ 1375697 w 1732004"/>
                  <a:gd name="connsiteY6" fmla="*/ 918484 h 1412130"/>
                  <a:gd name="connsiteX7" fmla="*/ 1275048 w 1732004"/>
                  <a:gd name="connsiteY7" fmla="*/ 1085783 h 1412130"/>
                  <a:gd name="connsiteX8" fmla="*/ 1078021 w 1732004"/>
                  <a:gd name="connsiteY8" fmla="*/ 1171320 h 1412130"/>
                  <a:gd name="connsiteX9" fmla="*/ 960666 w 1732004"/>
                  <a:gd name="connsiteY9" fmla="*/ 1391528 h 1412130"/>
                  <a:gd name="connsiteX10" fmla="*/ 792333 w 1732004"/>
                  <a:gd name="connsiteY10" fmla="*/ 1286319 h 1412130"/>
                  <a:gd name="connsiteX11" fmla="*/ 597463 w 1732004"/>
                  <a:gd name="connsiteY11" fmla="*/ 1404886 h 1412130"/>
                  <a:gd name="connsiteX12" fmla="*/ 509843 w 1732004"/>
                  <a:gd name="connsiteY12" fmla="*/ 1164610 h 1412130"/>
                  <a:gd name="connsiteX13" fmla="*/ 272851 w 1732004"/>
                  <a:gd name="connsiteY13" fmla="*/ 983198 h 1412130"/>
                  <a:gd name="connsiteX14" fmla="*/ 20105 w 1732004"/>
                  <a:gd name="connsiteY14" fmla="*/ 917832 h 1412130"/>
                  <a:gd name="connsiteX0" fmla="*/ 8699 w 1720598"/>
                  <a:gd name="connsiteY0" fmla="*/ 929077 h 1423375"/>
                  <a:gd name="connsiteX1" fmla="*/ 131519 w 1720598"/>
                  <a:gd name="connsiteY1" fmla="*/ 639972 h 1423375"/>
                  <a:gd name="connsiteX2" fmla="*/ 1238626 w 1720598"/>
                  <a:gd name="connsiteY2" fmla="*/ 24202 h 1423375"/>
                  <a:gd name="connsiteX3" fmla="*/ 1672567 w 1720598"/>
                  <a:gd name="connsiteY3" fmla="*/ 162320 h 1423375"/>
                  <a:gd name="connsiteX4" fmla="*/ 1587577 w 1720598"/>
                  <a:gd name="connsiteY4" fmla="*/ 424271 h 1423375"/>
                  <a:gd name="connsiteX5" fmla="*/ 1432436 w 1720598"/>
                  <a:gd name="connsiteY5" fmla="*/ 661385 h 1423375"/>
                  <a:gd name="connsiteX6" fmla="*/ 1364291 w 1720598"/>
                  <a:gd name="connsiteY6" fmla="*/ 929729 h 1423375"/>
                  <a:gd name="connsiteX7" fmla="*/ 1263642 w 1720598"/>
                  <a:gd name="connsiteY7" fmla="*/ 1097028 h 1423375"/>
                  <a:gd name="connsiteX8" fmla="*/ 1066615 w 1720598"/>
                  <a:gd name="connsiteY8" fmla="*/ 1182565 h 1423375"/>
                  <a:gd name="connsiteX9" fmla="*/ 949260 w 1720598"/>
                  <a:gd name="connsiteY9" fmla="*/ 1402773 h 1423375"/>
                  <a:gd name="connsiteX10" fmla="*/ 780927 w 1720598"/>
                  <a:gd name="connsiteY10" fmla="*/ 1297564 h 1423375"/>
                  <a:gd name="connsiteX11" fmla="*/ 586057 w 1720598"/>
                  <a:gd name="connsiteY11" fmla="*/ 1416131 h 1423375"/>
                  <a:gd name="connsiteX12" fmla="*/ 498437 w 1720598"/>
                  <a:gd name="connsiteY12" fmla="*/ 1175855 h 1423375"/>
                  <a:gd name="connsiteX13" fmla="*/ 261445 w 1720598"/>
                  <a:gd name="connsiteY13" fmla="*/ 994443 h 1423375"/>
                  <a:gd name="connsiteX14" fmla="*/ 8699 w 1720598"/>
                  <a:gd name="connsiteY14" fmla="*/ 929077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450964 w 1673125"/>
                  <a:gd name="connsiteY12" fmla="*/ 1175855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385629 w 1673125"/>
                  <a:gd name="connsiteY12" fmla="*/ 1155297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17581"/>
                  <a:gd name="connsiteX1" fmla="*/ 84046 w 1673125"/>
                  <a:gd name="connsiteY1" fmla="*/ 639972 h 1417581"/>
                  <a:gd name="connsiteX2" fmla="*/ 1191153 w 1673125"/>
                  <a:gd name="connsiteY2" fmla="*/ 24202 h 1417581"/>
                  <a:gd name="connsiteX3" fmla="*/ 1625094 w 1673125"/>
                  <a:gd name="connsiteY3" fmla="*/ 162320 h 1417581"/>
                  <a:gd name="connsiteX4" fmla="*/ 1540104 w 1673125"/>
                  <a:gd name="connsiteY4" fmla="*/ 424271 h 1417581"/>
                  <a:gd name="connsiteX5" fmla="*/ 1384963 w 1673125"/>
                  <a:gd name="connsiteY5" fmla="*/ 661385 h 1417581"/>
                  <a:gd name="connsiteX6" fmla="*/ 1316818 w 1673125"/>
                  <a:gd name="connsiteY6" fmla="*/ 929729 h 1417581"/>
                  <a:gd name="connsiteX7" fmla="*/ 1216169 w 1673125"/>
                  <a:gd name="connsiteY7" fmla="*/ 1097028 h 1417581"/>
                  <a:gd name="connsiteX8" fmla="*/ 1019142 w 1673125"/>
                  <a:gd name="connsiteY8" fmla="*/ 1182565 h 1417581"/>
                  <a:gd name="connsiteX9" fmla="*/ 901787 w 1673125"/>
                  <a:gd name="connsiteY9" fmla="*/ 1402773 h 1417581"/>
                  <a:gd name="connsiteX10" fmla="*/ 733454 w 1673125"/>
                  <a:gd name="connsiteY10" fmla="*/ 1297564 h 1417581"/>
                  <a:gd name="connsiteX11" fmla="*/ 488265 w 1673125"/>
                  <a:gd name="connsiteY11" fmla="*/ 1376365 h 1417581"/>
                  <a:gd name="connsiteX12" fmla="*/ 385629 w 1673125"/>
                  <a:gd name="connsiteY12" fmla="*/ 1155297 h 1417581"/>
                  <a:gd name="connsiteX13" fmla="*/ 213972 w 1673125"/>
                  <a:gd name="connsiteY13" fmla="*/ 994443 h 1417581"/>
                  <a:gd name="connsiteX14" fmla="*/ 32288 w 1673125"/>
                  <a:gd name="connsiteY14" fmla="*/ 934596 h 1417581"/>
                  <a:gd name="connsiteX0" fmla="*/ 32288 w 1673125"/>
                  <a:gd name="connsiteY0" fmla="*/ 934596 h 1415407"/>
                  <a:gd name="connsiteX1" fmla="*/ 84046 w 1673125"/>
                  <a:gd name="connsiteY1" fmla="*/ 639972 h 1415407"/>
                  <a:gd name="connsiteX2" fmla="*/ 1191153 w 1673125"/>
                  <a:gd name="connsiteY2" fmla="*/ 24202 h 1415407"/>
                  <a:gd name="connsiteX3" fmla="*/ 1625094 w 1673125"/>
                  <a:gd name="connsiteY3" fmla="*/ 162320 h 1415407"/>
                  <a:gd name="connsiteX4" fmla="*/ 1540104 w 1673125"/>
                  <a:gd name="connsiteY4" fmla="*/ 424271 h 1415407"/>
                  <a:gd name="connsiteX5" fmla="*/ 1384963 w 1673125"/>
                  <a:gd name="connsiteY5" fmla="*/ 661385 h 1415407"/>
                  <a:gd name="connsiteX6" fmla="*/ 1316818 w 1673125"/>
                  <a:gd name="connsiteY6" fmla="*/ 929729 h 1415407"/>
                  <a:gd name="connsiteX7" fmla="*/ 1216169 w 1673125"/>
                  <a:gd name="connsiteY7" fmla="*/ 1097028 h 1415407"/>
                  <a:gd name="connsiteX8" fmla="*/ 1019142 w 1673125"/>
                  <a:gd name="connsiteY8" fmla="*/ 1182565 h 1415407"/>
                  <a:gd name="connsiteX9" fmla="*/ 901787 w 1673125"/>
                  <a:gd name="connsiteY9" fmla="*/ 1402773 h 1415407"/>
                  <a:gd name="connsiteX10" fmla="*/ 647062 w 1673125"/>
                  <a:gd name="connsiteY10" fmla="*/ 1261517 h 1415407"/>
                  <a:gd name="connsiteX11" fmla="*/ 488265 w 1673125"/>
                  <a:gd name="connsiteY11" fmla="*/ 1376365 h 1415407"/>
                  <a:gd name="connsiteX12" fmla="*/ 385629 w 1673125"/>
                  <a:gd name="connsiteY12" fmla="*/ 1155297 h 1415407"/>
                  <a:gd name="connsiteX13" fmla="*/ 213972 w 1673125"/>
                  <a:gd name="connsiteY13" fmla="*/ 994443 h 1415407"/>
                  <a:gd name="connsiteX14" fmla="*/ 32288 w 1673125"/>
                  <a:gd name="connsiteY14" fmla="*/ 934596 h 1415407"/>
                  <a:gd name="connsiteX0" fmla="*/ 32288 w 1673125"/>
                  <a:gd name="connsiteY0" fmla="*/ 934596 h 1415591"/>
                  <a:gd name="connsiteX1" fmla="*/ 84046 w 1673125"/>
                  <a:gd name="connsiteY1" fmla="*/ 639972 h 1415591"/>
                  <a:gd name="connsiteX2" fmla="*/ 1191153 w 1673125"/>
                  <a:gd name="connsiteY2" fmla="*/ 24202 h 1415591"/>
                  <a:gd name="connsiteX3" fmla="*/ 1625094 w 1673125"/>
                  <a:gd name="connsiteY3" fmla="*/ 162320 h 1415591"/>
                  <a:gd name="connsiteX4" fmla="*/ 1540104 w 1673125"/>
                  <a:gd name="connsiteY4" fmla="*/ 424271 h 1415591"/>
                  <a:gd name="connsiteX5" fmla="*/ 1384963 w 1673125"/>
                  <a:gd name="connsiteY5" fmla="*/ 661385 h 1415591"/>
                  <a:gd name="connsiteX6" fmla="*/ 1316818 w 1673125"/>
                  <a:gd name="connsiteY6" fmla="*/ 929729 h 1415591"/>
                  <a:gd name="connsiteX7" fmla="*/ 1216169 w 1673125"/>
                  <a:gd name="connsiteY7" fmla="*/ 1097028 h 1415591"/>
                  <a:gd name="connsiteX8" fmla="*/ 1019142 w 1673125"/>
                  <a:gd name="connsiteY8" fmla="*/ 1182565 h 1415591"/>
                  <a:gd name="connsiteX9" fmla="*/ 901787 w 1673125"/>
                  <a:gd name="connsiteY9" fmla="*/ 1402773 h 1415591"/>
                  <a:gd name="connsiteX10" fmla="*/ 647062 w 1673125"/>
                  <a:gd name="connsiteY10" fmla="*/ 1261517 h 1415591"/>
                  <a:gd name="connsiteX11" fmla="*/ 488265 w 1673125"/>
                  <a:gd name="connsiteY11" fmla="*/ 1376365 h 1415591"/>
                  <a:gd name="connsiteX12" fmla="*/ 385629 w 1673125"/>
                  <a:gd name="connsiteY12" fmla="*/ 1155297 h 1415591"/>
                  <a:gd name="connsiteX13" fmla="*/ 213972 w 1673125"/>
                  <a:gd name="connsiteY13" fmla="*/ 994443 h 1415591"/>
                  <a:gd name="connsiteX14" fmla="*/ 32288 w 1673125"/>
                  <a:gd name="connsiteY14" fmla="*/ 934596 h 1415591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54120 w 1673125"/>
                  <a:gd name="connsiteY8" fmla="*/ 1211744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383362"/>
                  <a:gd name="connsiteX1" fmla="*/ 84046 w 1673125"/>
                  <a:gd name="connsiteY1" fmla="*/ 639972 h 1383362"/>
                  <a:gd name="connsiteX2" fmla="*/ 1191153 w 1673125"/>
                  <a:gd name="connsiteY2" fmla="*/ 24202 h 1383362"/>
                  <a:gd name="connsiteX3" fmla="*/ 1625094 w 1673125"/>
                  <a:gd name="connsiteY3" fmla="*/ 162320 h 1383362"/>
                  <a:gd name="connsiteX4" fmla="*/ 1540104 w 1673125"/>
                  <a:gd name="connsiteY4" fmla="*/ 424271 h 1383362"/>
                  <a:gd name="connsiteX5" fmla="*/ 1384963 w 1673125"/>
                  <a:gd name="connsiteY5" fmla="*/ 661385 h 1383362"/>
                  <a:gd name="connsiteX6" fmla="*/ 1316818 w 1673125"/>
                  <a:gd name="connsiteY6" fmla="*/ 929729 h 1383362"/>
                  <a:gd name="connsiteX7" fmla="*/ 1216169 w 1673125"/>
                  <a:gd name="connsiteY7" fmla="*/ 1097028 h 1383362"/>
                  <a:gd name="connsiteX8" fmla="*/ 966971 w 1673125"/>
                  <a:gd name="connsiteY8" fmla="*/ 1218446 h 1383362"/>
                  <a:gd name="connsiteX9" fmla="*/ 647062 w 1673125"/>
                  <a:gd name="connsiteY9" fmla="*/ 1261517 h 1383362"/>
                  <a:gd name="connsiteX10" fmla="*/ 488265 w 1673125"/>
                  <a:gd name="connsiteY10" fmla="*/ 1376365 h 1383362"/>
                  <a:gd name="connsiteX11" fmla="*/ 385629 w 1673125"/>
                  <a:gd name="connsiteY11" fmla="*/ 1155297 h 1383362"/>
                  <a:gd name="connsiteX12" fmla="*/ 213972 w 1673125"/>
                  <a:gd name="connsiteY12" fmla="*/ 994443 h 1383362"/>
                  <a:gd name="connsiteX13" fmla="*/ 32288 w 1673125"/>
                  <a:gd name="connsiteY13" fmla="*/ 934596 h 1383362"/>
                  <a:gd name="connsiteX0" fmla="*/ 32288 w 1673125"/>
                  <a:gd name="connsiteY0" fmla="*/ 934596 h 1379933"/>
                  <a:gd name="connsiteX1" fmla="*/ 84046 w 1673125"/>
                  <a:gd name="connsiteY1" fmla="*/ 639972 h 1379933"/>
                  <a:gd name="connsiteX2" fmla="*/ 1191153 w 1673125"/>
                  <a:gd name="connsiteY2" fmla="*/ 24202 h 1379933"/>
                  <a:gd name="connsiteX3" fmla="*/ 1625094 w 1673125"/>
                  <a:gd name="connsiteY3" fmla="*/ 162320 h 1379933"/>
                  <a:gd name="connsiteX4" fmla="*/ 1540104 w 1673125"/>
                  <a:gd name="connsiteY4" fmla="*/ 424271 h 1379933"/>
                  <a:gd name="connsiteX5" fmla="*/ 1384963 w 1673125"/>
                  <a:gd name="connsiteY5" fmla="*/ 661385 h 1379933"/>
                  <a:gd name="connsiteX6" fmla="*/ 1316818 w 1673125"/>
                  <a:gd name="connsiteY6" fmla="*/ 929729 h 1379933"/>
                  <a:gd name="connsiteX7" fmla="*/ 1216169 w 1673125"/>
                  <a:gd name="connsiteY7" fmla="*/ 1097028 h 1379933"/>
                  <a:gd name="connsiteX8" fmla="*/ 966971 w 1673125"/>
                  <a:gd name="connsiteY8" fmla="*/ 1218446 h 1379933"/>
                  <a:gd name="connsiteX9" fmla="*/ 647062 w 1673125"/>
                  <a:gd name="connsiteY9" fmla="*/ 1261517 h 1379933"/>
                  <a:gd name="connsiteX10" fmla="*/ 488265 w 1673125"/>
                  <a:gd name="connsiteY10" fmla="*/ 1376365 h 1379933"/>
                  <a:gd name="connsiteX11" fmla="*/ 385629 w 1673125"/>
                  <a:gd name="connsiteY11" fmla="*/ 1155297 h 1379933"/>
                  <a:gd name="connsiteX12" fmla="*/ 213972 w 1673125"/>
                  <a:gd name="connsiteY12" fmla="*/ 994443 h 1379933"/>
                  <a:gd name="connsiteX13" fmla="*/ 32288 w 1673125"/>
                  <a:gd name="connsiteY13" fmla="*/ 934596 h 1379933"/>
                  <a:gd name="connsiteX0" fmla="*/ 32288 w 1673125"/>
                  <a:gd name="connsiteY0" fmla="*/ 934596 h 1401416"/>
                  <a:gd name="connsiteX1" fmla="*/ 84046 w 1673125"/>
                  <a:gd name="connsiteY1" fmla="*/ 639972 h 1401416"/>
                  <a:gd name="connsiteX2" fmla="*/ 1191153 w 1673125"/>
                  <a:gd name="connsiteY2" fmla="*/ 24202 h 1401416"/>
                  <a:gd name="connsiteX3" fmla="*/ 1625094 w 1673125"/>
                  <a:gd name="connsiteY3" fmla="*/ 162320 h 1401416"/>
                  <a:gd name="connsiteX4" fmla="*/ 1540104 w 1673125"/>
                  <a:gd name="connsiteY4" fmla="*/ 424271 h 1401416"/>
                  <a:gd name="connsiteX5" fmla="*/ 1384963 w 1673125"/>
                  <a:gd name="connsiteY5" fmla="*/ 661385 h 1401416"/>
                  <a:gd name="connsiteX6" fmla="*/ 1316818 w 1673125"/>
                  <a:gd name="connsiteY6" fmla="*/ 929729 h 1401416"/>
                  <a:gd name="connsiteX7" fmla="*/ 1216169 w 1673125"/>
                  <a:gd name="connsiteY7" fmla="*/ 1097028 h 1401416"/>
                  <a:gd name="connsiteX8" fmla="*/ 966971 w 1673125"/>
                  <a:gd name="connsiteY8" fmla="*/ 1218446 h 1401416"/>
                  <a:gd name="connsiteX9" fmla="*/ 647062 w 1673125"/>
                  <a:gd name="connsiteY9" fmla="*/ 1261517 h 1401416"/>
                  <a:gd name="connsiteX10" fmla="*/ 488265 w 1673125"/>
                  <a:gd name="connsiteY10" fmla="*/ 1376365 h 1401416"/>
                  <a:gd name="connsiteX11" fmla="*/ 385629 w 1673125"/>
                  <a:gd name="connsiteY11" fmla="*/ 1155297 h 1401416"/>
                  <a:gd name="connsiteX12" fmla="*/ 213972 w 1673125"/>
                  <a:gd name="connsiteY12" fmla="*/ 994443 h 1401416"/>
                  <a:gd name="connsiteX13" fmla="*/ 32288 w 1673125"/>
                  <a:gd name="connsiteY13" fmla="*/ 934596 h 1401416"/>
                  <a:gd name="connsiteX0" fmla="*/ 32288 w 1673125"/>
                  <a:gd name="connsiteY0" fmla="*/ 934596 h 1335926"/>
                  <a:gd name="connsiteX1" fmla="*/ 84046 w 1673125"/>
                  <a:gd name="connsiteY1" fmla="*/ 639972 h 1335926"/>
                  <a:gd name="connsiteX2" fmla="*/ 1191153 w 1673125"/>
                  <a:gd name="connsiteY2" fmla="*/ 24202 h 1335926"/>
                  <a:gd name="connsiteX3" fmla="*/ 1625094 w 1673125"/>
                  <a:gd name="connsiteY3" fmla="*/ 162320 h 1335926"/>
                  <a:gd name="connsiteX4" fmla="*/ 1540104 w 1673125"/>
                  <a:gd name="connsiteY4" fmla="*/ 424271 h 1335926"/>
                  <a:gd name="connsiteX5" fmla="*/ 1384963 w 1673125"/>
                  <a:gd name="connsiteY5" fmla="*/ 661385 h 1335926"/>
                  <a:gd name="connsiteX6" fmla="*/ 1316818 w 1673125"/>
                  <a:gd name="connsiteY6" fmla="*/ 929729 h 1335926"/>
                  <a:gd name="connsiteX7" fmla="*/ 1216169 w 1673125"/>
                  <a:gd name="connsiteY7" fmla="*/ 1097028 h 1335926"/>
                  <a:gd name="connsiteX8" fmla="*/ 966971 w 1673125"/>
                  <a:gd name="connsiteY8" fmla="*/ 1218446 h 1335926"/>
                  <a:gd name="connsiteX9" fmla="*/ 647062 w 1673125"/>
                  <a:gd name="connsiteY9" fmla="*/ 1261517 h 1335926"/>
                  <a:gd name="connsiteX10" fmla="*/ 385629 w 1673125"/>
                  <a:gd name="connsiteY10" fmla="*/ 1155297 h 1335926"/>
                  <a:gd name="connsiteX11" fmla="*/ 213972 w 1673125"/>
                  <a:gd name="connsiteY11" fmla="*/ 994443 h 1335926"/>
                  <a:gd name="connsiteX12" fmla="*/ 32288 w 1673125"/>
                  <a:gd name="connsiteY12" fmla="*/ 934596 h 1335926"/>
                  <a:gd name="connsiteX0" fmla="*/ 32288 w 1673125"/>
                  <a:gd name="connsiteY0" fmla="*/ 934596 h 1392176"/>
                  <a:gd name="connsiteX1" fmla="*/ 84046 w 1673125"/>
                  <a:gd name="connsiteY1" fmla="*/ 639972 h 1392176"/>
                  <a:gd name="connsiteX2" fmla="*/ 1191153 w 1673125"/>
                  <a:gd name="connsiteY2" fmla="*/ 24202 h 1392176"/>
                  <a:gd name="connsiteX3" fmla="*/ 1625094 w 1673125"/>
                  <a:gd name="connsiteY3" fmla="*/ 162320 h 1392176"/>
                  <a:gd name="connsiteX4" fmla="*/ 1540104 w 1673125"/>
                  <a:gd name="connsiteY4" fmla="*/ 424271 h 1392176"/>
                  <a:gd name="connsiteX5" fmla="*/ 1384963 w 1673125"/>
                  <a:gd name="connsiteY5" fmla="*/ 661385 h 1392176"/>
                  <a:gd name="connsiteX6" fmla="*/ 1316818 w 1673125"/>
                  <a:gd name="connsiteY6" fmla="*/ 929729 h 1392176"/>
                  <a:gd name="connsiteX7" fmla="*/ 1216169 w 1673125"/>
                  <a:gd name="connsiteY7" fmla="*/ 1097028 h 1392176"/>
                  <a:gd name="connsiteX8" fmla="*/ 966971 w 1673125"/>
                  <a:gd name="connsiteY8" fmla="*/ 1218446 h 1392176"/>
                  <a:gd name="connsiteX9" fmla="*/ 647062 w 1673125"/>
                  <a:gd name="connsiteY9" fmla="*/ 1261517 h 1392176"/>
                  <a:gd name="connsiteX10" fmla="*/ 385629 w 1673125"/>
                  <a:gd name="connsiteY10" fmla="*/ 1155297 h 1392176"/>
                  <a:gd name="connsiteX11" fmla="*/ 213972 w 1673125"/>
                  <a:gd name="connsiteY11" fmla="*/ 994443 h 1392176"/>
                  <a:gd name="connsiteX12" fmla="*/ 32288 w 1673125"/>
                  <a:gd name="connsiteY12" fmla="*/ 934596 h 1392176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46837"/>
                  <a:gd name="connsiteX1" fmla="*/ 84046 w 1673125"/>
                  <a:gd name="connsiteY1" fmla="*/ 639972 h 1346837"/>
                  <a:gd name="connsiteX2" fmla="*/ 1191153 w 1673125"/>
                  <a:gd name="connsiteY2" fmla="*/ 24202 h 1346837"/>
                  <a:gd name="connsiteX3" fmla="*/ 1625094 w 1673125"/>
                  <a:gd name="connsiteY3" fmla="*/ 162320 h 1346837"/>
                  <a:gd name="connsiteX4" fmla="*/ 1540104 w 1673125"/>
                  <a:gd name="connsiteY4" fmla="*/ 424271 h 1346837"/>
                  <a:gd name="connsiteX5" fmla="*/ 1384963 w 1673125"/>
                  <a:gd name="connsiteY5" fmla="*/ 661385 h 1346837"/>
                  <a:gd name="connsiteX6" fmla="*/ 1316818 w 1673125"/>
                  <a:gd name="connsiteY6" fmla="*/ 929729 h 1346837"/>
                  <a:gd name="connsiteX7" fmla="*/ 1216169 w 1673125"/>
                  <a:gd name="connsiteY7" fmla="*/ 1097028 h 1346837"/>
                  <a:gd name="connsiteX8" fmla="*/ 966971 w 1673125"/>
                  <a:gd name="connsiteY8" fmla="*/ 1218446 h 1346837"/>
                  <a:gd name="connsiteX9" fmla="*/ 647062 w 1673125"/>
                  <a:gd name="connsiteY9" fmla="*/ 1261517 h 1346837"/>
                  <a:gd name="connsiteX10" fmla="*/ 385629 w 1673125"/>
                  <a:gd name="connsiteY10" fmla="*/ 1155297 h 1346837"/>
                  <a:gd name="connsiteX11" fmla="*/ 213972 w 1673125"/>
                  <a:gd name="connsiteY11" fmla="*/ 994443 h 1346837"/>
                  <a:gd name="connsiteX12" fmla="*/ 32288 w 1673125"/>
                  <a:gd name="connsiteY12" fmla="*/ 934596 h 1346837"/>
                  <a:gd name="connsiteX0" fmla="*/ 32288 w 1673125"/>
                  <a:gd name="connsiteY0" fmla="*/ 934596 h 1374134"/>
                  <a:gd name="connsiteX1" fmla="*/ 84046 w 1673125"/>
                  <a:gd name="connsiteY1" fmla="*/ 639972 h 1374134"/>
                  <a:gd name="connsiteX2" fmla="*/ 1191153 w 1673125"/>
                  <a:gd name="connsiteY2" fmla="*/ 24202 h 1374134"/>
                  <a:gd name="connsiteX3" fmla="*/ 1625094 w 1673125"/>
                  <a:gd name="connsiteY3" fmla="*/ 162320 h 1374134"/>
                  <a:gd name="connsiteX4" fmla="*/ 1540104 w 1673125"/>
                  <a:gd name="connsiteY4" fmla="*/ 424271 h 1374134"/>
                  <a:gd name="connsiteX5" fmla="*/ 1384963 w 1673125"/>
                  <a:gd name="connsiteY5" fmla="*/ 661385 h 1374134"/>
                  <a:gd name="connsiteX6" fmla="*/ 1316818 w 1673125"/>
                  <a:gd name="connsiteY6" fmla="*/ 929729 h 1374134"/>
                  <a:gd name="connsiteX7" fmla="*/ 1216169 w 1673125"/>
                  <a:gd name="connsiteY7" fmla="*/ 1097028 h 1374134"/>
                  <a:gd name="connsiteX8" fmla="*/ 966971 w 1673125"/>
                  <a:gd name="connsiteY8" fmla="*/ 1218446 h 1374134"/>
                  <a:gd name="connsiteX9" fmla="*/ 647062 w 1673125"/>
                  <a:gd name="connsiteY9" fmla="*/ 1261517 h 1374134"/>
                  <a:gd name="connsiteX10" fmla="*/ 385629 w 1673125"/>
                  <a:gd name="connsiteY10" fmla="*/ 1155297 h 1374134"/>
                  <a:gd name="connsiteX11" fmla="*/ 213972 w 1673125"/>
                  <a:gd name="connsiteY11" fmla="*/ 994443 h 1374134"/>
                  <a:gd name="connsiteX12" fmla="*/ 32288 w 1673125"/>
                  <a:gd name="connsiteY12" fmla="*/ 934596 h 1374134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65265"/>
                  <a:gd name="connsiteX1" fmla="*/ 84046 w 1673125"/>
                  <a:gd name="connsiteY1" fmla="*/ 639972 h 1365265"/>
                  <a:gd name="connsiteX2" fmla="*/ 1191153 w 1673125"/>
                  <a:gd name="connsiteY2" fmla="*/ 24202 h 1365265"/>
                  <a:gd name="connsiteX3" fmla="*/ 1625094 w 1673125"/>
                  <a:gd name="connsiteY3" fmla="*/ 162320 h 1365265"/>
                  <a:gd name="connsiteX4" fmla="*/ 1540104 w 1673125"/>
                  <a:gd name="connsiteY4" fmla="*/ 424271 h 1365265"/>
                  <a:gd name="connsiteX5" fmla="*/ 1384963 w 1673125"/>
                  <a:gd name="connsiteY5" fmla="*/ 661385 h 1365265"/>
                  <a:gd name="connsiteX6" fmla="*/ 1316818 w 1673125"/>
                  <a:gd name="connsiteY6" fmla="*/ 929729 h 1365265"/>
                  <a:gd name="connsiteX7" fmla="*/ 1216169 w 1673125"/>
                  <a:gd name="connsiteY7" fmla="*/ 1097028 h 1365265"/>
                  <a:gd name="connsiteX8" fmla="*/ 966971 w 1673125"/>
                  <a:gd name="connsiteY8" fmla="*/ 1218446 h 1365265"/>
                  <a:gd name="connsiteX9" fmla="*/ 751724 w 1673125"/>
                  <a:gd name="connsiteY9" fmla="*/ 1364788 h 1365265"/>
                  <a:gd name="connsiteX10" fmla="*/ 647062 w 1673125"/>
                  <a:gd name="connsiteY10" fmla="*/ 1261517 h 1365265"/>
                  <a:gd name="connsiteX11" fmla="*/ 385629 w 1673125"/>
                  <a:gd name="connsiteY11" fmla="*/ 1155297 h 1365265"/>
                  <a:gd name="connsiteX12" fmla="*/ 213972 w 1673125"/>
                  <a:gd name="connsiteY12" fmla="*/ 994443 h 1365265"/>
                  <a:gd name="connsiteX13" fmla="*/ 32288 w 1673125"/>
                  <a:gd name="connsiteY13" fmla="*/ 934596 h 1365265"/>
                  <a:gd name="connsiteX0" fmla="*/ 32288 w 1673125"/>
                  <a:gd name="connsiteY0" fmla="*/ 934596 h 1400156"/>
                  <a:gd name="connsiteX1" fmla="*/ 84046 w 1673125"/>
                  <a:gd name="connsiteY1" fmla="*/ 639972 h 1400156"/>
                  <a:gd name="connsiteX2" fmla="*/ 1191153 w 1673125"/>
                  <a:gd name="connsiteY2" fmla="*/ 24202 h 1400156"/>
                  <a:gd name="connsiteX3" fmla="*/ 1625094 w 1673125"/>
                  <a:gd name="connsiteY3" fmla="*/ 162320 h 1400156"/>
                  <a:gd name="connsiteX4" fmla="*/ 1540104 w 1673125"/>
                  <a:gd name="connsiteY4" fmla="*/ 424271 h 1400156"/>
                  <a:gd name="connsiteX5" fmla="*/ 1384963 w 1673125"/>
                  <a:gd name="connsiteY5" fmla="*/ 661385 h 1400156"/>
                  <a:gd name="connsiteX6" fmla="*/ 1316818 w 1673125"/>
                  <a:gd name="connsiteY6" fmla="*/ 929729 h 1400156"/>
                  <a:gd name="connsiteX7" fmla="*/ 1216169 w 1673125"/>
                  <a:gd name="connsiteY7" fmla="*/ 1097028 h 1400156"/>
                  <a:gd name="connsiteX8" fmla="*/ 966971 w 1673125"/>
                  <a:gd name="connsiteY8" fmla="*/ 1218446 h 1400156"/>
                  <a:gd name="connsiteX9" fmla="*/ 751724 w 1673125"/>
                  <a:gd name="connsiteY9" fmla="*/ 1364788 h 1400156"/>
                  <a:gd name="connsiteX10" fmla="*/ 647062 w 1673125"/>
                  <a:gd name="connsiteY10" fmla="*/ 1261517 h 1400156"/>
                  <a:gd name="connsiteX11" fmla="*/ 385629 w 1673125"/>
                  <a:gd name="connsiteY11" fmla="*/ 1155297 h 1400156"/>
                  <a:gd name="connsiteX12" fmla="*/ 213972 w 1673125"/>
                  <a:gd name="connsiteY12" fmla="*/ 994443 h 1400156"/>
                  <a:gd name="connsiteX13" fmla="*/ 32288 w 1673125"/>
                  <a:gd name="connsiteY13" fmla="*/ 934596 h 1400156"/>
                  <a:gd name="connsiteX0" fmla="*/ 32288 w 1673125"/>
                  <a:gd name="connsiteY0" fmla="*/ 934596 h 1422645"/>
                  <a:gd name="connsiteX1" fmla="*/ 84046 w 1673125"/>
                  <a:gd name="connsiteY1" fmla="*/ 639972 h 1422645"/>
                  <a:gd name="connsiteX2" fmla="*/ 1191153 w 1673125"/>
                  <a:gd name="connsiteY2" fmla="*/ 24202 h 1422645"/>
                  <a:gd name="connsiteX3" fmla="*/ 1625094 w 1673125"/>
                  <a:gd name="connsiteY3" fmla="*/ 162320 h 1422645"/>
                  <a:gd name="connsiteX4" fmla="*/ 1540104 w 1673125"/>
                  <a:gd name="connsiteY4" fmla="*/ 424271 h 1422645"/>
                  <a:gd name="connsiteX5" fmla="*/ 1384963 w 1673125"/>
                  <a:gd name="connsiteY5" fmla="*/ 661385 h 1422645"/>
                  <a:gd name="connsiteX6" fmla="*/ 1316818 w 1673125"/>
                  <a:gd name="connsiteY6" fmla="*/ 929729 h 1422645"/>
                  <a:gd name="connsiteX7" fmla="*/ 1216169 w 1673125"/>
                  <a:gd name="connsiteY7" fmla="*/ 1097028 h 1422645"/>
                  <a:gd name="connsiteX8" fmla="*/ 966971 w 1673125"/>
                  <a:gd name="connsiteY8" fmla="*/ 1218446 h 1422645"/>
                  <a:gd name="connsiteX9" fmla="*/ 751724 w 1673125"/>
                  <a:gd name="connsiteY9" fmla="*/ 1364788 h 1422645"/>
                  <a:gd name="connsiteX10" fmla="*/ 647062 w 1673125"/>
                  <a:gd name="connsiteY10" fmla="*/ 1261517 h 1422645"/>
                  <a:gd name="connsiteX11" fmla="*/ 385629 w 1673125"/>
                  <a:gd name="connsiteY11" fmla="*/ 1155297 h 1422645"/>
                  <a:gd name="connsiteX12" fmla="*/ 213972 w 1673125"/>
                  <a:gd name="connsiteY12" fmla="*/ 994443 h 1422645"/>
                  <a:gd name="connsiteX13" fmla="*/ 32288 w 1673125"/>
                  <a:gd name="connsiteY13" fmla="*/ 934596 h 1422645"/>
                  <a:gd name="connsiteX0" fmla="*/ 32288 w 1673125"/>
                  <a:gd name="connsiteY0" fmla="*/ 934596 h 1328824"/>
                  <a:gd name="connsiteX1" fmla="*/ 84046 w 1673125"/>
                  <a:gd name="connsiteY1" fmla="*/ 639972 h 1328824"/>
                  <a:gd name="connsiteX2" fmla="*/ 1191153 w 1673125"/>
                  <a:gd name="connsiteY2" fmla="*/ 24202 h 1328824"/>
                  <a:gd name="connsiteX3" fmla="*/ 1625094 w 1673125"/>
                  <a:gd name="connsiteY3" fmla="*/ 162320 h 1328824"/>
                  <a:gd name="connsiteX4" fmla="*/ 1540104 w 1673125"/>
                  <a:gd name="connsiteY4" fmla="*/ 424271 h 1328824"/>
                  <a:gd name="connsiteX5" fmla="*/ 1384963 w 1673125"/>
                  <a:gd name="connsiteY5" fmla="*/ 661385 h 1328824"/>
                  <a:gd name="connsiteX6" fmla="*/ 1316818 w 1673125"/>
                  <a:gd name="connsiteY6" fmla="*/ 929729 h 1328824"/>
                  <a:gd name="connsiteX7" fmla="*/ 1216169 w 1673125"/>
                  <a:gd name="connsiteY7" fmla="*/ 1097028 h 1328824"/>
                  <a:gd name="connsiteX8" fmla="*/ 966971 w 1673125"/>
                  <a:gd name="connsiteY8" fmla="*/ 1218446 h 1328824"/>
                  <a:gd name="connsiteX9" fmla="*/ 789719 w 1673125"/>
                  <a:gd name="connsiteY9" fmla="*/ 1204339 h 1328824"/>
                  <a:gd name="connsiteX10" fmla="*/ 647062 w 1673125"/>
                  <a:gd name="connsiteY10" fmla="*/ 1261517 h 1328824"/>
                  <a:gd name="connsiteX11" fmla="*/ 385629 w 1673125"/>
                  <a:gd name="connsiteY11" fmla="*/ 1155297 h 1328824"/>
                  <a:gd name="connsiteX12" fmla="*/ 213972 w 1673125"/>
                  <a:gd name="connsiteY12" fmla="*/ 994443 h 1328824"/>
                  <a:gd name="connsiteX13" fmla="*/ 32288 w 1673125"/>
                  <a:gd name="connsiteY13" fmla="*/ 934596 h 132882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60686"/>
                  <a:gd name="connsiteX1" fmla="*/ 84046 w 1673125"/>
                  <a:gd name="connsiteY1" fmla="*/ 639972 h 1360686"/>
                  <a:gd name="connsiteX2" fmla="*/ 1191153 w 1673125"/>
                  <a:gd name="connsiteY2" fmla="*/ 24202 h 1360686"/>
                  <a:gd name="connsiteX3" fmla="*/ 1625094 w 1673125"/>
                  <a:gd name="connsiteY3" fmla="*/ 162320 h 1360686"/>
                  <a:gd name="connsiteX4" fmla="*/ 1540104 w 1673125"/>
                  <a:gd name="connsiteY4" fmla="*/ 424271 h 1360686"/>
                  <a:gd name="connsiteX5" fmla="*/ 1384963 w 1673125"/>
                  <a:gd name="connsiteY5" fmla="*/ 661385 h 1360686"/>
                  <a:gd name="connsiteX6" fmla="*/ 1316818 w 1673125"/>
                  <a:gd name="connsiteY6" fmla="*/ 929729 h 1360686"/>
                  <a:gd name="connsiteX7" fmla="*/ 1216169 w 1673125"/>
                  <a:gd name="connsiteY7" fmla="*/ 1097028 h 1360686"/>
                  <a:gd name="connsiteX8" fmla="*/ 966971 w 1673125"/>
                  <a:gd name="connsiteY8" fmla="*/ 1218446 h 1360686"/>
                  <a:gd name="connsiteX9" fmla="*/ 789719 w 1673125"/>
                  <a:gd name="connsiteY9" fmla="*/ 1204339 h 1360686"/>
                  <a:gd name="connsiteX10" fmla="*/ 521107 w 1673125"/>
                  <a:gd name="connsiteY10" fmla="*/ 1137234 h 1360686"/>
                  <a:gd name="connsiteX11" fmla="*/ 385629 w 1673125"/>
                  <a:gd name="connsiteY11" fmla="*/ 1155297 h 1360686"/>
                  <a:gd name="connsiteX12" fmla="*/ 213972 w 1673125"/>
                  <a:gd name="connsiteY12" fmla="*/ 994443 h 1360686"/>
                  <a:gd name="connsiteX13" fmla="*/ 32288 w 1673125"/>
                  <a:gd name="connsiteY13" fmla="*/ 934596 h 1360686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49071 w 1673125"/>
                  <a:gd name="connsiteY11" fmla="*/ 897374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70755 w 1673125"/>
                  <a:gd name="connsiteY12" fmla="*/ 1012337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2973 w 1669360"/>
                  <a:gd name="connsiteY11" fmla="*/ 1113895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615535 w 1677216"/>
                  <a:gd name="connsiteY10" fmla="*/ 1154525 h 1361422"/>
                  <a:gd name="connsiteX11" fmla="*/ 444826 w 1677216"/>
                  <a:gd name="connsiteY11" fmla="*/ 1032529 h 1361422"/>
                  <a:gd name="connsiteX12" fmla="*/ 264507 w 1677216"/>
                  <a:gd name="connsiteY12" fmla="*/ 975319 h 1361422"/>
                  <a:gd name="connsiteX13" fmla="*/ 36379 w 1677216"/>
                  <a:gd name="connsiteY13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38208"/>
                  <a:gd name="connsiteX1" fmla="*/ 85972 w 1677216"/>
                  <a:gd name="connsiteY1" fmla="*/ 667601 h 1338208"/>
                  <a:gd name="connsiteX2" fmla="*/ 1195244 w 1677216"/>
                  <a:gd name="connsiteY2" fmla="*/ 25920 h 1338208"/>
                  <a:gd name="connsiteX3" fmla="*/ 1629185 w 1677216"/>
                  <a:gd name="connsiteY3" fmla="*/ 164038 h 1338208"/>
                  <a:gd name="connsiteX4" fmla="*/ 1544195 w 1677216"/>
                  <a:gd name="connsiteY4" fmla="*/ 425989 h 1338208"/>
                  <a:gd name="connsiteX5" fmla="*/ 1389054 w 1677216"/>
                  <a:gd name="connsiteY5" fmla="*/ 663103 h 1338208"/>
                  <a:gd name="connsiteX6" fmla="*/ 1320909 w 1677216"/>
                  <a:gd name="connsiteY6" fmla="*/ 931447 h 1338208"/>
                  <a:gd name="connsiteX7" fmla="*/ 1220260 w 1677216"/>
                  <a:gd name="connsiteY7" fmla="*/ 1098746 h 1338208"/>
                  <a:gd name="connsiteX8" fmla="*/ 971062 w 1677216"/>
                  <a:gd name="connsiteY8" fmla="*/ 1220164 h 1338208"/>
                  <a:gd name="connsiteX9" fmla="*/ 743753 w 1677216"/>
                  <a:gd name="connsiteY9" fmla="*/ 1154712 h 1338208"/>
                  <a:gd name="connsiteX10" fmla="*/ 444826 w 1677216"/>
                  <a:gd name="connsiteY10" fmla="*/ 1032529 h 1338208"/>
                  <a:gd name="connsiteX11" fmla="*/ 264507 w 1677216"/>
                  <a:gd name="connsiteY11" fmla="*/ 975319 h 1338208"/>
                  <a:gd name="connsiteX12" fmla="*/ 36379 w 1677216"/>
                  <a:gd name="connsiteY12" fmla="*/ 936314 h 1338208"/>
                  <a:gd name="connsiteX0" fmla="*/ 36379 w 1677216"/>
                  <a:gd name="connsiteY0" fmla="*/ 932317 h 1334211"/>
                  <a:gd name="connsiteX1" fmla="*/ 85972 w 1677216"/>
                  <a:gd name="connsiteY1" fmla="*/ 663604 h 1334211"/>
                  <a:gd name="connsiteX2" fmla="*/ 514503 w 1677216"/>
                  <a:gd name="connsiteY2" fmla="*/ 69611 h 1334211"/>
                  <a:gd name="connsiteX3" fmla="*/ 1195244 w 1677216"/>
                  <a:gd name="connsiteY3" fmla="*/ 21923 h 1334211"/>
                  <a:gd name="connsiteX4" fmla="*/ 1629185 w 1677216"/>
                  <a:gd name="connsiteY4" fmla="*/ 160041 h 1334211"/>
                  <a:gd name="connsiteX5" fmla="*/ 1544195 w 1677216"/>
                  <a:gd name="connsiteY5" fmla="*/ 421992 h 1334211"/>
                  <a:gd name="connsiteX6" fmla="*/ 1389054 w 1677216"/>
                  <a:gd name="connsiteY6" fmla="*/ 659106 h 1334211"/>
                  <a:gd name="connsiteX7" fmla="*/ 1320909 w 1677216"/>
                  <a:gd name="connsiteY7" fmla="*/ 927450 h 1334211"/>
                  <a:gd name="connsiteX8" fmla="*/ 1220260 w 1677216"/>
                  <a:gd name="connsiteY8" fmla="*/ 1094749 h 1334211"/>
                  <a:gd name="connsiteX9" fmla="*/ 971062 w 1677216"/>
                  <a:gd name="connsiteY9" fmla="*/ 1216167 h 1334211"/>
                  <a:gd name="connsiteX10" fmla="*/ 743753 w 1677216"/>
                  <a:gd name="connsiteY10" fmla="*/ 1150715 h 1334211"/>
                  <a:gd name="connsiteX11" fmla="*/ 444826 w 1677216"/>
                  <a:gd name="connsiteY11" fmla="*/ 1028532 h 1334211"/>
                  <a:gd name="connsiteX12" fmla="*/ 264507 w 1677216"/>
                  <a:gd name="connsiteY12" fmla="*/ 971322 h 1334211"/>
                  <a:gd name="connsiteX13" fmla="*/ 36379 w 1677216"/>
                  <a:gd name="connsiteY13" fmla="*/ 932317 h 1334211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177833 w 1677216"/>
                  <a:gd name="connsiteY8" fmla="*/ 1193027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23046"/>
                  <a:gd name="connsiteX1" fmla="*/ 85972 w 1677216"/>
                  <a:gd name="connsiteY1" fmla="*/ 730609 h 1423046"/>
                  <a:gd name="connsiteX2" fmla="*/ 514503 w 1677216"/>
                  <a:gd name="connsiteY2" fmla="*/ 136616 h 1423046"/>
                  <a:gd name="connsiteX3" fmla="*/ 1194738 w 1677216"/>
                  <a:gd name="connsiteY3" fmla="*/ 2978 h 1423046"/>
                  <a:gd name="connsiteX4" fmla="*/ 1629185 w 1677216"/>
                  <a:gd name="connsiteY4" fmla="*/ 227046 h 1423046"/>
                  <a:gd name="connsiteX5" fmla="*/ 1544195 w 1677216"/>
                  <a:gd name="connsiteY5" fmla="*/ 488997 h 1423046"/>
                  <a:gd name="connsiteX6" fmla="*/ 1389054 w 1677216"/>
                  <a:gd name="connsiteY6" fmla="*/ 726111 h 1423046"/>
                  <a:gd name="connsiteX7" fmla="*/ 1320909 w 1677216"/>
                  <a:gd name="connsiteY7" fmla="*/ 994455 h 1423046"/>
                  <a:gd name="connsiteX8" fmla="*/ 1177833 w 1677216"/>
                  <a:gd name="connsiteY8" fmla="*/ 1193027 h 1423046"/>
                  <a:gd name="connsiteX9" fmla="*/ 971062 w 1677216"/>
                  <a:gd name="connsiteY9" fmla="*/ 1283172 h 1423046"/>
                  <a:gd name="connsiteX10" fmla="*/ 743753 w 1677216"/>
                  <a:gd name="connsiteY10" fmla="*/ 1217720 h 1423046"/>
                  <a:gd name="connsiteX11" fmla="*/ 444826 w 1677216"/>
                  <a:gd name="connsiteY11" fmla="*/ 1095537 h 1423046"/>
                  <a:gd name="connsiteX12" fmla="*/ 264507 w 1677216"/>
                  <a:gd name="connsiteY12" fmla="*/ 1038327 h 1423046"/>
                  <a:gd name="connsiteX13" fmla="*/ 36379 w 1677216"/>
                  <a:gd name="connsiteY13" fmla="*/ 999322 h 1423046"/>
                  <a:gd name="connsiteX0" fmla="*/ 36379 w 1677216"/>
                  <a:gd name="connsiteY0" fmla="*/ 999322 h 1420243"/>
                  <a:gd name="connsiteX1" fmla="*/ 85972 w 1677216"/>
                  <a:gd name="connsiteY1" fmla="*/ 730609 h 1420243"/>
                  <a:gd name="connsiteX2" fmla="*/ 514503 w 1677216"/>
                  <a:gd name="connsiteY2" fmla="*/ 136616 h 1420243"/>
                  <a:gd name="connsiteX3" fmla="*/ 1194738 w 1677216"/>
                  <a:gd name="connsiteY3" fmla="*/ 2978 h 1420243"/>
                  <a:gd name="connsiteX4" fmla="*/ 1629185 w 1677216"/>
                  <a:gd name="connsiteY4" fmla="*/ 227046 h 1420243"/>
                  <a:gd name="connsiteX5" fmla="*/ 1544195 w 1677216"/>
                  <a:gd name="connsiteY5" fmla="*/ 488997 h 1420243"/>
                  <a:gd name="connsiteX6" fmla="*/ 1389054 w 1677216"/>
                  <a:gd name="connsiteY6" fmla="*/ 726111 h 1420243"/>
                  <a:gd name="connsiteX7" fmla="*/ 1320909 w 1677216"/>
                  <a:gd name="connsiteY7" fmla="*/ 994455 h 1420243"/>
                  <a:gd name="connsiteX8" fmla="*/ 1177833 w 1677216"/>
                  <a:gd name="connsiteY8" fmla="*/ 1193027 h 1420243"/>
                  <a:gd name="connsiteX9" fmla="*/ 971062 w 1677216"/>
                  <a:gd name="connsiteY9" fmla="*/ 1283172 h 1420243"/>
                  <a:gd name="connsiteX10" fmla="*/ 743753 w 1677216"/>
                  <a:gd name="connsiteY10" fmla="*/ 1217720 h 1420243"/>
                  <a:gd name="connsiteX11" fmla="*/ 444826 w 1677216"/>
                  <a:gd name="connsiteY11" fmla="*/ 1095537 h 1420243"/>
                  <a:gd name="connsiteX12" fmla="*/ 264507 w 1677216"/>
                  <a:gd name="connsiteY12" fmla="*/ 1038327 h 1420243"/>
                  <a:gd name="connsiteX13" fmla="*/ 36379 w 1677216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42333 w 1674723"/>
                  <a:gd name="connsiteY11" fmla="*/ 1095537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67579 w 1674723"/>
                  <a:gd name="connsiteY11" fmla="*/ 1121433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6277 w 1647114"/>
                  <a:gd name="connsiteY0" fmla="*/ 999322 h 1420243"/>
                  <a:gd name="connsiteX1" fmla="*/ 119626 w 1647114"/>
                  <a:gd name="connsiteY1" fmla="*/ 542363 h 1420243"/>
                  <a:gd name="connsiteX2" fmla="*/ 484401 w 1647114"/>
                  <a:gd name="connsiteY2" fmla="*/ 136616 h 1420243"/>
                  <a:gd name="connsiteX3" fmla="*/ 1164636 w 1647114"/>
                  <a:gd name="connsiteY3" fmla="*/ 2978 h 1420243"/>
                  <a:gd name="connsiteX4" fmla="*/ 1599083 w 1647114"/>
                  <a:gd name="connsiteY4" fmla="*/ 227046 h 1420243"/>
                  <a:gd name="connsiteX5" fmla="*/ 1514093 w 1647114"/>
                  <a:gd name="connsiteY5" fmla="*/ 488997 h 1420243"/>
                  <a:gd name="connsiteX6" fmla="*/ 1358952 w 1647114"/>
                  <a:gd name="connsiteY6" fmla="*/ 726111 h 1420243"/>
                  <a:gd name="connsiteX7" fmla="*/ 1290807 w 1647114"/>
                  <a:gd name="connsiteY7" fmla="*/ 994455 h 1420243"/>
                  <a:gd name="connsiteX8" fmla="*/ 1147731 w 1647114"/>
                  <a:gd name="connsiteY8" fmla="*/ 1193027 h 1420243"/>
                  <a:gd name="connsiteX9" fmla="*/ 940960 w 1647114"/>
                  <a:gd name="connsiteY9" fmla="*/ 1283172 h 1420243"/>
                  <a:gd name="connsiteX10" fmla="*/ 713651 w 1647114"/>
                  <a:gd name="connsiteY10" fmla="*/ 1217720 h 1420243"/>
                  <a:gd name="connsiteX11" fmla="*/ 439970 w 1647114"/>
                  <a:gd name="connsiteY11" fmla="*/ 1121433 h 1420243"/>
                  <a:gd name="connsiteX12" fmla="*/ 193484 w 1647114"/>
                  <a:gd name="connsiteY12" fmla="*/ 1003669 h 1420243"/>
                  <a:gd name="connsiteX13" fmla="*/ 6277 w 1647114"/>
                  <a:gd name="connsiteY13" fmla="*/ 999322 h 1420243"/>
                  <a:gd name="connsiteX0" fmla="*/ 3669 w 1664783"/>
                  <a:gd name="connsiteY0" fmla="*/ 932998 h 1420243"/>
                  <a:gd name="connsiteX1" fmla="*/ 137295 w 1664783"/>
                  <a:gd name="connsiteY1" fmla="*/ 542363 h 1420243"/>
                  <a:gd name="connsiteX2" fmla="*/ 502070 w 1664783"/>
                  <a:gd name="connsiteY2" fmla="*/ 136616 h 1420243"/>
                  <a:gd name="connsiteX3" fmla="*/ 1182305 w 1664783"/>
                  <a:gd name="connsiteY3" fmla="*/ 2978 h 1420243"/>
                  <a:gd name="connsiteX4" fmla="*/ 1616752 w 1664783"/>
                  <a:gd name="connsiteY4" fmla="*/ 227046 h 1420243"/>
                  <a:gd name="connsiteX5" fmla="*/ 1531762 w 1664783"/>
                  <a:gd name="connsiteY5" fmla="*/ 488997 h 1420243"/>
                  <a:gd name="connsiteX6" fmla="*/ 1376621 w 1664783"/>
                  <a:gd name="connsiteY6" fmla="*/ 726111 h 1420243"/>
                  <a:gd name="connsiteX7" fmla="*/ 1308476 w 1664783"/>
                  <a:gd name="connsiteY7" fmla="*/ 994455 h 1420243"/>
                  <a:gd name="connsiteX8" fmla="*/ 1165400 w 1664783"/>
                  <a:gd name="connsiteY8" fmla="*/ 1193027 h 1420243"/>
                  <a:gd name="connsiteX9" fmla="*/ 958629 w 1664783"/>
                  <a:gd name="connsiteY9" fmla="*/ 1283172 h 1420243"/>
                  <a:gd name="connsiteX10" fmla="*/ 731320 w 1664783"/>
                  <a:gd name="connsiteY10" fmla="*/ 1217720 h 1420243"/>
                  <a:gd name="connsiteX11" fmla="*/ 457639 w 1664783"/>
                  <a:gd name="connsiteY11" fmla="*/ 1121433 h 1420243"/>
                  <a:gd name="connsiteX12" fmla="*/ 211153 w 1664783"/>
                  <a:gd name="connsiteY12" fmla="*/ 1003669 h 1420243"/>
                  <a:gd name="connsiteX13" fmla="*/ 3669 w 1664783"/>
                  <a:gd name="connsiteY13" fmla="*/ 932998 h 1420243"/>
                  <a:gd name="connsiteX0" fmla="*/ 2873 w 1663987"/>
                  <a:gd name="connsiteY0" fmla="*/ 932998 h 1420243"/>
                  <a:gd name="connsiteX1" fmla="*/ 142350 w 1663987"/>
                  <a:gd name="connsiteY1" fmla="*/ 490644 h 1420243"/>
                  <a:gd name="connsiteX2" fmla="*/ 501274 w 1663987"/>
                  <a:gd name="connsiteY2" fmla="*/ 136616 h 1420243"/>
                  <a:gd name="connsiteX3" fmla="*/ 1181509 w 1663987"/>
                  <a:gd name="connsiteY3" fmla="*/ 2978 h 1420243"/>
                  <a:gd name="connsiteX4" fmla="*/ 1615956 w 1663987"/>
                  <a:gd name="connsiteY4" fmla="*/ 227046 h 1420243"/>
                  <a:gd name="connsiteX5" fmla="*/ 1530966 w 1663987"/>
                  <a:gd name="connsiteY5" fmla="*/ 488997 h 1420243"/>
                  <a:gd name="connsiteX6" fmla="*/ 1375825 w 1663987"/>
                  <a:gd name="connsiteY6" fmla="*/ 726111 h 1420243"/>
                  <a:gd name="connsiteX7" fmla="*/ 1307680 w 1663987"/>
                  <a:gd name="connsiteY7" fmla="*/ 994455 h 1420243"/>
                  <a:gd name="connsiteX8" fmla="*/ 1164604 w 1663987"/>
                  <a:gd name="connsiteY8" fmla="*/ 1193027 h 1420243"/>
                  <a:gd name="connsiteX9" fmla="*/ 957833 w 1663987"/>
                  <a:gd name="connsiteY9" fmla="*/ 1283172 h 1420243"/>
                  <a:gd name="connsiteX10" fmla="*/ 730524 w 1663987"/>
                  <a:gd name="connsiteY10" fmla="*/ 1217720 h 1420243"/>
                  <a:gd name="connsiteX11" fmla="*/ 456843 w 1663987"/>
                  <a:gd name="connsiteY11" fmla="*/ 1121433 h 1420243"/>
                  <a:gd name="connsiteX12" fmla="*/ 210357 w 1663987"/>
                  <a:gd name="connsiteY12" fmla="*/ 1003669 h 1420243"/>
                  <a:gd name="connsiteX13" fmla="*/ 2873 w 1663987"/>
                  <a:gd name="connsiteY13" fmla="*/ 932998 h 14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987" h="1420243">
                    <a:moveTo>
                      <a:pt x="2873" y="932998"/>
                    </a:moveTo>
                    <a:cubicBezTo>
                      <a:pt x="-8461" y="847494"/>
                      <a:pt x="9000" y="636694"/>
                      <a:pt x="142350" y="490644"/>
                    </a:cubicBezTo>
                    <a:cubicBezTo>
                      <a:pt x="223726" y="394531"/>
                      <a:pt x="316395" y="243563"/>
                      <a:pt x="501274" y="136616"/>
                    </a:cubicBezTo>
                    <a:cubicBezTo>
                      <a:pt x="686153" y="29669"/>
                      <a:pt x="995729" y="-12094"/>
                      <a:pt x="1181509" y="2978"/>
                    </a:cubicBezTo>
                    <a:cubicBezTo>
                      <a:pt x="1367289" y="18050"/>
                      <a:pt x="1534896" y="144667"/>
                      <a:pt x="1615956" y="227046"/>
                    </a:cubicBezTo>
                    <a:cubicBezTo>
                      <a:pt x="1697016" y="309425"/>
                      <a:pt x="1679833" y="494139"/>
                      <a:pt x="1530966" y="488997"/>
                    </a:cubicBezTo>
                    <a:cubicBezTo>
                      <a:pt x="1655137" y="666829"/>
                      <a:pt x="1500328" y="701840"/>
                      <a:pt x="1375825" y="726111"/>
                    </a:cubicBezTo>
                    <a:cubicBezTo>
                      <a:pt x="1524279" y="848611"/>
                      <a:pt x="1524153" y="968258"/>
                      <a:pt x="1307680" y="994455"/>
                    </a:cubicBezTo>
                    <a:cubicBezTo>
                      <a:pt x="1507836" y="1170361"/>
                      <a:pt x="1225745" y="1240273"/>
                      <a:pt x="1164604" y="1193027"/>
                    </a:cubicBezTo>
                    <a:cubicBezTo>
                      <a:pt x="1271245" y="1447913"/>
                      <a:pt x="1012786" y="1502985"/>
                      <a:pt x="957833" y="1283172"/>
                    </a:cubicBezTo>
                    <a:cubicBezTo>
                      <a:pt x="953395" y="1466508"/>
                      <a:pt x="711869" y="1429883"/>
                      <a:pt x="730524" y="1217720"/>
                    </a:cubicBezTo>
                    <a:cubicBezTo>
                      <a:pt x="643270" y="1343814"/>
                      <a:pt x="495280" y="1474732"/>
                      <a:pt x="456843" y="1121433"/>
                    </a:cubicBezTo>
                    <a:cubicBezTo>
                      <a:pt x="340237" y="1264164"/>
                      <a:pt x="162826" y="1244079"/>
                      <a:pt x="210357" y="1003669"/>
                    </a:cubicBezTo>
                    <a:cubicBezTo>
                      <a:pt x="100080" y="1127109"/>
                      <a:pt x="14207" y="1018502"/>
                      <a:pt x="2873" y="932998"/>
                    </a:cubicBezTo>
                    <a:close/>
                  </a:path>
                </a:pathLst>
              </a:custGeom>
              <a:solidFill>
                <a:srgbClr val="ADEA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1" name="Ellipszis 1"/>
              <p:cNvSpPr/>
              <p:nvPr/>
            </p:nvSpPr>
            <p:spPr>
              <a:xfrm rot="736421">
                <a:off x="4125887" y="3803182"/>
                <a:ext cx="1662959" cy="1128211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545267"/>
                  <a:gd name="connsiteY0" fmla="*/ 877164 h 1755809"/>
                  <a:gd name="connsiteX1" fmla="*/ 204484 w 1545267"/>
                  <a:gd name="connsiteY1" fmla="*/ 237711 h 1755809"/>
                  <a:gd name="connsiteX2" fmla="*/ 800152 w 1545267"/>
                  <a:gd name="connsiteY2" fmla="*/ 864 h 1755809"/>
                  <a:gd name="connsiteX3" fmla="*/ 1514669 w 1545267"/>
                  <a:gd name="connsiteY3" fmla="*/ 305948 h 1755809"/>
                  <a:gd name="connsiteX4" fmla="*/ 1274538 w 1545267"/>
                  <a:gd name="connsiteY4" fmla="*/ 805013 h 1755809"/>
                  <a:gd name="connsiteX5" fmla="*/ 1446430 w 1545267"/>
                  <a:gd name="connsiteY5" fmla="*/ 1356826 h 1755809"/>
                  <a:gd name="connsiteX6" fmla="*/ 1241714 w 1545267"/>
                  <a:gd name="connsiteY6" fmla="*/ 1561542 h 1755809"/>
                  <a:gd name="connsiteX7" fmla="*/ 800152 w 1545267"/>
                  <a:gd name="connsiteY7" fmla="*/ 1753464 h 1755809"/>
                  <a:gd name="connsiteX8" fmla="*/ 218132 w 1545267"/>
                  <a:gd name="connsiteY8" fmla="*/ 1425065 h 1755809"/>
                  <a:gd name="connsiteX9" fmla="*/ 52 w 1545267"/>
                  <a:gd name="connsiteY9" fmla="*/ 877164 h 1755809"/>
                  <a:gd name="connsiteX0" fmla="*/ 52 w 1594202"/>
                  <a:gd name="connsiteY0" fmla="*/ 877164 h 1755809"/>
                  <a:gd name="connsiteX1" fmla="*/ 204484 w 1594202"/>
                  <a:gd name="connsiteY1" fmla="*/ 237711 h 1755809"/>
                  <a:gd name="connsiteX2" fmla="*/ 800152 w 1594202"/>
                  <a:gd name="connsiteY2" fmla="*/ 864 h 1755809"/>
                  <a:gd name="connsiteX3" fmla="*/ 1514669 w 1594202"/>
                  <a:gd name="connsiteY3" fmla="*/ 305948 h 1755809"/>
                  <a:gd name="connsiteX4" fmla="*/ 1274538 w 1594202"/>
                  <a:gd name="connsiteY4" fmla="*/ 805013 h 1755809"/>
                  <a:gd name="connsiteX5" fmla="*/ 1446430 w 1594202"/>
                  <a:gd name="connsiteY5" fmla="*/ 1356826 h 1755809"/>
                  <a:gd name="connsiteX6" fmla="*/ 1241714 w 1594202"/>
                  <a:gd name="connsiteY6" fmla="*/ 1561542 h 1755809"/>
                  <a:gd name="connsiteX7" fmla="*/ 800152 w 1594202"/>
                  <a:gd name="connsiteY7" fmla="*/ 1753464 h 1755809"/>
                  <a:gd name="connsiteX8" fmla="*/ 218132 w 1594202"/>
                  <a:gd name="connsiteY8" fmla="*/ 1425065 h 1755809"/>
                  <a:gd name="connsiteX9" fmla="*/ 52 w 1594202"/>
                  <a:gd name="connsiteY9" fmla="*/ 877164 h 1755809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446430 w 1594202"/>
                  <a:gd name="connsiteY5" fmla="*/ 1356826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333639 w 1594202"/>
                  <a:gd name="connsiteY5" fmla="*/ 1215132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114 w 1599264"/>
                  <a:gd name="connsiteY0" fmla="*/ 877164 h 1753472"/>
                  <a:gd name="connsiteX1" fmla="*/ 209546 w 1599264"/>
                  <a:gd name="connsiteY1" fmla="*/ 237711 h 1753472"/>
                  <a:gd name="connsiteX2" fmla="*/ 805214 w 1599264"/>
                  <a:gd name="connsiteY2" fmla="*/ 864 h 1753472"/>
                  <a:gd name="connsiteX3" fmla="*/ 1519731 w 1599264"/>
                  <a:gd name="connsiteY3" fmla="*/ 305948 h 1753472"/>
                  <a:gd name="connsiteX4" fmla="*/ 1279600 w 1599264"/>
                  <a:gd name="connsiteY4" fmla="*/ 805013 h 1753472"/>
                  <a:gd name="connsiteX5" fmla="*/ 1338701 w 1599264"/>
                  <a:gd name="connsiteY5" fmla="*/ 1215132 h 1753472"/>
                  <a:gd name="connsiteX6" fmla="*/ 847570 w 1599264"/>
                  <a:gd name="connsiteY6" fmla="*/ 1156329 h 1753472"/>
                  <a:gd name="connsiteX7" fmla="*/ 805214 w 1599264"/>
                  <a:gd name="connsiteY7" fmla="*/ 1753464 h 1753472"/>
                  <a:gd name="connsiteX8" fmla="*/ 385346 w 1599264"/>
                  <a:gd name="connsiteY8" fmla="*/ 1169767 h 1753472"/>
                  <a:gd name="connsiteX9" fmla="*/ 5114 w 1599264"/>
                  <a:gd name="connsiteY9" fmla="*/ 877164 h 1753472"/>
                  <a:gd name="connsiteX0" fmla="*/ 5114 w 1599264"/>
                  <a:gd name="connsiteY0" fmla="*/ 877164 h 1721931"/>
                  <a:gd name="connsiteX1" fmla="*/ 209546 w 1599264"/>
                  <a:gd name="connsiteY1" fmla="*/ 237711 h 1721931"/>
                  <a:gd name="connsiteX2" fmla="*/ 805214 w 1599264"/>
                  <a:gd name="connsiteY2" fmla="*/ 864 h 1721931"/>
                  <a:gd name="connsiteX3" fmla="*/ 1519731 w 1599264"/>
                  <a:gd name="connsiteY3" fmla="*/ 305948 h 1721931"/>
                  <a:gd name="connsiteX4" fmla="*/ 1279600 w 1599264"/>
                  <a:gd name="connsiteY4" fmla="*/ 805013 h 1721931"/>
                  <a:gd name="connsiteX5" fmla="*/ 1338701 w 1599264"/>
                  <a:gd name="connsiteY5" fmla="*/ 1215132 h 1721931"/>
                  <a:gd name="connsiteX6" fmla="*/ 847570 w 1599264"/>
                  <a:gd name="connsiteY6" fmla="*/ 1156329 h 1721931"/>
                  <a:gd name="connsiteX7" fmla="*/ 537376 w 1599264"/>
                  <a:gd name="connsiteY7" fmla="*/ 1721922 h 1721931"/>
                  <a:gd name="connsiteX8" fmla="*/ 385346 w 1599264"/>
                  <a:gd name="connsiteY8" fmla="*/ 1169767 h 1721931"/>
                  <a:gd name="connsiteX9" fmla="*/ 5114 w 1599264"/>
                  <a:gd name="connsiteY9" fmla="*/ 877164 h 1721931"/>
                  <a:gd name="connsiteX0" fmla="*/ 5114 w 1599264"/>
                  <a:gd name="connsiteY0" fmla="*/ 877164 h 1726293"/>
                  <a:gd name="connsiteX1" fmla="*/ 209546 w 1599264"/>
                  <a:gd name="connsiteY1" fmla="*/ 237711 h 1726293"/>
                  <a:gd name="connsiteX2" fmla="*/ 805214 w 1599264"/>
                  <a:gd name="connsiteY2" fmla="*/ 864 h 1726293"/>
                  <a:gd name="connsiteX3" fmla="*/ 1519731 w 1599264"/>
                  <a:gd name="connsiteY3" fmla="*/ 305948 h 1726293"/>
                  <a:gd name="connsiteX4" fmla="*/ 1279600 w 1599264"/>
                  <a:gd name="connsiteY4" fmla="*/ 805013 h 1726293"/>
                  <a:gd name="connsiteX5" fmla="*/ 1338701 w 1599264"/>
                  <a:gd name="connsiteY5" fmla="*/ 1215132 h 1726293"/>
                  <a:gd name="connsiteX6" fmla="*/ 847570 w 1599264"/>
                  <a:gd name="connsiteY6" fmla="*/ 1156329 h 1726293"/>
                  <a:gd name="connsiteX7" fmla="*/ 537376 w 1599264"/>
                  <a:gd name="connsiteY7" fmla="*/ 1721922 h 1726293"/>
                  <a:gd name="connsiteX8" fmla="*/ 385346 w 1599264"/>
                  <a:gd name="connsiteY8" fmla="*/ 1169767 h 1726293"/>
                  <a:gd name="connsiteX9" fmla="*/ 5114 w 1599264"/>
                  <a:gd name="connsiteY9" fmla="*/ 877164 h 1726293"/>
                  <a:gd name="connsiteX0" fmla="*/ 5114 w 1599264"/>
                  <a:gd name="connsiteY0" fmla="*/ 877164 h 1722267"/>
                  <a:gd name="connsiteX1" fmla="*/ 209546 w 1599264"/>
                  <a:gd name="connsiteY1" fmla="*/ 237711 h 1722267"/>
                  <a:gd name="connsiteX2" fmla="*/ 805214 w 1599264"/>
                  <a:gd name="connsiteY2" fmla="*/ 864 h 1722267"/>
                  <a:gd name="connsiteX3" fmla="*/ 1519731 w 1599264"/>
                  <a:gd name="connsiteY3" fmla="*/ 305948 h 1722267"/>
                  <a:gd name="connsiteX4" fmla="*/ 1279600 w 1599264"/>
                  <a:gd name="connsiteY4" fmla="*/ 805013 h 1722267"/>
                  <a:gd name="connsiteX5" fmla="*/ 1338701 w 1599264"/>
                  <a:gd name="connsiteY5" fmla="*/ 1215132 h 1722267"/>
                  <a:gd name="connsiteX6" fmla="*/ 852775 w 1599264"/>
                  <a:gd name="connsiteY6" fmla="*/ 1253814 h 1722267"/>
                  <a:gd name="connsiteX7" fmla="*/ 537376 w 1599264"/>
                  <a:gd name="connsiteY7" fmla="*/ 1721922 h 1722267"/>
                  <a:gd name="connsiteX8" fmla="*/ 385346 w 1599264"/>
                  <a:gd name="connsiteY8" fmla="*/ 1169767 h 1722267"/>
                  <a:gd name="connsiteX9" fmla="*/ 5114 w 1599264"/>
                  <a:gd name="connsiteY9" fmla="*/ 877164 h 1722267"/>
                  <a:gd name="connsiteX0" fmla="*/ 2369 w 1745770"/>
                  <a:gd name="connsiteY0" fmla="*/ 1072705 h 1722267"/>
                  <a:gd name="connsiteX1" fmla="*/ 356052 w 1745770"/>
                  <a:gd name="connsiteY1" fmla="*/ 237711 h 1722267"/>
                  <a:gd name="connsiteX2" fmla="*/ 951720 w 1745770"/>
                  <a:gd name="connsiteY2" fmla="*/ 864 h 1722267"/>
                  <a:gd name="connsiteX3" fmla="*/ 1666237 w 1745770"/>
                  <a:gd name="connsiteY3" fmla="*/ 305948 h 1722267"/>
                  <a:gd name="connsiteX4" fmla="*/ 1426106 w 1745770"/>
                  <a:gd name="connsiteY4" fmla="*/ 805013 h 1722267"/>
                  <a:gd name="connsiteX5" fmla="*/ 1485207 w 1745770"/>
                  <a:gd name="connsiteY5" fmla="*/ 1215132 h 1722267"/>
                  <a:gd name="connsiteX6" fmla="*/ 999281 w 1745770"/>
                  <a:gd name="connsiteY6" fmla="*/ 1253814 h 1722267"/>
                  <a:gd name="connsiteX7" fmla="*/ 683882 w 1745770"/>
                  <a:gd name="connsiteY7" fmla="*/ 1721922 h 1722267"/>
                  <a:gd name="connsiteX8" fmla="*/ 531852 w 1745770"/>
                  <a:gd name="connsiteY8" fmla="*/ 1169767 h 1722267"/>
                  <a:gd name="connsiteX9" fmla="*/ 2369 w 1745770"/>
                  <a:gd name="connsiteY9" fmla="*/ 1072705 h 1722267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3263"/>
                  <a:gd name="connsiteX1" fmla="*/ 354497 w 1744215"/>
                  <a:gd name="connsiteY1" fmla="*/ 237711 h 1723263"/>
                  <a:gd name="connsiteX2" fmla="*/ 950165 w 1744215"/>
                  <a:gd name="connsiteY2" fmla="*/ 864 h 1723263"/>
                  <a:gd name="connsiteX3" fmla="*/ 1664682 w 1744215"/>
                  <a:gd name="connsiteY3" fmla="*/ 305948 h 1723263"/>
                  <a:gd name="connsiteX4" fmla="*/ 1424551 w 1744215"/>
                  <a:gd name="connsiteY4" fmla="*/ 805013 h 1723263"/>
                  <a:gd name="connsiteX5" fmla="*/ 1483652 w 1744215"/>
                  <a:gd name="connsiteY5" fmla="*/ 1215132 h 1723263"/>
                  <a:gd name="connsiteX6" fmla="*/ 997726 w 1744215"/>
                  <a:gd name="connsiteY6" fmla="*/ 1253814 h 1723263"/>
                  <a:gd name="connsiteX7" fmla="*/ 682327 w 1744215"/>
                  <a:gd name="connsiteY7" fmla="*/ 1721922 h 1723263"/>
                  <a:gd name="connsiteX8" fmla="*/ 453129 w 1744215"/>
                  <a:gd name="connsiteY8" fmla="*/ 1115623 h 1723263"/>
                  <a:gd name="connsiteX9" fmla="*/ 814 w 1744215"/>
                  <a:gd name="connsiteY9" fmla="*/ 1072705 h 1723263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60808 w 1744215"/>
                  <a:gd name="connsiteY5" fmla="*/ 1274169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66046 w 1809447"/>
                  <a:gd name="connsiteY0" fmla="*/ 1072705 h 1565826"/>
                  <a:gd name="connsiteX1" fmla="*/ 419729 w 1809447"/>
                  <a:gd name="connsiteY1" fmla="*/ 237711 h 1565826"/>
                  <a:gd name="connsiteX2" fmla="*/ 1015397 w 1809447"/>
                  <a:gd name="connsiteY2" fmla="*/ 864 h 1565826"/>
                  <a:gd name="connsiteX3" fmla="*/ 1729914 w 1809447"/>
                  <a:gd name="connsiteY3" fmla="*/ 305948 h 1565826"/>
                  <a:gd name="connsiteX4" fmla="*/ 1489783 w 1809447"/>
                  <a:gd name="connsiteY4" fmla="*/ 805013 h 1565826"/>
                  <a:gd name="connsiteX5" fmla="*/ 1526040 w 1809447"/>
                  <a:gd name="connsiteY5" fmla="*/ 1274169 h 1565826"/>
                  <a:gd name="connsiteX6" fmla="*/ 1062958 w 1809447"/>
                  <a:gd name="connsiteY6" fmla="*/ 1253814 h 1565826"/>
                  <a:gd name="connsiteX7" fmla="*/ 745314 w 1809447"/>
                  <a:gd name="connsiteY7" fmla="*/ 1563959 h 1565826"/>
                  <a:gd name="connsiteX8" fmla="*/ 518361 w 1809447"/>
                  <a:gd name="connsiteY8" fmla="*/ 1115623 h 1565826"/>
                  <a:gd name="connsiteX9" fmla="*/ 66046 w 1809447"/>
                  <a:gd name="connsiteY9" fmla="*/ 1072705 h 1565826"/>
                  <a:gd name="connsiteX0" fmla="*/ 66046 w 1809447"/>
                  <a:gd name="connsiteY0" fmla="*/ 887566 h 1380687"/>
                  <a:gd name="connsiteX1" fmla="*/ 419729 w 1809447"/>
                  <a:gd name="connsiteY1" fmla="*/ 52572 h 1380687"/>
                  <a:gd name="connsiteX2" fmla="*/ 1379572 w 1809447"/>
                  <a:gd name="connsiteY2" fmla="*/ 121293 h 1380687"/>
                  <a:gd name="connsiteX3" fmla="*/ 1729914 w 1809447"/>
                  <a:gd name="connsiteY3" fmla="*/ 120809 h 1380687"/>
                  <a:gd name="connsiteX4" fmla="*/ 1489783 w 1809447"/>
                  <a:gd name="connsiteY4" fmla="*/ 619874 h 1380687"/>
                  <a:gd name="connsiteX5" fmla="*/ 1526040 w 1809447"/>
                  <a:gd name="connsiteY5" fmla="*/ 1089030 h 1380687"/>
                  <a:gd name="connsiteX6" fmla="*/ 1062958 w 1809447"/>
                  <a:gd name="connsiteY6" fmla="*/ 1068675 h 1380687"/>
                  <a:gd name="connsiteX7" fmla="*/ 745314 w 1809447"/>
                  <a:gd name="connsiteY7" fmla="*/ 1378820 h 1380687"/>
                  <a:gd name="connsiteX8" fmla="*/ 518361 w 1809447"/>
                  <a:gd name="connsiteY8" fmla="*/ 930484 h 1380687"/>
                  <a:gd name="connsiteX9" fmla="*/ 66046 w 1809447"/>
                  <a:gd name="connsiteY9" fmla="*/ 887566 h 1380687"/>
                  <a:gd name="connsiteX0" fmla="*/ 66046 w 1809447"/>
                  <a:gd name="connsiteY0" fmla="*/ 889151 h 1382272"/>
                  <a:gd name="connsiteX1" fmla="*/ 419729 w 1809447"/>
                  <a:gd name="connsiteY1" fmla="*/ 54157 h 1382272"/>
                  <a:gd name="connsiteX2" fmla="*/ 1379572 w 1809447"/>
                  <a:gd name="connsiteY2" fmla="*/ 122878 h 1382272"/>
                  <a:gd name="connsiteX3" fmla="*/ 1729914 w 1809447"/>
                  <a:gd name="connsiteY3" fmla="*/ 122394 h 1382272"/>
                  <a:gd name="connsiteX4" fmla="*/ 1489783 w 1809447"/>
                  <a:gd name="connsiteY4" fmla="*/ 621459 h 1382272"/>
                  <a:gd name="connsiteX5" fmla="*/ 1526040 w 1809447"/>
                  <a:gd name="connsiteY5" fmla="*/ 1090615 h 1382272"/>
                  <a:gd name="connsiteX6" fmla="*/ 1062958 w 1809447"/>
                  <a:gd name="connsiteY6" fmla="*/ 1070260 h 1382272"/>
                  <a:gd name="connsiteX7" fmla="*/ 745314 w 1809447"/>
                  <a:gd name="connsiteY7" fmla="*/ 1380405 h 1382272"/>
                  <a:gd name="connsiteX8" fmla="*/ 518361 w 1809447"/>
                  <a:gd name="connsiteY8" fmla="*/ 932069 h 1382272"/>
                  <a:gd name="connsiteX9" fmla="*/ 66046 w 1809447"/>
                  <a:gd name="connsiteY9" fmla="*/ 889151 h 1382272"/>
                  <a:gd name="connsiteX0" fmla="*/ 66046 w 1809447"/>
                  <a:gd name="connsiteY0" fmla="*/ 904339 h 1397460"/>
                  <a:gd name="connsiteX1" fmla="*/ 419729 w 1809447"/>
                  <a:gd name="connsiteY1" fmla="*/ 69345 h 1397460"/>
                  <a:gd name="connsiteX2" fmla="*/ 1302405 w 1809447"/>
                  <a:gd name="connsiteY2" fmla="*/ 83922 h 1397460"/>
                  <a:gd name="connsiteX3" fmla="*/ 1729914 w 1809447"/>
                  <a:gd name="connsiteY3" fmla="*/ 137582 h 1397460"/>
                  <a:gd name="connsiteX4" fmla="*/ 1489783 w 1809447"/>
                  <a:gd name="connsiteY4" fmla="*/ 636647 h 1397460"/>
                  <a:gd name="connsiteX5" fmla="*/ 1526040 w 1809447"/>
                  <a:gd name="connsiteY5" fmla="*/ 1105803 h 1397460"/>
                  <a:gd name="connsiteX6" fmla="*/ 1062958 w 1809447"/>
                  <a:gd name="connsiteY6" fmla="*/ 1085448 h 1397460"/>
                  <a:gd name="connsiteX7" fmla="*/ 745314 w 1809447"/>
                  <a:gd name="connsiteY7" fmla="*/ 1395593 h 1397460"/>
                  <a:gd name="connsiteX8" fmla="*/ 518361 w 1809447"/>
                  <a:gd name="connsiteY8" fmla="*/ 947257 h 1397460"/>
                  <a:gd name="connsiteX9" fmla="*/ 66046 w 1809447"/>
                  <a:gd name="connsiteY9" fmla="*/ 904339 h 1397460"/>
                  <a:gd name="connsiteX0" fmla="*/ 23587 w 1766988"/>
                  <a:gd name="connsiteY0" fmla="*/ 927614 h 1420735"/>
                  <a:gd name="connsiteX1" fmla="*/ 144217 w 1766988"/>
                  <a:gd name="connsiteY1" fmla="*/ 573411 h 1420735"/>
                  <a:gd name="connsiteX2" fmla="*/ 1259946 w 1766988"/>
                  <a:gd name="connsiteY2" fmla="*/ 107197 h 1420735"/>
                  <a:gd name="connsiteX3" fmla="*/ 1687455 w 1766988"/>
                  <a:gd name="connsiteY3" fmla="*/ 160857 h 1420735"/>
                  <a:gd name="connsiteX4" fmla="*/ 1447324 w 1766988"/>
                  <a:gd name="connsiteY4" fmla="*/ 659922 h 1420735"/>
                  <a:gd name="connsiteX5" fmla="*/ 1483581 w 1766988"/>
                  <a:gd name="connsiteY5" fmla="*/ 1129078 h 1420735"/>
                  <a:gd name="connsiteX6" fmla="*/ 1020499 w 1766988"/>
                  <a:gd name="connsiteY6" fmla="*/ 1108723 h 1420735"/>
                  <a:gd name="connsiteX7" fmla="*/ 702855 w 1766988"/>
                  <a:gd name="connsiteY7" fmla="*/ 1418868 h 1420735"/>
                  <a:gd name="connsiteX8" fmla="*/ 475902 w 1766988"/>
                  <a:gd name="connsiteY8" fmla="*/ 970532 h 1420735"/>
                  <a:gd name="connsiteX9" fmla="*/ 23587 w 1766988"/>
                  <a:gd name="connsiteY9" fmla="*/ 927614 h 1420735"/>
                  <a:gd name="connsiteX0" fmla="*/ 67117 w 1810518"/>
                  <a:gd name="connsiteY0" fmla="*/ 927614 h 1420735"/>
                  <a:gd name="connsiteX1" fmla="*/ 187747 w 1810518"/>
                  <a:gd name="connsiteY1" fmla="*/ 573411 h 1420735"/>
                  <a:gd name="connsiteX2" fmla="*/ 1303476 w 1810518"/>
                  <a:gd name="connsiteY2" fmla="*/ 107197 h 1420735"/>
                  <a:gd name="connsiteX3" fmla="*/ 1730985 w 1810518"/>
                  <a:gd name="connsiteY3" fmla="*/ 160857 h 1420735"/>
                  <a:gd name="connsiteX4" fmla="*/ 1490854 w 1810518"/>
                  <a:gd name="connsiteY4" fmla="*/ 659922 h 1420735"/>
                  <a:gd name="connsiteX5" fmla="*/ 1527111 w 1810518"/>
                  <a:gd name="connsiteY5" fmla="*/ 1129078 h 1420735"/>
                  <a:gd name="connsiteX6" fmla="*/ 1064029 w 1810518"/>
                  <a:gd name="connsiteY6" fmla="*/ 1108723 h 1420735"/>
                  <a:gd name="connsiteX7" fmla="*/ 746385 w 1810518"/>
                  <a:gd name="connsiteY7" fmla="*/ 1418868 h 1420735"/>
                  <a:gd name="connsiteX8" fmla="*/ 519432 w 1810518"/>
                  <a:gd name="connsiteY8" fmla="*/ 970532 h 1420735"/>
                  <a:gd name="connsiteX9" fmla="*/ 67117 w 1810518"/>
                  <a:gd name="connsiteY9" fmla="*/ 927614 h 1420735"/>
                  <a:gd name="connsiteX0" fmla="*/ 34722 w 1778123"/>
                  <a:gd name="connsiteY0" fmla="*/ 921810 h 1414931"/>
                  <a:gd name="connsiteX1" fmla="*/ 120913 w 1778123"/>
                  <a:gd name="connsiteY1" fmla="*/ 455866 h 1414931"/>
                  <a:gd name="connsiteX2" fmla="*/ 1271081 w 1778123"/>
                  <a:gd name="connsiteY2" fmla="*/ 101393 h 1414931"/>
                  <a:gd name="connsiteX3" fmla="*/ 1698590 w 1778123"/>
                  <a:gd name="connsiteY3" fmla="*/ 155053 h 1414931"/>
                  <a:gd name="connsiteX4" fmla="*/ 1458459 w 1778123"/>
                  <a:gd name="connsiteY4" fmla="*/ 654118 h 1414931"/>
                  <a:gd name="connsiteX5" fmla="*/ 1494716 w 1778123"/>
                  <a:gd name="connsiteY5" fmla="*/ 1123274 h 1414931"/>
                  <a:gd name="connsiteX6" fmla="*/ 1031634 w 1778123"/>
                  <a:gd name="connsiteY6" fmla="*/ 1102919 h 1414931"/>
                  <a:gd name="connsiteX7" fmla="*/ 713990 w 1778123"/>
                  <a:gd name="connsiteY7" fmla="*/ 1413064 h 1414931"/>
                  <a:gd name="connsiteX8" fmla="*/ 487037 w 1778123"/>
                  <a:gd name="connsiteY8" fmla="*/ 964728 h 1414931"/>
                  <a:gd name="connsiteX9" fmla="*/ 34722 w 1778123"/>
                  <a:gd name="connsiteY9" fmla="*/ 921810 h 1414931"/>
                  <a:gd name="connsiteX0" fmla="*/ 58486 w 1801887"/>
                  <a:gd name="connsiteY0" fmla="*/ 921810 h 1414931"/>
                  <a:gd name="connsiteX1" fmla="*/ 144677 w 1801887"/>
                  <a:gd name="connsiteY1" fmla="*/ 455866 h 1414931"/>
                  <a:gd name="connsiteX2" fmla="*/ 1294845 w 1801887"/>
                  <a:gd name="connsiteY2" fmla="*/ 101393 h 1414931"/>
                  <a:gd name="connsiteX3" fmla="*/ 1722354 w 1801887"/>
                  <a:gd name="connsiteY3" fmla="*/ 155053 h 1414931"/>
                  <a:gd name="connsiteX4" fmla="*/ 1482223 w 1801887"/>
                  <a:gd name="connsiteY4" fmla="*/ 654118 h 1414931"/>
                  <a:gd name="connsiteX5" fmla="*/ 1518480 w 1801887"/>
                  <a:gd name="connsiteY5" fmla="*/ 1123274 h 1414931"/>
                  <a:gd name="connsiteX6" fmla="*/ 1055398 w 1801887"/>
                  <a:gd name="connsiteY6" fmla="*/ 1102919 h 1414931"/>
                  <a:gd name="connsiteX7" fmla="*/ 737754 w 1801887"/>
                  <a:gd name="connsiteY7" fmla="*/ 1413064 h 1414931"/>
                  <a:gd name="connsiteX8" fmla="*/ 510801 w 1801887"/>
                  <a:gd name="connsiteY8" fmla="*/ 964728 h 1414931"/>
                  <a:gd name="connsiteX9" fmla="*/ 58486 w 1801887"/>
                  <a:gd name="connsiteY9" fmla="*/ 921810 h 1414931"/>
                  <a:gd name="connsiteX0" fmla="*/ 58486 w 1801887"/>
                  <a:gd name="connsiteY0" fmla="*/ 960683 h 1453804"/>
                  <a:gd name="connsiteX1" fmla="*/ 144677 w 1801887"/>
                  <a:gd name="connsiteY1" fmla="*/ 494739 h 1453804"/>
                  <a:gd name="connsiteX2" fmla="*/ 1288413 w 1801887"/>
                  <a:gd name="connsiteY2" fmla="*/ 55808 h 1453804"/>
                  <a:gd name="connsiteX3" fmla="*/ 1722354 w 1801887"/>
                  <a:gd name="connsiteY3" fmla="*/ 193926 h 1453804"/>
                  <a:gd name="connsiteX4" fmla="*/ 1482223 w 1801887"/>
                  <a:gd name="connsiteY4" fmla="*/ 692991 h 1453804"/>
                  <a:gd name="connsiteX5" fmla="*/ 1518480 w 1801887"/>
                  <a:gd name="connsiteY5" fmla="*/ 1162147 h 1453804"/>
                  <a:gd name="connsiteX6" fmla="*/ 1055398 w 1801887"/>
                  <a:gd name="connsiteY6" fmla="*/ 1141792 h 1453804"/>
                  <a:gd name="connsiteX7" fmla="*/ 737754 w 1801887"/>
                  <a:gd name="connsiteY7" fmla="*/ 1451937 h 1453804"/>
                  <a:gd name="connsiteX8" fmla="*/ 510801 w 1801887"/>
                  <a:gd name="connsiteY8" fmla="*/ 1003601 h 1453804"/>
                  <a:gd name="connsiteX9" fmla="*/ 58486 w 1801887"/>
                  <a:gd name="connsiteY9" fmla="*/ 960683 h 145380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55348 w 1775667"/>
                  <a:gd name="connsiteY5" fmla="*/ 1202813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22775"/>
                  <a:gd name="connsiteY0" fmla="*/ 917832 h 1411223"/>
                  <a:gd name="connsiteX1" fmla="*/ 118457 w 1722775"/>
                  <a:gd name="connsiteY1" fmla="*/ 451888 h 1411223"/>
                  <a:gd name="connsiteX2" fmla="*/ 1262193 w 1722775"/>
                  <a:gd name="connsiteY2" fmla="*/ 12957 h 1411223"/>
                  <a:gd name="connsiteX3" fmla="*/ 1696134 w 1722775"/>
                  <a:gd name="connsiteY3" fmla="*/ 151075 h 1411223"/>
                  <a:gd name="connsiteX4" fmla="*/ 1611144 w 1722775"/>
                  <a:gd name="connsiteY4" fmla="*/ 413026 h 1411223"/>
                  <a:gd name="connsiteX5" fmla="*/ 1456003 w 1722775"/>
                  <a:gd name="connsiteY5" fmla="*/ 650140 h 1411223"/>
                  <a:gd name="connsiteX6" fmla="*/ 1455348 w 1722775"/>
                  <a:gd name="connsiteY6" fmla="*/ 1159962 h 1411223"/>
                  <a:gd name="connsiteX7" fmla="*/ 1029178 w 1722775"/>
                  <a:gd name="connsiteY7" fmla="*/ 1098941 h 1411223"/>
                  <a:gd name="connsiteX8" fmla="*/ 711534 w 1722775"/>
                  <a:gd name="connsiteY8" fmla="*/ 1409086 h 1411223"/>
                  <a:gd name="connsiteX9" fmla="*/ 451155 w 1722775"/>
                  <a:gd name="connsiteY9" fmla="*/ 915842 h 1411223"/>
                  <a:gd name="connsiteX10" fmla="*/ 32266 w 172277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4030"/>
                  <a:gd name="connsiteX1" fmla="*/ 118457 w 1744165"/>
                  <a:gd name="connsiteY1" fmla="*/ 451888 h 1414030"/>
                  <a:gd name="connsiteX2" fmla="*/ 1262193 w 1744165"/>
                  <a:gd name="connsiteY2" fmla="*/ 12957 h 1414030"/>
                  <a:gd name="connsiteX3" fmla="*/ 1696134 w 1744165"/>
                  <a:gd name="connsiteY3" fmla="*/ 151075 h 1414030"/>
                  <a:gd name="connsiteX4" fmla="*/ 1611144 w 1744165"/>
                  <a:gd name="connsiteY4" fmla="*/ 413026 h 1414030"/>
                  <a:gd name="connsiteX5" fmla="*/ 1456003 w 1744165"/>
                  <a:gd name="connsiteY5" fmla="*/ 650140 h 1414030"/>
                  <a:gd name="connsiteX6" fmla="*/ 1387858 w 1744165"/>
                  <a:gd name="connsiteY6" fmla="*/ 918484 h 1414030"/>
                  <a:gd name="connsiteX7" fmla="*/ 1337842 w 1744165"/>
                  <a:gd name="connsiteY7" fmla="*/ 1175286 h 1414030"/>
                  <a:gd name="connsiteX8" fmla="*/ 1090182 w 1744165"/>
                  <a:gd name="connsiteY8" fmla="*/ 1171320 h 1414030"/>
                  <a:gd name="connsiteX9" fmla="*/ 711534 w 1744165"/>
                  <a:gd name="connsiteY9" fmla="*/ 1409086 h 1414030"/>
                  <a:gd name="connsiteX10" fmla="*/ 451155 w 1744165"/>
                  <a:gd name="connsiteY10" fmla="*/ 915842 h 1414030"/>
                  <a:gd name="connsiteX11" fmla="*/ 32266 w 1744165"/>
                  <a:gd name="connsiteY11" fmla="*/ 917832 h 1414030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337842 w 1744165"/>
                  <a:gd name="connsiteY7" fmla="*/ 1175286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22950"/>
                  <a:gd name="connsiteX1" fmla="*/ 118457 w 1744165"/>
                  <a:gd name="connsiteY1" fmla="*/ 451888 h 1422950"/>
                  <a:gd name="connsiteX2" fmla="*/ 1262193 w 1744165"/>
                  <a:gd name="connsiteY2" fmla="*/ 12957 h 1422950"/>
                  <a:gd name="connsiteX3" fmla="*/ 1696134 w 1744165"/>
                  <a:gd name="connsiteY3" fmla="*/ 151075 h 1422950"/>
                  <a:gd name="connsiteX4" fmla="*/ 1611144 w 1744165"/>
                  <a:gd name="connsiteY4" fmla="*/ 413026 h 1422950"/>
                  <a:gd name="connsiteX5" fmla="*/ 1456003 w 1744165"/>
                  <a:gd name="connsiteY5" fmla="*/ 650140 h 1422950"/>
                  <a:gd name="connsiteX6" fmla="*/ 1387858 w 1744165"/>
                  <a:gd name="connsiteY6" fmla="*/ 918484 h 1422950"/>
                  <a:gd name="connsiteX7" fmla="*/ 1287209 w 1744165"/>
                  <a:gd name="connsiteY7" fmla="*/ 1085783 h 1422950"/>
                  <a:gd name="connsiteX8" fmla="*/ 1090182 w 1744165"/>
                  <a:gd name="connsiteY8" fmla="*/ 1171320 h 1422950"/>
                  <a:gd name="connsiteX9" fmla="*/ 978169 w 1744165"/>
                  <a:gd name="connsiteY9" fmla="*/ 1407835 h 1422950"/>
                  <a:gd name="connsiteX10" fmla="*/ 901955 w 1744165"/>
                  <a:gd name="connsiteY10" fmla="*/ 1323634 h 1422950"/>
                  <a:gd name="connsiteX11" fmla="*/ 451155 w 1744165"/>
                  <a:gd name="connsiteY11" fmla="*/ 915842 h 1422950"/>
                  <a:gd name="connsiteX12" fmla="*/ 32266 w 1744165"/>
                  <a:gd name="connsiteY12" fmla="*/ 917832 h 1422950"/>
                  <a:gd name="connsiteX0" fmla="*/ 32266 w 1744165"/>
                  <a:gd name="connsiteY0" fmla="*/ 917832 h 1485386"/>
                  <a:gd name="connsiteX1" fmla="*/ 118457 w 1744165"/>
                  <a:gd name="connsiteY1" fmla="*/ 451888 h 1485386"/>
                  <a:gd name="connsiteX2" fmla="*/ 1262193 w 1744165"/>
                  <a:gd name="connsiteY2" fmla="*/ 12957 h 1485386"/>
                  <a:gd name="connsiteX3" fmla="*/ 1696134 w 1744165"/>
                  <a:gd name="connsiteY3" fmla="*/ 151075 h 1485386"/>
                  <a:gd name="connsiteX4" fmla="*/ 1611144 w 1744165"/>
                  <a:gd name="connsiteY4" fmla="*/ 413026 h 1485386"/>
                  <a:gd name="connsiteX5" fmla="*/ 1456003 w 1744165"/>
                  <a:gd name="connsiteY5" fmla="*/ 650140 h 1485386"/>
                  <a:gd name="connsiteX6" fmla="*/ 1387858 w 1744165"/>
                  <a:gd name="connsiteY6" fmla="*/ 918484 h 1485386"/>
                  <a:gd name="connsiteX7" fmla="*/ 1287209 w 1744165"/>
                  <a:gd name="connsiteY7" fmla="*/ 1085783 h 1485386"/>
                  <a:gd name="connsiteX8" fmla="*/ 1090182 w 1744165"/>
                  <a:gd name="connsiteY8" fmla="*/ 1171320 h 1485386"/>
                  <a:gd name="connsiteX9" fmla="*/ 1005965 w 1744165"/>
                  <a:gd name="connsiteY9" fmla="*/ 1476413 h 1485386"/>
                  <a:gd name="connsiteX10" fmla="*/ 901955 w 1744165"/>
                  <a:gd name="connsiteY10" fmla="*/ 1323634 h 1485386"/>
                  <a:gd name="connsiteX11" fmla="*/ 451155 w 1744165"/>
                  <a:gd name="connsiteY11" fmla="*/ 915842 h 1485386"/>
                  <a:gd name="connsiteX12" fmla="*/ 32266 w 1744165"/>
                  <a:gd name="connsiteY12" fmla="*/ 917832 h 1485386"/>
                  <a:gd name="connsiteX0" fmla="*/ 32266 w 1744165"/>
                  <a:gd name="connsiteY0" fmla="*/ 917832 h 1484943"/>
                  <a:gd name="connsiteX1" fmla="*/ 118457 w 1744165"/>
                  <a:gd name="connsiteY1" fmla="*/ 451888 h 1484943"/>
                  <a:gd name="connsiteX2" fmla="*/ 1262193 w 1744165"/>
                  <a:gd name="connsiteY2" fmla="*/ 12957 h 1484943"/>
                  <a:gd name="connsiteX3" fmla="*/ 1696134 w 1744165"/>
                  <a:gd name="connsiteY3" fmla="*/ 151075 h 1484943"/>
                  <a:gd name="connsiteX4" fmla="*/ 1611144 w 1744165"/>
                  <a:gd name="connsiteY4" fmla="*/ 413026 h 1484943"/>
                  <a:gd name="connsiteX5" fmla="*/ 1456003 w 1744165"/>
                  <a:gd name="connsiteY5" fmla="*/ 650140 h 1484943"/>
                  <a:gd name="connsiteX6" fmla="*/ 1387858 w 1744165"/>
                  <a:gd name="connsiteY6" fmla="*/ 918484 h 1484943"/>
                  <a:gd name="connsiteX7" fmla="*/ 1287209 w 1744165"/>
                  <a:gd name="connsiteY7" fmla="*/ 1085783 h 1484943"/>
                  <a:gd name="connsiteX8" fmla="*/ 1090182 w 1744165"/>
                  <a:gd name="connsiteY8" fmla="*/ 1171320 h 1484943"/>
                  <a:gd name="connsiteX9" fmla="*/ 1005965 w 1744165"/>
                  <a:gd name="connsiteY9" fmla="*/ 1476413 h 1484943"/>
                  <a:gd name="connsiteX10" fmla="*/ 862321 w 1744165"/>
                  <a:gd name="connsiteY10" fmla="*/ 1316481 h 1484943"/>
                  <a:gd name="connsiteX11" fmla="*/ 451155 w 1744165"/>
                  <a:gd name="connsiteY11" fmla="*/ 915842 h 1484943"/>
                  <a:gd name="connsiteX12" fmla="*/ 32266 w 1744165"/>
                  <a:gd name="connsiteY12" fmla="*/ 917832 h 1484943"/>
                  <a:gd name="connsiteX0" fmla="*/ 32266 w 1744165"/>
                  <a:gd name="connsiteY0" fmla="*/ 917832 h 1491665"/>
                  <a:gd name="connsiteX1" fmla="*/ 118457 w 1744165"/>
                  <a:gd name="connsiteY1" fmla="*/ 451888 h 1491665"/>
                  <a:gd name="connsiteX2" fmla="*/ 1262193 w 1744165"/>
                  <a:gd name="connsiteY2" fmla="*/ 12957 h 1491665"/>
                  <a:gd name="connsiteX3" fmla="*/ 1696134 w 1744165"/>
                  <a:gd name="connsiteY3" fmla="*/ 151075 h 1491665"/>
                  <a:gd name="connsiteX4" fmla="*/ 1611144 w 1744165"/>
                  <a:gd name="connsiteY4" fmla="*/ 413026 h 1491665"/>
                  <a:gd name="connsiteX5" fmla="*/ 1456003 w 1744165"/>
                  <a:gd name="connsiteY5" fmla="*/ 650140 h 1491665"/>
                  <a:gd name="connsiteX6" fmla="*/ 1387858 w 1744165"/>
                  <a:gd name="connsiteY6" fmla="*/ 918484 h 1491665"/>
                  <a:gd name="connsiteX7" fmla="*/ 1287209 w 1744165"/>
                  <a:gd name="connsiteY7" fmla="*/ 1085783 h 1491665"/>
                  <a:gd name="connsiteX8" fmla="*/ 1090182 w 1744165"/>
                  <a:gd name="connsiteY8" fmla="*/ 1171320 h 1491665"/>
                  <a:gd name="connsiteX9" fmla="*/ 1005965 w 1744165"/>
                  <a:gd name="connsiteY9" fmla="*/ 1476413 h 1491665"/>
                  <a:gd name="connsiteX10" fmla="*/ 862321 w 1744165"/>
                  <a:gd name="connsiteY10" fmla="*/ 1316481 h 1491665"/>
                  <a:gd name="connsiteX11" fmla="*/ 451155 w 1744165"/>
                  <a:gd name="connsiteY11" fmla="*/ 915842 h 1491665"/>
                  <a:gd name="connsiteX12" fmla="*/ 32266 w 1744165"/>
                  <a:gd name="connsiteY12" fmla="*/ 917832 h 1491665"/>
                  <a:gd name="connsiteX0" fmla="*/ 32266 w 1744165"/>
                  <a:gd name="connsiteY0" fmla="*/ 917832 h 1481778"/>
                  <a:gd name="connsiteX1" fmla="*/ 118457 w 1744165"/>
                  <a:gd name="connsiteY1" fmla="*/ 451888 h 1481778"/>
                  <a:gd name="connsiteX2" fmla="*/ 1262193 w 1744165"/>
                  <a:gd name="connsiteY2" fmla="*/ 12957 h 1481778"/>
                  <a:gd name="connsiteX3" fmla="*/ 1696134 w 1744165"/>
                  <a:gd name="connsiteY3" fmla="*/ 151075 h 1481778"/>
                  <a:gd name="connsiteX4" fmla="*/ 1611144 w 1744165"/>
                  <a:gd name="connsiteY4" fmla="*/ 413026 h 1481778"/>
                  <a:gd name="connsiteX5" fmla="*/ 1456003 w 1744165"/>
                  <a:gd name="connsiteY5" fmla="*/ 650140 h 1481778"/>
                  <a:gd name="connsiteX6" fmla="*/ 1387858 w 1744165"/>
                  <a:gd name="connsiteY6" fmla="*/ 918484 h 1481778"/>
                  <a:gd name="connsiteX7" fmla="*/ 1287209 w 1744165"/>
                  <a:gd name="connsiteY7" fmla="*/ 1085783 h 1481778"/>
                  <a:gd name="connsiteX8" fmla="*/ 1090182 w 1744165"/>
                  <a:gd name="connsiteY8" fmla="*/ 1171320 h 1481778"/>
                  <a:gd name="connsiteX9" fmla="*/ 1005965 w 1744165"/>
                  <a:gd name="connsiteY9" fmla="*/ 1476413 h 1481778"/>
                  <a:gd name="connsiteX10" fmla="*/ 862321 w 1744165"/>
                  <a:gd name="connsiteY10" fmla="*/ 1316481 h 1481778"/>
                  <a:gd name="connsiteX11" fmla="*/ 451155 w 1744165"/>
                  <a:gd name="connsiteY11" fmla="*/ 915842 h 1481778"/>
                  <a:gd name="connsiteX12" fmla="*/ 32266 w 1744165"/>
                  <a:gd name="connsiteY12" fmla="*/ 917832 h 1481778"/>
                  <a:gd name="connsiteX0" fmla="*/ 32266 w 1744165"/>
                  <a:gd name="connsiteY0" fmla="*/ 917832 h 1494503"/>
                  <a:gd name="connsiteX1" fmla="*/ 118457 w 1744165"/>
                  <a:gd name="connsiteY1" fmla="*/ 451888 h 1494503"/>
                  <a:gd name="connsiteX2" fmla="*/ 1262193 w 1744165"/>
                  <a:gd name="connsiteY2" fmla="*/ 12957 h 1494503"/>
                  <a:gd name="connsiteX3" fmla="*/ 1696134 w 1744165"/>
                  <a:gd name="connsiteY3" fmla="*/ 151075 h 1494503"/>
                  <a:gd name="connsiteX4" fmla="*/ 1611144 w 1744165"/>
                  <a:gd name="connsiteY4" fmla="*/ 413026 h 1494503"/>
                  <a:gd name="connsiteX5" fmla="*/ 1456003 w 1744165"/>
                  <a:gd name="connsiteY5" fmla="*/ 650140 h 1494503"/>
                  <a:gd name="connsiteX6" fmla="*/ 1387858 w 1744165"/>
                  <a:gd name="connsiteY6" fmla="*/ 918484 h 1494503"/>
                  <a:gd name="connsiteX7" fmla="*/ 1287209 w 1744165"/>
                  <a:gd name="connsiteY7" fmla="*/ 1085783 h 1494503"/>
                  <a:gd name="connsiteX8" fmla="*/ 1090182 w 1744165"/>
                  <a:gd name="connsiteY8" fmla="*/ 1171320 h 1494503"/>
                  <a:gd name="connsiteX9" fmla="*/ 1005965 w 1744165"/>
                  <a:gd name="connsiteY9" fmla="*/ 1476413 h 1494503"/>
                  <a:gd name="connsiteX10" fmla="*/ 862321 w 1744165"/>
                  <a:gd name="connsiteY10" fmla="*/ 1316481 h 1494503"/>
                  <a:gd name="connsiteX11" fmla="*/ 451155 w 1744165"/>
                  <a:gd name="connsiteY11" fmla="*/ 915842 h 1494503"/>
                  <a:gd name="connsiteX12" fmla="*/ 32266 w 1744165"/>
                  <a:gd name="connsiteY12" fmla="*/ 917832 h 1494503"/>
                  <a:gd name="connsiteX0" fmla="*/ 32266 w 1744165"/>
                  <a:gd name="connsiteY0" fmla="*/ 917832 h 1482374"/>
                  <a:gd name="connsiteX1" fmla="*/ 118457 w 1744165"/>
                  <a:gd name="connsiteY1" fmla="*/ 451888 h 1482374"/>
                  <a:gd name="connsiteX2" fmla="*/ 1262193 w 1744165"/>
                  <a:gd name="connsiteY2" fmla="*/ 12957 h 1482374"/>
                  <a:gd name="connsiteX3" fmla="*/ 1696134 w 1744165"/>
                  <a:gd name="connsiteY3" fmla="*/ 151075 h 1482374"/>
                  <a:gd name="connsiteX4" fmla="*/ 1611144 w 1744165"/>
                  <a:gd name="connsiteY4" fmla="*/ 413026 h 1482374"/>
                  <a:gd name="connsiteX5" fmla="*/ 1456003 w 1744165"/>
                  <a:gd name="connsiteY5" fmla="*/ 650140 h 1482374"/>
                  <a:gd name="connsiteX6" fmla="*/ 1387858 w 1744165"/>
                  <a:gd name="connsiteY6" fmla="*/ 918484 h 1482374"/>
                  <a:gd name="connsiteX7" fmla="*/ 1287209 w 1744165"/>
                  <a:gd name="connsiteY7" fmla="*/ 1085783 h 1482374"/>
                  <a:gd name="connsiteX8" fmla="*/ 1090182 w 1744165"/>
                  <a:gd name="connsiteY8" fmla="*/ 1171320 h 1482374"/>
                  <a:gd name="connsiteX9" fmla="*/ 1005965 w 1744165"/>
                  <a:gd name="connsiteY9" fmla="*/ 1476413 h 1482374"/>
                  <a:gd name="connsiteX10" fmla="*/ 862321 w 1744165"/>
                  <a:gd name="connsiteY10" fmla="*/ 1316481 h 1482374"/>
                  <a:gd name="connsiteX11" fmla="*/ 611859 w 1744165"/>
                  <a:gd name="connsiteY11" fmla="*/ 1297892 h 1482374"/>
                  <a:gd name="connsiteX12" fmla="*/ 451155 w 1744165"/>
                  <a:gd name="connsiteY12" fmla="*/ 915842 h 1482374"/>
                  <a:gd name="connsiteX13" fmla="*/ 32266 w 1744165"/>
                  <a:gd name="connsiteY13" fmla="*/ 917832 h 1482374"/>
                  <a:gd name="connsiteX0" fmla="*/ 32266 w 1744165"/>
                  <a:gd name="connsiteY0" fmla="*/ 917832 h 1488074"/>
                  <a:gd name="connsiteX1" fmla="*/ 118457 w 1744165"/>
                  <a:gd name="connsiteY1" fmla="*/ 451888 h 1488074"/>
                  <a:gd name="connsiteX2" fmla="*/ 1262193 w 1744165"/>
                  <a:gd name="connsiteY2" fmla="*/ 12957 h 1488074"/>
                  <a:gd name="connsiteX3" fmla="*/ 1696134 w 1744165"/>
                  <a:gd name="connsiteY3" fmla="*/ 151075 h 1488074"/>
                  <a:gd name="connsiteX4" fmla="*/ 1611144 w 1744165"/>
                  <a:gd name="connsiteY4" fmla="*/ 413026 h 1488074"/>
                  <a:gd name="connsiteX5" fmla="*/ 1456003 w 1744165"/>
                  <a:gd name="connsiteY5" fmla="*/ 650140 h 1488074"/>
                  <a:gd name="connsiteX6" fmla="*/ 1387858 w 1744165"/>
                  <a:gd name="connsiteY6" fmla="*/ 918484 h 1488074"/>
                  <a:gd name="connsiteX7" fmla="*/ 1287209 w 1744165"/>
                  <a:gd name="connsiteY7" fmla="*/ 1085783 h 1488074"/>
                  <a:gd name="connsiteX8" fmla="*/ 1090182 w 1744165"/>
                  <a:gd name="connsiteY8" fmla="*/ 1171320 h 1488074"/>
                  <a:gd name="connsiteX9" fmla="*/ 1005965 w 1744165"/>
                  <a:gd name="connsiteY9" fmla="*/ 1476413 h 1488074"/>
                  <a:gd name="connsiteX10" fmla="*/ 862321 w 1744165"/>
                  <a:gd name="connsiteY10" fmla="*/ 1316481 h 1488074"/>
                  <a:gd name="connsiteX11" fmla="*/ 611859 w 1744165"/>
                  <a:gd name="connsiteY11" fmla="*/ 1297892 h 1488074"/>
                  <a:gd name="connsiteX12" fmla="*/ 451155 w 1744165"/>
                  <a:gd name="connsiteY12" fmla="*/ 915842 h 1488074"/>
                  <a:gd name="connsiteX13" fmla="*/ 32266 w 1744165"/>
                  <a:gd name="connsiteY13" fmla="*/ 917832 h 1488074"/>
                  <a:gd name="connsiteX0" fmla="*/ 32266 w 1744165"/>
                  <a:gd name="connsiteY0" fmla="*/ 917832 h 1482153"/>
                  <a:gd name="connsiteX1" fmla="*/ 118457 w 1744165"/>
                  <a:gd name="connsiteY1" fmla="*/ 451888 h 1482153"/>
                  <a:gd name="connsiteX2" fmla="*/ 1262193 w 1744165"/>
                  <a:gd name="connsiteY2" fmla="*/ 12957 h 1482153"/>
                  <a:gd name="connsiteX3" fmla="*/ 1696134 w 1744165"/>
                  <a:gd name="connsiteY3" fmla="*/ 151075 h 1482153"/>
                  <a:gd name="connsiteX4" fmla="*/ 1611144 w 1744165"/>
                  <a:gd name="connsiteY4" fmla="*/ 413026 h 1482153"/>
                  <a:gd name="connsiteX5" fmla="*/ 1456003 w 1744165"/>
                  <a:gd name="connsiteY5" fmla="*/ 650140 h 1482153"/>
                  <a:gd name="connsiteX6" fmla="*/ 1387858 w 1744165"/>
                  <a:gd name="connsiteY6" fmla="*/ 918484 h 1482153"/>
                  <a:gd name="connsiteX7" fmla="*/ 1287209 w 1744165"/>
                  <a:gd name="connsiteY7" fmla="*/ 1085783 h 1482153"/>
                  <a:gd name="connsiteX8" fmla="*/ 1090182 w 1744165"/>
                  <a:gd name="connsiteY8" fmla="*/ 1171320 h 1482153"/>
                  <a:gd name="connsiteX9" fmla="*/ 1005965 w 1744165"/>
                  <a:gd name="connsiteY9" fmla="*/ 1476413 h 1482153"/>
                  <a:gd name="connsiteX10" fmla="*/ 862321 w 1744165"/>
                  <a:gd name="connsiteY10" fmla="*/ 1316481 h 1482153"/>
                  <a:gd name="connsiteX11" fmla="*/ 686099 w 1744165"/>
                  <a:gd name="connsiteY11" fmla="*/ 1345628 h 1482153"/>
                  <a:gd name="connsiteX12" fmla="*/ 451155 w 1744165"/>
                  <a:gd name="connsiteY12" fmla="*/ 915842 h 1482153"/>
                  <a:gd name="connsiteX13" fmla="*/ 32266 w 1744165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070"/>
                  <a:gd name="connsiteX1" fmla="*/ 112323 w 1738031"/>
                  <a:gd name="connsiteY1" fmla="*/ 451888 h 1482070"/>
                  <a:gd name="connsiteX2" fmla="*/ 1256059 w 1738031"/>
                  <a:gd name="connsiteY2" fmla="*/ 12957 h 1482070"/>
                  <a:gd name="connsiteX3" fmla="*/ 1690000 w 1738031"/>
                  <a:gd name="connsiteY3" fmla="*/ 151075 h 1482070"/>
                  <a:gd name="connsiteX4" fmla="*/ 1605010 w 1738031"/>
                  <a:gd name="connsiteY4" fmla="*/ 413026 h 1482070"/>
                  <a:gd name="connsiteX5" fmla="*/ 1449869 w 1738031"/>
                  <a:gd name="connsiteY5" fmla="*/ 650140 h 1482070"/>
                  <a:gd name="connsiteX6" fmla="*/ 1381724 w 1738031"/>
                  <a:gd name="connsiteY6" fmla="*/ 918484 h 1482070"/>
                  <a:gd name="connsiteX7" fmla="*/ 1281075 w 1738031"/>
                  <a:gd name="connsiteY7" fmla="*/ 1085783 h 1482070"/>
                  <a:gd name="connsiteX8" fmla="*/ 1084048 w 1738031"/>
                  <a:gd name="connsiteY8" fmla="*/ 1171320 h 1482070"/>
                  <a:gd name="connsiteX9" fmla="*/ 999831 w 1738031"/>
                  <a:gd name="connsiteY9" fmla="*/ 1476413 h 1482070"/>
                  <a:gd name="connsiteX10" fmla="*/ 856187 w 1738031"/>
                  <a:gd name="connsiteY10" fmla="*/ 1316481 h 1482070"/>
                  <a:gd name="connsiteX11" fmla="*/ 638166 w 1738031"/>
                  <a:gd name="connsiteY11" fmla="*/ 1364386 h 1482070"/>
                  <a:gd name="connsiteX12" fmla="*/ 599156 w 1738031"/>
                  <a:gd name="connsiteY12" fmla="*/ 1077358 h 1482070"/>
                  <a:gd name="connsiteX13" fmla="*/ 361395 w 1738031"/>
                  <a:gd name="connsiteY13" fmla="*/ 958638 h 1482070"/>
                  <a:gd name="connsiteX14" fmla="*/ 26132 w 1738031"/>
                  <a:gd name="connsiteY14" fmla="*/ 917832 h 1482070"/>
                  <a:gd name="connsiteX0" fmla="*/ 26132 w 1738031"/>
                  <a:gd name="connsiteY0" fmla="*/ 917832 h 1481356"/>
                  <a:gd name="connsiteX1" fmla="*/ 112323 w 1738031"/>
                  <a:gd name="connsiteY1" fmla="*/ 451888 h 1481356"/>
                  <a:gd name="connsiteX2" fmla="*/ 1256059 w 1738031"/>
                  <a:gd name="connsiteY2" fmla="*/ 12957 h 1481356"/>
                  <a:gd name="connsiteX3" fmla="*/ 1690000 w 1738031"/>
                  <a:gd name="connsiteY3" fmla="*/ 151075 h 1481356"/>
                  <a:gd name="connsiteX4" fmla="*/ 1605010 w 1738031"/>
                  <a:gd name="connsiteY4" fmla="*/ 413026 h 1481356"/>
                  <a:gd name="connsiteX5" fmla="*/ 1449869 w 1738031"/>
                  <a:gd name="connsiteY5" fmla="*/ 650140 h 1481356"/>
                  <a:gd name="connsiteX6" fmla="*/ 1381724 w 1738031"/>
                  <a:gd name="connsiteY6" fmla="*/ 918484 h 1481356"/>
                  <a:gd name="connsiteX7" fmla="*/ 1281075 w 1738031"/>
                  <a:gd name="connsiteY7" fmla="*/ 1085783 h 1481356"/>
                  <a:gd name="connsiteX8" fmla="*/ 1084048 w 1738031"/>
                  <a:gd name="connsiteY8" fmla="*/ 1171320 h 1481356"/>
                  <a:gd name="connsiteX9" fmla="*/ 999831 w 1738031"/>
                  <a:gd name="connsiteY9" fmla="*/ 1476413 h 1481356"/>
                  <a:gd name="connsiteX10" fmla="*/ 798360 w 1738031"/>
                  <a:gd name="connsiteY10" fmla="*/ 1286319 h 1481356"/>
                  <a:gd name="connsiteX11" fmla="*/ 638166 w 1738031"/>
                  <a:gd name="connsiteY11" fmla="*/ 1364386 h 1481356"/>
                  <a:gd name="connsiteX12" fmla="*/ 599156 w 1738031"/>
                  <a:gd name="connsiteY12" fmla="*/ 1077358 h 1481356"/>
                  <a:gd name="connsiteX13" fmla="*/ 361395 w 1738031"/>
                  <a:gd name="connsiteY13" fmla="*/ 958638 h 1481356"/>
                  <a:gd name="connsiteX14" fmla="*/ 26132 w 1738031"/>
                  <a:gd name="connsiteY14" fmla="*/ 917832 h 1481356"/>
                  <a:gd name="connsiteX0" fmla="*/ 26132 w 1738031"/>
                  <a:gd name="connsiteY0" fmla="*/ 917832 h 1398571"/>
                  <a:gd name="connsiteX1" fmla="*/ 112323 w 1738031"/>
                  <a:gd name="connsiteY1" fmla="*/ 451888 h 1398571"/>
                  <a:gd name="connsiteX2" fmla="*/ 1256059 w 1738031"/>
                  <a:gd name="connsiteY2" fmla="*/ 12957 h 1398571"/>
                  <a:gd name="connsiteX3" fmla="*/ 1690000 w 1738031"/>
                  <a:gd name="connsiteY3" fmla="*/ 151075 h 1398571"/>
                  <a:gd name="connsiteX4" fmla="*/ 1605010 w 1738031"/>
                  <a:gd name="connsiteY4" fmla="*/ 413026 h 1398571"/>
                  <a:gd name="connsiteX5" fmla="*/ 1449869 w 1738031"/>
                  <a:gd name="connsiteY5" fmla="*/ 650140 h 1398571"/>
                  <a:gd name="connsiteX6" fmla="*/ 1381724 w 1738031"/>
                  <a:gd name="connsiteY6" fmla="*/ 918484 h 1398571"/>
                  <a:gd name="connsiteX7" fmla="*/ 1281075 w 1738031"/>
                  <a:gd name="connsiteY7" fmla="*/ 1085783 h 1398571"/>
                  <a:gd name="connsiteX8" fmla="*/ 1084048 w 1738031"/>
                  <a:gd name="connsiteY8" fmla="*/ 1171320 h 1398571"/>
                  <a:gd name="connsiteX9" fmla="*/ 966693 w 1738031"/>
                  <a:gd name="connsiteY9" fmla="*/ 1391528 h 1398571"/>
                  <a:gd name="connsiteX10" fmla="*/ 798360 w 1738031"/>
                  <a:gd name="connsiteY10" fmla="*/ 1286319 h 1398571"/>
                  <a:gd name="connsiteX11" fmla="*/ 638166 w 1738031"/>
                  <a:gd name="connsiteY11" fmla="*/ 1364386 h 1398571"/>
                  <a:gd name="connsiteX12" fmla="*/ 599156 w 1738031"/>
                  <a:gd name="connsiteY12" fmla="*/ 1077358 h 1398571"/>
                  <a:gd name="connsiteX13" fmla="*/ 361395 w 1738031"/>
                  <a:gd name="connsiteY13" fmla="*/ 958638 h 1398571"/>
                  <a:gd name="connsiteX14" fmla="*/ 26132 w 1738031"/>
                  <a:gd name="connsiteY14" fmla="*/ 917832 h 1398571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8771 w 1738031"/>
                  <a:gd name="connsiteY12" fmla="*/ 1108704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16284 w 1738445"/>
                  <a:gd name="connsiteY12" fmla="*/ 1164610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0105 w 1732004"/>
                  <a:gd name="connsiteY0" fmla="*/ 917832 h 1412130"/>
                  <a:gd name="connsiteX1" fmla="*/ 106296 w 1732004"/>
                  <a:gd name="connsiteY1" fmla="*/ 451888 h 1412130"/>
                  <a:gd name="connsiteX2" fmla="*/ 1250032 w 1732004"/>
                  <a:gd name="connsiteY2" fmla="*/ 12957 h 1412130"/>
                  <a:gd name="connsiteX3" fmla="*/ 1683973 w 1732004"/>
                  <a:gd name="connsiteY3" fmla="*/ 151075 h 1412130"/>
                  <a:gd name="connsiteX4" fmla="*/ 1598983 w 1732004"/>
                  <a:gd name="connsiteY4" fmla="*/ 413026 h 1412130"/>
                  <a:gd name="connsiteX5" fmla="*/ 1443842 w 1732004"/>
                  <a:gd name="connsiteY5" fmla="*/ 650140 h 1412130"/>
                  <a:gd name="connsiteX6" fmla="*/ 1375697 w 1732004"/>
                  <a:gd name="connsiteY6" fmla="*/ 918484 h 1412130"/>
                  <a:gd name="connsiteX7" fmla="*/ 1275048 w 1732004"/>
                  <a:gd name="connsiteY7" fmla="*/ 1085783 h 1412130"/>
                  <a:gd name="connsiteX8" fmla="*/ 1078021 w 1732004"/>
                  <a:gd name="connsiteY8" fmla="*/ 1171320 h 1412130"/>
                  <a:gd name="connsiteX9" fmla="*/ 960666 w 1732004"/>
                  <a:gd name="connsiteY9" fmla="*/ 1391528 h 1412130"/>
                  <a:gd name="connsiteX10" fmla="*/ 792333 w 1732004"/>
                  <a:gd name="connsiteY10" fmla="*/ 1286319 h 1412130"/>
                  <a:gd name="connsiteX11" fmla="*/ 597463 w 1732004"/>
                  <a:gd name="connsiteY11" fmla="*/ 1404886 h 1412130"/>
                  <a:gd name="connsiteX12" fmla="*/ 509843 w 1732004"/>
                  <a:gd name="connsiteY12" fmla="*/ 1164610 h 1412130"/>
                  <a:gd name="connsiteX13" fmla="*/ 272851 w 1732004"/>
                  <a:gd name="connsiteY13" fmla="*/ 983198 h 1412130"/>
                  <a:gd name="connsiteX14" fmla="*/ 20105 w 1732004"/>
                  <a:gd name="connsiteY14" fmla="*/ 917832 h 1412130"/>
                  <a:gd name="connsiteX0" fmla="*/ 8699 w 1720598"/>
                  <a:gd name="connsiteY0" fmla="*/ 929077 h 1423375"/>
                  <a:gd name="connsiteX1" fmla="*/ 131519 w 1720598"/>
                  <a:gd name="connsiteY1" fmla="*/ 639972 h 1423375"/>
                  <a:gd name="connsiteX2" fmla="*/ 1238626 w 1720598"/>
                  <a:gd name="connsiteY2" fmla="*/ 24202 h 1423375"/>
                  <a:gd name="connsiteX3" fmla="*/ 1672567 w 1720598"/>
                  <a:gd name="connsiteY3" fmla="*/ 162320 h 1423375"/>
                  <a:gd name="connsiteX4" fmla="*/ 1587577 w 1720598"/>
                  <a:gd name="connsiteY4" fmla="*/ 424271 h 1423375"/>
                  <a:gd name="connsiteX5" fmla="*/ 1432436 w 1720598"/>
                  <a:gd name="connsiteY5" fmla="*/ 661385 h 1423375"/>
                  <a:gd name="connsiteX6" fmla="*/ 1364291 w 1720598"/>
                  <a:gd name="connsiteY6" fmla="*/ 929729 h 1423375"/>
                  <a:gd name="connsiteX7" fmla="*/ 1263642 w 1720598"/>
                  <a:gd name="connsiteY7" fmla="*/ 1097028 h 1423375"/>
                  <a:gd name="connsiteX8" fmla="*/ 1066615 w 1720598"/>
                  <a:gd name="connsiteY8" fmla="*/ 1182565 h 1423375"/>
                  <a:gd name="connsiteX9" fmla="*/ 949260 w 1720598"/>
                  <a:gd name="connsiteY9" fmla="*/ 1402773 h 1423375"/>
                  <a:gd name="connsiteX10" fmla="*/ 780927 w 1720598"/>
                  <a:gd name="connsiteY10" fmla="*/ 1297564 h 1423375"/>
                  <a:gd name="connsiteX11" fmla="*/ 586057 w 1720598"/>
                  <a:gd name="connsiteY11" fmla="*/ 1416131 h 1423375"/>
                  <a:gd name="connsiteX12" fmla="*/ 498437 w 1720598"/>
                  <a:gd name="connsiteY12" fmla="*/ 1175855 h 1423375"/>
                  <a:gd name="connsiteX13" fmla="*/ 261445 w 1720598"/>
                  <a:gd name="connsiteY13" fmla="*/ 994443 h 1423375"/>
                  <a:gd name="connsiteX14" fmla="*/ 8699 w 1720598"/>
                  <a:gd name="connsiteY14" fmla="*/ 929077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450964 w 1673125"/>
                  <a:gd name="connsiteY12" fmla="*/ 1175855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385629 w 1673125"/>
                  <a:gd name="connsiteY12" fmla="*/ 1155297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17581"/>
                  <a:gd name="connsiteX1" fmla="*/ 84046 w 1673125"/>
                  <a:gd name="connsiteY1" fmla="*/ 639972 h 1417581"/>
                  <a:gd name="connsiteX2" fmla="*/ 1191153 w 1673125"/>
                  <a:gd name="connsiteY2" fmla="*/ 24202 h 1417581"/>
                  <a:gd name="connsiteX3" fmla="*/ 1625094 w 1673125"/>
                  <a:gd name="connsiteY3" fmla="*/ 162320 h 1417581"/>
                  <a:gd name="connsiteX4" fmla="*/ 1540104 w 1673125"/>
                  <a:gd name="connsiteY4" fmla="*/ 424271 h 1417581"/>
                  <a:gd name="connsiteX5" fmla="*/ 1384963 w 1673125"/>
                  <a:gd name="connsiteY5" fmla="*/ 661385 h 1417581"/>
                  <a:gd name="connsiteX6" fmla="*/ 1316818 w 1673125"/>
                  <a:gd name="connsiteY6" fmla="*/ 929729 h 1417581"/>
                  <a:gd name="connsiteX7" fmla="*/ 1216169 w 1673125"/>
                  <a:gd name="connsiteY7" fmla="*/ 1097028 h 1417581"/>
                  <a:gd name="connsiteX8" fmla="*/ 1019142 w 1673125"/>
                  <a:gd name="connsiteY8" fmla="*/ 1182565 h 1417581"/>
                  <a:gd name="connsiteX9" fmla="*/ 901787 w 1673125"/>
                  <a:gd name="connsiteY9" fmla="*/ 1402773 h 1417581"/>
                  <a:gd name="connsiteX10" fmla="*/ 733454 w 1673125"/>
                  <a:gd name="connsiteY10" fmla="*/ 1297564 h 1417581"/>
                  <a:gd name="connsiteX11" fmla="*/ 488265 w 1673125"/>
                  <a:gd name="connsiteY11" fmla="*/ 1376365 h 1417581"/>
                  <a:gd name="connsiteX12" fmla="*/ 385629 w 1673125"/>
                  <a:gd name="connsiteY12" fmla="*/ 1155297 h 1417581"/>
                  <a:gd name="connsiteX13" fmla="*/ 213972 w 1673125"/>
                  <a:gd name="connsiteY13" fmla="*/ 994443 h 1417581"/>
                  <a:gd name="connsiteX14" fmla="*/ 32288 w 1673125"/>
                  <a:gd name="connsiteY14" fmla="*/ 934596 h 1417581"/>
                  <a:gd name="connsiteX0" fmla="*/ 32288 w 1673125"/>
                  <a:gd name="connsiteY0" fmla="*/ 934596 h 1415407"/>
                  <a:gd name="connsiteX1" fmla="*/ 84046 w 1673125"/>
                  <a:gd name="connsiteY1" fmla="*/ 639972 h 1415407"/>
                  <a:gd name="connsiteX2" fmla="*/ 1191153 w 1673125"/>
                  <a:gd name="connsiteY2" fmla="*/ 24202 h 1415407"/>
                  <a:gd name="connsiteX3" fmla="*/ 1625094 w 1673125"/>
                  <a:gd name="connsiteY3" fmla="*/ 162320 h 1415407"/>
                  <a:gd name="connsiteX4" fmla="*/ 1540104 w 1673125"/>
                  <a:gd name="connsiteY4" fmla="*/ 424271 h 1415407"/>
                  <a:gd name="connsiteX5" fmla="*/ 1384963 w 1673125"/>
                  <a:gd name="connsiteY5" fmla="*/ 661385 h 1415407"/>
                  <a:gd name="connsiteX6" fmla="*/ 1316818 w 1673125"/>
                  <a:gd name="connsiteY6" fmla="*/ 929729 h 1415407"/>
                  <a:gd name="connsiteX7" fmla="*/ 1216169 w 1673125"/>
                  <a:gd name="connsiteY7" fmla="*/ 1097028 h 1415407"/>
                  <a:gd name="connsiteX8" fmla="*/ 1019142 w 1673125"/>
                  <a:gd name="connsiteY8" fmla="*/ 1182565 h 1415407"/>
                  <a:gd name="connsiteX9" fmla="*/ 901787 w 1673125"/>
                  <a:gd name="connsiteY9" fmla="*/ 1402773 h 1415407"/>
                  <a:gd name="connsiteX10" fmla="*/ 647062 w 1673125"/>
                  <a:gd name="connsiteY10" fmla="*/ 1261517 h 1415407"/>
                  <a:gd name="connsiteX11" fmla="*/ 488265 w 1673125"/>
                  <a:gd name="connsiteY11" fmla="*/ 1376365 h 1415407"/>
                  <a:gd name="connsiteX12" fmla="*/ 385629 w 1673125"/>
                  <a:gd name="connsiteY12" fmla="*/ 1155297 h 1415407"/>
                  <a:gd name="connsiteX13" fmla="*/ 213972 w 1673125"/>
                  <a:gd name="connsiteY13" fmla="*/ 994443 h 1415407"/>
                  <a:gd name="connsiteX14" fmla="*/ 32288 w 1673125"/>
                  <a:gd name="connsiteY14" fmla="*/ 934596 h 1415407"/>
                  <a:gd name="connsiteX0" fmla="*/ 32288 w 1673125"/>
                  <a:gd name="connsiteY0" fmla="*/ 934596 h 1415591"/>
                  <a:gd name="connsiteX1" fmla="*/ 84046 w 1673125"/>
                  <a:gd name="connsiteY1" fmla="*/ 639972 h 1415591"/>
                  <a:gd name="connsiteX2" fmla="*/ 1191153 w 1673125"/>
                  <a:gd name="connsiteY2" fmla="*/ 24202 h 1415591"/>
                  <a:gd name="connsiteX3" fmla="*/ 1625094 w 1673125"/>
                  <a:gd name="connsiteY3" fmla="*/ 162320 h 1415591"/>
                  <a:gd name="connsiteX4" fmla="*/ 1540104 w 1673125"/>
                  <a:gd name="connsiteY4" fmla="*/ 424271 h 1415591"/>
                  <a:gd name="connsiteX5" fmla="*/ 1384963 w 1673125"/>
                  <a:gd name="connsiteY5" fmla="*/ 661385 h 1415591"/>
                  <a:gd name="connsiteX6" fmla="*/ 1316818 w 1673125"/>
                  <a:gd name="connsiteY6" fmla="*/ 929729 h 1415591"/>
                  <a:gd name="connsiteX7" fmla="*/ 1216169 w 1673125"/>
                  <a:gd name="connsiteY7" fmla="*/ 1097028 h 1415591"/>
                  <a:gd name="connsiteX8" fmla="*/ 1019142 w 1673125"/>
                  <a:gd name="connsiteY8" fmla="*/ 1182565 h 1415591"/>
                  <a:gd name="connsiteX9" fmla="*/ 901787 w 1673125"/>
                  <a:gd name="connsiteY9" fmla="*/ 1402773 h 1415591"/>
                  <a:gd name="connsiteX10" fmla="*/ 647062 w 1673125"/>
                  <a:gd name="connsiteY10" fmla="*/ 1261517 h 1415591"/>
                  <a:gd name="connsiteX11" fmla="*/ 488265 w 1673125"/>
                  <a:gd name="connsiteY11" fmla="*/ 1376365 h 1415591"/>
                  <a:gd name="connsiteX12" fmla="*/ 385629 w 1673125"/>
                  <a:gd name="connsiteY12" fmla="*/ 1155297 h 1415591"/>
                  <a:gd name="connsiteX13" fmla="*/ 213972 w 1673125"/>
                  <a:gd name="connsiteY13" fmla="*/ 994443 h 1415591"/>
                  <a:gd name="connsiteX14" fmla="*/ 32288 w 1673125"/>
                  <a:gd name="connsiteY14" fmla="*/ 934596 h 1415591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54120 w 1673125"/>
                  <a:gd name="connsiteY8" fmla="*/ 1211744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383362"/>
                  <a:gd name="connsiteX1" fmla="*/ 84046 w 1673125"/>
                  <a:gd name="connsiteY1" fmla="*/ 639972 h 1383362"/>
                  <a:gd name="connsiteX2" fmla="*/ 1191153 w 1673125"/>
                  <a:gd name="connsiteY2" fmla="*/ 24202 h 1383362"/>
                  <a:gd name="connsiteX3" fmla="*/ 1625094 w 1673125"/>
                  <a:gd name="connsiteY3" fmla="*/ 162320 h 1383362"/>
                  <a:gd name="connsiteX4" fmla="*/ 1540104 w 1673125"/>
                  <a:gd name="connsiteY4" fmla="*/ 424271 h 1383362"/>
                  <a:gd name="connsiteX5" fmla="*/ 1384963 w 1673125"/>
                  <a:gd name="connsiteY5" fmla="*/ 661385 h 1383362"/>
                  <a:gd name="connsiteX6" fmla="*/ 1316818 w 1673125"/>
                  <a:gd name="connsiteY6" fmla="*/ 929729 h 1383362"/>
                  <a:gd name="connsiteX7" fmla="*/ 1216169 w 1673125"/>
                  <a:gd name="connsiteY7" fmla="*/ 1097028 h 1383362"/>
                  <a:gd name="connsiteX8" fmla="*/ 966971 w 1673125"/>
                  <a:gd name="connsiteY8" fmla="*/ 1218446 h 1383362"/>
                  <a:gd name="connsiteX9" fmla="*/ 647062 w 1673125"/>
                  <a:gd name="connsiteY9" fmla="*/ 1261517 h 1383362"/>
                  <a:gd name="connsiteX10" fmla="*/ 488265 w 1673125"/>
                  <a:gd name="connsiteY10" fmla="*/ 1376365 h 1383362"/>
                  <a:gd name="connsiteX11" fmla="*/ 385629 w 1673125"/>
                  <a:gd name="connsiteY11" fmla="*/ 1155297 h 1383362"/>
                  <a:gd name="connsiteX12" fmla="*/ 213972 w 1673125"/>
                  <a:gd name="connsiteY12" fmla="*/ 994443 h 1383362"/>
                  <a:gd name="connsiteX13" fmla="*/ 32288 w 1673125"/>
                  <a:gd name="connsiteY13" fmla="*/ 934596 h 1383362"/>
                  <a:gd name="connsiteX0" fmla="*/ 32288 w 1673125"/>
                  <a:gd name="connsiteY0" fmla="*/ 934596 h 1379933"/>
                  <a:gd name="connsiteX1" fmla="*/ 84046 w 1673125"/>
                  <a:gd name="connsiteY1" fmla="*/ 639972 h 1379933"/>
                  <a:gd name="connsiteX2" fmla="*/ 1191153 w 1673125"/>
                  <a:gd name="connsiteY2" fmla="*/ 24202 h 1379933"/>
                  <a:gd name="connsiteX3" fmla="*/ 1625094 w 1673125"/>
                  <a:gd name="connsiteY3" fmla="*/ 162320 h 1379933"/>
                  <a:gd name="connsiteX4" fmla="*/ 1540104 w 1673125"/>
                  <a:gd name="connsiteY4" fmla="*/ 424271 h 1379933"/>
                  <a:gd name="connsiteX5" fmla="*/ 1384963 w 1673125"/>
                  <a:gd name="connsiteY5" fmla="*/ 661385 h 1379933"/>
                  <a:gd name="connsiteX6" fmla="*/ 1316818 w 1673125"/>
                  <a:gd name="connsiteY6" fmla="*/ 929729 h 1379933"/>
                  <a:gd name="connsiteX7" fmla="*/ 1216169 w 1673125"/>
                  <a:gd name="connsiteY7" fmla="*/ 1097028 h 1379933"/>
                  <a:gd name="connsiteX8" fmla="*/ 966971 w 1673125"/>
                  <a:gd name="connsiteY8" fmla="*/ 1218446 h 1379933"/>
                  <a:gd name="connsiteX9" fmla="*/ 647062 w 1673125"/>
                  <a:gd name="connsiteY9" fmla="*/ 1261517 h 1379933"/>
                  <a:gd name="connsiteX10" fmla="*/ 488265 w 1673125"/>
                  <a:gd name="connsiteY10" fmla="*/ 1376365 h 1379933"/>
                  <a:gd name="connsiteX11" fmla="*/ 385629 w 1673125"/>
                  <a:gd name="connsiteY11" fmla="*/ 1155297 h 1379933"/>
                  <a:gd name="connsiteX12" fmla="*/ 213972 w 1673125"/>
                  <a:gd name="connsiteY12" fmla="*/ 994443 h 1379933"/>
                  <a:gd name="connsiteX13" fmla="*/ 32288 w 1673125"/>
                  <a:gd name="connsiteY13" fmla="*/ 934596 h 1379933"/>
                  <a:gd name="connsiteX0" fmla="*/ 32288 w 1673125"/>
                  <a:gd name="connsiteY0" fmla="*/ 934596 h 1401416"/>
                  <a:gd name="connsiteX1" fmla="*/ 84046 w 1673125"/>
                  <a:gd name="connsiteY1" fmla="*/ 639972 h 1401416"/>
                  <a:gd name="connsiteX2" fmla="*/ 1191153 w 1673125"/>
                  <a:gd name="connsiteY2" fmla="*/ 24202 h 1401416"/>
                  <a:gd name="connsiteX3" fmla="*/ 1625094 w 1673125"/>
                  <a:gd name="connsiteY3" fmla="*/ 162320 h 1401416"/>
                  <a:gd name="connsiteX4" fmla="*/ 1540104 w 1673125"/>
                  <a:gd name="connsiteY4" fmla="*/ 424271 h 1401416"/>
                  <a:gd name="connsiteX5" fmla="*/ 1384963 w 1673125"/>
                  <a:gd name="connsiteY5" fmla="*/ 661385 h 1401416"/>
                  <a:gd name="connsiteX6" fmla="*/ 1316818 w 1673125"/>
                  <a:gd name="connsiteY6" fmla="*/ 929729 h 1401416"/>
                  <a:gd name="connsiteX7" fmla="*/ 1216169 w 1673125"/>
                  <a:gd name="connsiteY7" fmla="*/ 1097028 h 1401416"/>
                  <a:gd name="connsiteX8" fmla="*/ 966971 w 1673125"/>
                  <a:gd name="connsiteY8" fmla="*/ 1218446 h 1401416"/>
                  <a:gd name="connsiteX9" fmla="*/ 647062 w 1673125"/>
                  <a:gd name="connsiteY9" fmla="*/ 1261517 h 1401416"/>
                  <a:gd name="connsiteX10" fmla="*/ 488265 w 1673125"/>
                  <a:gd name="connsiteY10" fmla="*/ 1376365 h 1401416"/>
                  <a:gd name="connsiteX11" fmla="*/ 385629 w 1673125"/>
                  <a:gd name="connsiteY11" fmla="*/ 1155297 h 1401416"/>
                  <a:gd name="connsiteX12" fmla="*/ 213972 w 1673125"/>
                  <a:gd name="connsiteY12" fmla="*/ 994443 h 1401416"/>
                  <a:gd name="connsiteX13" fmla="*/ 32288 w 1673125"/>
                  <a:gd name="connsiteY13" fmla="*/ 934596 h 1401416"/>
                  <a:gd name="connsiteX0" fmla="*/ 32288 w 1673125"/>
                  <a:gd name="connsiteY0" fmla="*/ 934596 h 1335926"/>
                  <a:gd name="connsiteX1" fmla="*/ 84046 w 1673125"/>
                  <a:gd name="connsiteY1" fmla="*/ 639972 h 1335926"/>
                  <a:gd name="connsiteX2" fmla="*/ 1191153 w 1673125"/>
                  <a:gd name="connsiteY2" fmla="*/ 24202 h 1335926"/>
                  <a:gd name="connsiteX3" fmla="*/ 1625094 w 1673125"/>
                  <a:gd name="connsiteY3" fmla="*/ 162320 h 1335926"/>
                  <a:gd name="connsiteX4" fmla="*/ 1540104 w 1673125"/>
                  <a:gd name="connsiteY4" fmla="*/ 424271 h 1335926"/>
                  <a:gd name="connsiteX5" fmla="*/ 1384963 w 1673125"/>
                  <a:gd name="connsiteY5" fmla="*/ 661385 h 1335926"/>
                  <a:gd name="connsiteX6" fmla="*/ 1316818 w 1673125"/>
                  <a:gd name="connsiteY6" fmla="*/ 929729 h 1335926"/>
                  <a:gd name="connsiteX7" fmla="*/ 1216169 w 1673125"/>
                  <a:gd name="connsiteY7" fmla="*/ 1097028 h 1335926"/>
                  <a:gd name="connsiteX8" fmla="*/ 966971 w 1673125"/>
                  <a:gd name="connsiteY8" fmla="*/ 1218446 h 1335926"/>
                  <a:gd name="connsiteX9" fmla="*/ 647062 w 1673125"/>
                  <a:gd name="connsiteY9" fmla="*/ 1261517 h 1335926"/>
                  <a:gd name="connsiteX10" fmla="*/ 385629 w 1673125"/>
                  <a:gd name="connsiteY10" fmla="*/ 1155297 h 1335926"/>
                  <a:gd name="connsiteX11" fmla="*/ 213972 w 1673125"/>
                  <a:gd name="connsiteY11" fmla="*/ 994443 h 1335926"/>
                  <a:gd name="connsiteX12" fmla="*/ 32288 w 1673125"/>
                  <a:gd name="connsiteY12" fmla="*/ 934596 h 1335926"/>
                  <a:gd name="connsiteX0" fmla="*/ 32288 w 1673125"/>
                  <a:gd name="connsiteY0" fmla="*/ 934596 h 1392176"/>
                  <a:gd name="connsiteX1" fmla="*/ 84046 w 1673125"/>
                  <a:gd name="connsiteY1" fmla="*/ 639972 h 1392176"/>
                  <a:gd name="connsiteX2" fmla="*/ 1191153 w 1673125"/>
                  <a:gd name="connsiteY2" fmla="*/ 24202 h 1392176"/>
                  <a:gd name="connsiteX3" fmla="*/ 1625094 w 1673125"/>
                  <a:gd name="connsiteY3" fmla="*/ 162320 h 1392176"/>
                  <a:gd name="connsiteX4" fmla="*/ 1540104 w 1673125"/>
                  <a:gd name="connsiteY4" fmla="*/ 424271 h 1392176"/>
                  <a:gd name="connsiteX5" fmla="*/ 1384963 w 1673125"/>
                  <a:gd name="connsiteY5" fmla="*/ 661385 h 1392176"/>
                  <a:gd name="connsiteX6" fmla="*/ 1316818 w 1673125"/>
                  <a:gd name="connsiteY6" fmla="*/ 929729 h 1392176"/>
                  <a:gd name="connsiteX7" fmla="*/ 1216169 w 1673125"/>
                  <a:gd name="connsiteY7" fmla="*/ 1097028 h 1392176"/>
                  <a:gd name="connsiteX8" fmla="*/ 966971 w 1673125"/>
                  <a:gd name="connsiteY8" fmla="*/ 1218446 h 1392176"/>
                  <a:gd name="connsiteX9" fmla="*/ 647062 w 1673125"/>
                  <a:gd name="connsiteY9" fmla="*/ 1261517 h 1392176"/>
                  <a:gd name="connsiteX10" fmla="*/ 385629 w 1673125"/>
                  <a:gd name="connsiteY10" fmla="*/ 1155297 h 1392176"/>
                  <a:gd name="connsiteX11" fmla="*/ 213972 w 1673125"/>
                  <a:gd name="connsiteY11" fmla="*/ 994443 h 1392176"/>
                  <a:gd name="connsiteX12" fmla="*/ 32288 w 1673125"/>
                  <a:gd name="connsiteY12" fmla="*/ 934596 h 1392176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46837"/>
                  <a:gd name="connsiteX1" fmla="*/ 84046 w 1673125"/>
                  <a:gd name="connsiteY1" fmla="*/ 639972 h 1346837"/>
                  <a:gd name="connsiteX2" fmla="*/ 1191153 w 1673125"/>
                  <a:gd name="connsiteY2" fmla="*/ 24202 h 1346837"/>
                  <a:gd name="connsiteX3" fmla="*/ 1625094 w 1673125"/>
                  <a:gd name="connsiteY3" fmla="*/ 162320 h 1346837"/>
                  <a:gd name="connsiteX4" fmla="*/ 1540104 w 1673125"/>
                  <a:gd name="connsiteY4" fmla="*/ 424271 h 1346837"/>
                  <a:gd name="connsiteX5" fmla="*/ 1384963 w 1673125"/>
                  <a:gd name="connsiteY5" fmla="*/ 661385 h 1346837"/>
                  <a:gd name="connsiteX6" fmla="*/ 1316818 w 1673125"/>
                  <a:gd name="connsiteY6" fmla="*/ 929729 h 1346837"/>
                  <a:gd name="connsiteX7" fmla="*/ 1216169 w 1673125"/>
                  <a:gd name="connsiteY7" fmla="*/ 1097028 h 1346837"/>
                  <a:gd name="connsiteX8" fmla="*/ 966971 w 1673125"/>
                  <a:gd name="connsiteY8" fmla="*/ 1218446 h 1346837"/>
                  <a:gd name="connsiteX9" fmla="*/ 647062 w 1673125"/>
                  <a:gd name="connsiteY9" fmla="*/ 1261517 h 1346837"/>
                  <a:gd name="connsiteX10" fmla="*/ 385629 w 1673125"/>
                  <a:gd name="connsiteY10" fmla="*/ 1155297 h 1346837"/>
                  <a:gd name="connsiteX11" fmla="*/ 213972 w 1673125"/>
                  <a:gd name="connsiteY11" fmla="*/ 994443 h 1346837"/>
                  <a:gd name="connsiteX12" fmla="*/ 32288 w 1673125"/>
                  <a:gd name="connsiteY12" fmla="*/ 934596 h 1346837"/>
                  <a:gd name="connsiteX0" fmla="*/ 32288 w 1673125"/>
                  <a:gd name="connsiteY0" fmla="*/ 934596 h 1374134"/>
                  <a:gd name="connsiteX1" fmla="*/ 84046 w 1673125"/>
                  <a:gd name="connsiteY1" fmla="*/ 639972 h 1374134"/>
                  <a:gd name="connsiteX2" fmla="*/ 1191153 w 1673125"/>
                  <a:gd name="connsiteY2" fmla="*/ 24202 h 1374134"/>
                  <a:gd name="connsiteX3" fmla="*/ 1625094 w 1673125"/>
                  <a:gd name="connsiteY3" fmla="*/ 162320 h 1374134"/>
                  <a:gd name="connsiteX4" fmla="*/ 1540104 w 1673125"/>
                  <a:gd name="connsiteY4" fmla="*/ 424271 h 1374134"/>
                  <a:gd name="connsiteX5" fmla="*/ 1384963 w 1673125"/>
                  <a:gd name="connsiteY5" fmla="*/ 661385 h 1374134"/>
                  <a:gd name="connsiteX6" fmla="*/ 1316818 w 1673125"/>
                  <a:gd name="connsiteY6" fmla="*/ 929729 h 1374134"/>
                  <a:gd name="connsiteX7" fmla="*/ 1216169 w 1673125"/>
                  <a:gd name="connsiteY7" fmla="*/ 1097028 h 1374134"/>
                  <a:gd name="connsiteX8" fmla="*/ 966971 w 1673125"/>
                  <a:gd name="connsiteY8" fmla="*/ 1218446 h 1374134"/>
                  <a:gd name="connsiteX9" fmla="*/ 647062 w 1673125"/>
                  <a:gd name="connsiteY9" fmla="*/ 1261517 h 1374134"/>
                  <a:gd name="connsiteX10" fmla="*/ 385629 w 1673125"/>
                  <a:gd name="connsiteY10" fmla="*/ 1155297 h 1374134"/>
                  <a:gd name="connsiteX11" fmla="*/ 213972 w 1673125"/>
                  <a:gd name="connsiteY11" fmla="*/ 994443 h 1374134"/>
                  <a:gd name="connsiteX12" fmla="*/ 32288 w 1673125"/>
                  <a:gd name="connsiteY12" fmla="*/ 934596 h 1374134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65265"/>
                  <a:gd name="connsiteX1" fmla="*/ 84046 w 1673125"/>
                  <a:gd name="connsiteY1" fmla="*/ 639972 h 1365265"/>
                  <a:gd name="connsiteX2" fmla="*/ 1191153 w 1673125"/>
                  <a:gd name="connsiteY2" fmla="*/ 24202 h 1365265"/>
                  <a:gd name="connsiteX3" fmla="*/ 1625094 w 1673125"/>
                  <a:gd name="connsiteY3" fmla="*/ 162320 h 1365265"/>
                  <a:gd name="connsiteX4" fmla="*/ 1540104 w 1673125"/>
                  <a:gd name="connsiteY4" fmla="*/ 424271 h 1365265"/>
                  <a:gd name="connsiteX5" fmla="*/ 1384963 w 1673125"/>
                  <a:gd name="connsiteY5" fmla="*/ 661385 h 1365265"/>
                  <a:gd name="connsiteX6" fmla="*/ 1316818 w 1673125"/>
                  <a:gd name="connsiteY6" fmla="*/ 929729 h 1365265"/>
                  <a:gd name="connsiteX7" fmla="*/ 1216169 w 1673125"/>
                  <a:gd name="connsiteY7" fmla="*/ 1097028 h 1365265"/>
                  <a:gd name="connsiteX8" fmla="*/ 966971 w 1673125"/>
                  <a:gd name="connsiteY8" fmla="*/ 1218446 h 1365265"/>
                  <a:gd name="connsiteX9" fmla="*/ 751724 w 1673125"/>
                  <a:gd name="connsiteY9" fmla="*/ 1364788 h 1365265"/>
                  <a:gd name="connsiteX10" fmla="*/ 647062 w 1673125"/>
                  <a:gd name="connsiteY10" fmla="*/ 1261517 h 1365265"/>
                  <a:gd name="connsiteX11" fmla="*/ 385629 w 1673125"/>
                  <a:gd name="connsiteY11" fmla="*/ 1155297 h 1365265"/>
                  <a:gd name="connsiteX12" fmla="*/ 213972 w 1673125"/>
                  <a:gd name="connsiteY12" fmla="*/ 994443 h 1365265"/>
                  <a:gd name="connsiteX13" fmla="*/ 32288 w 1673125"/>
                  <a:gd name="connsiteY13" fmla="*/ 934596 h 1365265"/>
                  <a:gd name="connsiteX0" fmla="*/ 32288 w 1673125"/>
                  <a:gd name="connsiteY0" fmla="*/ 934596 h 1400156"/>
                  <a:gd name="connsiteX1" fmla="*/ 84046 w 1673125"/>
                  <a:gd name="connsiteY1" fmla="*/ 639972 h 1400156"/>
                  <a:gd name="connsiteX2" fmla="*/ 1191153 w 1673125"/>
                  <a:gd name="connsiteY2" fmla="*/ 24202 h 1400156"/>
                  <a:gd name="connsiteX3" fmla="*/ 1625094 w 1673125"/>
                  <a:gd name="connsiteY3" fmla="*/ 162320 h 1400156"/>
                  <a:gd name="connsiteX4" fmla="*/ 1540104 w 1673125"/>
                  <a:gd name="connsiteY4" fmla="*/ 424271 h 1400156"/>
                  <a:gd name="connsiteX5" fmla="*/ 1384963 w 1673125"/>
                  <a:gd name="connsiteY5" fmla="*/ 661385 h 1400156"/>
                  <a:gd name="connsiteX6" fmla="*/ 1316818 w 1673125"/>
                  <a:gd name="connsiteY6" fmla="*/ 929729 h 1400156"/>
                  <a:gd name="connsiteX7" fmla="*/ 1216169 w 1673125"/>
                  <a:gd name="connsiteY7" fmla="*/ 1097028 h 1400156"/>
                  <a:gd name="connsiteX8" fmla="*/ 966971 w 1673125"/>
                  <a:gd name="connsiteY8" fmla="*/ 1218446 h 1400156"/>
                  <a:gd name="connsiteX9" fmla="*/ 751724 w 1673125"/>
                  <a:gd name="connsiteY9" fmla="*/ 1364788 h 1400156"/>
                  <a:gd name="connsiteX10" fmla="*/ 647062 w 1673125"/>
                  <a:gd name="connsiteY10" fmla="*/ 1261517 h 1400156"/>
                  <a:gd name="connsiteX11" fmla="*/ 385629 w 1673125"/>
                  <a:gd name="connsiteY11" fmla="*/ 1155297 h 1400156"/>
                  <a:gd name="connsiteX12" fmla="*/ 213972 w 1673125"/>
                  <a:gd name="connsiteY12" fmla="*/ 994443 h 1400156"/>
                  <a:gd name="connsiteX13" fmla="*/ 32288 w 1673125"/>
                  <a:gd name="connsiteY13" fmla="*/ 934596 h 1400156"/>
                  <a:gd name="connsiteX0" fmla="*/ 32288 w 1673125"/>
                  <a:gd name="connsiteY0" fmla="*/ 934596 h 1422645"/>
                  <a:gd name="connsiteX1" fmla="*/ 84046 w 1673125"/>
                  <a:gd name="connsiteY1" fmla="*/ 639972 h 1422645"/>
                  <a:gd name="connsiteX2" fmla="*/ 1191153 w 1673125"/>
                  <a:gd name="connsiteY2" fmla="*/ 24202 h 1422645"/>
                  <a:gd name="connsiteX3" fmla="*/ 1625094 w 1673125"/>
                  <a:gd name="connsiteY3" fmla="*/ 162320 h 1422645"/>
                  <a:gd name="connsiteX4" fmla="*/ 1540104 w 1673125"/>
                  <a:gd name="connsiteY4" fmla="*/ 424271 h 1422645"/>
                  <a:gd name="connsiteX5" fmla="*/ 1384963 w 1673125"/>
                  <a:gd name="connsiteY5" fmla="*/ 661385 h 1422645"/>
                  <a:gd name="connsiteX6" fmla="*/ 1316818 w 1673125"/>
                  <a:gd name="connsiteY6" fmla="*/ 929729 h 1422645"/>
                  <a:gd name="connsiteX7" fmla="*/ 1216169 w 1673125"/>
                  <a:gd name="connsiteY7" fmla="*/ 1097028 h 1422645"/>
                  <a:gd name="connsiteX8" fmla="*/ 966971 w 1673125"/>
                  <a:gd name="connsiteY8" fmla="*/ 1218446 h 1422645"/>
                  <a:gd name="connsiteX9" fmla="*/ 751724 w 1673125"/>
                  <a:gd name="connsiteY9" fmla="*/ 1364788 h 1422645"/>
                  <a:gd name="connsiteX10" fmla="*/ 647062 w 1673125"/>
                  <a:gd name="connsiteY10" fmla="*/ 1261517 h 1422645"/>
                  <a:gd name="connsiteX11" fmla="*/ 385629 w 1673125"/>
                  <a:gd name="connsiteY11" fmla="*/ 1155297 h 1422645"/>
                  <a:gd name="connsiteX12" fmla="*/ 213972 w 1673125"/>
                  <a:gd name="connsiteY12" fmla="*/ 994443 h 1422645"/>
                  <a:gd name="connsiteX13" fmla="*/ 32288 w 1673125"/>
                  <a:gd name="connsiteY13" fmla="*/ 934596 h 1422645"/>
                  <a:gd name="connsiteX0" fmla="*/ 32288 w 1673125"/>
                  <a:gd name="connsiteY0" fmla="*/ 934596 h 1328824"/>
                  <a:gd name="connsiteX1" fmla="*/ 84046 w 1673125"/>
                  <a:gd name="connsiteY1" fmla="*/ 639972 h 1328824"/>
                  <a:gd name="connsiteX2" fmla="*/ 1191153 w 1673125"/>
                  <a:gd name="connsiteY2" fmla="*/ 24202 h 1328824"/>
                  <a:gd name="connsiteX3" fmla="*/ 1625094 w 1673125"/>
                  <a:gd name="connsiteY3" fmla="*/ 162320 h 1328824"/>
                  <a:gd name="connsiteX4" fmla="*/ 1540104 w 1673125"/>
                  <a:gd name="connsiteY4" fmla="*/ 424271 h 1328824"/>
                  <a:gd name="connsiteX5" fmla="*/ 1384963 w 1673125"/>
                  <a:gd name="connsiteY5" fmla="*/ 661385 h 1328824"/>
                  <a:gd name="connsiteX6" fmla="*/ 1316818 w 1673125"/>
                  <a:gd name="connsiteY6" fmla="*/ 929729 h 1328824"/>
                  <a:gd name="connsiteX7" fmla="*/ 1216169 w 1673125"/>
                  <a:gd name="connsiteY7" fmla="*/ 1097028 h 1328824"/>
                  <a:gd name="connsiteX8" fmla="*/ 966971 w 1673125"/>
                  <a:gd name="connsiteY8" fmla="*/ 1218446 h 1328824"/>
                  <a:gd name="connsiteX9" fmla="*/ 789719 w 1673125"/>
                  <a:gd name="connsiteY9" fmla="*/ 1204339 h 1328824"/>
                  <a:gd name="connsiteX10" fmla="*/ 647062 w 1673125"/>
                  <a:gd name="connsiteY10" fmla="*/ 1261517 h 1328824"/>
                  <a:gd name="connsiteX11" fmla="*/ 385629 w 1673125"/>
                  <a:gd name="connsiteY11" fmla="*/ 1155297 h 1328824"/>
                  <a:gd name="connsiteX12" fmla="*/ 213972 w 1673125"/>
                  <a:gd name="connsiteY12" fmla="*/ 994443 h 1328824"/>
                  <a:gd name="connsiteX13" fmla="*/ 32288 w 1673125"/>
                  <a:gd name="connsiteY13" fmla="*/ 934596 h 132882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60686"/>
                  <a:gd name="connsiteX1" fmla="*/ 84046 w 1673125"/>
                  <a:gd name="connsiteY1" fmla="*/ 639972 h 1360686"/>
                  <a:gd name="connsiteX2" fmla="*/ 1191153 w 1673125"/>
                  <a:gd name="connsiteY2" fmla="*/ 24202 h 1360686"/>
                  <a:gd name="connsiteX3" fmla="*/ 1625094 w 1673125"/>
                  <a:gd name="connsiteY3" fmla="*/ 162320 h 1360686"/>
                  <a:gd name="connsiteX4" fmla="*/ 1540104 w 1673125"/>
                  <a:gd name="connsiteY4" fmla="*/ 424271 h 1360686"/>
                  <a:gd name="connsiteX5" fmla="*/ 1384963 w 1673125"/>
                  <a:gd name="connsiteY5" fmla="*/ 661385 h 1360686"/>
                  <a:gd name="connsiteX6" fmla="*/ 1316818 w 1673125"/>
                  <a:gd name="connsiteY6" fmla="*/ 929729 h 1360686"/>
                  <a:gd name="connsiteX7" fmla="*/ 1216169 w 1673125"/>
                  <a:gd name="connsiteY7" fmla="*/ 1097028 h 1360686"/>
                  <a:gd name="connsiteX8" fmla="*/ 966971 w 1673125"/>
                  <a:gd name="connsiteY8" fmla="*/ 1218446 h 1360686"/>
                  <a:gd name="connsiteX9" fmla="*/ 789719 w 1673125"/>
                  <a:gd name="connsiteY9" fmla="*/ 1204339 h 1360686"/>
                  <a:gd name="connsiteX10" fmla="*/ 521107 w 1673125"/>
                  <a:gd name="connsiteY10" fmla="*/ 1137234 h 1360686"/>
                  <a:gd name="connsiteX11" fmla="*/ 385629 w 1673125"/>
                  <a:gd name="connsiteY11" fmla="*/ 1155297 h 1360686"/>
                  <a:gd name="connsiteX12" fmla="*/ 213972 w 1673125"/>
                  <a:gd name="connsiteY12" fmla="*/ 994443 h 1360686"/>
                  <a:gd name="connsiteX13" fmla="*/ 32288 w 1673125"/>
                  <a:gd name="connsiteY13" fmla="*/ 934596 h 1360686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49071 w 1673125"/>
                  <a:gd name="connsiteY11" fmla="*/ 897374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70755 w 1673125"/>
                  <a:gd name="connsiteY12" fmla="*/ 1012337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2973 w 1669360"/>
                  <a:gd name="connsiteY11" fmla="*/ 1113895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615535 w 1677216"/>
                  <a:gd name="connsiteY10" fmla="*/ 1154525 h 1361422"/>
                  <a:gd name="connsiteX11" fmla="*/ 444826 w 1677216"/>
                  <a:gd name="connsiteY11" fmla="*/ 1032529 h 1361422"/>
                  <a:gd name="connsiteX12" fmla="*/ 264507 w 1677216"/>
                  <a:gd name="connsiteY12" fmla="*/ 975319 h 1361422"/>
                  <a:gd name="connsiteX13" fmla="*/ 36379 w 1677216"/>
                  <a:gd name="connsiteY13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38208"/>
                  <a:gd name="connsiteX1" fmla="*/ 85972 w 1677216"/>
                  <a:gd name="connsiteY1" fmla="*/ 667601 h 1338208"/>
                  <a:gd name="connsiteX2" fmla="*/ 1195244 w 1677216"/>
                  <a:gd name="connsiteY2" fmla="*/ 25920 h 1338208"/>
                  <a:gd name="connsiteX3" fmla="*/ 1629185 w 1677216"/>
                  <a:gd name="connsiteY3" fmla="*/ 164038 h 1338208"/>
                  <a:gd name="connsiteX4" fmla="*/ 1544195 w 1677216"/>
                  <a:gd name="connsiteY4" fmla="*/ 425989 h 1338208"/>
                  <a:gd name="connsiteX5" fmla="*/ 1389054 w 1677216"/>
                  <a:gd name="connsiteY5" fmla="*/ 663103 h 1338208"/>
                  <a:gd name="connsiteX6" fmla="*/ 1320909 w 1677216"/>
                  <a:gd name="connsiteY6" fmla="*/ 931447 h 1338208"/>
                  <a:gd name="connsiteX7" fmla="*/ 1220260 w 1677216"/>
                  <a:gd name="connsiteY7" fmla="*/ 1098746 h 1338208"/>
                  <a:gd name="connsiteX8" fmla="*/ 971062 w 1677216"/>
                  <a:gd name="connsiteY8" fmla="*/ 1220164 h 1338208"/>
                  <a:gd name="connsiteX9" fmla="*/ 743753 w 1677216"/>
                  <a:gd name="connsiteY9" fmla="*/ 1154712 h 1338208"/>
                  <a:gd name="connsiteX10" fmla="*/ 444826 w 1677216"/>
                  <a:gd name="connsiteY10" fmla="*/ 1032529 h 1338208"/>
                  <a:gd name="connsiteX11" fmla="*/ 264507 w 1677216"/>
                  <a:gd name="connsiteY11" fmla="*/ 975319 h 1338208"/>
                  <a:gd name="connsiteX12" fmla="*/ 36379 w 1677216"/>
                  <a:gd name="connsiteY12" fmla="*/ 936314 h 1338208"/>
                  <a:gd name="connsiteX0" fmla="*/ 36379 w 1677216"/>
                  <a:gd name="connsiteY0" fmla="*/ 932317 h 1334211"/>
                  <a:gd name="connsiteX1" fmla="*/ 85972 w 1677216"/>
                  <a:gd name="connsiteY1" fmla="*/ 663604 h 1334211"/>
                  <a:gd name="connsiteX2" fmla="*/ 514503 w 1677216"/>
                  <a:gd name="connsiteY2" fmla="*/ 69611 h 1334211"/>
                  <a:gd name="connsiteX3" fmla="*/ 1195244 w 1677216"/>
                  <a:gd name="connsiteY3" fmla="*/ 21923 h 1334211"/>
                  <a:gd name="connsiteX4" fmla="*/ 1629185 w 1677216"/>
                  <a:gd name="connsiteY4" fmla="*/ 160041 h 1334211"/>
                  <a:gd name="connsiteX5" fmla="*/ 1544195 w 1677216"/>
                  <a:gd name="connsiteY5" fmla="*/ 421992 h 1334211"/>
                  <a:gd name="connsiteX6" fmla="*/ 1389054 w 1677216"/>
                  <a:gd name="connsiteY6" fmla="*/ 659106 h 1334211"/>
                  <a:gd name="connsiteX7" fmla="*/ 1320909 w 1677216"/>
                  <a:gd name="connsiteY7" fmla="*/ 927450 h 1334211"/>
                  <a:gd name="connsiteX8" fmla="*/ 1220260 w 1677216"/>
                  <a:gd name="connsiteY8" fmla="*/ 1094749 h 1334211"/>
                  <a:gd name="connsiteX9" fmla="*/ 971062 w 1677216"/>
                  <a:gd name="connsiteY9" fmla="*/ 1216167 h 1334211"/>
                  <a:gd name="connsiteX10" fmla="*/ 743753 w 1677216"/>
                  <a:gd name="connsiteY10" fmla="*/ 1150715 h 1334211"/>
                  <a:gd name="connsiteX11" fmla="*/ 444826 w 1677216"/>
                  <a:gd name="connsiteY11" fmla="*/ 1028532 h 1334211"/>
                  <a:gd name="connsiteX12" fmla="*/ 264507 w 1677216"/>
                  <a:gd name="connsiteY12" fmla="*/ 971322 h 1334211"/>
                  <a:gd name="connsiteX13" fmla="*/ 36379 w 1677216"/>
                  <a:gd name="connsiteY13" fmla="*/ 932317 h 1334211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177833 w 1677216"/>
                  <a:gd name="connsiteY8" fmla="*/ 1193027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23046"/>
                  <a:gd name="connsiteX1" fmla="*/ 85972 w 1677216"/>
                  <a:gd name="connsiteY1" fmla="*/ 730609 h 1423046"/>
                  <a:gd name="connsiteX2" fmla="*/ 514503 w 1677216"/>
                  <a:gd name="connsiteY2" fmla="*/ 136616 h 1423046"/>
                  <a:gd name="connsiteX3" fmla="*/ 1194738 w 1677216"/>
                  <a:gd name="connsiteY3" fmla="*/ 2978 h 1423046"/>
                  <a:gd name="connsiteX4" fmla="*/ 1629185 w 1677216"/>
                  <a:gd name="connsiteY4" fmla="*/ 227046 h 1423046"/>
                  <a:gd name="connsiteX5" fmla="*/ 1544195 w 1677216"/>
                  <a:gd name="connsiteY5" fmla="*/ 488997 h 1423046"/>
                  <a:gd name="connsiteX6" fmla="*/ 1389054 w 1677216"/>
                  <a:gd name="connsiteY6" fmla="*/ 726111 h 1423046"/>
                  <a:gd name="connsiteX7" fmla="*/ 1320909 w 1677216"/>
                  <a:gd name="connsiteY7" fmla="*/ 994455 h 1423046"/>
                  <a:gd name="connsiteX8" fmla="*/ 1177833 w 1677216"/>
                  <a:gd name="connsiteY8" fmla="*/ 1193027 h 1423046"/>
                  <a:gd name="connsiteX9" fmla="*/ 971062 w 1677216"/>
                  <a:gd name="connsiteY9" fmla="*/ 1283172 h 1423046"/>
                  <a:gd name="connsiteX10" fmla="*/ 743753 w 1677216"/>
                  <a:gd name="connsiteY10" fmla="*/ 1217720 h 1423046"/>
                  <a:gd name="connsiteX11" fmla="*/ 444826 w 1677216"/>
                  <a:gd name="connsiteY11" fmla="*/ 1095537 h 1423046"/>
                  <a:gd name="connsiteX12" fmla="*/ 264507 w 1677216"/>
                  <a:gd name="connsiteY12" fmla="*/ 1038327 h 1423046"/>
                  <a:gd name="connsiteX13" fmla="*/ 36379 w 1677216"/>
                  <a:gd name="connsiteY13" fmla="*/ 999322 h 1423046"/>
                  <a:gd name="connsiteX0" fmla="*/ 36379 w 1677216"/>
                  <a:gd name="connsiteY0" fmla="*/ 999322 h 1420243"/>
                  <a:gd name="connsiteX1" fmla="*/ 85972 w 1677216"/>
                  <a:gd name="connsiteY1" fmla="*/ 730609 h 1420243"/>
                  <a:gd name="connsiteX2" fmla="*/ 514503 w 1677216"/>
                  <a:gd name="connsiteY2" fmla="*/ 136616 h 1420243"/>
                  <a:gd name="connsiteX3" fmla="*/ 1194738 w 1677216"/>
                  <a:gd name="connsiteY3" fmla="*/ 2978 h 1420243"/>
                  <a:gd name="connsiteX4" fmla="*/ 1629185 w 1677216"/>
                  <a:gd name="connsiteY4" fmla="*/ 227046 h 1420243"/>
                  <a:gd name="connsiteX5" fmla="*/ 1544195 w 1677216"/>
                  <a:gd name="connsiteY5" fmla="*/ 488997 h 1420243"/>
                  <a:gd name="connsiteX6" fmla="*/ 1389054 w 1677216"/>
                  <a:gd name="connsiteY6" fmla="*/ 726111 h 1420243"/>
                  <a:gd name="connsiteX7" fmla="*/ 1320909 w 1677216"/>
                  <a:gd name="connsiteY7" fmla="*/ 994455 h 1420243"/>
                  <a:gd name="connsiteX8" fmla="*/ 1177833 w 1677216"/>
                  <a:gd name="connsiteY8" fmla="*/ 1193027 h 1420243"/>
                  <a:gd name="connsiteX9" fmla="*/ 971062 w 1677216"/>
                  <a:gd name="connsiteY9" fmla="*/ 1283172 h 1420243"/>
                  <a:gd name="connsiteX10" fmla="*/ 743753 w 1677216"/>
                  <a:gd name="connsiteY10" fmla="*/ 1217720 h 1420243"/>
                  <a:gd name="connsiteX11" fmla="*/ 444826 w 1677216"/>
                  <a:gd name="connsiteY11" fmla="*/ 1095537 h 1420243"/>
                  <a:gd name="connsiteX12" fmla="*/ 264507 w 1677216"/>
                  <a:gd name="connsiteY12" fmla="*/ 1038327 h 1420243"/>
                  <a:gd name="connsiteX13" fmla="*/ 36379 w 1677216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42333 w 1674723"/>
                  <a:gd name="connsiteY11" fmla="*/ 1095537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67579 w 1674723"/>
                  <a:gd name="connsiteY11" fmla="*/ 1121433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6277 w 1647114"/>
                  <a:gd name="connsiteY0" fmla="*/ 999322 h 1420243"/>
                  <a:gd name="connsiteX1" fmla="*/ 119626 w 1647114"/>
                  <a:gd name="connsiteY1" fmla="*/ 542363 h 1420243"/>
                  <a:gd name="connsiteX2" fmla="*/ 484401 w 1647114"/>
                  <a:gd name="connsiteY2" fmla="*/ 136616 h 1420243"/>
                  <a:gd name="connsiteX3" fmla="*/ 1164636 w 1647114"/>
                  <a:gd name="connsiteY3" fmla="*/ 2978 h 1420243"/>
                  <a:gd name="connsiteX4" fmla="*/ 1599083 w 1647114"/>
                  <a:gd name="connsiteY4" fmla="*/ 227046 h 1420243"/>
                  <a:gd name="connsiteX5" fmla="*/ 1514093 w 1647114"/>
                  <a:gd name="connsiteY5" fmla="*/ 488997 h 1420243"/>
                  <a:gd name="connsiteX6" fmla="*/ 1358952 w 1647114"/>
                  <a:gd name="connsiteY6" fmla="*/ 726111 h 1420243"/>
                  <a:gd name="connsiteX7" fmla="*/ 1290807 w 1647114"/>
                  <a:gd name="connsiteY7" fmla="*/ 994455 h 1420243"/>
                  <a:gd name="connsiteX8" fmla="*/ 1147731 w 1647114"/>
                  <a:gd name="connsiteY8" fmla="*/ 1193027 h 1420243"/>
                  <a:gd name="connsiteX9" fmla="*/ 940960 w 1647114"/>
                  <a:gd name="connsiteY9" fmla="*/ 1283172 h 1420243"/>
                  <a:gd name="connsiteX10" fmla="*/ 713651 w 1647114"/>
                  <a:gd name="connsiteY10" fmla="*/ 1217720 h 1420243"/>
                  <a:gd name="connsiteX11" fmla="*/ 439970 w 1647114"/>
                  <a:gd name="connsiteY11" fmla="*/ 1121433 h 1420243"/>
                  <a:gd name="connsiteX12" fmla="*/ 193484 w 1647114"/>
                  <a:gd name="connsiteY12" fmla="*/ 1003669 h 1420243"/>
                  <a:gd name="connsiteX13" fmla="*/ 6277 w 1647114"/>
                  <a:gd name="connsiteY13" fmla="*/ 999322 h 1420243"/>
                  <a:gd name="connsiteX0" fmla="*/ 3669 w 1664783"/>
                  <a:gd name="connsiteY0" fmla="*/ 932998 h 1420243"/>
                  <a:gd name="connsiteX1" fmla="*/ 137295 w 1664783"/>
                  <a:gd name="connsiteY1" fmla="*/ 542363 h 1420243"/>
                  <a:gd name="connsiteX2" fmla="*/ 502070 w 1664783"/>
                  <a:gd name="connsiteY2" fmla="*/ 136616 h 1420243"/>
                  <a:gd name="connsiteX3" fmla="*/ 1182305 w 1664783"/>
                  <a:gd name="connsiteY3" fmla="*/ 2978 h 1420243"/>
                  <a:gd name="connsiteX4" fmla="*/ 1616752 w 1664783"/>
                  <a:gd name="connsiteY4" fmla="*/ 227046 h 1420243"/>
                  <a:gd name="connsiteX5" fmla="*/ 1531762 w 1664783"/>
                  <a:gd name="connsiteY5" fmla="*/ 488997 h 1420243"/>
                  <a:gd name="connsiteX6" fmla="*/ 1376621 w 1664783"/>
                  <a:gd name="connsiteY6" fmla="*/ 726111 h 1420243"/>
                  <a:gd name="connsiteX7" fmla="*/ 1308476 w 1664783"/>
                  <a:gd name="connsiteY7" fmla="*/ 994455 h 1420243"/>
                  <a:gd name="connsiteX8" fmla="*/ 1165400 w 1664783"/>
                  <a:gd name="connsiteY8" fmla="*/ 1193027 h 1420243"/>
                  <a:gd name="connsiteX9" fmla="*/ 958629 w 1664783"/>
                  <a:gd name="connsiteY9" fmla="*/ 1283172 h 1420243"/>
                  <a:gd name="connsiteX10" fmla="*/ 731320 w 1664783"/>
                  <a:gd name="connsiteY10" fmla="*/ 1217720 h 1420243"/>
                  <a:gd name="connsiteX11" fmla="*/ 457639 w 1664783"/>
                  <a:gd name="connsiteY11" fmla="*/ 1121433 h 1420243"/>
                  <a:gd name="connsiteX12" fmla="*/ 211153 w 1664783"/>
                  <a:gd name="connsiteY12" fmla="*/ 1003669 h 1420243"/>
                  <a:gd name="connsiteX13" fmla="*/ 3669 w 1664783"/>
                  <a:gd name="connsiteY13" fmla="*/ 932998 h 1420243"/>
                  <a:gd name="connsiteX0" fmla="*/ 2873 w 1663987"/>
                  <a:gd name="connsiteY0" fmla="*/ 932998 h 1420243"/>
                  <a:gd name="connsiteX1" fmla="*/ 142350 w 1663987"/>
                  <a:gd name="connsiteY1" fmla="*/ 490644 h 1420243"/>
                  <a:gd name="connsiteX2" fmla="*/ 501274 w 1663987"/>
                  <a:gd name="connsiteY2" fmla="*/ 136616 h 1420243"/>
                  <a:gd name="connsiteX3" fmla="*/ 1181509 w 1663987"/>
                  <a:gd name="connsiteY3" fmla="*/ 2978 h 1420243"/>
                  <a:gd name="connsiteX4" fmla="*/ 1615956 w 1663987"/>
                  <a:gd name="connsiteY4" fmla="*/ 227046 h 1420243"/>
                  <a:gd name="connsiteX5" fmla="*/ 1530966 w 1663987"/>
                  <a:gd name="connsiteY5" fmla="*/ 488997 h 1420243"/>
                  <a:gd name="connsiteX6" fmla="*/ 1375825 w 1663987"/>
                  <a:gd name="connsiteY6" fmla="*/ 726111 h 1420243"/>
                  <a:gd name="connsiteX7" fmla="*/ 1307680 w 1663987"/>
                  <a:gd name="connsiteY7" fmla="*/ 994455 h 1420243"/>
                  <a:gd name="connsiteX8" fmla="*/ 1164604 w 1663987"/>
                  <a:gd name="connsiteY8" fmla="*/ 1193027 h 1420243"/>
                  <a:gd name="connsiteX9" fmla="*/ 957833 w 1663987"/>
                  <a:gd name="connsiteY9" fmla="*/ 1283172 h 1420243"/>
                  <a:gd name="connsiteX10" fmla="*/ 730524 w 1663987"/>
                  <a:gd name="connsiteY10" fmla="*/ 1217720 h 1420243"/>
                  <a:gd name="connsiteX11" fmla="*/ 456843 w 1663987"/>
                  <a:gd name="connsiteY11" fmla="*/ 1121433 h 1420243"/>
                  <a:gd name="connsiteX12" fmla="*/ 210357 w 1663987"/>
                  <a:gd name="connsiteY12" fmla="*/ 1003669 h 1420243"/>
                  <a:gd name="connsiteX13" fmla="*/ 2873 w 1663987"/>
                  <a:gd name="connsiteY13" fmla="*/ 932998 h 14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987" h="1420243">
                    <a:moveTo>
                      <a:pt x="2873" y="932998"/>
                    </a:moveTo>
                    <a:cubicBezTo>
                      <a:pt x="-8461" y="847494"/>
                      <a:pt x="9000" y="636694"/>
                      <a:pt x="142350" y="490644"/>
                    </a:cubicBezTo>
                    <a:cubicBezTo>
                      <a:pt x="223726" y="394531"/>
                      <a:pt x="316395" y="243563"/>
                      <a:pt x="501274" y="136616"/>
                    </a:cubicBezTo>
                    <a:cubicBezTo>
                      <a:pt x="686153" y="29669"/>
                      <a:pt x="995729" y="-12094"/>
                      <a:pt x="1181509" y="2978"/>
                    </a:cubicBezTo>
                    <a:cubicBezTo>
                      <a:pt x="1367289" y="18050"/>
                      <a:pt x="1534896" y="144667"/>
                      <a:pt x="1615956" y="227046"/>
                    </a:cubicBezTo>
                    <a:cubicBezTo>
                      <a:pt x="1697016" y="309425"/>
                      <a:pt x="1679833" y="494139"/>
                      <a:pt x="1530966" y="488997"/>
                    </a:cubicBezTo>
                    <a:cubicBezTo>
                      <a:pt x="1655137" y="666829"/>
                      <a:pt x="1500328" y="701840"/>
                      <a:pt x="1375825" y="726111"/>
                    </a:cubicBezTo>
                    <a:cubicBezTo>
                      <a:pt x="1524279" y="848611"/>
                      <a:pt x="1524153" y="968258"/>
                      <a:pt x="1307680" y="994455"/>
                    </a:cubicBezTo>
                    <a:cubicBezTo>
                      <a:pt x="1507836" y="1170361"/>
                      <a:pt x="1225745" y="1240273"/>
                      <a:pt x="1164604" y="1193027"/>
                    </a:cubicBezTo>
                    <a:cubicBezTo>
                      <a:pt x="1271245" y="1447913"/>
                      <a:pt x="1012786" y="1502985"/>
                      <a:pt x="957833" y="1283172"/>
                    </a:cubicBezTo>
                    <a:cubicBezTo>
                      <a:pt x="953395" y="1466508"/>
                      <a:pt x="711869" y="1429883"/>
                      <a:pt x="730524" y="1217720"/>
                    </a:cubicBezTo>
                    <a:cubicBezTo>
                      <a:pt x="643270" y="1343814"/>
                      <a:pt x="495280" y="1474732"/>
                      <a:pt x="456843" y="1121433"/>
                    </a:cubicBezTo>
                    <a:cubicBezTo>
                      <a:pt x="340237" y="1264164"/>
                      <a:pt x="162826" y="1244079"/>
                      <a:pt x="210357" y="1003669"/>
                    </a:cubicBezTo>
                    <a:cubicBezTo>
                      <a:pt x="100080" y="1127109"/>
                      <a:pt x="14207" y="1018502"/>
                      <a:pt x="2873" y="932998"/>
                    </a:cubicBezTo>
                    <a:close/>
                  </a:path>
                </a:pathLst>
              </a:custGeom>
              <a:solidFill>
                <a:srgbClr val="BBFE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2" name="Ellipszis 1"/>
              <p:cNvSpPr/>
              <p:nvPr/>
            </p:nvSpPr>
            <p:spPr>
              <a:xfrm rot="736421">
                <a:off x="4338819" y="3633402"/>
                <a:ext cx="1216501" cy="890783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545267"/>
                  <a:gd name="connsiteY0" fmla="*/ 877164 h 1755809"/>
                  <a:gd name="connsiteX1" fmla="*/ 204484 w 1545267"/>
                  <a:gd name="connsiteY1" fmla="*/ 237711 h 1755809"/>
                  <a:gd name="connsiteX2" fmla="*/ 800152 w 1545267"/>
                  <a:gd name="connsiteY2" fmla="*/ 864 h 1755809"/>
                  <a:gd name="connsiteX3" fmla="*/ 1514669 w 1545267"/>
                  <a:gd name="connsiteY3" fmla="*/ 305948 h 1755809"/>
                  <a:gd name="connsiteX4" fmla="*/ 1274538 w 1545267"/>
                  <a:gd name="connsiteY4" fmla="*/ 805013 h 1755809"/>
                  <a:gd name="connsiteX5" fmla="*/ 1446430 w 1545267"/>
                  <a:gd name="connsiteY5" fmla="*/ 1356826 h 1755809"/>
                  <a:gd name="connsiteX6" fmla="*/ 1241714 w 1545267"/>
                  <a:gd name="connsiteY6" fmla="*/ 1561542 h 1755809"/>
                  <a:gd name="connsiteX7" fmla="*/ 800152 w 1545267"/>
                  <a:gd name="connsiteY7" fmla="*/ 1753464 h 1755809"/>
                  <a:gd name="connsiteX8" fmla="*/ 218132 w 1545267"/>
                  <a:gd name="connsiteY8" fmla="*/ 1425065 h 1755809"/>
                  <a:gd name="connsiteX9" fmla="*/ 52 w 1545267"/>
                  <a:gd name="connsiteY9" fmla="*/ 877164 h 1755809"/>
                  <a:gd name="connsiteX0" fmla="*/ 52 w 1594202"/>
                  <a:gd name="connsiteY0" fmla="*/ 877164 h 1755809"/>
                  <a:gd name="connsiteX1" fmla="*/ 204484 w 1594202"/>
                  <a:gd name="connsiteY1" fmla="*/ 237711 h 1755809"/>
                  <a:gd name="connsiteX2" fmla="*/ 800152 w 1594202"/>
                  <a:gd name="connsiteY2" fmla="*/ 864 h 1755809"/>
                  <a:gd name="connsiteX3" fmla="*/ 1514669 w 1594202"/>
                  <a:gd name="connsiteY3" fmla="*/ 305948 h 1755809"/>
                  <a:gd name="connsiteX4" fmla="*/ 1274538 w 1594202"/>
                  <a:gd name="connsiteY4" fmla="*/ 805013 h 1755809"/>
                  <a:gd name="connsiteX5" fmla="*/ 1446430 w 1594202"/>
                  <a:gd name="connsiteY5" fmla="*/ 1356826 h 1755809"/>
                  <a:gd name="connsiteX6" fmla="*/ 1241714 w 1594202"/>
                  <a:gd name="connsiteY6" fmla="*/ 1561542 h 1755809"/>
                  <a:gd name="connsiteX7" fmla="*/ 800152 w 1594202"/>
                  <a:gd name="connsiteY7" fmla="*/ 1753464 h 1755809"/>
                  <a:gd name="connsiteX8" fmla="*/ 218132 w 1594202"/>
                  <a:gd name="connsiteY8" fmla="*/ 1425065 h 1755809"/>
                  <a:gd name="connsiteX9" fmla="*/ 52 w 1594202"/>
                  <a:gd name="connsiteY9" fmla="*/ 877164 h 1755809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446430 w 1594202"/>
                  <a:gd name="connsiteY5" fmla="*/ 1356826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333639 w 1594202"/>
                  <a:gd name="connsiteY5" fmla="*/ 1215132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114 w 1599264"/>
                  <a:gd name="connsiteY0" fmla="*/ 877164 h 1753472"/>
                  <a:gd name="connsiteX1" fmla="*/ 209546 w 1599264"/>
                  <a:gd name="connsiteY1" fmla="*/ 237711 h 1753472"/>
                  <a:gd name="connsiteX2" fmla="*/ 805214 w 1599264"/>
                  <a:gd name="connsiteY2" fmla="*/ 864 h 1753472"/>
                  <a:gd name="connsiteX3" fmla="*/ 1519731 w 1599264"/>
                  <a:gd name="connsiteY3" fmla="*/ 305948 h 1753472"/>
                  <a:gd name="connsiteX4" fmla="*/ 1279600 w 1599264"/>
                  <a:gd name="connsiteY4" fmla="*/ 805013 h 1753472"/>
                  <a:gd name="connsiteX5" fmla="*/ 1338701 w 1599264"/>
                  <a:gd name="connsiteY5" fmla="*/ 1215132 h 1753472"/>
                  <a:gd name="connsiteX6" fmla="*/ 847570 w 1599264"/>
                  <a:gd name="connsiteY6" fmla="*/ 1156329 h 1753472"/>
                  <a:gd name="connsiteX7" fmla="*/ 805214 w 1599264"/>
                  <a:gd name="connsiteY7" fmla="*/ 1753464 h 1753472"/>
                  <a:gd name="connsiteX8" fmla="*/ 385346 w 1599264"/>
                  <a:gd name="connsiteY8" fmla="*/ 1169767 h 1753472"/>
                  <a:gd name="connsiteX9" fmla="*/ 5114 w 1599264"/>
                  <a:gd name="connsiteY9" fmla="*/ 877164 h 1753472"/>
                  <a:gd name="connsiteX0" fmla="*/ 5114 w 1599264"/>
                  <a:gd name="connsiteY0" fmla="*/ 877164 h 1721931"/>
                  <a:gd name="connsiteX1" fmla="*/ 209546 w 1599264"/>
                  <a:gd name="connsiteY1" fmla="*/ 237711 h 1721931"/>
                  <a:gd name="connsiteX2" fmla="*/ 805214 w 1599264"/>
                  <a:gd name="connsiteY2" fmla="*/ 864 h 1721931"/>
                  <a:gd name="connsiteX3" fmla="*/ 1519731 w 1599264"/>
                  <a:gd name="connsiteY3" fmla="*/ 305948 h 1721931"/>
                  <a:gd name="connsiteX4" fmla="*/ 1279600 w 1599264"/>
                  <a:gd name="connsiteY4" fmla="*/ 805013 h 1721931"/>
                  <a:gd name="connsiteX5" fmla="*/ 1338701 w 1599264"/>
                  <a:gd name="connsiteY5" fmla="*/ 1215132 h 1721931"/>
                  <a:gd name="connsiteX6" fmla="*/ 847570 w 1599264"/>
                  <a:gd name="connsiteY6" fmla="*/ 1156329 h 1721931"/>
                  <a:gd name="connsiteX7" fmla="*/ 537376 w 1599264"/>
                  <a:gd name="connsiteY7" fmla="*/ 1721922 h 1721931"/>
                  <a:gd name="connsiteX8" fmla="*/ 385346 w 1599264"/>
                  <a:gd name="connsiteY8" fmla="*/ 1169767 h 1721931"/>
                  <a:gd name="connsiteX9" fmla="*/ 5114 w 1599264"/>
                  <a:gd name="connsiteY9" fmla="*/ 877164 h 1721931"/>
                  <a:gd name="connsiteX0" fmla="*/ 5114 w 1599264"/>
                  <a:gd name="connsiteY0" fmla="*/ 877164 h 1726293"/>
                  <a:gd name="connsiteX1" fmla="*/ 209546 w 1599264"/>
                  <a:gd name="connsiteY1" fmla="*/ 237711 h 1726293"/>
                  <a:gd name="connsiteX2" fmla="*/ 805214 w 1599264"/>
                  <a:gd name="connsiteY2" fmla="*/ 864 h 1726293"/>
                  <a:gd name="connsiteX3" fmla="*/ 1519731 w 1599264"/>
                  <a:gd name="connsiteY3" fmla="*/ 305948 h 1726293"/>
                  <a:gd name="connsiteX4" fmla="*/ 1279600 w 1599264"/>
                  <a:gd name="connsiteY4" fmla="*/ 805013 h 1726293"/>
                  <a:gd name="connsiteX5" fmla="*/ 1338701 w 1599264"/>
                  <a:gd name="connsiteY5" fmla="*/ 1215132 h 1726293"/>
                  <a:gd name="connsiteX6" fmla="*/ 847570 w 1599264"/>
                  <a:gd name="connsiteY6" fmla="*/ 1156329 h 1726293"/>
                  <a:gd name="connsiteX7" fmla="*/ 537376 w 1599264"/>
                  <a:gd name="connsiteY7" fmla="*/ 1721922 h 1726293"/>
                  <a:gd name="connsiteX8" fmla="*/ 385346 w 1599264"/>
                  <a:gd name="connsiteY8" fmla="*/ 1169767 h 1726293"/>
                  <a:gd name="connsiteX9" fmla="*/ 5114 w 1599264"/>
                  <a:gd name="connsiteY9" fmla="*/ 877164 h 1726293"/>
                  <a:gd name="connsiteX0" fmla="*/ 5114 w 1599264"/>
                  <a:gd name="connsiteY0" fmla="*/ 877164 h 1722267"/>
                  <a:gd name="connsiteX1" fmla="*/ 209546 w 1599264"/>
                  <a:gd name="connsiteY1" fmla="*/ 237711 h 1722267"/>
                  <a:gd name="connsiteX2" fmla="*/ 805214 w 1599264"/>
                  <a:gd name="connsiteY2" fmla="*/ 864 h 1722267"/>
                  <a:gd name="connsiteX3" fmla="*/ 1519731 w 1599264"/>
                  <a:gd name="connsiteY3" fmla="*/ 305948 h 1722267"/>
                  <a:gd name="connsiteX4" fmla="*/ 1279600 w 1599264"/>
                  <a:gd name="connsiteY4" fmla="*/ 805013 h 1722267"/>
                  <a:gd name="connsiteX5" fmla="*/ 1338701 w 1599264"/>
                  <a:gd name="connsiteY5" fmla="*/ 1215132 h 1722267"/>
                  <a:gd name="connsiteX6" fmla="*/ 852775 w 1599264"/>
                  <a:gd name="connsiteY6" fmla="*/ 1253814 h 1722267"/>
                  <a:gd name="connsiteX7" fmla="*/ 537376 w 1599264"/>
                  <a:gd name="connsiteY7" fmla="*/ 1721922 h 1722267"/>
                  <a:gd name="connsiteX8" fmla="*/ 385346 w 1599264"/>
                  <a:gd name="connsiteY8" fmla="*/ 1169767 h 1722267"/>
                  <a:gd name="connsiteX9" fmla="*/ 5114 w 1599264"/>
                  <a:gd name="connsiteY9" fmla="*/ 877164 h 1722267"/>
                  <a:gd name="connsiteX0" fmla="*/ 2369 w 1745770"/>
                  <a:gd name="connsiteY0" fmla="*/ 1072705 h 1722267"/>
                  <a:gd name="connsiteX1" fmla="*/ 356052 w 1745770"/>
                  <a:gd name="connsiteY1" fmla="*/ 237711 h 1722267"/>
                  <a:gd name="connsiteX2" fmla="*/ 951720 w 1745770"/>
                  <a:gd name="connsiteY2" fmla="*/ 864 h 1722267"/>
                  <a:gd name="connsiteX3" fmla="*/ 1666237 w 1745770"/>
                  <a:gd name="connsiteY3" fmla="*/ 305948 h 1722267"/>
                  <a:gd name="connsiteX4" fmla="*/ 1426106 w 1745770"/>
                  <a:gd name="connsiteY4" fmla="*/ 805013 h 1722267"/>
                  <a:gd name="connsiteX5" fmla="*/ 1485207 w 1745770"/>
                  <a:gd name="connsiteY5" fmla="*/ 1215132 h 1722267"/>
                  <a:gd name="connsiteX6" fmla="*/ 999281 w 1745770"/>
                  <a:gd name="connsiteY6" fmla="*/ 1253814 h 1722267"/>
                  <a:gd name="connsiteX7" fmla="*/ 683882 w 1745770"/>
                  <a:gd name="connsiteY7" fmla="*/ 1721922 h 1722267"/>
                  <a:gd name="connsiteX8" fmla="*/ 531852 w 1745770"/>
                  <a:gd name="connsiteY8" fmla="*/ 1169767 h 1722267"/>
                  <a:gd name="connsiteX9" fmla="*/ 2369 w 1745770"/>
                  <a:gd name="connsiteY9" fmla="*/ 1072705 h 1722267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3263"/>
                  <a:gd name="connsiteX1" fmla="*/ 354497 w 1744215"/>
                  <a:gd name="connsiteY1" fmla="*/ 237711 h 1723263"/>
                  <a:gd name="connsiteX2" fmla="*/ 950165 w 1744215"/>
                  <a:gd name="connsiteY2" fmla="*/ 864 h 1723263"/>
                  <a:gd name="connsiteX3" fmla="*/ 1664682 w 1744215"/>
                  <a:gd name="connsiteY3" fmla="*/ 305948 h 1723263"/>
                  <a:gd name="connsiteX4" fmla="*/ 1424551 w 1744215"/>
                  <a:gd name="connsiteY4" fmla="*/ 805013 h 1723263"/>
                  <a:gd name="connsiteX5" fmla="*/ 1483652 w 1744215"/>
                  <a:gd name="connsiteY5" fmla="*/ 1215132 h 1723263"/>
                  <a:gd name="connsiteX6" fmla="*/ 997726 w 1744215"/>
                  <a:gd name="connsiteY6" fmla="*/ 1253814 h 1723263"/>
                  <a:gd name="connsiteX7" fmla="*/ 682327 w 1744215"/>
                  <a:gd name="connsiteY7" fmla="*/ 1721922 h 1723263"/>
                  <a:gd name="connsiteX8" fmla="*/ 453129 w 1744215"/>
                  <a:gd name="connsiteY8" fmla="*/ 1115623 h 1723263"/>
                  <a:gd name="connsiteX9" fmla="*/ 814 w 1744215"/>
                  <a:gd name="connsiteY9" fmla="*/ 1072705 h 1723263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60808 w 1744215"/>
                  <a:gd name="connsiteY5" fmla="*/ 1274169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66046 w 1809447"/>
                  <a:gd name="connsiteY0" fmla="*/ 1072705 h 1565826"/>
                  <a:gd name="connsiteX1" fmla="*/ 419729 w 1809447"/>
                  <a:gd name="connsiteY1" fmla="*/ 237711 h 1565826"/>
                  <a:gd name="connsiteX2" fmla="*/ 1015397 w 1809447"/>
                  <a:gd name="connsiteY2" fmla="*/ 864 h 1565826"/>
                  <a:gd name="connsiteX3" fmla="*/ 1729914 w 1809447"/>
                  <a:gd name="connsiteY3" fmla="*/ 305948 h 1565826"/>
                  <a:gd name="connsiteX4" fmla="*/ 1489783 w 1809447"/>
                  <a:gd name="connsiteY4" fmla="*/ 805013 h 1565826"/>
                  <a:gd name="connsiteX5" fmla="*/ 1526040 w 1809447"/>
                  <a:gd name="connsiteY5" fmla="*/ 1274169 h 1565826"/>
                  <a:gd name="connsiteX6" fmla="*/ 1062958 w 1809447"/>
                  <a:gd name="connsiteY6" fmla="*/ 1253814 h 1565826"/>
                  <a:gd name="connsiteX7" fmla="*/ 745314 w 1809447"/>
                  <a:gd name="connsiteY7" fmla="*/ 1563959 h 1565826"/>
                  <a:gd name="connsiteX8" fmla="*/ 518361 w 1809447"/>
                  <a:gd name="connsiteY8" fmla="*/ 1115623 h 1565826"/>
                  <a:gd name="connsiteX9" fmla="*/ 66046 w 1809447"/>
                  <a:gd name="connsiteY9" fmla="*/ 1072705 h 1565826"/>
                  <a:gd name="connsiteX0" fmla="*/ 66046 w 1809447"/>
                  <a:gd name="connsiteY0" fmla="*/ 887566 h 1380687"/>
                  <a:gd name="connsiteX1" fmla="*/ 419729 w 1809447"/>
                  <a:gd name="connsiteY1" fmla="*/ 52572 h 1380687"/>
                  <a:gd name="connsiteX2" fmla="*/ 1379572 w 1809447"/>
                  <a:gd name="connsiteY2" fmla="*/ 121293 h 1380687"/>
                  <a:gd name="connsiteX3" fmla="*/ 1729914 w 1809447"/>
                  <a:gd name="connsiteY3" fmla="*/ 120809 h 1380687"/>
                  <a:gd name="connsiteX4" fmla="*/ 1489783 w 1809447"/>
                  <a:gd name="connsiteY4" fmla="*/ 619874 h 1380687"/>
                  <a:gd name="connsiteX5" fmla="*/ 1526040 w 1809447"/>
                  <a:gd name="connsiteY5" fmla="*/ 1089030 h 1380687"/>
                  <a:gd name="connsiteX6" fmla="*/ 1062958 w 1809447"/>
                  <a:gd name="connsiteY6" fmla="*/ 1068675 h 1380687"/>
                  <a:gd name="connsiteX7" fmla="*/ 745314 w 1809447"/>
                  <a:gd name="connsiteY7" fmla="*/ 1378820 h 1380687"/>
                  <a:gd name="connsiteX8" fmla="*/ 518361 w 1809447"/>
                  <a:gd name="connsiteY8" fmla="*/ 930484 h 1380687"/>
                  <a:gd name="connsiteX9" fmla="*/ 66046 w 1809447"/>
                  <a:gd name="connsiteY9" fmla="*/ 887566 h 1380687"/>
                  <a:gd name="connsiteX0" fmla="*/ 66046 w 1809447"/>
                  <a:gd name="connsiteY0" fmla="*/ 889151 h 1382272"/>
                  <a:gd name="connsiteX1" fmla="*/ 419729 w 1809447"/>
                  <a:gd name="connsiteY1" fmla="*/ 54157 h 1382272"/>
                  <a:gd name="connsiteX2" fmla="*/ 1379572 w 1809447"/>
                  <a:gd name="connsiteY2" fmla="*/ 122878 h 1382272"/>
                  <a:gd name="connsiteX3" fmla="*/ 1729914 w 1809447"/>
                  <a:gd name="connsiteY3" fmla="*/ 122394 h 1382272"/>
                  <a:gd name="connsiteX4" fmla="*/ 1489783 w 1809447"/>
                  <a:gd name="connsiteY4" fmla="*/ 621459 h 1382272"/>
                  <a:gd name="connsiteX5" fmla="*/ 1526040 w 1809447"/>
                  <a:gd name="connsiteY5" fmla="*/ 1090615 h 1382272"/>
                  <a:gd name="connsiteX6" fmla="*/ 1062958 w 1809447"/>
                  <a:gd name="connsiteY6" fmla="*/ 1070260 h 1382272"/>
                  <a:gd name="connsiteX7" fmla="*/ 745314 w 1809447"/>
                  <a:gd name="connsiteY7" fmla="*/ 1380405 h 1382272"/>
                  <a:gd name="connsiteX8" fmla="*/ 518361 w 1809447"/>
                  <a:gd name="connsiteY8" fmla="*/ 932069 h 1382272"/>
                  <a:gd name="connsiteX9" fmla="*/ 66046 w 1809447"/>
                  <a:gd name="connsiteY9" fmla="*/ 889151 h 1382272"/>
                  <a:gd name="connsiteX0" fmla="*/ 66046 w 1809447"/>
                  <a:gd name="connsiteY0" fmla="*/ 904339 h 1397460"/>
                  <a:gd name="connsiteX1" fmla="*/ 419729 w 1809447"/>
                  <a:gd name="connsiteY1" fmla="*/ 69345 h 1397460"/>
                  <a:gd name="connsiteX2" fmla="*/ 1302405 w 1809447"/>
                  <a:gd name="connsiteY2" fmla="*/ 83922 h 1397460"/>
                  <a:gd name="connsiteX3" fmla="*/ 1729914 w 1809447"/>
                  <a:gd name="connsiteY3" fmla="*/ 137582 h 1397460"/>
                  <a:gd name="connsiteX4" fmla="*/ 1489783 w 1809447"/>
                  <a:gd name="connsiteY4" fmla="*/ 636647 h 1397460"/>
                  <a:gd name="connsiteX5" fmla="*/ 1526040 w 1809447"/>
                  <a:gd name="connsiteY5" fmla="*/ 1105803 h 1397460"/>
                  <a:gd name="connsiteX6" fmla="*/ 1062958 w 1809447"/>
                  <a:gd name="connsiteY6" fmla="*/ 1085448 h 1397460"/>
                  <a:gd name="connsiteX7" fmla="*/ 745314 w 1809447"/>
                  <a:gd name="connsiteY7" fmla="*/ 1395593 h 1397460"/>
                  <a:gd name="connsiteX8" fmla="*/ 518361 w 1809447"/>
                  <a:gd name="connsiteY8" fmla="*/ 947257 h 1397460"/>
                  <a:gd name="connsiteX9" fmla="*/ 66046 w 1809447"/>
                  <a:gd name="connsiteY9" fmla="*/ 904339 h 1397460"/>
                  <a:gd name="connsiteX0" fmla="*/ 23587 w 1766988"/>
                  <a:gd name="connsiteY0" fmla="*/ 927614 h 1420735"/>
                  <a:gd name="connsiteX1" fmla="*/ 144217 w 1766988"/>
                  <a:gd name="connsiteY1" fmla="*/ 573411 h 1420735"/>
                  <a:gd name="connsiteX2" fmla="*/ 1259946 w 1766988"/>
                  <a:gd name="connsiteY2" fmla="*/ 107197 h 1420735"/>
                  <a:gd name="connsiteX3" fmla="*/ 1687455 w 1766988"/>
                  <a:gd name="connsiteY3" fmla="*/ 160857 h 1420735"/>
                  <a:gd name="connsiteX4" fmla="*/ 1447324 w 1766988"/>
                  <a:gd name="connsiteY4" fmla="*/ 659922 h 1420735"/>
                  <a:gd name="connsiteX5" fmla="*/ 1483581 w 1766988"/>
                  <a:gd name="connsiteY5" fmla="*/ 1129078 h 1420735"/>
                  <a:gd name="connsiteX6" fmla="*/ 1020499 w 1766988"/>
                  <a:gd name="connsiteY6" fmla="*/ 1108723 h 1420735"/>
                  <a:gd name="connsiteX7" fmla="*/ 702855 w 1766988"/>
                  <a:gd name="connsiteY7" fmla="*/ 1418868 h 1420735"/>
                  <a:gd name="connsiteX8" fmla="*/ 475902 w 1766988"/>
                  <a:gd name="connsiteY8" fmla="*/ 970532 h 1420735"/>
                  <a:gd name="connsiteX9" fmla="*/ 23587 w 1766988"/>
                  <a:gd name="connsiteY9" fmla="*/ 927614 h 1420735"/>
                  <a:gd name="connsiteX0" fmla="*/ 67117 w 1810518"/>
                  <a:gd name="connsiteY0" fmla="*/ 927614 h 1420735"/>
                  <a:gd name="connsiteX1" fmla="*/ 187747 w 1810518"/>
                  <a:gd name="connsiteY1" fmla="*/ 573411 h 1420735"/>
                  <a:gd name="connsiteX2" fmla="*/ 1303476 w 1810518"/>
                  <a:gd name="connsiteY2" fmla="*/ 107197 h 1420735"/>
                  <a:gd name="connsiteX3" fmla="*/ 1730985 w 1810518"/>
                  <a:gd name="connsiteY3" fmla="*/ 160857 h 1420735"/>
                  <a:gd name="connsiteX4" fmla="*/ 1490854 w 1810518"/>
                  <a:gd name="connsiteY4" fmla="*/ 659922 h 1420735"/>
                  <a:gd name="connsiteX5" fmla="*/ 1527111 w 1810518"/>
                  <a:gd name="connsiteY5" fmla="*/ 1129078 h 1420735"/>
                  <a:gd name="connsiteX6" fmla="*/ 1064029 w 1810518"/>
                  <a:gd name="connsiteY6" fmla="*/ 1108723 h 1420735"/>
                  <a:gd name="connsiteX7" fmla="*/ 746385 w 1810518"/>
                  <a:gd name="connsiteY7" fmla="*/ 1418868 h 1420735"/>
                  <a:gd name="connsiteX8" fmla="*/ 519432 w 1810518"/>
                  <a:gd name="connsiteY8" fmla="*/ 970532 h 1420735"/>
                  <a:gd name="connsiteX9" fmla="*/ 67117 w 1810518"/>
                  <a:gd name="connsiteY9" fmla="*/ 927614 h 1420735"/>
                  <a:gd name="connsiteX0" fmla="*/ 34722 w 1778123"/>
                  <a:gd name="connsiteY0" fmla="*/ 921810 h 1414931"/>
                  <a:gd name="connsiteX1" fmla="*/ 120913 w 1778123"/>
                  <a:gd name="connsiteY1" fmla="*/ 455866 h 1414931"/>
                  <a:gd name="connsiteX2" fmla="*/ 1271081 w 1778123"/>
                  <a:gd name="connsiteY2" fmla="*/ 101393 h 1414931"/>
                  <a:gd name="connsiteX3" fmla="*/ 1698590 w 1778123"/>
                  <a:gd name="connsiteY3" fmla="*/ 155053 h 1414931"/>
                  <a:gd name="connsiteX4" fmla="*/ 1458459 w 1778123"/>
                  <a:gd name="connsiteY4" fmla="*/ 654118 h 1414931"/>
                  <a:gd name="connsiteX5" fmla="*/ 1494716 w 1778123"/>
                  <a:gd name="connsiteY5" fmla="*/ 1123274 h 1414931"/>
                  <a:gd name="connsiteX6" fmla="*/ 1031634 w 1778123"/>
                  <a:gd name="connsiteY6" fmla="*/ 1102919 h 1414931"/>
                  <a:gd name="connsiteX7" fmla="*/ 713990 w 1778123"/>
                  <a:gd name="connsiteY7" fmla="*/ 1413064 h 1414931"/>
                  <a:gd name="connsiteX8" fmla="*/ 487037 w 1778123"/>
                  <a:gd name="connsiteY8" fmla="*/ 964728 h 1414931"/>
                  <a:gd name="connsiteX9" fmla="*/ 34722 w 1778123"/>
                  <a:gd name="connsiteY9" fmla="*/ 921810 h 1414931"/>
                  <a:gd name="connsiteX0" fmla="*/ 58486 w 1801887"/>
                  <a:gd name="connsiteY0" fmla="*/ 921810 h 1414931"/>
                  <a:gd name="connsiteX1" fmla="*/ 144677 w 1801887"/>
                  <a:gd name="connsiteY1" fmla="*/ 455866 h 1414931"/>
                  <a:gd name="connsiteX2" fmla="*/ 1294845 w 1801887"/>
                  <a:gd name="connsiteY2" fmla="*/ 101393 h 1414931"/>
                  <a:gd name="connsiteX3" fmla="*/ 1722354 w 1801887"/>
                  <a:gd name="connsiteY3" fmla="*/ 155053 h 1414931"/>
                  <a:gd name="connsiteX4" fmla="*/ 1482223 w 1801887"/>
                  <a:gd name="connsiteY4" fmla="*/ 654118 h 1414931"/>
                  <a:gd name="connsiteX5" fmla="*/ 1518480 w 1801887"/>
                  <a:gd name="connsiteY5" fmla="*/ 1123274 h 1414931"/>
                  <a:gd name="connsiteX6" fmla="*/ 1055398 w 1801887"/>
                  <a:gd name="connsiteY6" fmla="*/ 1102919 h 1414931"/>
                  <a:gd name="connsiteX7" fmla="*/ 737754 w 1801887"/>
                  <a:gd name="connsiteY7" fmla="*/ 1413064 h 1414931"/>
                  <a:gd name="connsiteX8" fmla="*/ 510801 w 1801887"/>
                  <a:gd name="connsiteY8" fmla="*/ 964728 h 1414931"/>
                  <a:gd name="connsiteX9" fmla="*/ 58486 w 1801887"/>
                  <a:gd name="connsiteY9" fmla="*/ 921810 h 1414931"/>
                  <a:gd name="connsiteX0" fmla="*/ 58486 w 1801887"/>
                  <a:gd name="connsiteY0" fmla="*/ 960683 h 1453804"/>
                  <a:gd name="connsiteX1" fmla="*/ 144677 w 1801887"/>
                  <a:gd name="connsiteY1" fmla="*/ 494739 h 1453804"/>
                  <a:gd name="connsiteX2" fmla="*/ 1288413 w 1801887"/>
                  <a:gd name="connsiteY2" fmla="*/ 55808 h 1453804"/>
                  <a:gd name="connsiteX3" fmla="*/ 1722354 w 1801887"/>
                  <a:gd name="connsiteY3" fmla="*/ 193926 h 1453804"/>
                  <a:gd name="connsiteX4" fmla="*/ 1482223 w 1801887"/>
                  <a:gd name="connsiteY4" fmla="*/ 692991 h 1453804"/>
                  <a:gd name="connsiteX5" fmla="*/ 1518480 w 1801887"/>
                  <a:gd name="connsiteY5" fmla="*/ 1162147 h 1453804"/>
                  <a:gd name="connsiteX6" fmla="*/ 1055398 w 1801887"/>
                  <a:gd name="connsiteY6" fmla="*/ 1141792 h 1453804"/>
                  <a:gd name="connsiteX7" fmla="*/ 737754 w 1801887"/>
                  <a:gd name="connsiteY7" fmla="*/ 1451937 h 1453804"/>
                  <a:gd name="connsiteX8" fmla="*/ 510801 w 1801887"/>
                  <a:gd name="connsiteY8" fmla="*/ 1003601 h 1453804"/>
                  <a:gd name="connsiteX9" fmla="*/ 58486 w 1801887"/>
                  <a:gd name="connsiteY9" fmla="*/ 960683 h 145380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55348 w 1775667"/>
                  <a:gd name="connsiteY5" fmla="*/ 1202813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22775"/>
                  <a:gd name="connsiteY0" fmla="*/ 917832 h 1411223"/>
                  <a:gd name="connsiteX1" fmla="*/ 118457 w 1722775"/>
                  <a:gd name="connsiteY1" fmla="*/ 451888 h 1411223"/>
                  <a:gd name="connsiteX2" fmla="*/ 1262193 w 1722775"/>
                  <a:gd name="connsiteY2" fmla="*/ 12957 h 1411223"/>
                  <a:gd name="connsiteX3" fmla="*/ 1696134 w 1722775"/>
                  <a:gd name="connsiteY3" fmla="*/ 151075 h 1411223"/>
                  <a:gd name="connsiteX4" fmla="*/ 1611144 w 1722775"/>
                  <a:gd name="connsiteY4" fmla="*/ 413026 h 1411223"/>
                  <a:gd name="connsiteX5" fmla="*/ 1456003 w 1722775"/>
                  <a:gd name="connsiteY5" fmla="*/ 650140 h 1411223"/>
                  <a:gd name="connsiteX6" fmla="*/ 1455348 w 1722775"/>
                  <a:gd name="connsiteY6" fmla="*/ 1159962 h 1411223"/>
                  <a:gd name="connsiteX7" fmla="*/ 1029178 w 1722775"/>
                  <a:gd name="connsiteY7" fmla="*/ 1098941 h 1411223"/>
                  <a:gd name="connsiteX8" fmla="*/ 711534 w 1722775"/>
                  <a:gd name="connsiteY8" fmla="*/ 1409086 h 1411223"/>
                  <a:gd name="connsiteX9" fmla="*/ 451155 w 1722775"/>
                  <a:gd name="connsiteY9" fmla="*/ 915842 h 1411223"/>
                  <a:gd name="connsiteX10" fmla="*/ 32266 w 172277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4030"/>
                  <a:gd name="connsiteX1" fmla="*/ 118457 w 1744165"/>
                  <a:gd name="connsiteY1" fmla="*/ 451888 h 1414030"/>
                  <a:gd name="connsiteX2" fmla="*/ 1262193 w 1744165"/>
                  <a:gd name="connsiteY2" fmla="*/ 12957 h 1414030"/>
                  <a:gd name="connsiteX3" fmla="*/ 1696134 w 1744165"/>
                  <a:gd name="connsiteY3" fmla="*/ 151075 h 1414030"/>
                  <a:gd name="connsiteX4" fmla="*/ 1611144 w 1744165"/>
                  <a:gd name="connsiteY4" fmla="*/ 413026 h 1414030"/>
                  <a:gd name="connsiteX5" fmla="*/ 1456003 w 1744165"/>
                  <a:gd name="connsiteY5" fmla="*/ 650140 h 1414030"/>
                  <a:gd name="connsiteX6" fmla="*/ 1387858 w 1744165"/>
                  <a:gd name="connsiteY6" fmla="*/ 918484 h 1414030"/>
                  <a:gd name="connsiteX7" fmla="*/ 1337842 w 1744165"/>
                  <a:gd name="connsiteY7" fmla="*/ 1175286 h 1414030"/>
                  <a:gd name="connsiteX8" fmla="*/ 1090182 w 1744165"/>
                  <a:gd name="connsiteY8" fmla="*/ 1171320 h 1414030"/>
                  <a:gd name="connsiteX9" fmla="*/ 711534 w 1744165"/>
                  <a:gd name="connsiteY9" fmla="*/ 1409086 h 1414030"/>
                  <a:gd name="connsiteX10" fmla="*/ 451155 w 1744165"/>
                  <a:gd name="connsiteY10" fmla="*/ 915842 h 1414030"/>
                  <a:gd name="connsiteX11" fmla="*/ 32266 w 1744165"/>
                  <a:gd name="connsiteY11" fmla="*/ 917832 h 1414030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337842 w 1744165"/>
                  <a:gd name="connsiteY7" fmla="*/ 1175286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22950"/>
                  <a:gd name="connsiteX1" fmla="*/ 118457 w 1744165"/>
                  <a:gd name="connsiteY1" fmla="*/ 451888 h 1422950"/>
                  <a:gd name="connsiteX2" fmla="*/ 1262193 w 1744165"/>
                  <a:gd name="connsiteY2" fmla="*/ 12957 h 1422950"/>
                  <a:gd name="connsiteX3" fmla="*/ 1696134 w 1744165"/>
                  <a:gd name="connsiteY3" fmla="*/ 151075 h 1422950"/>
                  <a:gd name="connsiteX4" fmla="*/ 1611144 w 1744165"/>
                  <a:gd name="connsiteY4" fmla="*/ 413026 h 1422950"/>
                  <a:gd name="connsiteX5" fmla="*/ 1456003 w 1744165"/>
                  <a:gd name="connsiteY5" fmla="*/ 650140 h 1422950"/>
                  <a:gd name="connsiteX6" fmla="*/ 1387858 w 1744165"/>
                  <a:gd name="connsiteY6" fmla="*/ 918484 h 1422950"/>
                  <a:gd name="connsiteX7" fmla="*/ 1287209 w 1744165"/>
                  <a:gd name="connsiteY7" fmla="*/ 1085783 h 1422950"/>
                  <a:gd name="connsiteX8" fmla="*/ 1090182 w 1744165"/>
                  <a:gd name="connsiteY8" fmla="*/ 1171320 h 1422950"/>
                  <a:gd name="connsiteX9" fmla="*/ 978169 w 1744165"/>
                  <a:gd name="connsiteY9" fmla="*/ 1407835 h 1422950"/>
                  <a:gd name="connsiteX10" fmla="*/ 901955 w 1744165"/>
                  <a:gd name="connsiteY10" fmla="*/ 1323634 h 1422950"/>
                  <a:gd name="connsiteX11" fmla="*/ 451155 w 1744165"/>
                  <a:gd name="connsiteY11" fmla="*/ 915842 h 1422950"/>
                  <a:gd name="connsiteX12" fmla="*/ 32266 w 1744165"/>
                  <a:gd name="connsiteY12" fmla="*/ 917832 h 1422950"/>
                  <a:gd name="connsiteX0" fmla="*/ 32266 w 1744165"/>
                  <a:gd name="connsiteY0" fmla="*/ 917832 h 1485386"/>
                  <a:gd name="connsiteX1" fmla="*/ 118457 w 1744165"/>
                  <a:gd name="connsiteY1" fmla="*/ 451888 h 1485386"/>
                  <a:gd name="connsiteX2" fmla="*/ 1262193 w 1744165"/>
                  <a:gd name="connsiteY2" fmla="*/ 12957 h 1485386"/>
                  <a:gd name="connsiteX3" fmla="*/ 1696134 w 1744165"/>
                  <a:gd name="connsiteY3" fmla="*/ 151075 h 1485386"/>
                  <a:gd name="connsiteX4" fmla="*/ 1611144 w 1744165"/>
                  <a:gd name="connsiteY4" fmla="*/ 413026 h 1485386"/>
                  <a:gd name="connsiteX5" fmla="*/ 1456003 w 1744165"/>
                  <a:gd name="connsiteY5" fmla="*/ 650140 h 1485386"/>
                  <a:gd name="connsiteX6" fmla="*/ 1387858 w 1744165"/>
                  <a:gd name="connsiteY6" fmla="*/ 918484 h 1485386"/>
                  <a:gd name="connsiteX7" fmla="*/ 1287209 w 1744165"/>
                  <a:gd name="connsiteY7" fmla="*/ 1085783 h 1485386"/>
                  <a:gd name="connsiteX8" fmla="*/ 1090182 w 1744165"/>
                  <a:gd name="connsiteY8" fmla="*/ 1171320 h 1485386"/>
                  <a:gd name="connsiteX9" fmla="*/ 1005965 w 1744165"/>
                  <a:gd name="connsiteY9" fmla="*/ 1476413 h 1485386"/>
                  <a:gd name="connsiteX10" fmla="*/ 901955 w 1744165"/>
                  <a:gd name="connsiteY10" fmla="*/ 1323634 h 1485386"/>
                  <a:gd name="connsiteX11" fmla="*/ 451155 w 1744165"/>
                  <a:gd name="connsiteY11" fmla="*/ 915842 h 1485386"/>
                  <a:gd name="connsiteX12" fmla="*/ 32266 w 1744165"/>
                  <a:gd name="connsiteY12" fmla="*/ 917832 h 1485386"/>
                  <a:gd name="connsiteX0" fmla="*/ 32266 w 1744165"/>
                  <a:gd name="connsiteY0" fmla="*/ 917832 h 1484943"/>
                  <a:gd name="connsiteX1" fmla="*/ 118457 w 1744165"/>
                  <a:gd name="connsiteY1" fmla="*/ 451888 h 1484943"/>
                  <a:gd name="connsiteX2" fmla="*/ 1262193 w 1744165"/>
                  <a:gd name="connsiteY2" fmla="*/ 12957 h 1484943"/>
                  <a:gd name="connsiteX3" fmla="*/ 1696134 w 1744165"/>
                  <a:gd name="connsiteY3" fmla="*/ 151075 h 1484943"/>
                  <a:gd name="connsiteX4" fmla="*/ 1611144 w 1744165"/>
                  <a:gd name="connsiteY4" fmla="*/ 413026 h 1484943"/>
                  <a:gd name="connsiteX5" fmla="*/ 1456003 w 1744165"/>
                  <a:gd name="connsiteY5" fmla="*/ 650140 h 1484943"/>
                  <a:gd name="connsiteX6" fmla="*/ 1387858 w 1744165"/>
                  <a:gd name="connsiteY6" fmla="*/ 918484 h 1484943"/>
                  <a:gd name="connsiteX7" fmla="*/ 1287209 w 1744165"/>
                  <a:gd name="connsiteY7" fmla="*/ 1085783 h 1484943"/>
                  <a:gd name="connsiteX8" fmla="*/ 1090182 w 1744165"/>
                  <a:gd name="connsiteY8" fmla="*/ 1171320 h 1484943"/>
                  <a:gd name="connsiteX9" fmla="*/ 1005965 w 1744165"/>
                  <a:gd name="connsiteY9" fmla="*/ 1476413 h 1484943"/>
                  <a:gd name="connsiteX10" fmla="*/ 862321 w 1744165"/>
                  <a:gd name="connsiteY10" fmla="*/ 1316481 h 1484943"/>
                  <a:gd name="connsiteX11" fmla="*/ 451155 w 1744165"/>
                  <a:gd name="connsiteY11" fmla="*/ 915842 h 1484943"/>
                  <a:gd name="connsiteX12" fmla="*/ 32266 w 1744165"/>
                  <a:gd name="connsiteY12" fmla="*/ 917832 h 1484943"/>
                  <a:gd name="connsiteX0" fmla="*/ 32266 w 1744165"/>
                  <a:gd name="connsiteY0" fmla="*/ 917832 h 1491665"/>
                  <a:gd name="connsiteX1" fmla="*/ 118457 w 1744165"/>
                  <a:gd name="connsiteY1" fmla="*/ 451888 h 1491665"/>
                  <a:gd name="connsiteX2" fmla="*/ 1262193 w 1744165"/>
                  <a:gd name="connsiteY2" fmla="*/ 12957 h 1491665"/>
                  <a:gd name="connsiteX3" fmla="*/ 1696134 w 1744165"/>
                  <a:gd name="connsiteY3" fmla="*/ 151075 h 1491665"/>
                  <a:gd name="connsiteX4" fmla="*/ 1611144 w 1744165"/>
                  <a:gd name="connsiteY4" fmla="*/ 413026 h 1491665"/>
                  <a:gd name="connsiteX5" fmla="*/ 1456003 w 1744165"/>
                  <a:gd name="connsiteY5" fmla="*/ 650140 h 1491665"/>
                  <a:gd name="connsiteX6" fmla="*/ 1387858 w 1744165"/>
                  <a:gd name="connsiteY6" fmla="*/ 918484 h 1491665"/>
                  <a:gd name="connsiteX7" fmla="*/ 1287209 w 1744165"/>
                  <a:gd name="connsiteY7" fmla="*/ 1085783 h 1491665"/>
                  <a:gd name="connsiteX8" fmla="*/ 1090182 w 1744165"/>
                  <a:gd name="connsiteY8" fmla="*/ 1171320 h 1491665"/>
                  <a:gd name="connsiteX9" fmla="*/ 1005965 w 1744165"/>
                  <a:gd name="connsiteY9" fmla="*/ 1476413 h 1491665"/>
                  <a:gd name="connsiteX10" fmla="*/ 862321 w 1744165"/>
                  <a:gd name="connsiteY10" fmla="*/ 1316481 h 1491665"/>
                  <a:gd name="connsiteX11" fmla="*/ 451155 w 1744165"/>
                  <a:gd name="connsiteY11" fmla="*/ 915842 h 1491665"/>
                  <a:gd name="connsiteX12" fmla="*/ 32266 w 1744165"/>
                  <a:gd name="connsiteY12" fmla="*/ 917832 h 1491665"/>
                  <a:gd name="connsiteX0" fmla="*/ 32266 w 1744165"/>
                  <a:gd name="connsiteY0" fmla="*/ 917832 h 1481778"/>
                  <a:gd name="connsiteX1" fmla="*/ 118457 w 1744165"/>
                  <a:gd name="connsiteY1" fmla="*/ 451888 h 1481778"/>
                  <a:gd name="connsiteX2" fmla="*/ 1262193 w 1744165"/>
                  <a:gd name="connsiteY2" fmla="*/ 12957 h 1481778"/>
                  <a:gd name="connsiteX3" fmla="*/ 1696134 w 1744165"/>
                  <a:gd name="connsiteY3" fmla="*/ 151075 h 1481778"/>
                  <a:gd name="connsiteX4" fmla="*/ 1611144 w 1744165"/>
                  <a:gd name="connsiteY4" fmla="*/ 413026 h 1481778"/>
                  <a:gd name="connsiteX5" fmla="*/ 1456003 w 1744165"/>
                  <a:gd name="connsiteY5" fmla="*/ 650140 h 1481778"/>
                  <a:gd name="connsiteX6" fmla="*/ 1387858 w 1744165"/>
                  <a:gd name="connsiteY6" fmla="*/ 918484 h 1481778"/>
                  <a:gd name="connsiteX7" fmla="*/ 1287209 w 1744165"/>
                  <a:gd name="connsiteY7" fmla="*/ 1085783 h 1481778"/>
                  <a:gd name="connsiteX8" fmla="*/ 1090182 w 1744165"/>
                  <a:gd name="connsiteY8" fmla="*/ 1171320 h 1481778"/>
                  <a:gd name="connsiteX9" fmla="*/ 1005965 w 1744165"/>
                  <a:gd name="connsiteY9" fmla="*/ 1476413 h 1481778"/>
                  <a:gd name="connsiteX10" fmla="*/ 862321 w 1744165"/>
                  <a:gd name="connsiteY10" fmla="*/ 1316481 h 1481778"/>
                  <a:gd name="connsiteX11" fmla="*/ 451155 w 1744165"/>
                  <a:gd name="connsiteY11" fmla="*/ 915842 h 1481778"/>
                  <a:gd name="connsiteX12" fmla="*/ 32266 w 1744165"/>
                  <a:gd name="connsiteY12" fmla="*/ 917832 h 1481778"/>
                  <a:gd name="connsiteX0" fmla="*/ 32266 w 1744165"/>
                  <a:gd name="connsiteY0" fmla="*/ 917832 h 1494503"/>
                  <a:gd name="connsiteX1" fmla="*/ 118457 w 1744165"/>
                  <a:gd name="connsiteY1" fmla="*/ 451888 h 1494503"/>
                  <a:gd name="connsiteX2" fmla="*/ 1262193 w 1744165"/>
                  <a:gd name="connsiteY2" fmla="*/ 12957 h 1494503"/>
                  <a:gd name="connsiteX3" fmla="*/ 1696134 w 1744165"/>
                  <a:gd name="connsiteY3" fmla="*/ 151075 h 1494503"/>
                  <a:gd name="connsiteX4" fmla="*/ 1611144 w 1744165"/>
                  <a:gd name="connsiteY4" fmla="*/ 413026 h 1494503"/>
                  <a:gd name="connsiteX5" fmla="*/ 1456003 w 1744165"/>
                  <a:gd name="connsiteY5" fmla="*/ 650140 h 1494503"/>
                  <a:gd name="connsiteX6" fmla="*/ 1387858 w 1744165"/>
                  <a:gd name="connsiteY6" fmla="*/ 918484 h 1494503"/>
                  <a:gd name="connsiteX7" fmla="*/ 1287209 w 1744165"/>
                  <a:gd name="connsiteY7" fmla="*/ 1085783 h 1494503"/>
                  <a:gd name="connsiteX8" fmla="*/ 1090182 w 1744165"/>
                  <a:gd name="connsiteY8" fmla="*/ 1171320 h 1494503"/>
                  <a:gd name="connsiteX9" fmla="*/ 1005965 w 1744165"/>
                  <a:gd name="connsiteY9" fmla="*/ 1476413 h 1494503"/>
                  <a:gd name="connsiteX10" fmla="*/ 862321 w 1744165"/>
                  <a:gd name="connsiteY10" fmla="*/ 1316481 h 1494503"/>
                  <a:gd name="connsiteX11" fmla="*/ 451155 w 1744165"/>
                  <a:gd name="connsiteY11" fmla="*/ 915842 h 1494503"/>
                  <a:gd name="connsiteX12" fmla="*/ 32266 w 1744165"/>
                  <a:gd name="connsiteY12" fmla="*/ 917832 h 1494503"/>
                  <a:gd name="connsiteX0" fmla="*/ 32266 w 1744165"/>
                  <a:gd name="connsiteY0" fmla="*/ 917832 h 1482374"/>
                  <a:gd name="connsiteX1" fmla="*/ 118457 w 1744165"/>
                  <a:gd name="connsiteY1" fmla="*/ 451888 h 1482374"/>
                  <a:gd name="connsiteX2" fmla="*/ 1262193 w 1744165"/>
                  <a:gd name="connsiteY2" fmla="*/ 12957 h 1482374"/>
                  <a:gd name="connsiteX3" fmla="*/ 1696134 w 1744165"/>
                  <a:gd name="connsiteY3" fmla="*/ 151075 h 1482374"/>
                  <a:gd name="connsiteX4" fmla="*/ 1611144 w 1744165"/>
                  <a:gd name="connsiteY4" fmla="*/ 413026 h 1482374"/>
                  <a:gd name="connsiteX5" fmla="*/ 1456003 w 1744165"/>
                  <a:gd name="connsiteY5" fmla="*/ 650140 h 1482374"/>
                  <a:gd name="connsiteX6" fmla="*/ 1387858 w 1744165"/>
                  <a:gd name="connsiteY6" fmla="*/ 918484 h 1482374"/>
                  <a:gd name="connsiteX7" fmla="*/ 1287209 w 1744165"/>
                  <a:gd name="connsiteY7" fmla="*/ 1085783 h 1482374"/>
                  <a:gd name="connsiteX8" fmla="*/ 1090182 w 1744165"/>
                  <a:gd name="connsiteY8" fmla="*/ 1171320 h 1482374"/>
                  <a:gd name="connsiteX9" fmla="*/ 1005965 w 1744165"/>
                  <a:gd name="connsiteY9" fmla="*/ 1476413 h 1482374"/>
                  <a:gd name="connsiteX10" fmla="*/ 862321 w 1744165"/>
                  <a:gd name="connsiteY10" fmla="*/ 1316481 h 1482374"/>
                  <a:gd name="connsiteX11" fmla="*/ 611859 w 1744165"/>
                  <a:gd name="connsiteY11" fmla="*/ 1297892 h 1482374"/>
                  <a:gd name="connsiteX12" fmla="*/ 451155 w 1744165"/>
                  <a:gd name="connsiteY12" fmla="*/ 915842 h 1482374"/>
                  <a:gd name="connsiteX13" fmla="*/ 32266 w 1744165"/>
                  <a:gd name="connsiteY13" fmla="*/ 917832 h 1482374"/>
                  <a:gd name="connsiteX0" fmla="*/ 32266 w 1744165"/>
                  <a:gd name="connsiteY0" fmla="*/ 917832 h 1488074"/>
                  <a:gd name="connsiteX1" fmla="*/ 118457 w 1744165"/>
                  <a:gd name="connsiteY1" fmla="*/ 451888 h 1488074"/>
                  <a:gd name="connsiteX2" fmla="*/ 1262193 w 1744165"/>
                  <a:gd name="connsiteY2" fmla="*/ 12957 h 1488074"/>
                  <a:gd name="connsiteX3" fmla="*/ 1696134 w 1744165"/>
                  <a:gd name="connsiteY3" fmla="*/ 151075 h 1488074"/>
                  <a:gd name="connsiteX4" fmla="*/ 1611144 w 1744165"/>
                  <a:gd name="connsiteY4" fmla="*/ 413026 h 1488074"/>
                  <a:gd name="connsiteX5" fmla="*/ 1456003 w 1744165"/>
                  <a:gd name="connsiteY5" fmla="*/ 650140 h 1488074"/>
                  <a:gd name="connsiteX6" fmla="*/ 1387858 w 1744165"/>
                  <a:gd name="connsiteY6" fmla="*/ 918484 h 1488074"/>
                  <a:gd name="connsiteX7" fmla="*/ 1287209 w 1744165"/>
                  <a:gd name="connsiteY7" fmla="*/ 1085783 h 1488074"/>
                  <a:gd name="connsiteX8" fmla="*/ 1090182 w 1744165"/>
                  <a:gd name="connsiteY8" fmla="*/ 1171320 h 1488074"/>
                  <a:gd name="connsiteX9" fmla="*/ 1005965 w 1744165"/>
                  <a:gd name="connsiteY9" fmla="*/ 1476413 h 1488074"/>
                  <a:gd name="connsiteX10" fmla="*/ 862321 w 1744165"/>
                  <a:gd name="connsiteY10" fmla="*/ 1316481 h 1488074"/>
                  <a:gd name="connsiteX11" fmla="*/ 611859 w 1744165"/>
                  <a:gd name="connsiteY11" fmla="*/ 1297892 h 1488074"/>
                  <a:gd name="connsiteX12" fmla="*/ 451155 w 1744165"/>
                  <a:gd name="connsiteY12" fmla="*/ 915842 h 1488074"/>
                  <a:gd name="connsiteX13" fmla="*/ 32266 w 1744165"/>
                  <a:gd name="connsiteY13" fmla="*/ 917832 h 1488074"/>
                  <a:gd name="connsiteX0" fmla="*/ 32266 w 1744165"/>
                  <a:gd name="connsiteY0" fmla="*/ 917832 h 1482153"/>
                  <a:gd name="connsiteX1" fmla="*/ 118457 w 1744165"/>
                  <a:gd name="connsiteY1" fmla="*/ 451888 h 1482153"/>
                  <a:gd name="connsiteX2" fmla="*/ 1262193 w 1744165"/>
                  <a:gd name="connsiteY2" fmla="*/ 12957 h 1482153"/>
                  <a:gd name="connsiteX3" fmla="*/ 1696134 w 1744165"/>
                  <a:gd name="connsiteY3" fmla="*/ 151075 h 1482153"/>
                  <a:gd name="connsiteX4" fmla="*/ 1611144 w 1744165"/>
                  <a:gd name="connsiteY4" fmla="*/ 413026 h 1482153"/>
                  <a:gd name="connsiteX5" fmla="*/ 1456003 w 1744165"/>
                  <a:gd name="connsiteY5" fmla="*/ 650140 h 1482153"/>
                  <a:gd name="connsiteX6" fmla="*/ 1387858 w 1744165"/>
                  <a:gd name="connsiteY6" fmla="*/ 918484 h 1482153"/>
                  <a:gd name="connsiteX7" fmla="*/ 1287209 w 1744165"/>
                  <a:gd name="connsiteY7" fmla="*/ 1085783 h 1482153"/>
                  <a:gd name="connsiteX8" fmla="*/ 1090182 w 1744165"/>
                  <a:gd name="connsiteY8" fmla="*/ 1171320 h 1482153"/>
                  <a:gd name="connsiteX9" fmla="*/ 1005965 w 1744165"/>
                  <a:gd name="connsiteY9" fmla="*/ 1476413 h 1482153"/>
                  <a:gd name="connsiteX10" fmla="*/ 862321 w 1744165"/>
                  <a:gd name="connsiteY10" fmla="*/ 1316481 h 1482153"/>
                  <a:gd name="connsiteX11" fmla="*/ 686099 w 1744165"/>
                  <a:gd name="connsiteY11" fmla="*/ 1345628 h 1482153"/>
                  <a:gd name="connsiteX12" fmla="*/ 451155 w 1744165"/>
                  <a:gd name="connsiteY12" fmla="*/ 915842 h 1482153"/>
                  <a:gd name="connsiteX13" fmla="*/ 32266 w 1744165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070"/>
                  <a:gd name="connsiteX1" fmla="*/ 112323 w 1738031"/>
                  <a:gd name="connsiteY1" fmla="*/ 451888 h 1482070"/>
                  <a:gd name="connsiteX2" fmla="*/ 1256059 w 1738031"/>
                  <a:gd name="connsiteY2" fmla="*/ 12957 h 1482070"/>
                  <a:gd name="connsiteX3" fmla="*/ 1690000 w 1738031"/>
                  <a:gd name="connsiteY3" fmla="*/ 151075 h 1482070"/>
                  <a:gd name="connsiteX4" fmla="*/ 1605010 w 1738031"/>
                  <a:gd name="connsiteY4" fmla="*/ 413026 h 1482070"/>
                  <a:gd name="connsiteX5" fmla="*/ 1449869 w 1738031"/>
                  <a:gd name="connsiteY5" fmla="*/ 650140 h 1482070"/>
                  <a:gd name="connsiteX6" fmla="*/ 1381724 w 1738031"/>
                  <a:gd name="connsiteY6" fmla="*/ 918484 h 1482070"/>
                  <a:gd name="connsiteX7" fmla="*/ 1281075 w 1738031"/>
                  <a:gd name="connsiteY7" fmla="*/ 1085783 h 1482070"/>
                  <a:gd name="connsiteX8" fmla="*/ 1084048 w 1738031"/>
                  <a:gd name="connsiteY8" fmla="*/ 1171320 h 1482070"/>
                  <a:gd name="connsiteX9" fmla="*/ 999831 w 1738031"/>
                  <a:gd name="connsiteY9" fmla="*/ 1476413 h 1482070"/>
                  <a:gd name="connsiteX10" fmla="*/ 856187 w 1738031"/>
                  <a:gd name="connsiteY10" fmla="*/ 1316481 h 1482070"/>
                  <a:gd name="connsiteX11" fmla="*/ 638166 w 1738031"/>
                  <a:gd name="connsiteY11" fmla="*/ 1364386 h 1482070"/>
                  <a:gd name="connsiteX12" fmla="*/ 599156 w 1738031"/>
                  <a:gd name="connsiteY12" fmla="*/ 1077358 h 1482070"/>
                  <a:gd name="connsiteX13" fmla="*/ 361395 w 1738031"/>
                  <a:gd name="connsiteY13" fmla="*/ 958638 h 1482070"/>
                  <a:gd name="connsiteX14" fmla="*/ 26132 w 1738031"/>
                  <a:gd name="connsiteY14" fmla="*/ 917832 h 1482070"/>
                  <a:gd name="connsiteX0" fmla="*/ 26132 w 1738031"/>
                  <a:gd name="connsiteY0" fmla="*/ 917832 h 1481356"/>
                  <a:gd name="connsiteX1" fmla="*/ 112323 w 1738031"/>
                  <a:gd name="connsiteY1" fmla="*/ 451888 h 1481356"/>
                  <a:gd name="connsiteX2" fmla="*/ 1256059 w 1738031"/>
                  <a:gd name="connsiteY2" fmla="*/ 12957 h 1481356"/>
                  <a:gd name="connsiteX3" fmla="*/ 1690000 w 1738031"/>
                  <a:gd name="connsiteY3" fmla="*/ 151075 h 1481356"/>
                  <a:gd name="connsiteX4" fmla="*/ 1605010 w 1738031"/>
                  <a:gd name="connsiteY4" fmla="*/ 413026 h 1481356"/>
                  <a:gd name="connsiteX5" fmla="*/ 1449869 w 1738031"/>
                  <a:gd name="connsiteY5" fmla="*/ 650140 h 1481356"/>
                  <a:gd name="connsiteX6" fmla="*/ 1381724 w 1738031"/>
                  <a:gd name="connsiteY6" fmla="*/ 918484 h 1481356"/>
                  <a:gd name="connsiteX7" fmla="*/ 1281075 w 1738031"/>
                  <a:gd name="connsiteY7" fmla="*/ 1085783 h 1481356"/>
                  <a:gd name="connsiteX8" fmla="*/ 1084048 w 1738031"/>
                  <a:gd name="connsiteY8" fmla="*/ 1171320 h 1481356"/>
                  <a:gd name="connsiteX9" fmla="*/ 999831 w 1738031"/>
                  <a:gd name="connsiteY9" fmla="*/ 1476413 h 1481356"/>
                  <a:gd name="connsiteX10" fmla="*/ 798360 w 1738031"/>
                  <a:gd name="connsiteY10" fmla="*/ 1286319 h 1481356"/>
                  <a:gd name="connsiteX11" fmla="*/ 638166 w 1738031"/>
                  <a:gd name="connsiteY11" fmla="*/ 1364386 h 1481356"/>
                  <a:gd name="connsiteX12" fmla="*/ 599156 w 1738031"/>
                  <a:gd name="connsiteY12" fmla="*/ 1077358 h 1481356"/>
                  <a:gd name="connsiteX13" fmla="*/ 361395 w 1738031"/>
                  <a:gd name="connsiteY13" fmla="*/ 958638 h 1481356"/>
                  <a:gd name="connsiteX14" fmla="*/ 26132 w 1738031"/>
                  <a:gd name="connsiteY14" fmla="*/ 917832 h 1481356"/>
                  <a:gd name="connsiteX0" fmla="*/ 26132 w 1738031"/>
                  <a:gd name="connsiteY0" fmla="*/ 917832 h 1398571"/>
                  <a:gd name="connsiteX1" fmla="*/ 112323 w 1738031"/>
                  <a:gd name="connsiteY1" fmla="*/ 451888 h 1398571"/>
                  <a:gd name="connsiteX2" fmla="*/ 1256059 w 1738031"/>
                  <a:gd name="connsiteY2" fmla="*/ 12957 h 1398571"/>
                  <a:gd name="connsiteX3" fmla="*/ 1690000 w 1738031"/>
                  <a:gd name="connsiteY3" fmla="*/ 151075 h 1398571"/>
                  <a:gd name="connsiteX4" fmla="*/ 1605010 w 1738031"/>
                  <a:gd name="connsiteY4" fmla="*/ 413026 h 1398571"/>
                  <a:gd name="connsiteX5" fmla="*/ 1449869 w 1738031"/>
                  <a:gd name="connsiteY5" fmla="*/ 650140 h 1398571"/>
                  <a:gd name="connsiteX6" fmla="*/ 1381724 w 1738031"/>
                  <a:gd name="connsiteY6" fmla="*/ 918484 h 1398571"/>
                  <a:gd name="connsiteX7" fmla="*/ 1281075 w 1738031"/>
                  <a:gd name="connsiteY7" fmla="*/ 1085783 h 1398571"/>
                  <a:gd name="connsiteX8" fmla="*/ 1084048 w 1738031"/>
                  <a:gd name="connsiteY8" fmla="*/ 1171320 h 1398571"/>
                  <a:gd name="connsiteX9" fmla="*/ 966693 w 1738031"/>
                  <a:gd name="connsiteY9" fmla="*/ 1391528 h 1398571"/>
                  <a:gd name="connsiteX10" fmla="*/ 798360 w 1738031"/>
                  <a:gd name="connsiteY10" fmla="*/ 1286319 h 1398571"/>
                  <a:gd name="connsiteX11" fmla="*/ 638166 w 1738031"/>
                  <a:gd name="connsiteY11" fmla="*/ 1364386 h 1398571"/>
                  <a:gd name="connsiteX12" fmla="*/ 599156 w 1738031"/>
                  <a:gd name="connsiteY12" fmla="*/ 1077358 h 1398571"/>
                  <a:gd name="connsiteX13" fmla="*/ 361395 w 1738031"/>
                  <a:gd name="connsiteY13" fmla="*/ 958638 h 1398571"/>
                  <a:gd name="connsiteX14" fmla="*/ 26132 w 1738031"/>
                  <a:gd name="connsiteY14" fmla="*/ 917832 h 1398571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8771 w 1738031"/>
                  <a:gd name="connsiteY12" fmla="*/ 1108704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16284 w 1738445"/>
                  <a:gd name="connsiteY12" fmla="*/ 1164610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0105 w 1732004"/>
                  <a:gd name="connsiteY0" fmla="*/ 917832 h 1412130"/>
                  <a:gd name="connsiteX1" fmla="*/ 106296 w 1732004"/>
                  <a:gd name="connsiteY1" fmla="*/ 451888 h 1412130"/>
                  <a:gd name="connsiteX2" fmla="*/ 1250032 w 1732004"/>
                  <a:gd name="connsiteY2" fmla="*/ 12957 h 1412130"/>
                  <a:gd name="connsiteX3" fmla="*/ 1683973 w 1732004"/>
                  <a:gd name="connsiteY3" fmla="*/ 151075 h 1412130"/>
                  <a:gd name="connsiteX4" fmla="*/ 1598983 w 1732004"/>
                  <a:gd name="connsiteY4" fmla="*/ 413026 h 1412130"/>
                  <a:gd name="connsiteX5" fmla="*/ 1443842 w 1732004"/>
                  <a:gd name="connsiteY5" fmla="*/ 650140 h 1412130"/>
                  <a:gd name="connsiteX6" fmla="*/ 1375697 w 1732004"/>
                  <a:gd name="connsiteY6" fmla="*/ 918484 h 1412130"/>
                  <a:gd name="connsiteX7" fmla="*/ 1275048 w 1732004"/>
                  <a:gd name="connsiteY7" fmla="*/ 1085783 h 1412130"/>
                  <a:gd name="connsiteX8" fmla="*/ 1078021 w 1732004"/>
                  <a:gd name="connsiteY8" fmla="*/ 1171320 h 1412130"/>
                  <a:gd name="connsiteX9" fmla="*/ 960666 w 1732004"/>
                  <a:gd name="connsiteY9" fmla="*/ 1391528 h 1412130"/>
                  <a:gd name="connsiteX10" fmla="*/ 792333 w 1732004"/>
                  <a:gd name="connsiteY10" fmla="*/ 1286319 h 1412130"/>
                  <a:gd name="connsiteX11" fmla="*/ 597463 w 1732004"/>
                  <a:gd name="connsiteY11" fmla="*/ 1404886 h 1412130"/>
                  <a:gd name="connsiteX12" fmla="*/ 509843 w 1732004"/>
                  <a:gd name="connsiteY12" fmla="*/ 1164610 h 1412130"/>
                  <a:gd name="connsiteX13" fmla="*/ 272851 w 1732004"/>
                  <a:gd name="connsiteY13" fmla="*/ 983198 h 1412130"/>
                  <a:gd name="connsiteX14" fmla="*/ 20105 w 1732004"/>
                  <a:gd name="connsiteY14" fmla="*/ 917832 h 1412130"/>
                  <a:gd name="connsiteX0" fmla="*/ 8699 w 1720598"/>
                  <a:gd name="connsiteY0" fmla="*/ 929077 h 1423375"/>
                  <a:gd name="connsiteX1" fmla="*/ 131519 w 1720598"/>
                  <a:gd name="connsiteY1" fmla="*/ 639972 h 1423375"/>
                  <a:gd name="connsiteX2" fmla="*/ 1238626 w 1720598"/>
                  <a:gd name="connsiteY2" fmla="*/ 24202 h 1423375"/>
                  <a:gd name="connsiteX3" fmla="*/ 1672567 w 1720598"/>
                  <a:gd name="connsiteY3" fmla="*/ 162320 h 1423375"/>
                  <a:gd name="connsiteX4" fmla="*/ 1587577 w 1720598"/>
                  <a:gd name="connsiteY4" fmla="*/ 424271 h 1423375"/>
                  <a:gd name="connsiteX5" fmla="*/ 1432436 w 1720598"/>
                  <a:gd name="connsiteY5" fmla="*/ 661385 h 1423375"/>
                  <a:gd name="connsiteX6" fmla="*/ 1364291 w 1720598"/>
                  <a:gd name="connsiteY6" fmla="*/ 929729 h 1423375"/>
                  <a:gd name="connsiteX7" fmla="*/ 1263642 w 1720598"/>
                  <a:gd name="connsiteY7" fmla="*/ 1097028 h 1423375"/>
                  <a:gd name="connsiteX8" fmla="*/ 1066615 w 1720598"/>
                  <a:gd name="connsiteY8" fmla="*/ 1182565 h 1423375"/>
                  <a:gd name="connsiteX9" fmla="*/ 949260 w 1720598"/>
                  <a:gd name="connsiteY9" fmla="*/ 1402773 h 1423375"/>
                  <a:gd name="connsiteX10" fmla="*/ 780927 w 1720598"/>
                  <a:gd name="connsiteY10" fmla="*/ 1297564 h 1423375"/>
                  <a:gd name="connsiteX11" fmla="*/ 586057 w 1720598"/>
                  <a:gd name="connsiteY11" fmla="*/ 1416131 h 1423375"/>
                  <a:gd name="connsiteX12" fmla="*/ 498437 w 1720598"/>
                  <a:gd name="connsiteY12" fmla="*/ 1175855 h 1423375"/>
                  <a:gd name="connsiteX13" fmla="*/ 261445 w 1720598"/>
                  <a:gd name="connsiteY13" fmla="*/ 994443 h 1423375"/>
                  <a:gd name="connsiteX14" fmla="*/ 8699 w 1720598"/>
                  <a:gd name="connsiteY14" fmla="*/ 929077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450964 w 1673125"/>
                  <a:gd name="connsiteY12" fmla="*/ 1175855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385629 w 1673125"/>
                  <a:gd name="connsiteY12" fmla="*/ 1155297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17581"/>
                  <a:gd name="connsiteX1" fmla="*/ 84046 w 1673125"/>
                  <a:gd name="connsiteY1" fmla="*/ 639972 h 1417581"/>
                  <a:gd name="connsiteX2" fmla="*/ 1191153 w 1673125"/>
                  <a:gd name="connsiteY2" fmla="*/ 24202 h 1417581"/>
                  <a:gd name="connsiteX3" fmla="*/ 1625094 w 1673125"/>
                  <a:gd name="connsiteY3" fmla="*/ 162320 h 1417581"/>
                  <a:gd name="connsiteX4" fmla="*/ 1540104 w 1673125"/>
                  <a:gd name="connsiteY4" fmla="*/ 424271 h 1417581"/>
                  <a:gd name="connsiteX5" fmla="*/ 1384963 w 1673125"/>
                  <a:gd name="connsiteY5" fmla="*/ 661385 h 1417581"/>
                  <a:gd name="connsiteX6" fmla="*/ 1316818 w 1673125"/>
                  <a:gd name="connsiteY6" fmla="*/ 929729 h 1417581"/>
                  <a:gd name="connsiteX7" fmla="*/ 1216169 w 1673125"/>
                  <a:gd name="connsiteY7" fmla="*/ 1097028 h 1417581"/>
                  <a:gd name="connsiteX8" fmla="*/ 1019142 w 1673125"/>
                  <a:gd name="connsiteY8" fmla="*/ 1182565 h 1417581"/>
                  <a:gd name="connsiteX9" fmla="*/ 901787 w 1673125"/>
                  <a:gd name="connsiteY9" fmla="*/ 1402773 h 1417581"/>
                  <a:gd name="connsiteX10" fmla="*/ 733454 w 1673125"/>
                  <a:gd name="connsiteY10" fmla="*/ 1297564 h 1417581"/>
                  <a:gd name="connsiteX11" fmla="*/ 488265 w 1673125"/>
                  <a:gd name="connsiteY11" fmla="*/ 1376365 h 1417581"/>
                  <a:gd name="connsiteX12" fmla="*/ 385629 w 1673125"/>
                  <a:gd name="connsiteY12" fmla="*/ 1155297 h 1417581"/>
                  <a:gd name="connsiteX13" fmla="*/ 213972 w 1673125"/>
                  <a:gd name="connsiteY13" fmla="*/ 994443 h 1417581"/>
                  <a:gd name="connsiteX14" fmla="*/ 32288 w 1673125"/>
                  <a:gd name="connsiteY14" fmla="*/ 934596 h 1417581"/>
                  <a:gd name="connsiteX0" fmla="*/ 32288 w 1673125"/>
                  <a:gd name="connsiteY0" fmla="*/ 934596 h 1415407"/>
                  <a:gd name="connsiteX1" fmla="*/ 84046 w 1673125"/>
                  <a:gd name="connsiteY1" fmla="*/ 639972 h 1415407"/>
                  <a:gd name="connsiteX2" fmla="*/ 1191153 w 1673125"/>
                  <a:gd name="connsiteY2" fmla="*/ 24202 h 1415407"/>
                  <a:gd name="connsiteX3" fmla="*/ 1625094 w 1673125"/>
                  <a:gd name="connsiteY3" fmla="*/ 162320 h 1415407"/>
                  <a:gd name="connsiteX4" fmla="*/ 1540104 w 1673125"/>
                  <a:gd name="connsiteY4" fmla="*/ 424271 h 1415407"/>
                  <a:gd name="connsiteX5" fmla="*/ 1384963 w 1673125"/>
                  <a:gd name="connsiteY5" fmla="*/ 661385 h 1415407"/>
                  <a:gd name="connsiteX6" fmla="*/ 1316818 w 1673125"/>
                  <a:gd name="connsiteY6" fmla="*/ 929729 h 1415407"/>
                  <a:gd name="connsiteX7" fmla="*/ 1216169 w 1673125"/>
                  <a:gd name="connsiteY7" fmla="*/ 1097028 h 1415407"/>
                  <a:gd name="connsiteX8" fmla="*/ 1019142 w 1673125"/>
                  <a:gd name="connsiteY8" fmla="*/ 1182565 h 1415407"/>
                  <a:gd name="connsiteX9" fmla="*/ 901787 w 1673125"/>
                  <a:gd name="connsiteY9" fmla="*/ 1402773 h 1415407"/>
                  <a:gd name="connsiteX10" fmla="*/ 647062 w 1673125"/>
                  <a:gd name="connsiteY10" fmla="*/ 1261517 h 1415407"/>
                  <a:gd name="connsiteX11" fmla="*/ 488265 w 1673125"/>
                  <a:gd name="connsiteY11" fmla="*/ 1376365 h 1415407"/>
                  <a:gd name="connsiteX12" fmla="*/ 385629 w 1673125"/>
                  <a:gd name="connsiteY12" fmla="*/ 1155297 h 1415407"/>
                  <a:gd name="connsiteX13" fmla="*/ 213972 w 1673125"/>
                  <a:gd name="connsiteY13" fmla="*/ 994443 h 1415407"/>
                  <a:gd name="connsiteX14" fmla="*/ 32288 w 1673125"/>
                  <a:gd name="connsiteY14" fmla="*/ 934596 h 1415407"/>
                  <a:gd name="connsiteX0" fmla="*/ 32288 w 1673125"/>
                  <a:gd name="connsiteY0" fmla="*/ 934596 h 1415591"/>
                  <a:gd name="connsiteX1" fmla="*/ 84046 w 1673125"/>
                  <a:gd name="connsiteY1" fmla="*/ 639972 h 1415591"/>
                  <a:gd name="connsiteX2" fmla="*/ 1191153 w 1673125"/>
                  <a:gd name="connsiteY2" fmla="*/ 24202 h 1415591"/>
                  <a:gd name="connsiteX3" fmla="*/ 1625094 w 1673125"/>
                  <a:gd name="connsiteY3" fmla="*/ 162320 h 1415591"/>
                  <a:gd name="connsiteX4" fmla="*/ 1540104 w 1673125"/>
                  <a:gd name="connsiteY4" fmla="*/ 424271 h 1415591"/>
                  <a:gd name="connsiteX5" fmla="*/ 1384963 w 1673125"/>
                  <a:gd name="connsiteY5" fmla="*/ 661385 h 1415591"/>
                  <a:gd name="connsiteX6" fmla="*/ 1316818 w 1673125"/>
                  <a:gd name="connsiteY6" fmla="*/ 929729 h 1415591"/>
                  <a:gd name="connsiteX7" fmla="*/ 1216169 w 1673125"/>
                  <a:gd name="connsiteY7" fmla="*/ 1097028 h 1415591"/>
                  <a:gd name="connsiteX8" fmla="*/ 1019142 w 1673125"/>
                  <a:gd name="connsiteY8" fmla="*/ 1182565 h 1415591"/>
                  <a:gd name="connsiteX9" fmla="*/ 901787 w 1673125"/>
                  <a:gd name="connsiteY9" fmla="*/ 1402773 h 1415591"/>
                  <a:gd name="connsiteX10" fmla="*/ 647062 w 1673125"/>
                  <a:gd name="connsiteY10" fmla="*/ 1261517 h 1415591"/>
                  <a:gd name="connsiteX11" fmla="*/ 488265 w 1673125"/>
                  <a:gd name="connsiteY11" fmla="*/ 1376365 h 1415591"/>
                  <a:gd name="connsiteX12" fmla="*/ 385629 w 1673125"/>
                  <a:gd name="connsiteY12" fmla="*/ 1155297 h 1415591"/>
                  <a:gd name="connsiteX13" fmla="*/ 213972 w 1673125"/>
                  <a:gd name="connsiteY13" fmla="*/ 994443 h 1415591"/>
                  <a:gd name="connsiteX14" fmla="*/ 32288 w 1673125"/>
                  <a:gd name="connsiteY14" fmla="*/ 934596 h 1415591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54120 w 1673125"/>
                  <a:gd name="connsiteY8" fmla="*/ 1211744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383362"/>
                  <a:gd name="connsiteX1" fmla="*/ 84046 w 1673125"/>
                  <a:gd name="connsiteY1" fmla="*/ 639972 h 1383362"/>
                  <a:gd name="connsiteX2" fmla="*/ 1191153 w 1673125"/>
                  <a:gd name="connsiteY2" fmla="*/ 24202 h 1383362"/>
                  <a:gd name="connsiteX3" fmla="*/ 1625094 w 1673125"/>
                  <a:gd name="connsiteY3" fmla="*/ 162320 h 1383362"/>
                  <a:gd name="connsiteX4" fmla="*/ 1540104 w 1673125"/>
                  <a:gd name="connsiteY4" fmla="*/ 424271 h 1383362"/>
                  <a:gd name="connsiteX5" fmla="*/ 1384963 w 1673125"/>
                  <a:gd name="connsiteY5" fmla="*/ 661385 h 1383362"/>
                  <a:gd name="connsiteX6" fmla="*/ 1316818 w 1673125"/>
                  <a:gd name="connsiteY6" fmla="*/ 929729 h 1383362"/>
                  <a:gd name="connsiteX7" fmla="*/ 1216169 w 1673125"/>
                  <a:gd name="connsiteY7" fmla="*/ 1097028 h 1383362"/>
                  <a:gd name="connsiteX8" fmla="*/ 966971 w 1673125"/>
                  <a:gd name="connsiteY8" fmla="*/ 1218446 h 1383362"/>
                  <a:gd name="connsiteX9" fmla="*/ 647062 w 1673125"/>
                  <a:gd name="connsiteY9" fmla="*/ 1261517 h 1383362"/>
                  <a:gd name="connsiteX10" fmla="*/ 488265 w 1673125"/>
                  <a:gd name="connsiteY10" fmla="*/ 1376365 h 1383362"/>
                  <a:gd name="connsiteX11" fmla="*/ 385629 w 1673125"/>
                  <a:gd name="connsiteY11" fmla="*/ 1155297 h 1383362"/>
                  <a:gd name="connsiteX12" fmla="*/ 213972 w 1673125"/>
                  <a:gd name="connsiteY12" fmla="*/ 994443 h 1383362"/>
                  <a:gd name="connsiteX13" fmla="*/ 32288 w 1673125"/>
                  <a:gd name="connsiteY13" fmla="*/ 934596 h 1383362"/>
                  <a:gd name="connsiteX0" fmla="*/ 32288 w 1673125"/>
                  <a:gd name="connsiteY0" fmla="*/ 934596 h 1379933"/>
                  <a:gd name="connsiteX1" fmla="*/ 84046 w 1673125"/>
                  <a:gd name="connsiteY1" fmla="*/ 639972 h 1379933"/>
                  <a:gd name="connsiteX2" fmla="*/ 1191153 w 1673125"/>
                  <a:gd name="connsiteY2" fmla="*/ 24202 h 1379933"/>
                  <a:gd name="connsiteX3" fmla="*/ 1625094 w 1673125"/>
                  <a:gd name="connsiteY3" fmla="*/ 162320 h 1379933"/>
                  <a:gd name="connsiteX4" fmla="*/ 1540104 w 1673125"/>
                  <a:gd name="connsiteY4" fmla="*/ 424271 h 1379933"/>
                  <a:gd name="connsiteX5" fmla="*/ 1384963 w 1673125"/>
                  <a:gd name="connsiteY5" fmla="*/ 661385 h 1379933"/>
                  <a:gd name="connsiteX6" fmla="*/ 1316818 w 1673125"/>
                  <a:gd name="connsiteY6" fmla="*/ 929729 h 1379933"/>
                  <a:gd name="connsiteX7" fmla="*/ 1216169 w 1673125"/>
                  <a:gd name="connsiteY7" fmla="*/ 1097028 h 1379933"/>
                  <a:gd name="connsiteX8" fmla="*/ 966971 w 1673125"/>
                  <a:gd name="connsiteY8" fmla="*/ 1218446 h 1379933"/>
                  <a:gd name="connsiteX9" fmla="*/ 647062 w 1673125"/>
                  <a:gd name="connsiteY9" fmla="*/ 1261517 h 1379933"/>
                  <a:gd name="connsiteX10" fmla="*/ 488265 w 1673125"/>
                  <a:gd name="connsiteY10" fmla="*/ 1376365 h 1379933"/>
                  <a:gd name="connsiteX11" fmla="*/ 385629 w 1673125"/>
                  <a:gd name="connsiteY11" fmla="*/ 1155297 h 1379933"/>
                  <a:gd name="connsiteX12" fmla="*/ 213972 w 1673125"/>
                  <a:gd name="connsiteY12" fmla="*/ 994443 h 1379933"/>
                  <a:gd name="connsiteX13" fmla="*/ 32288 w 1673125"/>
                  <a:gd name="connsiteY13" fmla="*/ 934596 h 1379933"/>
                  <a:gd name="connsiteX0" fmla="*/ 32288 w 1673125"/>
                  <a:gd name="connsiteY0" fmla="*/ 934596 h 1401416"/>
                  <a:gd name="connsiteX1" fmla="*/ 84046 w 1673125"/>
                  <a:gd name="connsiteY1" fmla="*/ 639972 h 1401416"/>
                  <a:gd name="connsiteX2" fmla="*/ 1191153 w 1673125"/>
                  <a:gd name="connsiteY2" fmla="*/ 24202 h 1401416"/>
                  <a:gd name="connsiteX3" fmla="*/ 1625094 w 1673125"/>
                  <a:gd name="connsiteY3" fmla="*/ 162320 h 1401416"/>
                  <a:gd name="connsiteX4" fmla="*/ 1540104 w 1673125"/>
                  <a:gd name="connsiteY4" fmla="*/ 424271 h 1401416"/>
                  <a:gd name="connsiteX5" fmla="*/ 1384963 w 1673125"/>
                  <a:gd name="connsiteY5" fmla="*/ 661385 h 1401416"/>
                  <a:gd name="connsiteX6" fmla="*/ 1316818 w 1673125"/>
                  <a:gd name="connsiteY6" fmla="*/ 929729 h 1401416"/>
                  <a:gd name="connsiteX7" fmla="*/ 1216169 w 1673125"/>
                  <a:gd name="connsiteY7" fmla="*/ 1097028 h 1401416"/>
                  <a:gd name="connsiteX8" fmla="*/ 966971 w 1673125"/>
                  <a:gd name="connsiteY8" fmla="*/ 1218446 h 1401416"/>
                  <a:gd name="connsiteX9" fmla="*/ 647062 w 1673125"/>
                  <a:gd name="connsiteY9" fmla="*/ 1261517 h 1401416"/>
                  <a:gd name="connsiteX10" fmla="*/ 488265 w 1673125"/>
                  <a:gd name="connsiteY10" fmla="*/ 1376365 h 1401416"/>
                  <a:gd name="connsiteX11" fmla="*/ 385629 w 1673125"/>
                  <a:gd name="connsiteY11" fmla="*/ 1155297 h 1401416"/>
                  <a:gd name="connsiteX12" fmla="*/ 213972 w 1673125"/>
                  <a:gd name="connsiteY12" fmla="*/ 994443 h 1401416"/>
                  <a:gd name="connsiteX13" fmla="*/ 32288 w 1673125"/>
                  <a:gd name="connsiteY13" fmla="*/ 934596 h 1401416"/>
                  <a:gd name="connsiteX0" fmla="*/ 32288 w 1673125"/>
                  <a:gd name="connsiteY0" fmla="*/ 934596 h 1335926"/>
                  <a:gd name="connsiteX1" fmla="*/ 84046 w 1673125"/>
                  <a:gd name="connsiteY1" fmla="*/ 639972 h 1335926"/>
                  <a:gd name="connsiteX2" fmla="*/ 1191153 w 1673125"/>
                  <a:gd name="connsiteY2" fmla="*/ 24202 h 1335926"/>
                  <a:gd name="connsiteX3" fmla="*/ 1625094 w 1673125"/>
                  <a:gd name="connsiteY3" fmla="*/ 162320 h 1335926"/>
                  <a:gd name="connsiteX4" fmla="*/ 1540104 w 1673125"/>
                  <a:gd name="connsiteY4" fmla="*/ 424271 h 1335926"/>
                  <a:gd name="connsiteX5" fmla="*/ 1384963 w 1673125"/>
                  <a:gd name="connsiteY5" fmla="*/ 661385 h 1335926"/>
                  <a:gd name="connsiteX6" fmla="*/ 1316818 w 1673125"/>
                  <a:gd name="connsiteY6" fmla="*/ 929729 h 1335926"/>
                  <a:gd name="connsiteX7" fmla="*/ 1216169 w 1673125"/>
                  <a:gd name="connsiteY7" fmla="*/ 1097028 h 1335926"/>
                  <a:gd name="connsiteX8" fmla="*/ 966971 w 1673125"/>
                  <a:gd name="connsiteY8" fmla="*/ 1218446 h 1335926"/>
                  <a:gd name="connsiteX9" fmla="*/ 647062 w 1673125"/>
                  <a:gd name="connsiteY9" fmla="*/ 1261517 h 1335926"/>
                  <a:gd name="connsiteX10" fmla="*/ 385629 w 1673125"/>
                  <a:gd name="connsiteY10" fmla="*/ 1155297 h 1335926"/>
                  <a:gd name="connsiteX11" fmla="*/ 213972 w 1673125"/>
                  <a:gd name="connsiteY11" fmla="*/ 994443 h 1335926"/>
                  <a:gd name="connsiteX12" fmla="*/ 32288 w 1673125"/>
                  <a:gd name="connsiteY12" fmla="*/ 934596 h 1335926"/>
                  <a:gd name="connsiteX0" fmla="*/ 32288 w 1673125"/>
                  <a:gd name="connsiteY0" fmla="*/ 934596 h 1392176"/>
                  <a:gd name="connsiteX1" fmla="*/ 84046 w 1673125"/>
                  <a:gd name="connsiteY1" fmla="*/ 639972 h 1392176"/>
                  <a:gd name="connsiteX2" fmla="*/ 1191153 w 1673125"/>
                  <a:gd name="connsiteY2" fmla="*/ 24202 h 1392176"/>
                  <a:gd name="connsiteX3" fmla="*/ 1625094 w 1673125"/>
                  <a:gd name="connsiteY3" fmla="*/ 162320 h 1392176"/>
                  <a:gd name="connsiteX4" fmla="*/ 1540104 w 1673125"/>
                  <a:gd name="connsiteY4" fmla="*/ 424271 h 1392176"/>
                  <a:gd name="connsiteX5" fmla="*/ 1384963 w 1673125"/>
                  <a:gd name="connsiteY5" fmla="*/ 661385 h 1392176"/>
                  <a:gd name="connsiteX6" fmla="*/ 1316818 w 1673125"/>
                  <a:gd name="connsiteY6" fmla="*/ 929729 h 1392176"/>
                  <a:gd name="connsiteX7" fmla="*/ 1216169 w 1673125"/>
                  <a:gd name="connsiteY7" fmla="*/ 1097028 h 1392176"/>
                  <a:gd name="connsiteX8" fmla="*/ 966971 w 1673125"/>
                  <a:gd name="connsiteY8" fmla="*/ 1218446 h 1392176"/>
                  <a:gd name="connsiteX9" fmla="*/ 647062 w 1673125"/>
                  <a:gd name="connsiteY9" fmla="*/ 1261517 h 1392176"/>
                  <a:gd name="connsiteX10" fmla="*/ 385629 w 1673125"/>
                  <a:gd name="connsiteY10" fmla="*/ 1155297 h 1392176"/>
                  <a:gd name="connsiteX11" fmla="*/ 213972 w 1673125"/>
                  <a:gd name="connsiteY11" fmla="*/ 994443 h 1392176"/>
                  <a:gd name="connsiteX12" fmla="*/ 32288 w 1673125"/>
                  <a:gd name="connsiteY12" fmla="*/ 934596 h 1392176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46837"/>
                  <a:gd name="connsiteX1" fmla="*/ 84046 w 1673125"/>
                  <a:gd name="connsiteY1" fmla="*/ 639972 h 1346837"/>
                  <a:gd name="connsiteX2" fmla="*/ 1191153 w 1673125"/>
                  <a:gd name="connsiteY2" fmla="*/ 24202 h 1346837"/>
                  <a:gd name="connsiteX3" fmla="*/ 1625094 w 1673125"/>
                  <a:gd name="connsiteY3" fmla="*/ 162320 h 1346837"/>
                  <a:gd name="connsiteX4" fmla="*/ 1540104 w 1673125"/>
                  <a:gd name="connsiteY4" fmla="*/ 424271 h 1346837"/>
                  <a:gd name="connsiteX5" fmla="*/ 1384963 w 1673125"/>
                  <a:gd name="connsiteY5" fmla="*/ 661385 h 1346837"/>
                  <a:gd name="connsiteX6" fmla="*/ 1316818 w 1673125"/>
                  <a:gd name="connsiteY6" fmla="*/ 929729 h 1346837"/>
                  <a:gd name="connsiteX7" fmla="*/ 1216169 w 1673125"/>
                  <a:gd name="connsiteY7" fmla="*/ 1097028 h 1346837"/>
                  <a:gd name="connsiteX8" fmla="*/ 966971 w 1673125"/>
                  <a:gd name="connsiteY8" fmla="*/ 1218446 h 1346837"/>
                  <a:gd name="connsiteX9" fmla="*/ 647062 w 1673125"/>
                  <a:gd name="connsiteY9" fmla="*/ 1261517 h 1346837"/>
                  <a:gd name="connsiteX10" fmla="*/ 385629 w 1673125"/>
                  <a:gd name="connsiteY10" fmla="*/ 1155297 h 1346837"/>
                  <a:gd name="connsiteX11" fmla="*/ 213972 w 1673125"/>
                  <a:gd name="connsiteY11" fmla="*/ 994443 h 1346837"/>
                  <a:gd name="connsiteX12" fmla="*/ 32288 w 1673125"/>
                  <a:gd name="connsiteY12" fmla="*/ 934596 h 1346837"/>
                  <a:gd name="connsiteX0" fmla="*/ 32288 w 1673125"/>
                  <a:gd name="connsiteY0" fmla="*/ 934596 h 1374134"/>
                  <a:gd name="connsiteX1" fmla="*/ 84046 w 1673125"/>
                  <a:gd name="connsiteY1" fmla="*/ 639972 h 1374134"/>
                  <a:gd name="connsiteX2" fmla="*/ 1191153 w 1673125"/>
                  <a:gd name="connsiteY2" fmla="*/ 24202 h 1374134"/>
                  <a:gd name="connsiteX3" fmla="*/ 1625094 w 1673125"/>
                  <a:gd name="connsiteY3" fmla="*/ 162320 h 1374134"/>
                  <a:gd name="connsiteX4" fmla="*/ 1540104 w 1673125"/>
                  <a:gd name="connsiteY4" fmla="*/ 424271 h 1374134"/>
                  <a:gd name="connsiteX5" fmla="*/ 1384963 w 1673125"/>
                  <a:gd name="connsiteY5" fmla="*/ 661385 h 1374134"/>
                  <a:gd name="connsiteX6" fmla="*/ 1316818 w 1673125"/>
                  <a:gd name="connsiteY6" fmla="*/ 929729 h 1374134"/>
                  <a:gd name="connsiteX7" fmla="*/ 1216169 w 1673125"/>
                  <a:gd name="connsiteY7" fmla="*/ 1097028 h 1374134"/>
                  <a:gd name="connsiteX8" fmla="*/ 966971 w 1673125"/>
                  <a:gd name="connsiteY8" fmla="*/ 1218446 h 1374134"/>
                  <a:gd name="connsiteX9" fmla="*/ 647062 w 1673125"/>
                  <a:gd name="connsiteY9" fmla="*/ 1261517 h 1374134"/>
                  <a:gd name="connsiteX10" fmla="*/ 385629 w 1673125"/>
                  <a:gd name="connsiteY10" fmla="*/ 1155297 h 1374134"/>
                  <a:gd name="connsiteX11" fmla="*/ 213972 w 1673125"/>
                  <a:gd name="connsiteY11" fmla="*/ 994443 h 1374134"/>
                  <a:gd name="connsiteX12" fmla="*/ 32288 w 1673125"/>
                  <a:gd name="connsiteY12" fmla="*/ 934596 h 1374134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65265"/>
                  <a:gd name="connsiteX1" fmla="*/ 84046 w 1673125"/>
                  <a:gd name="connsiteY1" fmla="*/ 639972 h 1365265"/>
                  <a:gd name="connsiteX2" fmla="*/ 1191153 w 1673125"/>
                  <a:gd name="connsiteY2" fmla="*/ 24202 h 1365265"/>
                  <a:gd name="connsiteX3" fmla="*/ 1625094 w 1673125"/>
                  <a:gd name="connsiteY3" fmla="*/ 162320 h 1365265"/>
                  <a:gd name="connsiteX4" fmla="*/ 1540104 w 1673125"/>
                  <a:gd name="connsiteY4" fmla="*/ 424271 h 1365265"/>
                  <a:gd name="connsiteX5" fmla="*/ 1384963 w 1673125"/>
                  <a:gd name="connsiteY5" fmla="*/ 661385 h 1365265"/>
                  <a:gd name="connsiteX6" fmla="*/ 1316818 w 1673125"/>
                  <a:gd name="connsiteY6" fmla="*/ 929729 h 1365265"/>
                  <a:gd name="connsiteX7" fmla="*/ 1216169 w 1673125"/>
                  <a:gd name="connsiteY7" fmla="*/ 1097028 h 1365265"/>
                  <a:gd name="connsiteX8" fmla="*/ 966971 w 1673125"/>
                  <a:gd name="connsiteY8" fmla="*/ 1218446 h 1365265"/>
                  <a:gd name="connsiteX9" fmla="*/ 751724 w 1673125"/>
                  <a:gd name="connsiteY9" fmla="*/ 1364788 h 1365265"/>
                  <a:gd name="connsiteX10" fmla="*/ 647062 w 1673125"/>
                  <a:gd name="connsiteY10" fmla="*/ 1261517 h 1365265"/>
                  <a:gd name="connsiteX11" fmla="*/ 385629 w 1673125"/>
                  <a:gd name="connsiteY11" fmla="*/ 1155297 h 1365265"/>
                  <a:gd name="connsiteX12" fmla="*/ 213972 w 1673125"/>
                  <a:gd name="connsiteY12" fmla="*/ 994443 h 1365265"/>
                  <a:gd name="connsiteX13" fmla="*/ 32288 w 1673125"/>
                  <a:gd name="connsiteY13" fmla="*/ 934596 h 1365265"/>
                  <a:gd name="connsiteX0" fmla="*/ 32288 w 1673125"/>
                  <a:gd name="connsiteY0" fmla="*/ 934596 h 1400156"/>
                  <a:gd name="connsiteX1" fmla="*/ 84046 w 1673125"/>
                  <a:gd name="connsiteY1" fmla="*/ 639972 h 1400156"/>
                  <a:gd name="connsiteX2" fmla="*/ 1191153 w 1673125"/>
                  <a:gd name="connsiteY2" fmla="*/ 24202 h 1400156"/>
                  <a:gd name="connsiteX3" fmla="*/ 1625094 w 1673125"/>
                  <a:gd name="connsiteY3" fmla="*/ 162320 h 1400156"/>
                  <a:gd name="connsiteX4" fmla="*/ 1540104 w 1673125"/>
                  <a:gd name="connsiteY4" fmla="*/ 424271 h 1400156"/>
                  <a:gd name="connsiteX5" fmla="*/ 1384963 w 1673125"/>
                  <a:gd name="connsiteY5" fmla="*/ 661385 h 1400156"/>
                  <a:gd name="connsiteX6" fmla="*/ 1316818 w 1673125"/>
                  <a:gd name="connsiteY6" fmla="*/ 929729 h 1400156"/>
                  <a:gd name="connsiteX7" fmla="*/ 1216169 w 1673125"/>
                  <a:gd name="connsiteY7" fmla="*/ 1097028 h 1400156"/>
                  <a:gd name="connsiteX8" fmla="*/ 966971 w 1673125"/>
                  <a:gd name="connsiteY8" fmla="*/ 1218446 h 1400156"/>
                  <a:gd name="connsiteX9" fmla="*/ 751724 w 1673125"/>
                  <a:gd name="connsiteY9" fmla="*/ 1364788 h 1400156"/>
                  <a:gd name="connsiteX10" fmla="*/ 647062 w 1673125"/>
                  <a:gd name="connsiteY10" fmla="*/ 1261517 h 1400156"/>
                  <a:gd name="connsiteX11" fmla="*/ 385629 w 1673125"/>
                  <a:gd name="connsiteY11" fmla="*/ 1155297 h 1400156"/>
                  <a:gd name="connsiteX12" fmla="*/ 213972 w 1673125"/>
                  <a:gd name="connsiteY12" fmla="*/ 994443 h 1400156"/>
                  <a:gd name="connsiteX13" fmla="*/ 32288 w 1673125"/>
                  <a:gd name="connsiteY13" fmla="*/ 934596 h 1400156"/>
                  <a:gd name="connsiteX0" fmla="*/ 32288 w 1673125"/>
                  <a:gd name="connsiteY0" fmla="*/ 934596 h 1422645"/>
                  <a:gd name="connsiteX1" fmla="*/ 84046 w 1673125"/>
                  <a:gd name="connsiteY1" fmla="*/ 639972 h 1422645"/>
                  <a:gd name="connsiteX2" fmla="*/ 1191153 w 1673125"/>
                  <a:gd name="connsiteY2" fmla="*/ 24202 h 1422645"/>
                  <a:gd name="connsiteX3" fmla="*/ 1625094 w 1673125"/>
                  <a:gd name="connsiteY3" fmla="*/ 162320 h 1422645"/>
                  <a:gd name="connsiteX4" fmla="*/ 1540104 w 1673125"/>
                  <a:gd name="connsiteY4" fmla="*/ 424271 h 1422645"/>
                  <a:gd name="connsiteX5" fmla="*/ 1384963 w 1673125"/>
                  <a:gd name="connsiteY5" fmla="*/ 661385 h 1422645"/>
                  <a:gd name="connsiteX6" fmla="*/ 1316818 w 1673125"/>
                  <a:gd name="connsiteY6" fmla="*/ 929729 h 1422645"/>
                  <a:gd name="connsiteX7" fmla="*/ 1216169 w 1673125"/>
                  <a:gd name="connsiteY7" fmla="*/ 1097028 h 1422645"/>
                  <a:gd name="connsiteX8" fmla="*/ 966971 w 1673125"/>
                  <a:gd name="connsiteY8" fmla="*/ 1218446 h 1422645"/>
                  <a:gd name="connsiteX9" fmla="*/ 751724 w 1673125"/>
                  <a:gd name="connsiteY9" fmla="*/ 1364788 h 1422645"/>
                  <a:gd name="connsiteX10" fmla="*/ 647062 w 1673125"/>
                  <a:gd name="connsiteY10" fmla="*/ 1261517 h 1422645"/>
                  <a:gd name="connsiteX11" fmla="*/ 385629 w 1673125"/>
                  <a:gd name="connsiteY11" fmla="*/ 1155297 h 1422645"/>
                  <a:gd name="connsiteX12" fmla="*/ 213972 w 1673125"/>
                  <a:gd name="connsiteY12" fmla="*/ 994443 h 1422645"/>
                  <a:gd name="connsiteX13" fmla="*/ 32288 w 1673125"/>
                  <a:gd name="connsiteY13" fmla="*/ 934596 h 1422645"/>
                  <a:gd name="connsiteX0" fmla="*/ 32288 w 1673125"/>
                  <a:gd name="connsiteY0" fmla="*/ 934596 h 1328824"/>
                  <a:gd name="connsiteX1" fmla="*/ 84046 w 1673125"/>
                  <a:gd name="connsiteY1" fmla="*/ 639972 h 1328824"/>
                  <a:gd name="connsiteX2" fmla="*/ 1191153 w 1673125"/>
                  <a:gd name="connsiteY2" fmla="*/ 24202 h 1328824"/>
                  <a:gd name="connsiteX3" fmla="*/ 1625094 w 1673125"/>
                  <a:gd name="connsiteY3" fmla="*/ 162320 h 1328824"/>
                  <a:gd name="connsiteX4" fmla="*/ 1540104 w 1673125"/>
                  <a:gd name="connsiteY4" fmla="*/ 424271 h 1328824"/>
                  <a:gd name="connsiteX5" fmla="*/ 1384963 w 1673125"/>
                  <a:gd name="connsiteY5" fmla="*/ 661385 h 1328824"/>
                  <a:gd name="connsiteX6" fmla="*/ 1316818 w 1673125"/>
                  <a:gd name="connsiteY6" fmla="*/ 929729 h 1328824"/>
                  <a:gd name="connsiteX7" fmla="*/ 1216169 w 1673125"/>
                  <a:gd name="connsiteY7" fmla="*/ 1097028 h 1328824"/>
                  <a:gd name="connsiteX8" fmla="*/ 966971 w 1673125"/>
                  <a:gd name="connsiteY8" fmla="*/ 1218446 h 1328824"/>
                  <a:gd name="connsiteX9" fmla="*/ 789719 w 1673125"/>
                  <a:gd name="connsiteY9" fmla="*/ 1204339 h 1328824"/>
                  <a:gd name="connsiteX10" fmla="*/ 647062 w 1673125"/>
                  <a:gd name="connsiteY10" fmla="*/ 1261517 h 1328824"/>
                  <a:gd name="connsiteX11" fmla="*/ 385629 w 1673125"/>
                  <a:gd name="connsiteY11" fmla="*/ 1155297 h 1328824"/>
                  <a:gd name="connsiteX12" fmla="*/ 213972 w 1673125"/>
                  <a:gd name="connsiteY12" fmla="*/ 994443 h 1328824"/>
                  <a:gd name="connsiteX13" fmla="*/ 32288 w 1673125"/>
                  <a:gd name="connsiteY13" fmla="*/ 934596 h 132882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60686"/>
                  <a:gd name="connsiteX1" fmla="*/ 84046 w 1673125"/>
                  <a:gd name="connsiteY1" fmla="*/ 639972 h 1360686"/>
                  <a:gd name="connsiteX2" fmla="*/ 1191153 w 1673125"/>
                  <a:gd name="connsiteY2" fmla="*/ 24202 h 1360686"/>
                  <a:gd name="connsiteX3" fmla="*/ 1625094 w 1673125"/>
                  <a:gd name="connsiteY3" fmla="*/ 162320 h 1360686"/>
                  <a:gd name="connsiteX4" fmla="*/ 1540104 w 1673125"/>
                  <a:gd name="connsiteY4" fmla="*/ 424271 h 1360686"/>
                  <a:gd name="connsiteX5" fmla="*/ 1384963 w 1673125"/>
                  <a:gd name="connsiteY5" fmla="*/ 661385 h 1360686"/>
                  <a:gd name="connsiteX6" fmla="*/ 1316818 w 1673125"/>
                  <a:gd name="connsiteY6" fmla="*/ 929729 h 1360686"/>
                  <a:gd name="connsiteX7" fmla="*/ 1216169 w 1673125"/>
                  <a:gd name="connsiteY7" fmla="*/ 1097028 h 1360686"/>
                  <a:gd name="connsiteX8" fmla="*/ 966971 w 1673125"/>
                  <a:gd name="connsiteY8" fmla="*/ 1218446 h 1360686"/>
                  <a:gd name="connsiteX9" fmla="*/ 789719 w 1673125"/>
                  <a:gd name="connsiteY9" fmla="*/ 1204339 h 1360686"/>
                  <a:gd name="connsiteX10" fmla="*/ 521107 w 1673125"/>
                  <a:gd name="connsiteY10" fmla="*/ 1137234 h 1360686"/>
                  <a:gd name="connsiteX11" fmla="*/ 385629 w 1673125"/>
                  <a:gd name="connsiteY11" fmla="*/ 1155297 h 1360686"/>
                  <a:gd name="connsiteX12" fmla="*/ 213972 w 1673125"/>
                  <a:gd name="connsiteY12" fmla="*/ 994443 h 1360686"/>
                  <a:gd name="connsiteX13" fmla="*/ 32288 w 1673125"/>
                  <a:gd name="connsiteY13" fmla="*/ 934596 h 1360686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49071 w 1673125"/>
                  <a:gd name="connsiteY11" fmla="*/ 897374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70755 w 1673125"/>
                  <a:gd name="connsiteY12" fmla="*/ 1012337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2973 w 1669360"/>
                  <a:gd name="connsiteY11" fmla="*/ 1113895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615535 w 1677216"/>
                  <a:gd name="connsiteY10" fmla="*/ 1154525 h 1361422"/>
                  <a:gd name="connsiteX11" fmla="*/ 444826 w 1677216"/>
                  <a:gd name="connsiteY11" fmla="*/ 1032529 h 1361422"/>
                  <a:gd name="connsiteX12" fmla="*/ 264507 w 1677216"/>
                  <a:gd name="connsiteY12" fmla="*/ 975319 h 1361422"/>
                  <a:gd name="connsiteX13" fmla="*/ 36379 w 1677216"/>
                  <a:gd name="connsiteY13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38208"/>
                  <a:gd name="connsiteX1" fmla="*/ 85972 w 1677216"/>
                  <a:gd name="connsiteY1" fmla="*/ 667601 h 1338208"/>
                  <a:gd name="connsiteX2" fmla="*/ 1195244 w 1677216"/>
                  <a:gd name="connsiteY2" fmla="*/ 25920 h 1338208"/>
                  <a:gd name="connsiteX3" fmla="*/ 1629185 w 1677216"/>
                  <a:gd name="connsiteY3" fmla="*/ 164038 h 1338208"/>
                  <a:gd name="connsiteX4" fmla="*/ 1544195 w 1677216"/>
                  <a:gd name="connsiteY4" fmla="*/ 425989 h 1338208"/>
                  <a:gd name="connsiteX5" fmla="*/ 1389054 w 1677216"/>
                  <a:gd name="connsiteY5" fmla="*/ 663103 h 1338208"/>
                  <a:gd name="connsiteX6" fmla="*/ 1320909 w 1677216"/>
                  <a:gd name="connsiteY6" fmla="*/ 931447 h 1338208"/>
                  <a:gd name="connsiteX7" fmla="*/ 1220260 w 1677216"/>
                  <a:gd name="connsiteY7" fmla="*/ 1098746 h 1338208"/>
                  <a:gd name="connsiteX8" fmla="*/ 971062 w 1677216"/>
                  <a:gd name="connsiteY8" fmla="*/ 1220164 h 1338208"/>
                  <a:gd name="connsiteX9" fmla="*/ 743753 w 1677216"/>
                  <a:gd name="connsiteY9" fmla="*/ 1154712 h 1338208"/>
                  <a:gd name="connsiteX10" fmla="*/ 444826 w 1677216"/>
                  <a:gd name="connsiteY10" fmla="*/ 1032529 h 1338208"/>
                  <a:gd name="connsiteX11" fmla="*/ 264507 w 1677216"/>
                  <a:gd name="connsiteY11" fmla="*/ 975319 h 1338208"/>
                  <a:gd name="connsiteX12" fmla="*/ 36379 w 1677216"/>
                  <a:gd name="connsiteY12" fmla="*/ 936314 h 1338208"/>
                  <a:gd name="connsiteX0" fmla="*/ 36379 w 1677216"/>
                  <a:gd name="connsiteY0" fmla="*/ 932317 h 1334211"/>
                  <a:gd name="connsiteX1" fmla="*/ 85972 w 1677216"/>
                  <a:gd name="connsiteY1" fmla="*/ 663604 h 1334211"/>
                  <a:gd name="connsiteX2" fmla="*/ 514503 w 1677216"/>
                  <a:gd name="connsiteY2" fmla="*/ 69611 h 1334211"/>
                  <a:gd name="connsiteX3" fmla="*/ 1195244 w 1677216"/>
                  <a:gd name="connsiteY3" fmla="*/ 21923 h 1334211"/>
                  <a:gd name="connsiteX4" fmla="*/ 1629185 w 1677216"/>
                  <a:gd name="connsiteY4" fmla="*/ 160041 h 1334211"/>
                  <a:gd name="connsiteX5" fmla="*/ 1544195 w 1677216"/>
                  <a:gd name="connsiteY5" fmla="*/ 421992 h 1334211"/>
                  <a:gd name="connsiteX6" fmla="*/ 1389054 w 1677216"/>
                  <a:gd name="connsiteY6" fmla="*/ 659106 h 1334211"/>
                  <a:gd name="connsiteX7" fmla="*/ 1320909 w 1677216"/>
                  <a:gd name="connsiteY7" fmla="*/ 927450 h 1334211"/>
                  <a:gd name="connsiteX8" fmla="*/ 1220260 w 1677216"/>
                  <a:gd name="connsiteY8" fmla="*/ 1094749 h 1334211"/>
                  <a:gd name="connsiteX9" fmla="*/ 971062 w 1677216"/>
                  <a:gd name="connsiteY9" fmla="*/ 1216167 h 1334211"/>
                  <a:gd name="connsiteX10" fmla="*/ 743753 w 1677216"/>
                  <a:gd name="connsiteY10" fmla="*/ 1150715 h 1334211"/>
                  <a:gd name="connsiteX11" fmla="*/ 444826 w 1677216"/>
                  <a:gd name="connsiteY11" fmla="*/ 1028532 h 1334211"/>
                  <a:gd name="connsiteX12" fmla="*/ 264507 w 1677216"/>
                  <a:gd name="connsiteY12" fmla="*/ 971322 h 1334211"/>
                  <a:gd name="connsiteX13" fmla="*/ 36379 w 1677216"/>
                  <a:gd name="connsiteY13" fmla="*/ 932317 h 1334211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177833 w 1677216"/>
                  <a:gd name="connsiteY8" fmla="*/ 1193027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23046"/>
                  <a:gd name="connsiteX1" fmla="*/ 85972 w 1677216"/>
                  <a:gd name="connsiteY1" fmla="*/ 730609 h 1423046"/>
                  <a:gd name="connsiteX2" fmla="*/ 514503 w 1677216"/>
                  <a:gd name="connsiteY2" fmla="*/ 136616 h 1423046"/>
                  <a:gd name="connsiteX3" fmla="*/ 1194738 w 1677216"/>
                  <a:gd name="connsiteY3" fmla="*/ 2978 h 1423046"/>
                  <a:gd name="connsiteX4" fmla="*/ 1629185 w 1677216"/>
                  <a:gd name="connsiteY4" fmla="*/ 227046 h 1423046"/>
                  <a:gd name="connsiteX5" fmla="*/ 1544195 w 1677216"/>
                  <a:gd name="connsiteY5" fmla="*/ 488997 h 1423046"/>
                  <a:gd name="connsiteX6" fmla="*/ 1389054 w 1677216"/>
                  <a:gd name="connsiteY6" fmla="*/ 726111 h 1423046"/>
                  <a:gd name="connsiteX7" fmla="*/ 1320909 w 1677216"/>
                  <a:gd name="connsiteY7" fmla="*/ 994455 h 1423046"/>
                  <a:gd name="connsiteX8" fmla="*/ 1177833 w 1677216"/>
                  <a:gd name="connsiteY8" fmla="*/ 1193027 h 1423046"/>
                  <a:gd name="connsiteX9" fmla="*/ 971062 w 1677216"/>
                  <a:gd name="connsiteY9" fmla="*/ 1283172 h 1423046"/>
                  <a:gd name="connsiteX10" fmla="*/ 743753 w 1677216"/>
                  <a:gd name="connsiteY10" fmla="*/ 1217720 h 1423046"/>
                  <a:gd name="connsiteX11" fmla="*/ 444826 w 1677216"/>
                  <a:gd name="connsiteY11" fmla="*/ 1095537 h 1423046"/>
                  <a:gd name="connsiteX12" fmla="*/ 264507 w 1677216"/>
                  <a:gd name="connsiteY12" fmla="*/ 1038327 h 1423046"/>
                  <a:gd name="connsiteX13" fmla="*/ 36379 w 1677216"/>
                  <a:gd name="connsiteY13" fmla="*/ 999322 h 1423046"/>
                  <a:gd name="connsiteX0" fmla="*/ 36379 w 1677216"/>
                  <a:gd name="connsiteY0" fmla="*/ 999322 h 1420243"/>
                  <a:gd name="connsiteX1" fmla="*/ 85972 w 1677216"/>
                  <a:gd name="connsiteY1" fmla="*/ 730609 h 1420243"/>
                  <a:gd name="connsiteX2" fmla="*/ 514503 w 1677216"/>
                  <a:gd name="connsiteY2" fmla="*/ 136616 h 1420243"/>
                  <a:gd name="connsiteX3" fmla="*/ 1194738 w 1677216"/>
                  <a:gd name="connsiteY3" fmla="*/ 2978 h 1420243"/>
                  <a:gd name="connsiteX4" fmla="*/ 1629185 w 1677216"/>
                  <a:gd name="connsiteY4" fmla="*/ 227046 h 1420243"/>
                  <a:gd name="connsiteX5" fmla="*/ 1544195 w 1677216"/>
                  <a:gd name="connsiteY5" fmla="*/ 488997 h 1420243"/>
                  <a:gd name="connsiteX6" fmla="*/ 1389054 w 1677216"/>
                  <a:gd name="connsiteY6" fmla="*/ 726111 h 1420243"/>
                  <a:gd name="connsiteX7" fmla="*/ 1320909 w 1677216"/>
                  <a:gd name="connsiteY7" fmla="*/ 994455 h 1420243"/>
                  <a:gd name="connsiteX8" fmla="*/ 1177833 w 1677216"/>
                  <a:gd name="connsiteY8" fmla="*/ 1193027 h 1420243"/>
                  <a:gd name="connsiteX9" fmla="*/ 971062 w 1677216"/>
                  <a:gd name="connsiteY9" fmla="*/ 1283172 h 1420243"/>
                  <a:gd name="connsiteX10" fmla="*/ 743753 w 1677216"/>
                  <a:gd name="connsiteY10" fmla="*/ 1217720 h 1420243"/>
                  <a:gd name="connsiteX11" fmla="*/ 444826 w 1677216"/>
                  <a:gd name="connsiteY11" fmla="*/ 1095537 h 1420243"/>
                  <a:gd name="connsiteX12" fmla="*/ 264507 w 1677216"/>
                  <a:gd name="connsiteY12" fmla="*/ 1038327 h 1420243"/>
                  <a:gd name="connsiteX13" fmla="*/ 36379 w 1677216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42333 w 1674723"/>
                  <a:gd name="connsiteY11" fmla="*/ 1095537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67579 w 1674723"/>
                  <a:gd name="connsiteY11" fmla="*/ 1121433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6277 w 1647114"/>
                  <a:gd name="connsiteY0" fmla="*/ 999322 h 1420243"/>
                  <a:gd name="connsiteX1" fmla="*/ 119626 w 1647114"/>
                  <a:gd name="connsiteY1" fmla="*/ 542363 h 1420243"/>
                  <a:gd name="connsiteX2" fmla="*/ 484401 w 1647114"/>
                  <a:gd name="connsiteY2" fmla="*/ 136616 h 1420243"/>
                  <a:gd name="connsiteX3" fmla="*/ 1164636 w 1647114"/>
                  <a:gd name="connsiteY3" fmla="*/ 2978 h 1420243"/>
                  <a:gd name="connsiteX4" fmla="*/ 1599083 w 1647114"/>
                  <a:gd name="connsiteY4" fmla="*/ 227046 h 1420243"/>
                  <a:gd name="connsiteX5" fmla="*/ 1514093 w 1647114"/>
                  <a:gd name="connsiteY5" fmla="*/ 488997 h 1420243"/>
                  <a:gd name="connsiteX6" fmla="*/ 1358952 w 1647114"/>
                  <a:gd name="connsiteY6" fmla="*/ 726111 h 1420243"/>
                  <a:gd name="connsiteX7" fmla="*/ 1290807 w 1647114"/>
                  <a:gd name="connsiteY7" fmla="*/ 994455 h 1420243"/>
                  <a:gd name="connsiteX8" fmla="*/ 1147731 w 1647114"/>
                  <a:gd name="connsiteY8" fmla="*/ 1193027 h 1420243"/>
                  <a:gd name="connsiteX9" fmla="*/ 940960 w 1647114"/>
                  <a:gd name="connsiteY9" fmla="*/ 1283172 h 1420243"/>
                  <a:gd name="connsiteX10" fmla="*/ 713651 w 1647114"/>
                  <a:gd name="connsiteY10" fmla="*/ 1217720 h 1420243"/>
                  <a:gd name="connsiteX11" fmla="*/ 439970 w 1647114"/>
                  <a:gd name="connsiteY11" fmla="*/ 1121433 h 1420243"/>
                  <a:gd name="connsiteX12" fmla="*/ 193484 w 1647114"/>
                  <a:gd name="connsiteY12" fmla="*/ 1003669 h 1420243"/>
                  <a:gd name="connsiteX13" fmla="*/ 6277 w 1647114"/>
                  <a:gd name="connsiteY13" fmla="*/ 999322 h 1420243"/>
                  <a:gd name="connsiteX0" fmla="*/ 3669 w 1664783"/>
                  <a:gd name="connsiteY0" fmla="*/ 932998 h 1420243"/>
                  <a:gd name="connsiteX1" fmla="*/ 137295 w 1664783"/>
                  <a:gd name="connsiteY1" fmla="*/ 542363 h 1420243"/>
                  <a:gd name="connsiteX2" fmla="*/ 502070 w 1664783"/>
                  <a:gd name="connsiteY2" fmla="*/ 136616 h 1420243"/>
                  <a:gd name="connsiteX3" fmla="*/ 1182305 w 1664783"/>
                  <a:gd name="connsiteY3" fmla="*/ 2978 h 1420243"/>
                  <a:gd name="connsiteX4" fmla="*/ 1616752 w 1664783"/>
                  <a:gd name="connsiteY4" fmla="*/ 227046 h 1420243"/>
                  <a:gd name="connsiteX5" fmla="*/ 1531762 w 1664783"/>
                  <a:gd name="connsiteY5" fmla="*/ 488997 h 1420243"/>
                  <a:gd name="connsiteX6" fmla="*/ 1376621 w 1664783"/>
                  <a:gd name="connsiteY6" fmla="*/ 726111 h 1420243"/>
                  <a:gd name="connsiteX7" fmla="*/ 1308476 w 1664783"/>
                  <a:gd name="connsiteY7" fmla="*/ 994455 h 1420243"/>
                  <a:gd name="connsiteX8" fmla="*/ 1165400 w 1664783"/>
                  <a:gd name="connsiteY8" fmla="*/ 1193027 h 1420243"/>
                  <a:gd name="connsiteX9" fmla="*/ 958629 w 1664783"/>
                  <a:gd name="connsiteY9" fmla="*/ 1283172 h 1420243"/>
                  <a:gd name="connsiteX10" fmla="*/ 731320 w 1664783"/>
                  <a:gd name="connsiteY10" fmla="*/ 1217720 h 1420243"/>
                  <a:gd name="connsiteX11" fmla="*/ 457639 w 1664783"/>
                  <a:gd name="connsiteY11" fmla="*/ 1121433 h 1420243"/>
                  <a:gd name="connsiteX12" fmla="*/ 211153 w 1664783"/>
                  <a:gd name="connsiteY12" fmla="*/ 1003669 h 1420243"/>
                  <a:gd name="connsiteX13" fmla="*/ 3669 w 1664783"/>
                  <a:gd name="connsiteY13" fmla="*/ 932998 h 1420243"/>
                  <a:gd name="connsiteX0" fmla="*/ 2873 w 1663987"/>
                  <a:gd name="connsiteY0" fmla="*/ 932998 h 1420243"/>
                  <a:gd name="connsiteX1" fmla="*/ 142350 w 1663987"/>
                  <a:gd name="connsiteY1" fmla="*/ 490644 h 1420243"/>
                  <a:gd name="connsiteX2" fmla="*/ 501274 w 1663987"/>
                  <a:gd name="connsiteY2" fmla="*/ 136616 h 1420243"/>
                  <a:gd name="connsiteX3" fmla="*/ 1181509 w 1663987"/>
                  <a:gd name="connsiteY3" fmla="*/ 2978 h 1420243"/>
                  <a:gd name="connsiteX4" fmla="*/ 1615956 w 1663987"/>
                  <a:gd name="connsiteY4" fmla="*/ 227046 h 1420243"/>
                  <a:gd name="connsiteX5" fmla="*/ 1530966 w 1663987"/>
                  <a:gd name="connsiteY5" fmla="*/ 488997 h 1420243"/>
                  <a:gd name="connsiteX6" fmla="*/ 1375825 w 1663987"/>
                  <a:gd name="connsiteY6" fmla="*/ 726111 h 1420243"/>
                  <a:gd name="connsiteX7" fmla="*/ 1307680 w 1663987"/>
                  <a:gd name="connsiteY7" fmla="*/ 994455 h 1420243"/>
                  <a:gd name="connsiteX8" fmla="*/ 1164604 w 1663987"/>
                  <a:gd name="connsiteY8" fmla="*/ 1193027 h 1420243"/>
                  <a:gd name="connsiteX9" fmla="*/ 957833 w 1663987"/>
                  <a:gd name="connsiteY9" fmla="*/ 1283172 h 1420243"/>
                  <a:gd name="connsiteX10" fmla="*/ 730524 w 1663987"/>
                  <a:gd name="connsiteY10" fmla="*/ 1217720 h 1420243"/>
                  <a:gd name="connsiteX11" fmla="*/ 456843 w 1663987"/>
                  <a:gd name="connsiteY11" fmla="*/ 1121433 h 1420243"/>
                  <a:gd name="connsiteX12" fmla="*/ 210357 w 1663987"/>
                  <a:gd name="connsiteY12" fmla="*/ 1003669 h 1420243"/>
                  <a:gd name="connsiteX13" fmla="*/ 2873 w 1663987"/>
                  <a:gd name="connsiteY13" fmla="*/ 932998 h 14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987" h="1420243">
                    <a:moveTo>
                      <a:pt x="2873" y="932998"/>
                    </a:moveTo>
                    <a:cubicBezTo>
                      <a:pt x="-8461" y="847494"/>
                      <a:pt x="9000" y="636694"/>
                      <a:pt x="142350" y="490644"/>
                    </a:cubicBezTo>
                    <a:cubicBezTo>
                      <a:pt x="223726" y="394531"/>
                      <a:pt x="316395" y="243563"/>
                      <a:pt x="501274" y="136616"/>
                    </a:cubicBezTo>
                    <a:cubicBezTo>
                      <a:pt x="686153" y="29669"/>
                      <a:pt x="995729" y="-12094"/>
                      <a:pt x="1181509" y="2978"/>
                    </a:cubicBezTo>
                    <a:cubicBezTo>
                      <a:pt x="1367289" y="18050"/>
                      <a:pt x="1534896" y="144667"/>
                      <a:pt x="1615956" y="227046"/>
                    </a:cubicBezTo>
                    <a:cubicBezTo>
                      <a:pt x="1697016" y="309425"/>
                      <a:pt x="1679833" y="494139"/>
                      <a:pt x="1530966" y="488997"/>
                    </a:cubicBezTo>
                    <a:cubicBezTo>
                      <a:pt x="1655137" y="666829"/>
                      <a:pt x="1500328" y="701840"/>
                      <a:pt x="1375825" y="726111"/>
                    </a:cubicBezTo>
                    <a:cubicBezTo>
                      <a:pt x="1524279" y="848611"/>
                      <a:pt x="1524153" y="968258"/>
                      <a:pt x="1307680" y="994455"/>
                    </a:cubicBezTo>
                    <a:cubicBezTo>
                      <a:pt x="1507836" y="1170361"/>
                      <a:pt x="1225745" y="1240273"/>
                      <a:pt x="1164604" y="1193027"/>
                    </a:cubicBezTo>
                    <a:cubicBezTo>
                      <a:pt x="1271245" y="1447913"/>
                      <a:pt x="1012786" y="1502985"/>
                      <a:pt x="957833" y="1283172"/>
                    </a:cubicBezTo>
                    <a:cubicBezTo>
                      <a:pt x="953395" y="1466508"/>
                      <a:pt x="711869" y="1429883"/>
                      <a:pt x="730524" y="1217720"/>
                    </a:cubicBezTo>
                    <a:cubicBezTo>
                      <a:pt x="643270" y="1343814"/>
                      <a:pt x="495280" y="1474732"/>
                      <a:pt x="456843" y="1121433"/>
                    </a:cubicBezTo>
                    <a:cubicBezTo>
                      <a:pt x="340237" y="1264164"/>
                      <a:pt x="162826" y="1244079"/>
                      <a:pt x="210357" y="1003669"/>
                    </a:cubicBezTo>
                    <a:cubicBezTo>
                      <a:pt x="100080" y="1127109"/>
                      <a:pt x="14207" y="1018502"/>
                      <a:pt x="2873" y="932998"/>
                    </a:cubicBezTo>
                    <a:close/>
                  </a:path>
                </a:pathLst>
              </a:custGeom>
              <a:solidFill>
                <a:srgbClr val="D9FF6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3" name="Ellipszis 1"/>
              <p:cNvSpPr>
                <a:spLocks noChangeAspect="1"/>
              </p:cNvSpPr>
              <p:nvPr/>
            </p:nvSpPr>
            <p:spPr>
              <a:xfrm rot="736421">
                <a:off x="4518095" y="3504652"/>
                <a:ext cx="916940" cy="744939"/>
              </a:xfrm>
              <a:custGeom>
                <a:avLst/>
                <a:gdLst>
                  <a:gd name="connsiteX0" fmla="*/ 0 w 1600200"/>
                  <a:gd name="connsiteY0" fmla="*/ 876300 h 1752600"/>
                  <a:gd name="connsiteX1" fmla="*/ 800100 w 1600200"/>
                  <a:gd name="connsiteY1" fmla="*/ 0 h 1752600"/>
                  <a:gd name="connsiteX2" fmla="*/ 1600200 w 1600200"/>
                  <a:gd name="connsiteY2" fmla="*/ 876300 h 1752600"/>
                  <a:gd name="connsiteX3" fmla="*/ 800100 w 1600200"/>
                  <a:gd name="connsiteY3" fmla="*/ 1752600 h 1752600"/>
                  <a:gd name="connsiteX4" fmla="*/ 0 w 1600200"/>
                  <a:gd name="connsiteY4" fmla="*/ 876300 h 1752600"/>
                  <a:gd name="connsiteX0" fmla="*/ 0 w 1655745"/>
                  <a:gd name="connsiteY0" fmla="*/ 897099 h 1773399"/>
                  <a:gd name="connsiteX1" fmla="*/ 800100 w 1655745"/>
                  <a:gd name="connsiteY1" fmla="*/ 20799 h 1773399"/>
                  <a:gd name="connsiteX2" fmla="*/ 1514617 w 1655745"/>
                  <a:gd name="connsiteY2" fmla="*/ 325883 h 1773399"/>
                  <a:gd name="connsiteX3" fmla="*/ 1600200 w 1655745"/>
                  <a:gd name="connsiteY3" fmla="*/ 897099 h 1773399"/>
                  <a:gd name="connsiteX4" fmla="*/ 800100 w 1655745"/>
                  <a:gd name="connsiteY4" fmla="*/ 1773399 h 1773399"/>
                  <a:gd name="connsiteX5" fmla="*/ 0 w 1655745"/>
                  <a:gd name="connsiteY5" fmla="*/ 897099 h 1773399"/>
                  <a:gd name="connsiteX0" fmla="*/ 29712 w 1685457"/>
                  <a:gd name="connsiteY0" fmla="*/ 877164 h 1753464"/>
                  <a:gd name="connsiteX1" fmla="*/ 234144 w 1685457"/>
                  <a:gd name="connsiteY1" fmla="*/ 237711 h 1753464"/>
                  <a:gd name="connsiteX2" fmla="*/ 829812 w 1685457"/>
                  <a:gd name="connsiteY2" fmla="*/ 864 h 1753464"/>
                  <a:gd name="connsiteX3" fmla="*/ 1544329 w 1685457"/>
                  <a:gd name="connsiteY3" fmla="*/ 305948 h 1753464"/>
                  <a:gd name="connsiteX4" fmla="*/ 1629912 w 1685457"/>
                  <a:gd name="connsiteY4" fmla="*/ 877164 h 1753464"/>
                  <a:gd name="connsiteX5" fmla="*/ 829812 w 1685457"/>
                  <a:gd name="connsiteY5" fmla="*/ 1753464 h 1753464"/>
                  <a:gd name="connsiteX6" fmla="*/ 29712 w 1685457"/>
                  <a:gd name="connsiteY6" fmla="*/ 877164 h 1753464"/>
                  <a:gd name="connsiteX0" fmla="*/ 29712 w 1651008"/>
                  <a:gd name="connsiteY0" fmla="*/ 877164 h 1765758"/>
                  <a:gd name="connsiteX1" fmla="*/ 234144 w 1651008"/>
                  <a:gd name="connsiteY1" fmla="*/ 237711 h 1765758"/>
                  <a:gd name="connsiteX2" fmla="*/ 829812 w 1651008"/>
                  <a:gd name="connsiteY2" fmla="*/ 864 h 1765758"/>
                  <a:gd name="connsiteX3" fmla="*/ 1544329 w 1651008"/>
                  <a:gd name="connsiteY3" fmla="*/ 305948 h 1765758"/>
                  <a:gd name="connsiteX4" fmla="*/ 1629912 w 1651008"/>
                  <a:gd name="connsiteY4" fmla="*/ 877164 h 1765758"/>
                  <a:gd name="connsiteX5" fmla="*/ 1476090 w 1651008"/>
                  <a:gd name="connsiteY5" fmla="*/ 1356826 h 1765758"/>
                  <a:gd name="connsiteX6" fmla="*/ 829812 w 1651008"/>
                  <a:gd name="connsiteY6" fmla="*/ 1753464 h 1765758"/>
                  <a:gd name="connsiteX7" fmla="*/ 29712 w 1651008"/>
                  <a:gd name="connsiteY7" fmla="*/ 877164 h 1765758"/>
                  <a:gd name="connsiteX0" fmla="*/ 52 w 1621348"/>
                  <a:gd name="connsiteY0" fmla="*/ 877164 h 1753942"/>
                  <a:gd name="connsiteX1" fmla="*/ 204484 w 1621348"/>
                  <a:gd name="connsiteY1" fmla="*/ 237711 h 1753942"/>
                  <a:gd name="connsiteX2" fmla="*/ 800152 w 1621348"/>
                  <a:gd name="connsiteY2" fmla="*/ 864 h 1753942"/>
                  <a:gd name="connsiteX3" fmla="*/ 1514669 w 1621348"/>
                  <a:gd name="connsiteY3" fmla="*/ 305948 h 1753942"/>
                  <a:gd name="connsiteX4" fmla="*/ 1600252 w 1621348"/>
                  <a:gd name="connsiteY4" fmla="*/ 877164 h 1753942"/>
                  <a:gd name="connsiteX5" fmla="*/ 1446430 w 1621348"/>
                  <a:gd name="connsiteY5" fmla="*/ 1356826 h 1753942"/>
                  <a:gd name="connsiteX6" fmla="*/ 800152 w 1621348"/>
                  <a:gd name="connsiteY6" fmla="*/ 1753464 h 1753942"/>
                  <a:gd name="connsiteX7" fmla="*/ 218132 w 1621348"/>
                  <a:gd name="connsiteY7" fmla="*/ 1425065 h 1753942"/>
                  <a:gd name="connsiteX8" fmla="*/ 52 w 1621348"/>
                  <a:gd name="connsiteY8" fmla="*/ 877164 h 1753942"/>
                  <a:gd name="connsiteX0" fmla="*/ 52 w 1621348"/>
                  <a:gd name="connsiteY0" fmla="*/ 877164 h 1755809"/>
                  <a:gd name="connsiteX1" fmla="*/ 204484 w 1621348"/>
                  <a:gd name="connsiteY1" fmla="*/ 237711 h 1755809"/>
                  <a:gd name="connsiteX2" fmla="*/ 800152 w 1621348"/>
                  <a:gd name="connsiteY2" fmla="*/ 864 h 1755809"/>
                  <a:gd name="connsiteX3" fmla="*/ 1514669 w 1621348"/>
                  <a:gd name="connsiteY3" fmla="*/ 305948 h 1755809"/>
                  <a:gd name="connsiteX4" fmla="*/ 1600252 w 1621348"/>
                  <a:gd name="connsiteY4" fmla="*/ 877164 h 1755809"/>
                  <a:gd name="connsiteX5" fmla="*/ 1446430 w 1621348"/>
                  <a:gd name="connsiteY5" fmla="*/ 1356826 h 1755809"/>
                  <a:gd name="connsiteX6" fmla="*/ 1241714 w 1621348"/>
                  <a:gd name="connsiteY6" fmla="*/ 1561542 h 1755809"/>
                  <a:gd name="connsiteX7" fmla="*/ 800152 w 1621348"/>
                  <a:gd name="connsiteY7" fmla="*/ 1753464 h 1755809"/>
                  <a:gd name="connsiteX8" fmla="*/ 218132 w 1621348"/>
                  <a:gd name="connsiteY8" fmla="*/ 1425065 h 1755809"/>
                  <a:gd name="connsiteX9" fmla="*/ 52 w 1621348"/>
                  <a:gd name="connsiteY9" fmla="*/ 877164 h 1755809"/>
                  <a:gd name="connsiteX0" fmla="*/ 52 w 1545267"/>
                  <a:gd name="connsiteY0" fmla="*/ 877164 h 1755809"/>
                  <a:gd name="connsiteX1" fmla="*/ 204484 w 1545267"/>
                  <a:gd name="connsiteY1" fmla="*/ 237711 h 1755809"/>
                  <a:gd name="connsiteX2" fmla="*/ 800152 w 1545267"/>
                  <a:gd name="connsiteY2" fmla="*/ 864 h 1755809"/>
                  <a:gd name="connsiteX3" fmla="*/ 1514669 w 1545267"/>
                  <a:gd name="connsiteY3" fmla="*/ 305948 h 1755809"/>
                  <a:gd name="connsiteX4" fmla="*/ 1274538 w 1545267"/>
                  <a:gd name="connsiteY4" fmla="*/ 805013 h 1755809"/>
                  <a:gd name="connsiteX5" fmla="*/ 1446430 w 1545267"/>
                  <a:gd name="connsiteY5" fmla="*/ 1356826 h 1755809"/>
                  <a:gd name="connsiteX6" fmla="*/ 1241714 w 1545267"/>
                  <a:gd name="connsiteY6" fmla="*/ 1561542 h 1755809"/>
                  <a:gd name="connsiteX7" fmla="*/ 800152 w 1545267"/>
                  <a:gd name="connsiteY7" fmla="*/ 1753464 h 1755809"/>
                  <a:gd name="connsiteX8" fmla="*/ 218132 w 1545267"/>
                  <a:gd name="connsiteY8" fmla="*/ 1425065 h 1755809"/>
                  <a:gd name="connsiteX9" fmla="*/ 52 w 1545267"/>
                  <a:gd name="connsiteY9" fmla="*/ 877164 h 1755809"/>
                  <a:gd name="connsiteX0" fmla="*/ 52 w 1594202"/>
                  <a:gd name="connsiteY0" fmla="*/ 877164 h 1755809"/>
                  <a:gd name="connsiteX1" fmla="*/ 204484 w 1594202"/>
                  <a:gd name="connsiteY1" fmla="*/ 237711 h 1755809"/>
                  <a:gd name="connsiteX2" fmla="*/ 800152 w 1594202"/>
                  <a:gd name="connsiteY2" fmla="*/ 864 h 1755809"/>
                  <a:gd name="connsiteX3" fmla="*/ 1514669 w 1594202"/>
                  <a:gd name="connsiteY3" fmla="*/ 305948 h 1755809"/>
                  <a:gd name="connsiteX4" fmla="*/ 1274538 w 1594202"/>
                  <a:gd name="connsiteY4" fmla="*/ 805013 h 1755809"/>
                  <a:gd name="connsiteX5" fmla="*/ 1446430 w 1594202"/>
                  <a:gd name="connsiteY5" fmla="*/ 1356826 h 1755809"/>
                  <a:gd name="connsiteX6" fmla="*/ 1241714 w 1594202"/>
                  <a:gd name="connsiteY6" fmla="*/ 1561542 h 1755809"/>
                  <a:gd name="connsiteX7" fmla="*/ 800152 w 1594202"/>
                  <a:gd name="connsiteY7" fmla="*/ 1753464 h 1755809"/>
                  <a:gd name="connsiteX8" fmla="*/ 218132 w 1594202"/>
                  <a:gd name="connsiteY8" fmla="*/ 1425065 h 1755809"/>
                  <a:gd name="connsiteX9" fmla="*/ 52 w 1594202"/>
                  <a:gd name="connsiteY9" fmla="*/ 877164 h 1755809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446430 w 1594202"/>
                  <a:gd name="connsiteY5" fmla="*/ 1356826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2 w 1594202"/>
                  <a:gd name="connsiteY0" fmla="*/ 877164 h 1759211"/>
                  <a:gd name="connsiteX1" fmla="*/ 204484 w 1594202"/>
                  <a:gd name="connsiteY1" fmla="*/ 237711 h 1759211"/>
                  <a:gd name="connsiteX2" fmla="*/ 800152 w 1594202"/>
                  <a:gd name="connsiteY2" fmla="*/ 864 h 1759211"/>
                  <a:gd name="connsiteX3" fmla="*/ 1514669 w 1594202"/>
                  <a:gd name="connsiteY3" fmla="*/ 305948 h 1759211"/>
                  <a:gd name="connsiteX4" fmla="*/ 1274538 w 1594202"/>
                  <a:gd name="connsiteY4" fmla="*/ 805013 h 1759211"/>
                  <a:gd name="connsiteX5" fmla="*/ 1333639 w 1594202"/>
                  <a:gd name="connsiteY5" fmla="*/ 1215132 h 1759211"/>
                  <a:gd name="connsiteX6" fmla="*/ 842508 w 1594202"/>
                  <a:gd name="connsiteY6" fmla="*/ 1156329 h 1759211"/>
                  <a:gd name="connsiteX7" fmla="*/ 800152 w 1594202"/>
                  <a:gd name="connsiteY7" fmla="*/ 1753464 h 1759211"/>
                  <a:gd name="connsiteX8" fmla="*/ 218132 w 1594202"/>
                  <a:gd name="connsiteY8" fmla="*/ 1425065 h 1759211"/>
                  <a:gd name="connsiteX9" fmla="*/ 52 w 1594202"/>
                  <a:gd name="connsiteY9" fmla="*/ 877164 h 1759211"/>
                  <a:gd name="connsiteX0" fmla="*/ 5114 w 1599264"/>
                  <a:gd name="connsiteY0" fmla="*/ 877164 h 1753472"/>
                  <a:gd name="connsiteX1" fmla="*/ 209546 w 1599264"/>
                  <a:gd name="connsiteY1" fmla="*/ 237711 h 1753472"/>
                  <a:gd name="connsiteX2" fmla="*/ 805214 w 1599264"/>
                  <a:gd name="connsiteY2" fmla="*/ 864 h 1753472"/>
                  <a:gd name="connsiteX3" fmla="*/ 1519731 w 1599264"/>
                  <a:gd name="connsiteY3" fmla="*/ 305948 h 1753472"/>
                  <a:gd name="connsiteX4" fmla="*/ 1279600 w 1599264"/>
                  <a:gd name="connsiteY4" fmla="*/ 805013 h 1753472"/>
                  <a:gd name="connsiteX5" fmla="*/ 1338701 w 1599264"/>
                  <a:gd name="connsiteY5" fmla="*/ 1215132 h 1753472"/>
                  <a:gd name="connsiteX6" fmla="*/ 847570 w 1599264"/>
                  <a:gd name="connsiteY6" fmla="*/ 1156329 h 1753472"/>
                  <a:gd name="connsiteX7" fmla="*/ 805214 w 1599264"/>
                  <a:gd name="connsiteY7" fmla="*/ 1753464 h 1753472"/>
                  <a:gd name="connsiteX8" fmla="*/ 385346 w 1599264"/>
                  <a:gd name="connsiteY8" fmla="*/ 1169767 h 1753472"/>
                  <a:gd name="connsiteX9" fmla="*/ 5114 w 1599264"/>
                  <a:gd name="connsiteY9" fmla="*/ 877164 h 1753472"/>
                  <a:gd name="connsiteX0" fmla="*/ 5114 w 1599264"/>
                  <a:gd name="connsiteY0" fmla="*/ 877164 h 1721931"/>
                  <a:gd name="connsiteX1" fmla="*/ 209546 w 1599264"/>
                  <a:gd name="connsiteY1" fmla="*/ 237711 h 1721931"/>
                  <a:gd name="connsiteX2" fmla="*/ 805214 w 1599264"/>
                  <a:gd name="connsiteY2" fmla="*/ 864 h 1721931"/>
                  <a:gd name="connsiteX3" fmla="*/ 1519731 w 1599264"/>
                  <a:gd name="connsiteY3" fmla="*/ 305948 h 1721931"/>
                  <a:gd name="connsiteX4" fmla="*/ 1279600 w 1599264"/>
                  <a:gd name="connsiteY4" fmla="*/ 805013 h 1721931"/>
                  <a:gd name="connsiteX5" fmla="*/ 1338701 w 1599264"/>
                  <a:gd name="connsiteY5" fmla="*/ 1215132 h 1721931"/>
                  <a:gd name="connsiteX6" fmla="*/ 847570 w 1599264"/>
                  <a:gd name="connsiteY6" fmla="*/ 1156329 h 1721931"/>
                  <a:gd name="connsiteX7" fmla="*/ 537376 w 1599264"/>
                  <a:gd name="connsiteY7" fmla="*/ 1721922 h 1721931"/>
                  <a:gd name="connsiteX8" fmla="*/ 385346 w 1599264"/>
                  <a:gd name="connsiteY8" fmla="*/ 1169767 h 1721931"/>
                  <a:gd name="connsiteX9" fmla="*/ 5114 w 1599264"/>
                  <a:gd name="connsiteY9" fmla="*/ 877164 h 1721931"/>
                  <a:gd name="connsiteX0" fmla="*/ 5114 w 1599264"/>
                  <a:gd name="connsiteY0" fmla="*/ 877164 h 1726293"/>
                  <a:gd name="connsiteX1" fmla="*/ 209546 w 1599264"/>
                  <a:gd name="connsiteY1" fmla="*/ 237711 h 1726293"/>
                  <a:gd name="connsiteX2" fmla="*/ 805214 w 1599264"/>
                  <a:gd name="connsiteY2" fmla="*/ 864 h 1726293"/>
                  <a:gd name="connsiteX3" fmla="*/ 1519731 w 1599264"/>
                  <a:gd name="connsiteY3" fmla="*/ 305948 h 1726293"/>
                  <a:gd name="connsiteX4" fmla="*/ 1279600 w 1599264"/>
                  <a:gd name="connsiteY4" fmla="*/ 805013 h 1726293"/>
                  <a:gd name="connsiteX5" fmla="*/ 1338701 w 1599264"/>
                  <a:gd name="connsiteY5" fmla="*/ 1215132 h 1726293"/>
                  <a:gd name="connsiteX6" fmla="*/ 847570 w 1599264"/>
                  <a:gd name="connsiteY6" fmla="*/ 1156329 h 1726293"/>
                  <a:gd name="connsiteX7" fmla="*/ 537376 w 1599264"/>
                  <a:gd name="connsiteY7" fmla="*/ 1721922 h 1726293"/>
                  <a:gd name="connsiteX8" fmla="*/ 385346 w 1599264"/>
                  <a:gd name="connsiteY8" fmla="*/ 1169767 h 1726293"/>
                  <a:gd name="connsiteX9" fmla="*/ 5114 w 1599264"/>
                  <a:gd name="connsiteY9" fmla="*/ 877164 h 1726293"/>
                  <a:gd name="connsiteX0" fmla="*/ 5114 w 1599264"/>
                  <a:gd name="connsiteY0" fmla="*/ 877164 h 1722267"/>
                  <a:gd name="connsiteX1" fmla="*/ 209546 w 1599264"/>
                  <a:gd name="connsiteY1" fmla="*/ 237711 h 1722267"/>
                  <a:gd name="connsiteX2" fmla="*/ 805214 w 1599264"/>
                  <a:gd name="connsiteY2" fmla="*/ 864 h 1722267"/>
                  <a:gd name="connsiteX3" fmla="*/ 1519731 w 1599264"/>
                  <a:gd name="connsiteY3" fmla="*/ 305948 h 1722267"/>
                  <a:gd name="connsiteX4" fmla="*/ 1279600 w 1599264"/>
                  <a:gd name="connsiteY4" fmla="*/ 805013 h 1722267"/>
                  <a:gd name="connsiteX5" fmla="*/ 1338701 w 1599264"/>
                  <a:gd name="connsiteY5" fmla="*/ 1215132 h 1722267"/>
                  <a:gd name="connsiteX6" fmla="*/ 852775 w 1599264"/>
                  <a:gd name="connsiteY6" fmla="*/ 1253814 h 1722267"/>
                  <a:gd name="connsiteX7" fmla="*/ 537376 w 1599264"/>
                  <a:gd name="connsiteY7" fmla="*/ 1721922 h 1722267"/>
                  <a:gd name="connsiteX8" fmla="*/ 385346 w 1599264"/>
                  <a:gd name="connsiteY8" fmla="*/ 1169767 h 1722267"/>
                  <a:gd name="connsiteX9" fmla="*/ 5114 w 1599264"/>
                  <a:gd name="connsiteY9" fmla="*/ 877164 h 1722267"/>
                  <a:gd name="connsiteX0" fmla="*/ 2369 w 1745770"/>
                  <a:gd name="connsiteY0" fmla="*/ 1072705 h 1722267"/>
                  <a:gd name="connsiteX1" fmla="*/ 356052 w 1745770"/>
                  <a:gd name="connsiteY1" fmla="*/ 237711 h 1722267"/>
                  <a:gd name="connsiteX2" fmla="*/ 951720 w 1745770"/>
                  <a:gd name="connsiteY2" fmla="*/ 864 h 1722267"/>
                  <a:gd name="connsiteX3" fmla="*/ 1666237 w 1745770"/>
                  <a:gd name="connsiteY3" fmla="*/ 305948 h 1722267"/>
                  <a:gd name="connsiteX4" fmla="*/ 1426106 w 1745770"/>
                  <a:gd name="connsiteY4" fmla="*/ 805013 h 1722267"/>
                  <a:gd name="connsiteX5" fmla="*/ 1485207 w 1745770"/>
                  <a:gd name="connsiteY5" fmla="*/ 1215132 h 1722267"/>
                  <a:gd name="connsiteX6" fmla="*/ 999281 w 1745770"/>
                  <a:gd name="connsiteY6" fmla="*/ 1253814 h 1722267"/>
                  <a:gd name="connsiteX7" fmla="*/ 683882 w 1745770"/>
                  <a:gd name="connsiteY7" fmla="*/ 1721922 h 1722267"/>
                  <a:gd name="connsiteX8" fmla="*/ 531852 w 1745770"/>
                  <a:gd name="connsiteY8" fmla="*/ 1169767 h 1722267"/>
                  <a:gd name="connsiteX9" fmla="*/ 2369 w 1745770"/>
                  <a:gd name="connsiteY9" fmla="*/ 1072705 h 1722267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2824"/>
                  <a:gd name="connsiteX1" fmla="*/ 354497 w 1744215"/>
                  <a:gd name="connsiteY1" fmla="*/ 237711 h 1722824"/>
                  <a:gd name="connsiteX2" fmla="*/ 950165 w 1744215"/>
                  <a:gd name="connsiteY2" fmla="*/ 864 h 1722824"/>
                  <a:gd name="connsiteX3" fmla="*/ 1664682 w 1744215"/>
                  <a:gd name="connsiteY3" fmla="*/ 305948 h 1722824"/>
                  <a:gd name="connsiteX4" fmla="*/ 1424551 w 1744215"/>
                  <a:gd name="connsiteY4" fmla="*/ 805013 h 1722824"/>
                  <a:gd name="connsiteX5" fmla="*/ 1483652 w 1744215"/>
                  <a:gd name="connsiteY5" fmla="*/ 1215132 h 1722824"/>
                  <a:gd name="connsiteX6" fmla="*/ 997726 w 1744215"/>
                  <a:gd name="connsiteY6" fmla="*/ 1253814 h 1722824"/>
                  <a:gd name="connsiteX7" fmla="*/ 682327 w 1744215"/>
                  <a:gd name="connsiteY7" fmla="*/ 1721922 h 1722824"/>
                  <a:gd name="connsiteX8" fmla="*/ 453129 w 1744215"/>
                  <a:gd name="connsiteY8" fmla="*/ 1115623 h 1722824"/>
                  <a:gd name="connsiteX9" fmla="*/ 814 w 1744215"/>
                  <a:gd name="connsiteY9" fmla="*/ 1072705 h 1722824"/>
                  <a:gd name="connsiteX0" fmla="*/ 814 w 1744215"/>
                  <a:gd name="connsiteY0" fmla="*/ 1072705 h 1723263"/>
                  <a:gd name="connsiteX1" fmla="*/ 354497 w 1744215"/>
                  <a:gd name="connsiteY1" fmla="*/ 237711 h 1723263"/>
                  <a:gd name="connsiteX2" fmla="*/ 950165 w 1744215"/>
                  <a:gd name="connsiteY2" fmla="*/ 864 h 1723263"/>
                  <a:gd name="connsiteX3" fmla="*/ 1664682 w 1744215"/>
                  <a:gd name="connsiteY3" fmla="*/ 305948 h 1723263"/>
                  <a:gd name="connsiteX4" fmla="*/ 1424551 w 1744215"/>
                  <a:gd name="connsiteY4" fmla="*/ 805013 h 1723263"/>
                  <a:gd name="connsiteX5" fmla="*/ 1483652 w 1744215"/>
                  <a:gd name="connsiteY5" fmla="*/ 1215132 h 1723263"/>
                  <a:gd name="connsiteX6" fmla="*/ 997726 w 1744215"/>
                  <a:gd name="connsiteY6" fmla="*/ 1253814 h 1723263"/>
                  <a:gd name="connsiteX7" fmla="*/ 682327 w 1744215"/>
                  <a:gd name="connsiteY7" fmla="*/ 1721922 h 1723263"/>
                  <a:gd name="connsiteX8" fmla="*/ 453129 w 1744215"/>
                  <a:gd name="connsiteY8" fmla="*/ 1115623 h 1723263"/>
                  <a:gd name="connsiteX9" fmla="*/ 814 w 1744215"/>
                  <a:gd name="connsiteY9" fmla="*/ 1072705 h 1723263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83652 w 1744215"/>
                  <a:gd name="connsiteY5" fmla="*/ 1215132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6022"/>
                  <a:gd name="connsiteX1" fmla="*/ 354497 w 1744215"/>
                  <a:gd name="connsiteY1" fmla="*/ 237711 h 1566022"/>
                  <a:gd name="connsiteX2" fmla="*/ 950165 w 1744215"/>
                  <a:gd name="connsiteY2" fmla="*/ 864 h 1566022"/>
                  <a:gd name="connsiteX3" fmla="*/ 1664682 w 1744215"/>
                  <a:gd name="connsiteY3" fmla="*/ 305948 h 1566022"/>
                  <a:gd name="connsiteX4" fmla="*/ 1424551 w 1744215"/>
                  <a:gd name="connsiteY4" fmla="*/ 805013 h 1566022"/>
                  <a:gd name="connsiteX5" fmla="*/ 1460808 w 1744215"/>
                  <a:gd name="connsiteY5" fmla="*/ 1274169 h 1566022"/>
                  <a:gd name="connsiteX6" fmla="*/ 997726 w 1744215"/>
                  <a:gd name="connsiteY6" fmla="*/ 1253814 h 1566022"/>
                  <a:gd name="connsiteX7" fmla="*/ 680082 w 1744215"/>
                  <a:gd name="connsiteY7" fmla="*/ 1563959 h 1566022"/>
                  <a:gd name="connsiteX8" fmla="*/ 453129 w 1744215"/>
                  <a:gd name="connsiteY8" fmla="*/ 1115623 h 1566022"/>
                  <a:gd name="connsiteX9" fmla="*/ 814 w 1744215"/>
                  <a:gd name="connsiteY9" fmla="*/ 1072705 h 1566022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814 w 1744215"/>
                  <a:gd name="connsiteY0" fmla="*/ 1072705 h 1565826"/>
                  <a:gd name="connsiteX1" fmla="*/ 354497 w 1744215"/>
                  <a:gd name="connsiteY1" fmla="*/ 237711 h 1565826"/>
                  <a:gd name="connsiteX2" fmla="*/ 950165 w 1744215"/>
                  <a:gd name="connsiteY2" fmla="*/ 864 h 1565826"/>
                  <a:gd name="connsiteX3" fmla="*/ 1664682 w 1744215"/>
                  <a:gd name="connsiteY3" fmla="*/ 305948 h 1565826"/>
                  <a:gd name="connsiteX4" fmla="*/ 1424551 w 1744215"/>
                  <a:gd name="connsiteY4" fmla="*/ 805013 h 1565826"/>
                  <a:gd name="connsiteX5" fmla="*/ 1460808 w 1744215"/>
                  <a:gd name="connsiteY5" fmla="*/ 1274169 h 1565826"/>
                  <a:gd name="connsiteX6" fmla="*/ 997726 w 1744215"/>
                  <a:gd name="connsiteY6" fmla="*/ 1253814 h 1565826"/>
                  <a:gd name="connsiteX7" fmla="*/ 680082 w 1744215"/>
                  <a:gd name="connsiteY7" fmla="*/ 1563959 h 1565826"/>
                  <a:gd name="connsiteX8" fmla="*/ 453129 w 1744215"/>
                  <a:gd name="connsiteY8" fmla="*/ 1115623 h 1565826"/>
                  <a:gd name="connsiteX9" fmla="*/ 814 w 1744215"/>
                  <a:gd name="connsiteY9" fmla="*/ 1072705 h 1565826"/>
                  <a:gd name="connsiteX0" fmla="*/ 66046 w 1809447"/>
                  <a:gd name="connsiteY0" fmla="*/ 1072705 h 1565826"/>
                  <a:gd name="connsiteX1" fmla="*/ 419729 w 1809447"/>
                  <a:gd name="connsiteY1" fmla="*/ 237711 h 1565826"/>
                  <a:gd name="connsiteX2" fmla="*/ 1015397 w 1809447"/>
                  <a:gd name="connsiteY2" fmla="*/ 864 h 1565826"/>
                  <a:gd name="connsiteX3" fmla="*/ 1729914 w 1809447"/>
                  <a:gd name="connsiteY3" fmla="*/ 305948 h 1565826"/>
                  <a:gd name="connsiteX4" fmla="*/ 1489783 w 1809447"/>
                  <a:gd name="connsiteY4" fmla="*/ 805013 h 1565826"/>
                  <a:gd name="connsiteX5" fmla="*/ 1526040 w 1809447"/>
                  <a:gd name="connsiteY5" fmla="*/ 1274169 h 1565826"/>
                  <a:gd name="connsiteX6" fmla="*/ 1062958 w 1809447"/>
                  <a:gd name="connsiteY6" fmla="*/ 1253814 h 1565826"/>
                  <a:gd name="connsiteX7" fmla="*/ 745314 w 1809447"/>
                  <a:gd name="connsiteY7" fmla="*/ 1563959 h 1565826"/>
                  <a:gd name="connsiteX8" fmla="*/ 518361 w 1809447"/>
                  <a:gd name="connsiteY8" fmla="*/ 1115623 h 1565826"/>
                  <a:gd name="connsiteX9" fmla="*/ 66046 w 1809447"/>
                  <a:gd name="connsiteY9" fmla="*/ 1072705 h 1565826"/>
                  <a:gd name="connsiteX0" fmla="*/ 66046 w 1809447"/>
                  <a:gd name="connsiteY0" fmla="*/ 887566 h 1380687"/>
                  <a:gd name="connsiteX1" fmla="*/ 419729 w 1809447"/>
                  <a:gd name="connsiteY1" fmla="*/ 52572 h 1380687"/>
                  <a:gd name="connsiteX2" fmla="*/ 1379572 w 1809447"/>
                  <a:gd name="connsiteY2" fmla="*/ 121293 h 1380687"/>
                  <a:gd name="connsiteX3" fmla="*/ 1729914 w 1809447"/>
                  <a:gd name="connsiteY3" fmla="*/ 120809 h 1380687"/>
                  <a:gd name="connsiteX4" fmla="*/ 1489783 w 1809447"/>
                  <a:gd name="connsiteY4" fmla="*/ 619874 h 1380687"/>
                  <a:gd name="connsiteX5" fmla="*/ 1526040 w 1809447"/>
                  <a:gd name="connsiteY5" fmla="*/ 1089030 h 1380687"/>
                  <a:gd name="connsiteX6" fmla="*/ 1062958 w 1809447"/>
                  <a:gd name="connsiteY6" fmla="*/ 1068675 h 1380687"/>
                  <a:gd name="connsiteX7" fmla="*/ 745314 w 1809447"/>
                  <a:gd name="connsiteY7" fmla="*/ 1378820 h 1380687"/>
                  <a:gd name="connsiteX8" fmla="*/ 518361 w 1809447"/>
                  <a:gd name="connsiteY8" fmla="*/ 930484 h 1380687"/>
                  <a:gd name="connsiteX9" fmla="*/ 66046 w 1809447"/>
                  <a:gd name="connsiteY9" fmla="*/ 887566 h 1380687"/>
                  <a:gd name="connsiteX0" fmla="*/ 66046 w 1809447"/>
                  <a:gd name="connsiteY0" fmla="*/ 889151 h 1382272"/>
                  <a:gd name="connsiteX1" fmla="*/ 419729 w 1809447"/>
                  <a:gd name="connsiteY1" fmla="*/ 54157 h 1382272"/>
                  <a:gd name="connsiteX2" fmla="*/ 1379572 w 1809447"/>
                  <a:gd name="connsiteY2" fmla="*/ 122878 h 1382272"/>
                  <a:gd name="connsiteX3" fmla="*/ 1729914 w 1809447"/>
                  <a:gd name="connsiteY3" fmla="*/ 122394 h 1382272"/>
                  <a:gd name="connsiteX4" fmla="*/ 1489783 w 1809447"/>
                  <a:gd name="connsiteY4" fmla="*/ 621459 h 1382272"/>
                  <a:gd name="connsiteX5" fmla="*/ 1526040 w 1809447"/>
                  <a:gd name="connsiteY5" fmla="*/ 1090615 h 1382272"/>
                  <a:gd name="connsiteX6" fmla="*/ 1062958 w 1809447"/>
                  <a:gd name="connsiteY6" fmla="*/ 1070260 h 1382272"/>
                  <a:gd name="connsiteX7" fmla="*/ 745314 w 1809447"/>
                  <a:gd name="connsiteY7" fmla="*/ 1380405 h 1382272"/>
                  <a:gd name="connsiteX8" fmla="*/ 518361 w 1809447"/>
                  <a:gd name="connsiteY8" fmla="*/ 932069 h 1382272"/>
                  <a:gd name="connsiteX9" fmla="*/ 66046 w 1809447"/>
                  <a:gd name="connsiteY9" fmla="*/ 889151 h 1382272"/>
                  <a:gd name="connsiteX0" fmla="*/ 66046 w 1809447"/>
                  <a:gd name="connsiteY0" fmla="*/ 904339 h 1397460"/>
                  <a:gd name="connsiteX1" fmla="*/ 419729 w 1809447"/>
                  <a:gd name="connsiteY1" fmla="*/ 69345 h 1397460"/>
                  <a:gd name="connsiteX2" fmla="*/ 1302405 w 1809447"/>
                  <a:gd name="connsiteY2" fmla="*/ 83922 h 1397460"/>
                  <a:gd name="connsiteX3" fmla="*/ 1729914 w 1809447"/>
                  <a:gd name="connsiteY3" fmla="*/ 137582 h 1397460"/>
                  <a:gd name="connsiteX4" fmla="*/ 1489783 w 1809447"/>
                  <a:gd name="connsiteY4" fmla="*/ 636647 h 1397460"/>
                  <a:gd name="connsiteX5" fmla="*/ 1526040 w 1809447"/>
                  <a:gd name="connsiteY5" fmla="*/ 1105803 h 1397460"/>
                  <a:gd name="connsiteX6" fmla="*/ 1062958 w 1809447"/>
                  <a:gd name="connsiteY6" fmla="*/ 1085448 h 1397460"/>
                  <a:gd name="connsiteX7" fmla="*/ 745314 w 1809447"/>
                  <a:gd name="connsiteY7" fmla="*/ 1395593 h 1397460"/>
                  <a:gd name="connsiteX8" fmla="*/ 518361 w 1809447"/>
                  <a:gd name="connsiteY8" fmla="*/ 947257 h 1397460"/>
                  <a:gd name="connsiteX9" fmla="*/ 66046 w 1809447"/>
                  <a:gd name="connsiteY9" fmla="*/ 904339 h 1397460"/>
                  <a:gd name="connsiteX0" fmla="*/ 23587 w 1766988"/>
                  <a:gd name="connsiteY0" fmla="*/ 927614 h 1420735"/>
                  <a:gd name="connsiteX1" fmla="*/ 144217 w 1766988"/>
                  <a:gd name="connsiteY1" fmla="*/ 573411 h 1420735"/>
                  <a:gd name="connsiteX2" fmla="*/ 1259946 w 1766988"/>
                  <a:gd name="connsiteY2" fmla="*/ 107197 h 1420735"/>
                  <a:gd name="connsiteX3" fmla="*/ 1687455 w 1766988"/>
                  <a:gd name="connsiteY3" fmla="*/ 160857 h 1420735"/>
                  <a:gd name="connsiteX4" fmla="*/ 1447324 w 1766988"/>
                  <a:gd name="connsiteY4" fmla="*/ 659922 h 1420735"/>
                  <a:gd name="connsiteX5" fmla="*/ 1483581 w 1766988"/>
                  <a:gd name="connsiteY5" fmla="*/ 1129078 h 1420735"/>
                  <a:gd name="connsiteX6" fmla="*/ 1020499 w 1766988"/>
                  <a:gd name="connsiteY6" fmla="*/ 1108723 h 1420735"/>
                  <a:gd name="connsiteX7" fmla="*/ 702855 w 1766988"/>
                  <a:gd name="connsiteY7" fmla="*/ 1418868 h 1420735"/>
                  <a:gd name="connsiteX8" fmla="*/ 475902 w 1766988"/>
                  <a:gd name="connsiteY8" fmla="*/ 970532 h 1420735"/>
                  <a:gd name="connsiteX9" fmla="*/ 23587 w 1766988"/>
                  <a:gd name="connsiteY9" fmla="*/ 927614 h 1420735"/>
                  <a:gd name="connsiteX0" fmla="*/ 67117 w 1810518"/>
                  <a:gd name="connsiteY0" fmla="*/ 927614 h 1420735"/>
                  <a:gd name="connsiteX1" fmla="*/ 187747 w 1810518"/>
                  <a:gd name="connsiteY1" fmla="*/ 573411 h 1420735"/>
                  <a:gd name="connsiteX2" fmla="*/ 1303476 w 1810518"/>
                  <a:gd name="connsiteY2" fmla="*/ 107197 h 1420735"/>
                  <a:gd name="connsiteX3" fmla="*/ 1730985 w 1810518"/>
                  <a:gd name="connsiteY3" fmla="*/ 160857 h 1420735"/>
                  <a:gd name="connsiteX4" fmla="*/ 1490854 w 1810518"/>
                  <a:gd name="connsiteY4" fmla="*/ 659922 h 1420735"/>
                  <a:gd name="connsiteX5" fmla="*/ 1527111 w 1810518"/>
                  <a:gd name="connsiteY5" fmla="*/ 1129078 h 1420735"/>
                  <a:gd name="connsiteX6" fmla="*/ 1064029 w 1810518"/>
                  <a:gd name="connsiteY6" fmla="*/ 1108723 h 1420735"/>
                  <a:gd name="connsiteX7" fmla="*/ 746385 w 1810518"/>
                  <a:gd name="connsiteY7" fmla="*/ 1418868 h 1420735"/>
                  <a:gd name="connsiteX8" fmla="*/ 519432 w 1810518"/>
                  <a:gd name="connsiteY8" fmla="*/ 970532 h 1420735"/>
                  <a:gd name="connsiteX9" fmla="*/ 67117 w 1810518"/>
                  <a:gd name="connsiteY9" fmla="*/ 927614 h 1420735"/>
                  <a:gd name="connsiteX0" fmla="*/ 34722 w 1778123"/>
                  <a:gd name="connsiteY0" fmla="*/ 921810 h 1414931"/>
                  <a:gd name="connsiteX1" fmla="*/ 120913 w 1778123"/>
                  <a:gd name="connsiteY1" fmla="*/ 455866 h 1414931"/>
                  <a:gd name="connsiteX2" fmla="*/ 1271081 w 1778123"/>
                  <a:gd name="connsiteY2" fmla="*/ 101393 h 1414931"/>
                  <a:gd name="connsiteX3" fmla="*/ 1698590 w 1778123"/>
                  <a:gd name="connsiteY3" fmla="*/ 155053 h 1414931"/>
                  <a:gd name="connsiteX4" fmla="*/ 1458459 w 1778123"/>
                  <a:gd name="connsiteY4" fmla="*/ 654118 h 1414931"/>
                  <a:gd name="connsiteX5" fmla="*/ 1494716 w 1778123"/>
                  <a:gd name="connsiteY5" fmla="*/ 1123274 h 1414931"/>
                  <a:gd name="connsiteX6" fmla="*/ 1031634 w 1778123"/>
                  <a:gd name="connsiteY6" fmla="*/ 1102919 h 1414931"/>
                  <a:gd name="connsiteX7" fmla="*/ 713990 w 1778123"/>
                  <a:gd name="connsiteY7" fmla="*/ 1413064 h 1414931"/>
                  <a:gd name="connsiteX8" fmla="*/ 487037 w 1778123"/>
                  <a:gd name="connsiteY8" fmla="*/ 964728 h 1414931"/>
                  <a:gd name="connsiteX9" fmla="*/ 34722 w 1778123"/>
                  <a:gd name="connsiteY9" fmla="*/ 921810 h 1414931"/>
                  <a:gd name="connsiteX0" fmla="*/ 58486 w 1801887"/>
                  <a:gd name="connsiteY0" fmla="*/ 921810 h 1414931"/>
                  <a:gd name="connsiteX1" fmla="*/ 144677 w 1801887"/>
                  <a:gd name="connsiteY1" fmla="*/ 455866 h 1414931"/>
                  <a:gd name="connsiteX2" fmla="*/ 1294845 w 1801887"/>
                  <a:gd name="connsiteY2" fmla="*/ 101393 h 1414931"/>
                  <a:gd name="connsiteX3" fmla="*/ 1722354 w 1801887"/>
                  <a:gd name="connsiteY3" fmla="*/ 155053 h 1414931"/>
                  <a:gd name="connsiteX4" fmla="*/ 1482223 w 1801887"/>
                  <a:gd name="connsiteY4" fmla="*/ 654118 h 1414931"/>
                  <a:gd name="connsiteX5" fmla="*/ 1518480 w 1801887"/>
                  <a:gd name="connsiteY5" fmla="*/ 1123274 h 1414931"/>
                  <a:gd name="connsiteX6" fmla="*/ 1055398 w 1801887"/>
                  <a:gd name="connsiteY6" fmla="*/ 1102919 h 1414931"/>
                  <a:gd name="connsiteX7" fmla="*/ 737754 w 1801887"/>
                  <a:gd name="connsiteY7" fmla="*/ 1413064 h 1414931"/>
                  <a:gd name="connsiteX8" fmla="*/ 510801 w 1801887"/>
                  <a:gd name="connsiteY8" fmla="*/ 964728 h 1414931"/>
                  <a:gd name="connsiteX9" fmla="*/ 58486 w 1801887"/>
                  <a:gd name="connsiteY9" fmla="*/ 921810 h 1414931"/>
                  <a:gd name="connsiteX0" fmla="*/ 58486 w 1801887"/>
                  <a:gd name="connsiteY0" fmla="*/ 960683 h 1453804"/>
                  <a:gd name="connsiteX1" fmla="*/ 144677 w 1801887"/>
                  <a:gd name="connsiteY1" fmla="*/ 494739 h 1453804"/>
                  <a:gd name="connsiteX2" fmla="*/ 1288413 w 1801887"/>
                  <a:gd name="connsiteY2" fmla="*/ 55808 h 1453804"/>
                  <a:gd name="connsiteX3" fmla="*/ 1722354 w 1801887"/>
                  <a:gd name="connsiteY3" fmla="*/ 193926 h 1453804"/>
                  <a:gd name="connsiteX4" fmla="*/ 1482223 w 1801887"/>
                  <a:gd name="connsiteY4" fmla="*/ 692991 h 1453804"/>
                  <a:gd name="connsiteX5" fmla="*/ 1518480 w 1801887"/>
                  <a:gd name="connsiteY5" fmla="*/ 1162147 h 1453804"/>
                  <a:gd name="connsiteX6" fmla="*/ 1055398 w 1801887"/>
                  <a:gd name="connsiteY6" fmla="*/ 1141792 h 1453804"/>
                  <a:gd name="connsiteX7" fmla="*/ 737754 w 1801887"/>
                  <a:gd name="connsiteY7" fmla="*/ 1451937 h 1453804"/>
                  <a:gd name="connsiteX8" fmla="*/ 510801 w 1801887"/>
                  <a:gd name="connsiteY8" fmla="*/ 1003601 h 1453804"/>
                  <a:gd name="connsiteX9" fmla="*/ 58486 w 1801887"/>
                  <a:gd name="connsiteY9" fmla="*/ 960683 h 145380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92260 w 1775667"/>
                  <a:gd name="connsiteY5" fmla="*/ 1162147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75667"/>
                  <a:gd name="connsiteY0" fmla="*/ 960683 h 1454074"/>
                  <a:gd name="connsiteX1" fmla="*/ 118457 w 1775667"/>
                  <a:gd name="connsiteY1" fmla="*/ 494739 h 1454074"/>
                  <a:gd name="connsiteX2" fmla="*/ 1262193 w 1775667"/>
                  <a:gd name="connsiteY2" fmla="*/ 55808 h 1454074"/>
                  <a:gd name="connsiteX3" fmla="*/ 1696134 w 1775667"/>
                  <a:gd name="connsiteY3" fmla="*/ 193926 h 1454074"/>
                  <a:gd name="connsiteX4" fmla="*/ 1456003 w 1775667"/>
                  <a:gd name="connsiteY4" fmla="*/ 692991 h 1454074"/>
                  <a:gd name="connsiteX5" fmla="*/ 1455348 w 1775667"/>
                  <a:gd name="connsiteY5" fmla="*/ 1202813 h 1454074"/>
                  <a:gd name="connsiteX6" fmla="*/ 1029178 w 1775667"/>
                  <a:gd name="connsiteY6" fmla="*/ 1141792 h 1454074"/>
                  <a:gd name="connsiteX7" fmla="*/ 711534 w 1775667"/>
                  <a:gd name="connsiteY7" fmla="*/ 1451937 h 1454074"/>
                  <a:gd name="connsiteX8" fmla="*/ 451155 w 1775667"/>
                  <a:gd name="connsiteY8" fmla="*/ 958693 h 1454074"/>
                  <a:gd name="connsiteX9" fmla="*/ 32266 w 1775667"/>
                  <a:gd name="connsiteY9" fmla="*/ 960683 h 1454074"/>
                  <a:gd name="connsiteX0" fmla="*/ 32266 w 1722775"/>
                  <a:gd name="connsiteY0" fmla="*/ 917832 h 1411223"/>
                  <a:gd name="connsiteX1" fmla="*/ 118457 w 1722775"/>
                  <a:gd name="connsiteY1" fmla="*/ 451888 h 1411223"/>
                  <a:gd name="connsiteX2" fmla="*/ 1262193 w 1722775"/>
                  <a:gd name="connsiteY2" fmla="*/ 12957 h 1411223"/>
                  <a:gd name="connsiteX3" fmla="*/ 1696134 w 1722775"/>
                  <a:gd name="connsiteY3" fmla="*/ 151075 h 1411223"/>
                  <a:gd name="connsiteX4" fmla="*/ 1611144 w 1722775"/>
                  <a:gd name="connsiteY4" fmla="*/ 413026 h 1411223"/>
                  <a:gd name="connsiteX5" fmla="*/ 1456003 w 1722775"/>
                  <a:gd name="connsiteY5" fmla="*/ 650140 h 1411223"/>
                  <a:gd name="connsiteX6" fmla="*/ 1455348 w 1722775"/>
                  <a:gd name="connsiteY6" fmla="*/ 1159962 h 1411223"/>
                  <a:gd name="connsiteX7" fmla="*/ 1029178 w 1722775"/>
                  <a:gd name="connsiteY7" fmla="*/ 1098941 h 1411223"/>
                  <a:gd name="connsiteX8" fmla="*/ 711534 w 1722775"/>
                  <a:gd name="connsiteY8" fmla="*/ 1409086 h 1411223"/>
                  <a:gd name="connsiteX9" fmla="*/ 451155 w 1722775"/>
                  <a:gd name="connsiteY9" fmla="*/ 915842 h 1411223"/>
                  <a:gd name="connsiteX10" fmla="*/ 32266 w 172277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455348 w 1744165"/>
                  <a:gd name="connsiteY6" fmla="*/ 1159962 h 1411223"/>
                  <a:gd name="connsiteX7" fmla="*/ 1029178 w 1744165"/>
                  <a:gd name="connsiteY7" fmla="*/ 1098941 h 1411223"/>
                  <a:gd name="connsiteX8" fmla="*/ 711534 w 1744165"/>
                  <a:gd name="connsiteY8" fmla="*/ 1409086 h 1411223"/>
                  <a:gd name="connsiteX9" fmla="*/ 451155 w 1744165"/>
                  <a:gd name="connsiteY9" fmla="*/ 915842 h 1411223"/>
                  <a:gd name="connsiteX10" fmla="*/ 32266 w 1744165"/>
                  <a:gd name="connsiteY10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455348 w 1744165"/>
                  <a:gd name="connsiteY7" fmla="*/ 1159962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1223"/>
                  <a:gd name="connsiteX1" fmla="*/ 118457 w 1744165"/>
                  <a:gd name="connsiteY1" fmla="*/ 451888 h 1411223"/>
                  <a:gd name="connsiteX2" fmla="*/ 1262193 w 1744165"/>
                  <a:gd name="connsiteY2" fmla="*/ 12957 h 1411223"/>
                  <a:gd name="connsiteX3" fmla="*/ 1696134 w 1744165"/>
                  <a:gd name="connsiteY3" fmla="*/ 151075 h 1411223"/>
                  <a:gd name="connsiteX4" fmla="*/ 1611144 w 1744165"/>
                  <a:gd name="connsiteY4" fmla="*/ 413026 h 1411223"/>
                  <a:gd name="connsiteX5" fmla="*/ 1456003 w 1744165"/>
                  <a:gd name="connsiteY5" fmla="*/ 650140 h 1411223"/>
                  <a:gd name="connsiteX6" fmla="*/ 1387858 w 1744165"/>
                  <a:gd name="connsiteY6" fmla="*/ 918484 h 1411223"/>
                  <a:gd name="connsiteX7" fmla="*/ 1337842 w 1744165"/>
                  <a:gd name="connsiteY7" fmla="*/ 1175286 h 1411223"/>
                  <a:gd name="connsiteX8" fmla="*/ 1029178 w 1744165"/>
                  <a:gd name="connsiteY8" fmla="*/ 1098941 h 1411223"/>
                  <a:gd name="connsiteX9" fmla="*/ 711534 w 1744165"/>
                  <a:gd name="connsiteY9" fmla="*/ 1409086 h 1411223"/>
                  <a:gd name="connsiteX10" fmla="*/ 451155 w 1744165"/>
                  <a:gd name="connsiteY10" fmla="*/ 915842 h 1411223"/>
                  <a:gd name="connsiteX11" fmla="*/ 32266 w 1744165"/>
                  <a:gd name="connsiteY11" fmla="*/ 917832 h 1411223"/>
                  <a:gd name="connsiteX0" fmla="*/ 32266 w 1744165"/>
                  <a:gd name="connsiteY0" fmla="*/ 917832 h 1414030"/>
                  <a:gd name="connsiteX1" fmla="*/ 118457 w 1744165"/>
                  <a:gd name="connsiteY1" fmla="*/ 451888 h 1414030"/>
                  <a:gd name="connsiteX2" fmla="*/ 1262193 w 1744165"/>
                  <a:gd name="connsiteY2" fmla="*/ 12957 h 1414030"/>
                  <a:gd name="connsiteX3" fmla="*/ 1696134 w 1744165"/>
                  <a:gd name="connsiteY3" fmla="*/ 151075 h 1414030"/>
                  <a:gd name="connsiteX4" fmla="*/ 1611144 w 1744165"/>
                  <a:gd name="connsiteY4" fmla="*/ 413026 h 1414030"/>
                  <a:gd name="connsiteX5" fmla="*/ 1456003 w 1744165"/>
                  <a:gd name="connsiteY5" fmla="*/ 650140 h 1414030"/>
                  <a:gd name="connsiteX6" fmla="*/ 1387858 w 1744165"/>
                  <a:gd name="connsiteY6" fmla="*/ 918484 h 1414030"/>
                  <a:gd name="connsiteX7" fmla="*/ 1337842 w 1744165"/>
                  <a:gd name="connsiteY7" fmla="*/ 1175286 h 1414030"/>
                  <a:gd name="connsiteX8" fmla="*/ 1090182 w 1744165"/>
                  <a:gd name="connsiteY8" fmla="*/ 1171320 h 1414030"/>
                  <a:gd name="connsiteX9" fmla="*/ 711534 w 1744165"/>
                  <a:gd name="connsiteY9" fmla="*/ 1409086 h 1414030"/>
                  <a:gd name="connsiteX10" fmla="*/ 451155 w 1744165"/>
                  <a:gd name="connsiteY10" fmla="*/ 915842 h 1414030"/>
                  <a:gd name="connsiteX11" fmla="*/ 32266 w 1744165"/>
                  <a:gd name="connsiteY11" fmla="*/ 917832 h 1414030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337842 w 1744165"/>
                  <a:gd name="connsiteY7" fmla="*/ 1175286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55533"/>
                  <a:gd name="connsiteX1" fmla="*/ 118457 w 1744165"/>
                  <a:gd name="connsiteY1" fmla="*/ 451888 h 1455533"/>
                  <a:gd name="connsiteX2" fmla="*/ 1262193 w 1744165"/>
                  <a:gd name="connsiteY2" fmla="*/ 12957 h 1455533"/>
                  <a:gd name="connsiteX3" fmla="*/ 1696134 w 1744165"/>
                  <a:gd name="connsiteY3" fmla="*/ 151075 h 1455533"/>
                  <a:gd name="connsiteX4" fmla="*/ 1611144 w 1744165"/>
                  <a:gd name="connsiteY4" fmla="*/ 413026 h 1455533"/>
                  <a:gd name="connsiteX5" fmla="*/ 1456003 w 1744165"/>
                  <a:gd name="connsiteY5" fmla="*/ 650140 h 1455533"/>
                  <a:gd name="connsiteX6" fmla="*/ 1387858 w 1744165"/>
                  <a:gd name="connsiteY6" fmla="*/ 918484 h 1455533"/>
                  <a:gd name="connsiteX7" fmla="*/ 1287209 w 1744165"/>
                  <a:gd name="connsiteY7" fmla="*/ 1085783 h 1455533"/>
                  <a:gd name="connsiteX8" fmla="*/ 1090182 w 1744165"/>
                  <a:gd name="connsiteY8" fmla="*/ 1171320 h 1455533"/>
                  <a:gd name="connsiteX9" fmla="*/ 978169 w 1744165"/>
                  <a:gd name="connsiteY9" fmla="*/ 1407835 h 1455533"/>
                  <a:gd name="connsiteX10" fmla="*/ 711534 w 1744165"/>
                  <a:gd name="connsiteY10" fmla="*/ 1409086 h 1455533"/>
                  <a:gd name="connsiteX11" fmla="*/ 451155 w 1744165"/>
                  <a:gd name="connsiteY11" fmla="*/ 915842 h 1455533"/>
                  <a:gd name="connsiteX12" fmla="*/ 32266 w 1744165"/>
                  <a:gd name="connsiteY12" fmla="*/ 917832 h 1455533"/>
                  <a:gd name="connsiteX0" fmla="*/ 32266 w 1744165"/>
                  <a:gd name="connsiteY0" fmla="*/ 917832 h 1422950"/>
                  <a:gd name="connsiteX1" fmla="*/ 118457 w 1744165"/>
                  <a:gd name="connsiteY1" fmla="*/ 451888 h 1422950"/>
                  <a:gd name="connsiteX2" fmla="*/ 1262193 w 1744165"/>
                  <a:gd name="connsiteY2" fmla="*/ 12957 h 1422950"/>
                  <a:gd name="connsiteX3" fmla="*/ 1696134 w 1744165"/>
                  <a:gd name="connsiteY3" fmla="*/ 151075 h 1422950"/>
                  <a:gd name="connsiteX4" fmla="*/ 1611144 w 1744165"/>
                  <a:gd name="connsiteY4" fmla="*/ 413026 h 1422950"/>
                  <a:gd name="connsiteX5" fmla="*/ 1456003 w 1744165"/>
                  <a:gd name="connsiteY5" fmla="*/ 650140 h 1422950"/>
                  <a:gd name="connsiteX6" fmla="*/ 1387858 w 1744165"/>
                  <a:gd name="connsiteY6" fmla="*/ 918484 h 1422950"/>
                  <a:gd name="connsiteX7" fmla="*/ 1287209 w 1744165"/>
                  <a:gd name="connsiteY7" fmla="*/ 1085783 h 1422950"/>
                  <a:gd name="connsiteX8" fmla="*/ 1090182 w 1744165"/>
                  <a:gd name="connsiteY8" fmla="*/ 1171320 h 1422950"/>
                  <a:gd name="connsiteX9" fmla="*/ 978169 w 1744165"/>
                  <a:gd name="connsiteY9" fmla="*/ 1407835 h 1422950"/>
                  <a:gd name="connsiteX10" fmla="*/ 901955 w 1744165"/>
                  <a:gd name="connsiteY10" fmla="*/ 1323634 h 1422950"/>
                  <a:gd name="connsiteX11" fmla="*/ 451155 w 1744165"/>
                  <a:gd name="connsiteY11" fmla="*/ 915842 h 1422950"/>
                  <a:gd name="connsiteX12" fmla="*/ 32266 w 1744165"/>
                  <a:gd name="connsiteY12" fmla="*/ 917832 h 1422950"/>
                  <a:gd name="connsiteX0" fmla="*/ 32266 w 1744165"/>
                  <a:gd name="connsiteY0" fmla="*/ 917832 h 1485386"/>
                  <a:gd name="connsiteX1" fmla="*/ 118457 w 1744165"/>
                  <a:gd name="connsiteY1" fmla="*/ 451888 h 1485386"/>
                  <a:gd name="connsiteX2" fmla="*/ 1262193 w 1744165"/>
                  <a:gd name="connsiteY2" fmla="*/ 12957 h 1485386"/>
                  <a:gd name="connsiteX3" fmla="*/ 1696134 w 1744165"/>
                  <a:gd name="connsiteY3" fmla="*/ 151075 h 1485386"/>
                  <a:gd name="connsiteX4" fmla="*/ 1611144 w 1744165"/>
                  <a:gd name="connsiteY4" fmla="*/ 413026 h 1485386"/>
                  <a:gd name="connsiteX5" fmla="*/ 1456003 w 1744165"/>
                  <a:gd name="connsiteY5" fmla="*/ 650140 h 1485386"/>
                  <a:gd name="connsiteX6" fmla="*/ 1387858 w 1744165"/>
                  <a:gd name="connsiteY6" fmla="*/ 918484 h 1485386"/>
                  <a:gd name="connsiteX7" fmla="*/ 1287209 w 1744165"/>
                  <a:gd name="connsiteY7" fmla="*/ 1085783 h 1485386"/>
                  <a:gd name="connsiteX8" fmla="*/ 1090182 w 1744165"/>
                  <a:gd name="connsiteY8" fmla="*/ 1171320 h 1485386"/>
                  <a:gd name="connsiteX9" fmla="*/ 1005965 w 1744165"/>
                  <a:gd name="connsiteY9" fmla="*/ 1476413 h 1485386"/>
                  <a:gd name="connsiteX10" fmla="*/ 901955 w 1744165"/>
                  <a:gd name="connsiteY10" fmla="*/ 1323634 h 1485386"/>
                  <a:gd name="connsiteX11" fmla="*/ 451155 w 1744165"/>
                  <a:gd name="connsiteY11" fmla="*/ 915842 h 1485386"/>
                  <a:gd name="connsiteX12" fmla="*/ 32266 w 1744165"/>
                  <a:gd name="connsiteY12" fmla="*/ 917832 h 1485386"/>
                  <a:gd name="connsiteX0" fmla="*/ 32266 w 1744165"/>
                  <a:gd name="connsiteY0" fmla="*/ 917832 h 1484943"/>
                  <a:gd name="connsiteX1" fmla="*/ 118457 w 1744165"/>
                  <a:gd name="connsiteY1" fmla="*/ 451888 h 1484943"/>
                  <a:gd name="connsiteX2" fmla="*/ 1262193 w 1744165"/>
                  <a:gd name="connsiteY2" fmla="*/ 12957 h 1484943"/>
                  <a:gd name="connsiteX3" fmla="*/ 1696134 w 1744165"/>
                  <a:gd name="connsiteY3" fmla="*/ 151075 h 1484943"/>
                  <a:gd name="connsiteX4" fmla="*/ 1611144 w 1744165"/>
                  <a:gd name="connsiteY4" fmla="*/ 413026 h 1484943"/>
                  <a:gd name="connsiteX5" fmla="*/ 1456003 w 1744165"/>
                  <a:gd name="connsiteY5" fmla="*/ 650140 h 1484943"/>
                  <a:gd name="connsiteX6" fmla="*/ 1387858 w 1744165"/>
                  <a:gd name="connsiteY6" fmla="*/ 918484 h 1484943"/>
                  <a:gd name="connsiteX7" fmla="*/ 1287209 w 1744165"/>
                  <a:gd name="connsiteY7" fmla="*/ 1085783 h 1484943"/>
                  <a:gd name="connsiteX8" fmla="*/ 1090182 w 1744165"/>
                  <a:gd name="connsiteY8" fmla="*/ 1171320 h 1484943"/>
                  <a:gd name="connsiteX9" fmla="*/ 1005965 w 1744165"/>
                  <a:gd name="connsiteY9" fmla="*/ 1476413 h 1484943"/>
                  <a:gd name="connsiteX10" fmla="*/ 862321 w 1744165"/>
                  <a:gd name="connsiteY10" fmla="*/ 1316481 h 1484943"/>
                  <a:gd name="connsiteX11" fmla="*/ 451155 w 1744165"/>
                  <a:gd name="connsiteY11" fmla="*/ 915842 h 1484943"/>
                  <a:gd name="connsiteX12" fmla="*/ 32266 w 1744165"/>
                  <a:gd name="connsiteY12" fmla="*/ 917832 h 1484943"/>
                  <a:gd name="connsiteX0" fmla="*/ 32266 w 1744165"/>
                  <a:gd name="connsiteY0" fmla="*/ 917832 h 1491665"/>
                  <a:gd name="connsiteX1" fmla="*/ 118457 w 1744165"/>
                  <a:gd name="connsiteY1" fmla="*/ 451888 h 1491665"/>
                  <a:gd name="connsiteX2" fmla="*/ 1262193 w 1744165"/>
                  <a:gd name="connsiteY2" fmla="*/ 12957 h 1491665"/>
                  <a:gd name="connsiteX3" fmla="*/ 1696134 w 1744165"/>
                  <a:gd name="connsiteY3" fmla="*/ 151075 h 1491665"/>
                  <a:gd name="connsiteX4" fmla="*/ 1611144 w 1744165"/>
                  <a:gd name="connsiteY4" fmla="*/ 413026 h 1491665"/>
                  <a:gd name="connsiteX5" fmla="*/ 1456003 w 1744165"/>
                  <a:gd name="connsiteY5" fmla="*/ 650140 h 1491665"/>
                  <a:gd name="connsiteX6" fmla="*/ 1387858 w 1744165"/>
                  <a:gd name="connsiteY6" fmla="*/ 918484 h 1491665"/>
                  <a:gd name="connsiteX7" fmla="*/ 1287209 w 1744165"/>
                  <a:gd name="connsiteY7" fmla="*/ 1085783 h 1491665"/>
                  <a:gd name="connsiteX8" fmla="*/ 1090182 w 1744165"/>
                  <a:gd name="connsiteY8" fmla="*/ 1171320 h 1491665"/>
                  <a:gd name="connsiteX9" fmla="*/ 1005965 w 1744165"/>
                  <a:gd name="connsiteY9" fmla="*/ 1476413 h 1491665"/>
                  <a:gd name="connsiteX10" fmla="*/ 862321 w 1744165"/>
                  <a:gd name="connsiteY10" fmla="*/ 1316481 h 1491665"/>
                  <a:gd name="connsiteX11" fmla="*/ 451155 w 1744165"/>
                  <a:gd name="connsiteY11" fmla="*/ 915842 h 1491665"/>
                  <a:gd name="connsiteX12" fmla="*/ 32266 w 1744165"/>
                  <a:gd name="connsiteY12" fmla="*/ 917832 h 1491665"/>
                  <a:gd name="connsiteX0" fmla="*/ 32266 w 1744165"/>
                  <a:gd name="connsiteY0" fmla="*/ 917832 h 1481778"/>
                  <a:gd name="connsiteX1" fmla="*/ 118457 w 1744165"/>
                  <a:gd name="connsiteY1" fmla="*/ 451888 h 1481778"/>
                  <a:gd name="connsiteX2" fmla="*/ 1262193 w 1744165"/>
                  <a:gd name="connsiteY2" fmla="*/ 12957 h 1481778"/>
                  <a:gd name="connsiteX3" fmla="*/ 1696134 w 1744165"/>
                  <a:gd name="connsiteY3" fmla="*/ 151075 h 1481778"/>
                  <a:gd name="connsiteX4" fmla="*/ 1611144 w 1744165"/>
                  <a:gd name="connsiteY4" fmla="*/ 413026 h 1481778"/>
                  <a:gd name="connsiteX5" fmla="*/ 1456003 w 1744165"/>
                  <a:gd name="connsiteY5" fmla="*/ 650140 h 1481778"/>
                  <a:gd name="connsiteX6" fmla="*/ 1387858 w 1744165"/>
                  <a:gd name="connsiteY6" fmla="*/ 918484 h 1481778"/>
                  <a:gd name="connsiteX7" fmla="*/ 1287209 w 1744165"/>
                  <a:gd name="connsiteY7" fmla="*/ 1085783 h 1481778"/>
                  <a:gd name="connsiteX8" fmla="*/ 1090182 w 1744165"/>
                  <a:gd name="connsiteY8" fmla="*/ 1171320 h 1481778"/>
                  <a:gd name="connsiteX9" fmla="*/ 1005965 w 1744165"/>
                  <a:gd name="connsiteY9" fmla="*/ 1476413 h 1481778"/>
                  <a:gd name="connsiteX10" fmla="*/ 862321 w 1744165"/>
                  <a:gd name="connsiteY10" fmla="*/ 1316481 h 1481778"/>
                  <a:gd name="connsiteX11" fmla="*/ 451155 w 1744165"/>
                  <a:gd name="connsiteY11" fmla="*/ 915842 h 1481778"/>
                  <a:gd name="connsiteX12" fmla="*/ 32266 w 1744165"/>
                  <a:gd name="connsiteY12" fmla="*/ 917832 h 1481778"/>
                  <a:gd name="connsiteX0" fmla="*/ 32266 w 1744165"/>
                  <a:gd name="connsiteY0" fmla="*/ 917832 h 1494503"/>
                  <a:gd name="connsiteX1" fmla="*/ 118457 w 1744165"/>
                  <a:gd name="connsiteY1" fmla="*/ 451888 h 1494503"/>
                  <a:gd name="connsiteX2" fmla="*/ 1262193 w 1744165"/>
                  <a:gd name="connsiteY2" fmla="*/ 12957 h 1494503"/>
                  <a:gd name="connsiteX3" fmla="*/ 1696134 w 1744165"/>
                  <a:gd name="connsiteY3" fmla="*/ 151075 h 1494503"/>
                  <a:gd name="connsiteX4" fmla="*/ 1611144 w 1744165"/>
                  <a:gd name="connsiteY4" fmla="*/ 413026 h 1494503"/>
                  <a:gd name="connsiteX5" fmla="*/ 1456003 w 1744165"/>
                  <a:gd name="connsiteY5" fmla="*/ 650140 h 1494503"/>
                  <a:gd name="connsiteX6" fmla="*/ 1387858 w 1744165"/>
                  <a:gd name="connsiteY6" fmla="*/ 918484 h 1494503"/>
                  <a:gd name="connsiteX7" fmla="*/ 1287209 w 1744165"/>
                  <a:gd name="connsiteY7" fmla="*/ 1085783 h 1494503"/>
                  <a:gd name="connsiteX8" fmla="*/ 1090182 w 1744165"/>
                  <a:gd name="connsiteY8" fmla="*/ 1171320 h 1494503"/>
                  <a:gd name="connsiteX9" fmla="*/ 1005965 w 1744165"/>
                  <a:gd name="connsiteY9" fmla="*/ 1476413 h 1494503"/>
                  <a:gd name="connsiteX10" fmla="*/ 862321 w 1744165"/>
                  <a:gd name="connsiteY10" fmla="*/ 1316481 h 1494503"/>
                  <a:gd name="connsiteX11" fmla="*/ 451155 w 1744165"/>
                  <a:gd name="connsiteY11" fmla="*/ 915842 h 1494503"/>
                  <a:gd name="connsiteX12" fmla="*/ 32266 w 1744165"/>
                  <a:gd name="connsiteY12" fmla="*/ 917832 h 1494503"/>
                  <a:gd name="connsiteX0" fmla="*/ 32266 w 1744165"/>
                  <a:gd name="connsiteY0" fmla="*/ 917832 h 1482374"/>
                  <a:gd name="connsiteX1" fmla="*/ 118457 w 1744165"/>
                  <a:gd name="connsiteY1" fmla="*/ 451888 h 1482374"/>
                  <a:gd name="connsiteX2" fmla="*/ 1262193 w 1744165"/>
                  <a:gd name="connsiteY2" fmla="*/ 12957 h 1482374"/>
                  <a:gd name="connsiteX3" fmla="*/ 1696134 w 1744165"/>
                  <a:gd name="connsiteY3" fmla="*/ 151075 h 1482374"/>
                  <a:gd name="connsiteX4" fmla="*/ 1611144 w 1744165"/>
                  <a:gd name="connsiteY4" fmla="*/ 413026 h 1482374"/>
                  <a:gd name="connsiteX5" fmla="*/ 1456003 w 1744165"/>
                  <a:gd name="connsiteY5" fmla="*/ 650140 h 1482374"/>
                  <a:gd name="connsiteX6" fmla="*/ 1387858 w 1744165"/>
                  <a:gd name="connsiteY6" fmla="*/ 918484 h 1482374"/>
                  <a:gd name="connsiteX7" fmla="*/ 1287209 w 1744165"/>
                  <a:gd name="connsiteY7" fmla="*/ 1085783 h 1482374"/>
                  <a:gd name="connsiteX8" fmla="*/ 1090182 w 1744165"/>
                  <a:gd name="connsiteY8" fmla="*/ 1171320 h 1482374"/>
                  <a:gd name="connsiteX9" fmla="*/ 1005965 w 1744165"/>
                  <a:gd name="connsiteY9" fmla="*/ 1476413 h 1482374"/>
                  <a:gd name="connsiteX10" fmla="*/ 862321 w 1744165"/>
                  <a:gd name="connsiteY10" fmla="*/ 1316481 h 1482374"/>
                  <a:gd name="connsiteX11" fmla="*/ 611859 w 1744165"/>
                  <a:gd name="connsiteY11" fmla="*/ 1297892 h 1482374"/>
                  <a:gd name="connsiteX12" fmla="*/ 451155 w 1744165"/>
                  <a:gd name="connsiteY12" fmla="*/ 915842 h 1482374"/>
                  <a:gd name="connsiteX13" fmla="*/ 32266 w 1744165"/>
                  <a:gd name="connsiteY13" fmla="*/ 917832 h 1482374"/>
                  <a:gd name="connsiteX0" fmla="*/ 32266 w 1744165"/>
                  <a:gd name="connsiteY0" fmla="*/ 917832 h 1488074"/>
                  <a:gd name="connsiteX1" fmla="*/ 118457 w 1744165"/>
                  <a:gd name="connsiteY1" fmla="*/ 451888 h 1488074"/>
                  <a:gd name="connsiteX2" fmla="*/ 1262193 w 1744165"/>
                  <a:gd name="connsiteY2" fmla="*/ 12957 h 1488074"/>
                  <a:gd name="connsiteX3" fmla="*/ 1696134 w 1744165"/>
                  <a:gd name="connsiteY3" fmla="*/ 151075 h 1488074"/>
                  <a:gd name="connsiteX4" fmla="*/ 1611144 w 1744165"/>
                  <a:gd name="connsiteY4" fmla="*/ 413026 h 1488074"/>
                  <a:gd name="connsiteX5" fmla="*/ 1456003 w 1744165"/>
                  <a:gd name="connsiteY5" fmla="*/ 650140 h 1488074"/>
                  <a:gd name="connsiteX6" fmla="*/ 1387858 w 1744165"/>
                  <a:gd name="connsiteY6" fmla="*/ 918484 h 1488074"/>
                  <a:gd name="connsiteX7" fmla="*/ 1287209 w 1744165"/>
                  <a:gd name="connsiteY7" fmla="*/ 1085783 h 1488074"/>
                  <a:gd name="connsiteX8" fmla="*/ 1090182 w 1744165"/>
                  <a:gd name="connsiteY8" fmla="*/ 1171320 h 1488074"/>
                  <a:gd name="connsiteX9" fmla="*/ 1005965 w 1744165"/>
                  <a:gd name="connsiteY9" fmla="*/ 1476413 h 1488074"/>
                  <a:gd name="connsiteX10" fmla="*/ 862321 w 1744165"/>
                  <a:gd name="connsiteY10" fmla="*/ 1316481 h 1488074"/>
                  <a:gd name="connsiteX11" fmla="*/ 611859 w 1744165"/>
                  <a:gd name="connsiteY11" fmla="*/ 1297892 h 1488074"/>
                  <a:gd name="connsiteX12" fmla="*/ 451155 w 1744165"/>
                  <a:gd name="connsiteY12" fmla="*/ 915842 h 1488074"/>
                  <a:gd name="connsiteX13" fmla="*/ 32266 w 1744165"/>
                  <a:gd name="connsiteY13" fmla="*/ 917832 h 1488074"/>
                  <a:gd name="connsiteX0" fmla="*/ 32266 w 1744165"/>
                  <a:gd name="connsiteY0" fmla="*/ 917832 h 1482153"/>
                  <a:gd name="connsiteX1" fmla="*/ 118457 w 1744165"/>
                  <a:gd name="connsiteY1" fmla="*/ 451888 h 1482153"/>
                  <a:gd name="connsiteX2" fmla="*/ 1262193 w 1744165"/>
                  <a:gd name="connsiteY2" fmla="*/ 12957 h 1482153"/>
                  <a:gd name="connsiteX3" fmla="*/ 1696134 w 1744165"/>
                  <a:gd name="connsiteY3" fmla="*/ 151075 h 1482153"/>
                  <a:gd name="connsiteX4" fmla="*/ 1611144 w 1744165"/>
                  <a:gd name="connsiteY4" fmla="*/ 413026 h 1482153"/>
                  <a:gd name="connsiteX5" fmla="*/ 1456003 w 1744165"/>
                  <a:gd name="connsiteY5" fmla="*/ 650140 h 1482153"/>
                  <a:gd name="connsiteX6" fmla="*/ 1387858 w 1744165"/>
                  <a:gd name="connsiteY6" fmla="*/ 918484 h 1482153"/>
                  <a:gd name="connsiteX7" fmla="*/ 1287209 w 1744165"/>
                  <a:gd name="connsiteY7" fmla="*/ 1085783 h 1482153"/>
                  <a:gd name="connsiteX8" fmla="*/ 1090182 w 1744165"/>
                  <a:gd name="connsiteY8" fmla="*/ 1171320 h 1482153"/>
                  <a:gd name="connsiteX9" fmla="*/ 1005965 w 1744165"/>
                  <a:gd name="connsiteY9" fmla="*/ 1476413 h 1482153"/>
                  <a:gd name="connsiteX10" fmla="*/ 862321 w 1744165"/>
                  <a:gd name="connsiteY10" fmla="*/ 1316481 h 1482153"/>
                  <a:gd name="connsiteX11" fmla="*/ 686099 w 1744165"/>
                  <a:gd name="connsiteY11" fmla="*/ 1345628 h 1482153"/>
                  <a:gd name="connsiteX12" fmla="*/ 451155 w 1744165"/>
                  <a:gd name="connsiteY12" fmla="*/ 915842 h 1482153"/>
                  <a:gd name="connsiteX13" fmla="*/ 32266 w 1744165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43607 w 1755506"/>
                  <a:gd name="connsiteY0" fmla="*/ 917832 h 1482153"/>
                  <a:gd name="connsiteX1" fmla="*/ 129798 w 1755506"/>
                  <a:gd name="connsiteY1" fmla="*/ 451888 h 1482153"/>
                  <a:gd name="connsiteX2" fmla="*/ 1273534 w 1755506"/>
                  <a:gd name="connsiteY2" fmla="*/ 12957 h 1482153"/>
                  <a:gd name="connsiteX3" fmla="*/ 1707475 w 1755506"/>
                  <a:gd name="connsiteY3" fmla="*/ 151075 h 1482153"/>
                  <a:gd name="connsiteX4" fmla="*/ 1622485 w 1755506"/>
                  <a:gd name="connsiteY4" fmla="*/ 413026 h 1482153"/>
                  <a:gd name="connsiteX5" fmla="*/ 1467344 w 1755506"/>
                  <a:gd name="connsiteY5" fmla="*/ 650140 h 1482153"/>
                  <a:gd name="connsiteX6" fmla="*/ 1399199 w 1755506"/>
                  <a:gd name="connsiteY6" fmla="*/ 918484 h 1482153"/>
                  <a:gd name="connsiteX7" fmla="*/ 1298550 w 1755506"/>
                  <a:gd name="connsiteY7" fmla="*/ 1085783 h 1482153"/>
                  <a:gd name="connsiteX8" fmla="*/ 1101523 w 1755506"/>
                  <a:gd name="connsiteY8" fmla="*/ 1171320 h 1482153"/>
                  <a:gd name="connsiteX9" fmla="*/ 1017306 w 1755506"/>
                  <a:gd name="connsiteY9" fmla="*/ 1476413 h 1482153"/>
                  <a:gd name="connsiteX10" fmla="*/ 873662 w 1755506"/>
                  <a:gd name="connsiteY10" fmla="*/ 1316481 h 1482153"/>
                  <a:gd name="connsiteX11" fmla="*/ 697440 w 1755506"/>
                  <a:gd name="connsiteY11" fmla="*/ 1345628 h 1482153"/>
                  <a:gd name="connsiteX12" fmla="*/ 616631 w 1755506"/>
                  <a:gd name="connsiteY12" fmla="*/ 1077358 h 1482153"/>
                  <a:gd name="connsiteX13" fmla="*/ 43607 w 1755506"/>
                  <a:gd name="connsiteY13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153"/>
                  <a:gd name="connsiteX1" fmla="*/ 112323 w 1738031"/>
                  <a:gd name="connsiteY1" fmla="*/ 451888 h 1482153"/>
                  <a:gd name="connsiteX2" fmla="*/ 1256059 w 1738031"/>
                  <a:gd name="connsiteY2" fmla="*/ 12957 h 1482153"/>
                  <a:gd name="connsiteX3" fmla="*/ 1690000 w 1738031"/>
                  <a:gd name="connsiteY3" fmla="*/ 151075 h 1482153"/>
                  <a:gd name="connsiteX4" fmla="*/ 1605010 w 1738031"/>
                  <a:gd name="connsiteY4" fmla="*/ 413026 h 1482153"/>
                  <a:gd name="connsiteX5" fmla="*/ 1449869 w 1738031"/>
                  <a:gd name="connsiteY5" fmla="*/ 650140 h 1482153"/>
                  <a:gd name="connsiteX6" fmla="*/ 1381724 w 1738031"/>
                  <a:gd name="connsiteY6" fmla="*/ 918484 h 1482153"/>
                  <a:gd name="connsiteX7" fmla="*/ 1281075 w 1738031"/>
                  <a:gd name="connsiteY7" fmla="*/ 1085783 h 1482153"/>
                  <a:gd name="connsiteX8" fmla="*/ 1084048 w 1738031"/>
                  <a:gd name="connsiteY8" fmla="*/ 1171320 h 1482153"/>
                  <a:gd name="connsiteX9" fmla="*/ 999831 w 1738031"/>
                  <a:gd name="connsiteY9" fmla="*/ 1476413 h 1482153"/>
                  <a:gd name="connsiteX10" fmla="*/ 856187 w 1738031"/>
                  <a:gd name="connsiteY10" fmla="*/ 1316481 h 1482153"/>
                  <a:gd name="connsiteX11" fmla="*/ 679965 w 1738031"/>
                  <a:gd name="connsiteY11" fmla="*/ 1345628 h 1482153"/>
                  <a:gd name="connsiteX12" fmla="*/ 599156 w 1738031"/>
                  <a:gd name="connsiteY12" fmla="*/ 1077358 h 1482153"/>
                  <a:gd name="connsiteX13" fmla="*/ 361395 w 1738031"/>
                  <a:gd name="connsiteY13" fmla="*/ 958638 h 1482153"/>
                  <a:gd name="connsiteX14" fmla="*/ 26132 w 1738031"/>
                  <a:gd name="connsiteY14" fmla="*/ 917832 h 1482153"/>
                  <a:gd name="connsiteX0" fmla="*/ 26132 w 1738031"/>
                  <a:gd name="connsiteY0" fmla="*/ 917832 h 1482070"/>
                  <a:gd name="connsiteX1" fmla="*/ 112323 w 1738031"/>
                  <a:gd name="connsiteY1" fmla="*/ 451888 h 1482070"/>
                  <a:gd name="connsiteX2" fmla="*/ 1256059 w 1738031"/>
                  <a:gd name="connsiteY2" fmla="*/ 12957 h 1482070"/>
                  <a:gd name="connsiteX3" fmla="*/ 1690000 w 1738031"/>
                  <a:gd name="connsiteY3" fmla="*/ 151075 h 1482070"/>
                  <a:gd name="connsiteX4" fmla="*/ 1605010 w 1738031"/>
                  <a:gd name="connsiteY4" fmla="*/ 413026 h 1482070"/>
                  <a:gd name="connsiteX5" fmla="*/ 1449869 w 1738031"/>
                  <a:gd name="connsiteY5" fmla="*/ 650140 h 1482070"/>
                  <a:gd name="connsiteX6" fmla="*/ 1381724 w 1738031"/>
                  <a:gd name="connsiteY6" fmla="*/ 918484 h 1482070"/>
                  <a:gd name="connsiteX7" fmla="*/ 1281075 w 1738031"/>
                  <a:gd name="connsiteY7" fmla="*/ 1085783 h 1482070"/>
                  <a:gd name="connsiteX8" fmla="*/ 1084048 w 1738031"/>
                  <a:gd name="connsiteY8" fmla="*/ 1171320 h 1482070"/>
                  <a:gd name="connsiteX9" fmla="*/ 999831 w 1738031"/>
                  <a:gd name="connsiteY9" fmla="*/ 1476413 h 1482070"/>
                  <a:gd name="connsiteX10" fmla="*/ 856187 w 1738031"/>
                  <a:gd name="connsiteY10" fmla="*/ 1316481 h 1482070"/>
                  <a:gd name="connsiteX11" fmla="*/ 638166 w 1738031"/>
                  <a:gd name="connsiteY11" fmla="*/ 1364386 h 1482070"/>
                  <a:gd name="connsiteX12" fmla="*/ 599156 w 1738031"/>
                  <a:gd name="connsiteY12" fmla="*/ 1077358 h 1482070"/>
                  <a:gd name="connsiteX13" fmla="*/ 361395 w 1738031"/>
                  <a:gd name="connsiteY13" fmla="*/ 958638 h 1482070"/>
                  <a:gd name="connsiteX14" fmla="*/ 26132 w 1738031"/>
                  <a:gd name="connsiteY14" fmla="*/ 917832 h 1482070"/>
                  <a:gd name="connsiteX0" fmla="*/ 26132 w 1738031"/>
                  <a:gd name="connsiteY0" fmla="*/ 917832 h 1481356"/>
                  <a:gd name="connsiteX1" fmla="*/ 112323 w 1738031"/>
                  <a:gd name="connsiteY1" fmla="*/ 451888 h 1481356"/>
                  <a:gd name="connsiteX2" fmla="*/ 1256059 w 1738031"/>
                  <a:gd name="connsiteY2" fmla="*/ 12957 h 1481356"/>
                  <a:gd name="connsiteX3" fmla="*/ 1690000 w 1738031"/>
                  <a:gd name="connsiteY3" fmla="*/ 151075 h 1481356"/>
                  <a:gd name="connsiteX4" fmla="*/ 1605010 w 1738031"/>
                  <a:gd name="connsiteY4" fmla="*/ 413026 h 1481356"/>
                  <a:gd name="connsiteX5" fmla="*/ 1449869 w 1738031"/>
                  <a:gd name="connsiteY5" fmla="*/ 650140 h 1481356"/>
                  <a:gd name="connsiteX6" fmla="*/ 1381724 w 1738031"/>
                  <a:gd name="connsiteY6" fmla="*/ 918484 h 1481356"/>
                  <a:gd name="connsiteX7" fmla="*/ 1281075 w 1738031"/>
                  <a:gd name="connsiteY7" fmla="*/ 1085783 h 1481356"/>
                  <a:gd name="connsiteX8" fmla="*/ 1084048 w 1738031"/>
                  <a:gd name="connsiteY8" fmla="*/ 1171320 h 1481356"/>
                  <a:gd name="connsiteX9" fmla="*/ 999831 w 1738031"/>
                  <a:gd name="connsiteY9" fmla="*/ 1476413 h 1481356"/>
                  <a:gd name="connsiteX10" fmla="*/ 798360 w 1738031"/>
                  <a:gd name="connsiteY10" fmla="*/ 1286319 h 1481356"/>
                  <a:gd name="connsiteX11" fmla="*/ 638166 w 1738031"/>
                  <a:gd name="connsiteY11" fmla="*/ 1364386 h 1481356"/>
                  <a:gd name="connsiteX12" fmla="*/ 599156 w 1738031"/>
                  <a:gd name="connsiteY12" fmla="*/ 1077358 h 1481356"/>
                  <a:gd name="connsiteX13" fmla="*/ 361395 w 1738031"/>
                  <a:gd name="connsiteY13" fmla="*/ 958638 h 1481356"/>
                  <a:gd name="connsiteX14" fmla="*/ 26132 w 1738031"/>
                  <a:gd name="connsiteY14" fmla="*/ 917832 h 1481356"/>
                  <a:gd name="connsiteX0" fmla="*/ 26132 w 1738031"/>
                  <a:gd name="connsiteY0" fmla="*/ 917832 h 1398571"/>
                  <a:gd name="connsiteX1" fmla="*/ 112323 w 1738031"/>
                  <a:gd name="connsiteY1" fmla="*/ 451888 h 1398571"/>
                  <a:gd name="connsiteX2" fmla="*/ 1256059 w 1738031"/>
                  <a:gd name="connsiteY2" fmla="*/ 12957 h 1398571"/>
                  <a:gd name="connsiteX3" fmla="*/ 1690000 w 1738031"/>
                  <a:gd name="connsiteY3" fmla="*/ 151075 h 1398571"/>
                  <a:gd name="connsiteX4" fmla="*/ 1605010 w 1738031"/>
                  <a:gd name="connsiteY4" fmla="*/ 413026 h 1398571"/>
                  <a:gd name="connsiteX5" fmla="*/ 1449869 w 1738031"/>
                  <a:gd name="connsiteY5" fmla="*/ 650140 h 1398571"/>
                  <a:gd name="connsiteX6" fmla="*/ 1381724 w 1738031"/>
                  <a:gd name="connsiteY6" fmla="*/ 918484 h 1398571"/>
                  <a:gd name="connsiteX7" fmla="*/ 1281075 w 1738031"/>
                  <a:gd name="connsiteY7" fmla="*/ 1085783 h 1398571"/>
                  <a:gd name="connsiteX8" fmla="*/ 1084048 w 1738031"/>
                  <a:gd name="connsiteY8" fmla="*/ 1171320 h 1398571"/>
                  <a:gd name="connsiteX9" fmla="*/ 966693 w 1738031"/>
                  <a:gd name="connsiteY9" fmla="*/ 1391528 h 1398571"/>
                  <a:gd name="connsiteX10" fmla="*/ 798360 w 1738031"/>
                  <a:gd name="connsiteY10" fmla="*/ 1286319 h 1398571"/>
                  <a:gd name="connsiteX11" fmla="*/ 638166 w 1738031"/>
                  <a:gd name="connsiteY11" fmla="*/ 1364386 h 1398571"/>
                  <a:gd name="connsiteX12" fmla="*/ 599156 w 1738031"/>
                  <a:gd name="connsiteY12" fmla="*/ 1077358 h 1398571"/>
                  <a:gd name="connsiteX13" fmla="*/ 361395 w 1738031"/>
                  <a:gd name="connsiteY13" fmla="*/ 958638 h 1398571"/>
                  <a:gd name="connsiteX14" fmla="*/ 26132 w 1738031"/>
                  <a:gd name="connsiteY14" fmla="*/ 917832 h 1398571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9156 w 1738031"/>
                  <a:gd name="connsiteY12" fmla="*/ 1077358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132 w 1738031"/>
                  <a:gd name="connsiteY0" fmla="*/ 917832 h 1406344"/>
                  <a:gd name="connsiteX1" fmla="*/ 112323 w 1738031"/>
                  <a:gd name="connsiteY1" fmla="*/ 451888 h 1406344"/>
                  <a:gd name="connsiteX2" fmla="*/ 1256059 w 1738031"/>
                  <a:gd name="connsiteY2" fmla="*/ 12957 h 1406344"/>
                  <a:gd name="connsiteX3" fmla="*/ 1690000 w 1738031"/>
                  <a:gd name="connsiteY3" fmla="*/ 151075 h 1406344"/>
                  <a:gd name="connsiteX4" fmla="*/ 1605010 w 1738031"/>
                  <a:gd name="connsiteY4" fmla="*/ 413026 h 1406344"/>
                  <a:gd name="connsiteX5" fmla="*/ 1449869 w 1738031"/>
                  <a:gd name="connsiteY5" fmla="*/ 650140 h 1406344"/>
                  <a:gd name="connsiteX6" fmla="*/ 1381724 w 1738031"/>
                  <a:gd name="connsiteY6" fmla="*/ 918484 h 1406344"/>
                  <a:gd name="connsiteX7" fmla="*/ 1281075 w 1738031"/>
                  <a:gd name="connsiteY7" fmla="*/ 1085783 h 1406344"/>
                  <a:gd name="connsiteX8" fmla="*/ 1084048 w 1738031"/>
                  <a:gd name="connsiteY8" fmla="*/ 1171320 h 1406344"/>
                  <a:gd name="connsiteX9" fmla="*/ 966693 w 1738031"/>
                  <a:gd name="connsiteY9" fmla="*/ 1391528 h 1406344"/>
                  <a:gd name="connsiteX10" fmla="*/ 798360 w 1738031"/>
                  <a:gd name="connsiteY10" fmla="*/ 1286319 h 1406344"/>
                  <a:gd name="connsiteX11" fmla="*/ 638166 w 1738031"/>
                  <a:gd name="connsiteY11" fmla="*/ 1364386 h 1406344"/>
                  <a:gd name="connsiteX12" fmla="*/ 598771 w 1738031"/>
                  <a:gd name="connsiteY12" fmla="*/ 1108704 h 1406344"/>
                  <a:gd name="connsiteX13" fmla="*/ 361395 w 1738031"/>
                  <a:gd name="connsiteY13" fmla="*/ 958638 h 1406344"/>
                  <a:gd name="connsiteX14" fmla="*/ 26132 w 1738031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99185 w 1738445"/>
                  <a:gd name="connsiteY12" fmla="*/ 1108704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06344"/>
                  <a:gd name="connsiteX1" fmla="*/ 112737 w 1738445"/>
                  <a:gd name="connsiteY1" fmla="*/ 451888 h 1406344"/>
                  <a:gd name="connsiteX2" fmla="*/ 1256473 w 1738445"/>
                  <a:gd name="connsiteY2" fmla="*/ 12957 h 1406344"/>
                  <a:gd name="connsiteX3" fmla="*/ 1690414 w 1738445"/>
                  <a:gd name="connsiteY3" fmla="*/ 151075 h 1406344"/>
                  <a:gd name="connsiteX4" fmla="*/ 1605424 w 1738445"/>
                  <a:gd name="connsiteY4" fmla="*/ 413026 h 1406344"/>
                  <a:gd name="connsiteX5" fmla="*/ 1450283 w 1738445"/>
                  <a:gd name="connsiteY5" fmla="*/ 650140 h 1406344"/>
                  <a:gd name="connsiteX6" fmla="*/ 1382138 w 1738445"/>
                  <a:gd name="connsiteY6" fmla="*/ 918484 h 1406344"/>
                  <a:gd name="connsiteX7" fmla="*/ 1281489 w 1738445"/>
                  <a:gd name="connsiteY7" fmla="*/ 1085783 h 1406344"/>
                  <a:gd name="connsiteX8" fmla="*/ 1084462 w 1738445"/>
                  <a:gd name="connsiteY8" fmla="*/ 1171320 h 1406344"/>
                  <a:gd name="connsiteX9" fmla="*/ 967107 w 1738445"/>
                  <a:gd name="connsiteY9" fmla="*/ 1391528 h 1406344"/>
                  <a:gd name="connsiteX10" fmla="*/ 798774 w 1738445"/>
                  <a:gd name="connsiteY10" fmla="*/ 1286319 h 1406344"/>
                  <a:gd name="connsiteX11" fmla="*/ 638580 w 1738445"/>
                  <a:gd name="connsiteY11" fmla="*/ 1364386 h 1406344"/>
                  <a:gd name="connsiteX12" fmla="*/ 516284 w 1738445"/>
                  <a:gd name="connsiteY12" fmla="*/ 1164610 h 1406344"/>
                  <a:gd name="connsiteX13" fmla="*/ 367465 w 1738445"/>
                  <a:gd name="connsiteY13" fmla="*/ 1024681 h 1406344"/>
                  <a:gd name="connsiteX14" fmla="*/ 26546 w 1738445"/>
                  <a:gd name="connsiteY14" fmla="*/ 917832 h 1406344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6546 w 1738445"/>
                  <a:gd name="connsiteY0" fmla="*/ 917832 h 1412130"/>
                  <a:gd name="connsiteX1" fmla="*/ 112737 w 1738445"/>
                  <a:gd name="connsiteY1" fmla="*/ 451888 h 1412130"/>
                  <a:gd name="connsiteX2" fmla="*/ 1256473 w 1738445"/>
                  <a:gd name="connsiteY2" fmla="*/ 12957 h 1412130"/>
                  <a:gd name="connsiteX3" fmla="*/ 1690414 w 1738445"/>
                  <a:gd name="connsiteY3" fmla="*/ 151075 h 1412130"/>
                  <a:gd name="connsiteX4" fmla="*/ 1605424 w 1738445"/>
                  <a:gd name="connsiteY4" fmla="*/ 413026 h 1412130"/>
                  <a:gd name="connsiteX5" fmla="*/ 1450283 w 1738445"/>
                  <a:gd name="connsiteY5" fmla="*/ 650140 h 1412130"/>
                  <a:gd name="connsiteX6" fmla="*/ 1382138 w 1738445"/>
                  <a:gd name="connsiteY6" fmla="*/ 918484 h 1412130"/>
                  <a:gd name="connsiteX7" fmla="*/ 1281489 w 1738445"/>
                  <a:gd name="connsiteY7" fmla="*/ 1085783 h 1412130"/>
                  <a:gd name="connsiteX8" fmla="*/ 1084462 w 1738445"/>
                  <a:gd name="connsiteY8" fmla="*/ 1171320 h 1412130"/>
                  <a:gd name="connsiteX9" fmla="*/ 967107 w 1738445"/>
                  <a:gd name="connsiteY9" fmla="*/ 1391528 h 1412130"/>
                  <a:gd name="connsiteX10" fmla="*/ 798774 w 1738445"/>
                  <a:gd name="connsiteY10" fmla="*/ 1286319 h 1412130"/>
                  <a:gd name="connsiteX11" fmla="*/ 603904 w 1738445"/>
                  <a:gd name="connsiteY11" fmla="*/ 1404886 h 1412130"/>
                  <a:gd name="connsiteX12" fmla="*/ 516284 w 1738445"/>
                  <a:gd name="connsiteY12" fmla="*/ 1164610 h 1412130"/>
                  <a:gd name="connsiteX13" fmla="*/ 367465 w 1738445"/>
                  <a:gd name="connsiteY13" fmla="*/ 1024681 h 1412130"/>
                  <a:gd name="connsiteX14" fmla="*/ 26546 w 1738445"/>
                  <a:gd name="connsiteY14" fmla="*/ 917832 h 1412130"/>
                  <a:gd name="connsiteX0" fmla="*/ 20105 w 1732004"/>
                  <a:gd name="connsiteY0" fmla="*/ 917832 h 1412130"/>
                  <a:gd name="connsiteX1" fmla="*/ 106296 w 1732004"/>
                  <a:gd name="connsiteY1" fmla="*/ 451888 h 1412130"/>
                  <a:gd name="connsiteX2" fmla="*/ 1250032 w 1732004"/>
                  <a:gd name="connsiteY2" fmla="*/ 12957 h 1412130"/>
                  <a:gd name="connsiteX3" fmla="*/ 1683973 w 1732004"/>
                  <a:gd name="connsiteY3" fmla="*/ 151075 h 1412130"/>
                  <a:gd name="connsiteX4" fmla="*/ 1598983 w 1732004"/>
                  <a:gd name="connsiteY4" fmla="*/ 413026 h 1412130"/>
                  <a:gd name="connsiteX5" fmla="*/ 1443842 w 1732004"/>
                  <a:gd name="connsiteY5" fmla="*/ 650140 h 1412130"/>
                  <a:gd name="connsiteX6" fmla="*/ 1375697 w 1732004"/>
                  <a:gd name="connsiteY6" fmla="*/ 918484 h 1412130"/>
                  <a:gd name="connsiteX7" fmla="*/ 1275048 w 1732004"/>
                  <a:gd name="connsiteY7" fmla="*/ 1085783 h 1412130"/>
                  <a:gd name="connsiteX8" fmla="*/ 1078021 w 1732004"/>
                  <a:gd name="connsiteY8" fmla="*/ 1171320 h 1412130"/>
                  <a:gd name="connsiteX9" fmla="*/ 960666 w 1732004"/>
                  <a:gd name="connsiteY9" fmla="*/ 1391528 h 1412130"/>
                  <a:gd name="connsiteX10" fmla="*/ 792333 w 1732004"/>
                  <a:gd name="connsiteY10" fmla="*/ 1286319 h 1412130"/>
                  <a:gd name="connsiteX11" fmla="*/ 597463 w 1732004"/>
                  <a:gd name="connsiteY11" fmla="*/ 1404886 h 1412130"/>
                  <a:gd name="connsiteX12" fmla="*/ 509843 w 1732004"/>
                  <a:gd name="connsiteY12" fmla="*/ 1164610 h 1412130"/>
                  <a:gd name="connsiteX13" fmla="*/ 272851 w 1732004"/>
                  <a:gd name="connsiteY13" fmla="*/ 983198 h 1412130"/>
                  <a:gd name="connsiteX14" fmla="*/ 20105 w 1732004"/>
                  <a:gd name="connsiteY14" fmla="*/ 917832 h 1412130"/>
                  <a:gd name="connsiteX0" fmla="*/ 8699 w 1720598"/>
                  <a:gd name="connsiteY0" fmla="*/ 929077 h 1423375"/>
                  <a:gd name="connsiteX1" fmla="*/ 131519 w 1720598"/>
                  <a:gd name="connsiteY1" fmla="*/ 639972 h 1423375"/>
                  <a:gd name="connsiteX2" fmla="*/ 1238626 w 1720598"/>
                  <a:gd name="connsiteY2" fmla="*/ 24202 h 1423375"/>
                  <a:gd name="connsiteX3" fmla="*/ 1672567 w 1720598"/>
                  <a:gd name="connsiteY3" fmla="*/ 162320 h 1423375"/>
                  <a:gd name="connsiteX4" fmla="*/ 1587577 w 1720598"/>
                  <a:gd name="connsiteY4" fmla="*/ 424271 h 1423375"/>
                  <a:gd name="connsiteX5" fmla="*/ 1432436 w 1720598"/>
                  <a:gd name="connsiteY5" fmla="*/ 661385 h 1423375"/>
                  <a:gd name="connsiteX6" fmla="*/ 1364291 w 1720598"/>
                  <a:gd name="connsiteY6" fmla="*/ 929729 h 1423375"/>
                  <a:gd name="connsiteX7" fmla="*/ 1263642 w 1720598"/>
                  <a:gd name="connsiteY7" fmla="*/ 1097028 h 1423375"/>
                  <a:gd name="connsiteX8" fmla="*/ 1066615 w 1720598"/>
                  <a:gd name="connsiteY8" fmla="*/ 1182565 h 1423375"/>
                  <a:gd name="connsiteX9" fmla="*/ 949260 w 1720598"/>
                  <a:gd name="connsiteY9" fmla="*/ 1402773 h 1423375"/>
                  <a:gd name="connsiteX10" fmla="*/ 780927 w 1720598"/>
                  <a:gd name="connsiteY10" fmla="*/ 1297564 h 1423375"/>
                  <a:gd name="connsiteX11" fmla="*/ 586057 w 1720598"/>
                  <a:gd name="connsiteY11" fmla="*/ 1416131 h 1423375"/>
                  <a:gd name="connsiteX12" fmla="*/ 498437 w 1720598"/>
                  <a:gd name="connsiteY12" fmla="*/ 1175855 h 1423375"/>
                  <a:gd name="connsiteX13" fmla="*/ 261445 w 1720598"/>
                  <a:gd name="connsiteY13" fmla="*/ 994443 h 1423375"/>
                  <a:gd name="connsiteX14" fmla="*/ 8699 w 1720598"/>
                  <a:gd name="connsiteY14" fmla="*/ 929077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450964 w 1673125"/>
                  <a:gd name="connsiteY12" fmla="*/ 1175855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23375"/>
                  <a:gd name="connsiteX1" fmla="*/ 84046 w 1673125"/>
                  <a:gd name="connsiteY1" fmla="*/ 639972 h 1423375"/>
                  <a:gd name="connsiteX2" fmla="*/ 1191153 w 1673125"/>
                  <a:gd name="connsiteY2" fmla="*/ 24202 h 1423375"/>
                  <a:gd name="connsiteX3" fmla="*/ 1625094 w 1673125"/>
                  <a:gd name="connsiteY3" fmla="*/ 162320 h 1423375"/>
                  <a:gd name="connsiteX4" fmla="*/ 1540104 w 1673125"/>
                  <a:gd name="connsiteY4" fmla="*/ 424271 h 1423375"/>
                  <a:gd name="connsiteX5" fmla="*/ 1384963 w 1673125"/>
                  <a:gd name="connsiteY5" fmla="*/ 661385 h 1423375"/>
                  <a:gd name="connsiteX6" fmla="*/ 1316818 w 1673125"/>
                  <a:gd name="connsiteY6" fmla="*/ 929729 h 1423375"/>
                  <a:gd name="connsiteX7" fmla="*/ 1216169 w 1673125"/>
                  <a:gd name="connsiteY7" fmla="*/ 1097028 h 1423375"/>
                  <a:gd name="connsiteX8" fmla="*/ 1019142 w 1673125"/>
                  <a:gd name="connsiteY8" fmla="*/ 1182565 h 1423375"/>
                  <a:gd name="connsiteX9" fmla="*/ 901787 w 1673125"/>
                  <a:gd name="connsiteY9" fmla="*/ 1402773 h 1423375"/>
                  <a:gd name="connsiteX10" fmla="*/ 733454 w 1673125"/>
                  <a:gd name="connsiteY10" fmla="*/ 1297564 h 1423375"/>
                  <a:gd name="connsiteX11" fmla="*/ 538584 w 1673125"/>
                  <a:gd name="connsiteY11" fmla="*/ 1416131 h 1423375"/>
                  <a:gd name="connsiteX12" fmla="*/ 385629 w 1673125"/>
                  <a:gd name="connsiteY12" fmla="*/ 1155297 h 1423375"/>
                  <a:gd name="connsiteX13" fmla="*/ 213972 w 1673125"/>
                  <a:gd name="connsiteY13" fmla="*/ 994443 h 1423375"/>
                  <a:gd name="connsiteX14" fmla="*/ 32288 w 1673125"/>
                  <a:gd name="connsiteY14" fmla="*/ 934596 h 1423375"/>
                  <a:gd name="connsiteX0" fmla="*/ 32288 w 1673125"/>
                  <a:gd name="connsiteY0" fmla="*/ 934596 h 1417581"/>
                  <a:gd name="connsiteX1" fmla="*/ 84046 w 1673125"/>
                  <a:gd name="connsiteY1" fmla="*/ 639972 h 1417581"/>
                  <a:gd name="connsiteX2" fmla="*/ 1191153 w 1673125"/>
                  <a:gd name="connsiteY2" fmla="*/ 24202 h 1417581"/>
                  <a:gd name="connsiteX3" fmla="*/ 1625094 w 1673125"/>
                  <a:gd name="connsiteY3" fmla="*/ 162320 h 1417581"/>
                  <a:gd name="connsiteX4" fmla="*/ 1540104 w 1673125"/>
                  <a:gd name="connsiteY4" fmla="*/ 424271 h 1417581"/>
                  <a:gd name="connsiteX5" fmla="*/ 1384963 w 1673125"/>
                  <a:gd name="connsiteY5" fmla="*/ 661385 h 1417581"/>
                  <a:gd name="connsiteX6" fmla="*/ 1316818 w 1673125"/>
                  <a:gd name="connsiteY6" fmla="*/ 929729 h 1417581"/>
                  <a:gd name="connsiteX7" fmla="*/ 1216169 w 1673125"/>
                  <a:gd name="connsiteY7" fmla="*/ 1097028 h 1417581"/>
                  <a:gd name="connsiteX8" fmla="*/ 1019142 w 1673125"/>
                  <a:gd name="connsiteY8" fmla="*/ 1182565 h 1417581"/>
                  <a:gd name="connsiteX9" fmla="*/ 901787 w 1673125"/>
                  <a:gd name="connsiteY9" fmla="*/ 1402773 h 1417581"/>
                  <a:gd name="connsiteX10" fmla="*/ 733454 w 1673125"/>
                  <a:gd name="connsiteY10" fmla="*/ 1297564 h 1417581"/>
                  <a:gd name="connsiteX11" fmla="*/ 488265 w 1673125"/>
                  <a:gd name="connsiteY11" fmla="*/ 1376365 h 1417581"/>
                  <a:gd name="connsiteX12" fmla="*/ 385629 w 1673125"/>
                  <a:gd name="connsiteY12" fmla="*/ 1155297 h 1417581"/>
                  <a:gd name="connsiteX13" fmla="*/ 213972 w 1673125"/>
                  <a:gd name="connsiteY13" fmla="*/ 994443 h 1417581"/>
                  <a:gd name="connsiteX14" fmla="*/ 32288 w 1673125"/>
                  <a:gd name="connsiteY14" fmla="*/ 934596 h 1417581"/>
                  <a:gd name="connsiteX0" fmla="*/ 32288 w 1673125"/>
                  <a:gd name="connsiteY0" fmla="*/ 934596 h 1415407"/>
                  <a:gd name="connsiteX1" fmla="*/ 84046 w 1673125"/>
                  <a:gd name="connsiteY1" fmla="*/ 639972 h 1415407"/>
                  <a:gd name="connsiteX2" fmla="*/ 1191153 w 1673125"/>
                  <a:gd name="connsiteY2" fmla="*/ 24202 h 1415407"/>
                  <a:gd name="connsiteX3" fmla="*/ 1625094 w 1673125"/>
                  <a:gd name="connsiteY3" fmla="*/ 162320 h 1415407"/>
                  <a:gd name="connsiteX4" fmla="*/ 1540104 w 1673125"/>
                  <a:gd name="connsiteY4" fmla="*/ 424271 h 1415407"/>
                  <a:gd name="connsiteX5" fmla="*/ 1384963 w 1673125"/>
                  <a:gd name="connsiteY5" fmla="*/ 661385 h 1415407"/>
                  <a:gd name="connsiteX6" fmla="*/ 1316818 w 1673125"/>
                  <a:gd name="connsiteY6" fmla="*/ 929729 h 1415407"/>
                  <a:gd name="connsiteX7" fmla="*/ 1216169 w 1673125"/>
                  <a:gd name="connsiteY7" fmla="*/ 1097028 h 1415407"/>
                  <a:gd name="connsiteX8" fmla="*/ 1019142 w 1673125"/>
                  <a:gd name="connsiteY8" fmla="*/ 1182565 h 1415407"/>
                  <a:gd name="connsiteX9" fmla="*/ 901787 w 1673125"/>
                  <a:gd name="connsiteY9" fmla="*/ 1402773 h 1415407"/>
                  <a:gd name="connsiteX10" fmla="*/ 647062 w 1673125"/>
                  <a:gd name="connsiteY10" fmla="*/ 1261517 h 1415407"/>
                  <a:gd name="connsiteX11" fmla="*/ 488265 w 1673125"/>
                  <a:gd name="connsiteY11" fmla="*/ 1376365 h 1415407"/>
                  <a:gd name="connsiteX12" fmla="*/ 385629 w 1673125"/>
                  <a:gd name="connsiteY12" fmla="*/ 1155297 h 1415407"/>
                  <a:gd name="connsiteX13" fmla="*/ 213972 w 1673125"/>
                  <a:gd name="connsiteY13" fmla="*/ 994443 h 1415407"/>
                  <a:gd name="connsiteX14" fmla="*/ 32288 w 1673125"/>
                  <a:gd name="connsiteY14" fmla="*/ 934596 h 1415407"/>
                  <a:gd name="connsiteX0" fmla="*/ 32288 w 1673125"/>
                  <a:gd name="connsiteY0" fmla="*/ 934596 h 1415591"/>
                  <a:gd name="connsiteX1" fmla="*/ 84046 w 1673125"/>
                  <a:gd name="connsiteY1" fmla="*/ 639972 h 1415591"/>
                  <a:gd name="connsiteX2" fmla="*/ 1191153 w 1673125"/>
                  <a:gd name="connsiteY2" fmla="*/ 24202 h 1415591"/>
                  <a:gd name="connsiteX3" fmla="*/ 1625094 w 1673125"/>
                  <a:gd name="connsiteY3" fmla="*/ 162320 h 1415591"/>
                  <a:gd name="connsiteX4" fmla="*/ 1540104 w 1673125"/>
                  <a:gd name="connsiteY4" fmla="*/ 424271 h 1415591"/>
                  <a:gd name="connsiteX5" fmla="*/ 1384963 w 1673125"/>
                  <a:gd name="connsiteY5" fmla="*/ 661385 h 1415591"/>
                  <a:gd name="connsiteX6" fmla="*/ 1316818 w 1673125"/>
                  <a:gd name="connsiteY6" fmla="*/ 929729 h 1415591"/>
                  <a:gd name="connsiteX7" fmla="*/ 1216169 w 1673125"/>
                  <a:gd name="connsiteY7" fmla="*/ 1097028 h 1415591"/>
                  <a:gd name="connsiteX8" fmla="*/ 1019142 w 1673125"/>
                  <a:gd name="connsiteY8" fmla="*/ 1182565 h 1415591"/>
                  <a:gd name="connsiteX9" fmla="*/ 901787 w 1673125"/>
                  <a:gd name="connsiteY9" fmla="*/ 1402773 h 1415591"/>
                  <a:gd name="connsiteX10" fmla="*/ 647062 w 1673125"/>
                  <a:gd name="connsiteY10" fmla="*/ 1261517 h 1415591"/>
                  <a:gd name="connsiteX11" fmla="*/ 488265 w 1673125"/>
                  <a:gd name="connsiteY11" fmla="*/ 1376365 h 1415591"/>
                  <a:gd name="connsiteX12" fmla="*/ 385629 w 1673125"/>
                  <a:gd name="connsiteY12" fmla="*/ 1155297 h 1415591"/>
                  <a:gd name="connsiteX13" fmla="*/ 213972 w 1673125"/>
                  <a:gd name="connsiteY13" fmla="*/ 994443 h 1415591"/>
                  <a:gd name="connsiteX14" fmla="*/ 32288 w 1673125"/>
                  <a:gd name="connsiteY14" fmla="*/ 934596 h 1415591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019142 w 1673125"/>
                  <a:gd name="connsiteY8" fmla="*/ 1182565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54120 w 1673125"/>
                  <a:gd name="connsiteY8" fmla="*/ 1211744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1142480 w 1673125"/>
                  <a:gd name="connsiteY8" fmla="*/ 1289189 h 1439420"/>
                  <a:gd name="connsiteX9" fmla="*/ 966971 w 1673125"/>
                  <a:gd name="connsiteY9" fmla="*/ 1218446 h 1439420"/>
                  <a:gd name="connsiteX10" fmla="*/ 846054 w 1673125"/>
                  <a:gd name="connsiteY10" fmla="*/ 1427784 h 1439420"/>
                  <a:gd name="connsiteX11" fmla="*/ 647062 w 1673125"/>
                  <a:gd name="connsiteY11" fmla="*/ 1261517 h 1439420"/>
                  <a:gd name="connsiteX12" fmla="*/ 488265 w 1673125"/>
                  <a:gd name="connsiteY12" fmla="*/ 1376365 h 1439420"/>
                  <a:gd name="connsiteX13" fmla="*/ 385629 w 1673125"/>
                  <a:gd name="connsiteY13" fmla="*/ 1155297 h 1439420"/>
                  <a:gd name="connsiteX14" fmla="*/ 213972 w 1673125"/>
                  <a:gd name="connsiteY14" fmla="*/ 994443 h 1439420"/>
                  <a:gd name="connsiteX15" fmla="*/ 32288 w 1673125"/>
                  <a:gd name="connsiteY15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439420"/>
                  <a:gd name="connsiteX1" fmla="*/ 84046 w 1673125"/>
                  <a:gd name="connsiteY1" fmla="*/ 639972 h 1439420"/>
                  <a:gd name="connsiteX2" fmla="*/ 1191153 w 1673125"/>
                  <a:gd name="connsiteY2" fmla="*/ 24202 h 1439420"/>
                  <a:gd name="connsiteX3" fmla="*/ 1625094 w 1673125"/>
                  <a:gd name="connsiteY3" fmla="*/ 162320 h 1439420"/>
                  <a:gd name="connsiteX4" fmla="*/ 1540104 w 1673125"/>
                  <a:gd name="connsiteY4" fmla="*/ 424271 h 1439420"/>
                  <a:gd name="connsiteX5" fmla="*/ 1384963 w 1673125"/>
                  <a:gd name="connsiteY5" fmla="*/ 661385 h 1439420"/>
                  <a:gd name="connsiteX6" fmla="*/ 1316818 w 1673125"/>
                  <a:gd name="connsiteY6" fmla="*/ 929729 h 1439420"/>
                  <a:gd name="connsiteX7" fmla="*/ 1216169 w 1673125"/>
                  <a:gd name="connsiteY7" fmla="*/ 1097028 h 1439420"/>
                  <a:gd name="connsiteX8" fmla="*/ 966971 w 1673125"/>
                  <a:gd name="connsiteY8" fmla="*/ 1218446 h 1439420"/>
                  <a:gd name="connsiteX9" fmla="*/ 846054 w 1673125"/>
                  <a:gd name="connsiteY9" fmla="*/ 1427784 h 1439420"/>
                  <a:gd name="connsiteX10" fmla="*/ 647062 w 1673125"/>
                  <a:gd name="connsiteY10" fmla="*/ 1261517 h 1439420"/>
                  <a:gd name="connsiteX11" fmla="*/ 488265 w 1673125"/>
                  <a:gd name="connsiteY11" fmla="*/ 1376365 h 1439420"/>
                  <a:gd name="connsiteX12" fmla="*/ 385629 w 1673125"/>
                  <a:gd name="connsiteY12" fmla="*/ 1155297 h 1439420"/>
                  <a:gd name="connsiteX13" fmla="*/ 213972 w 1673125"/>
                  <a:gd name="connsiteY13" fmla="*/ 994443 h 1439420"/>
                  <a:gd name="connsiteX14" fmla="*/ 32288 w 1673125"/>
                  <a:gd name="connsiteY14" fmla="*/ 934596 h 1439420"/>
                  <a:gd name="connsiteX0" fmla="*/ 32288 w 1673125"/>
                  <a:gd name="connsiteY0" fmla="*/ 934596 h 1383362"/>
                  <a:gd name="connsiteX1" fmla="*/ 84046 w 1673125"/>
                  <a:gd name="connsiteY1" fmla="*/ 639972 h 1383362"/>
                  <a:gd name="connsiteX2" fmla="*/ 1191153 w 1673125"/>
                  <a:gd name="connsiteY2" fmla="*/ 24202 h 1383362"/>
                  <a:gd name="connsiteX3" fmla="*/ 1625094 w 1673125"/>
                  <a:gd name="connsiteY3" fmla="*/ 162320 h 1383362"/>
                  <a:gd name="connsiteX4" fmla="*/ 1540104 w 1673125"/>
                  <a:gd name="connsiteY4" fmla="*/ 424271 h 1383362"/>
                  <a:gd name="connsiteX5" fmla="*/ 1384963 w 1673125"/>
                  <a:gd name="connsiteY5" fmla="*/ 661385 h 1383362"/>
                  <a:gd name="connsiteX6" fmla="*/ 1316818 w 1673125"/>
                  <a:gd name="connsiteY6" fmla="*/ 929729 h 1383362"/>
                  <a:gd name="connsiteX7" fmla="*/ 1216169 w 1673125"/>
                  <a:gd name="connsiteY7" fmla="*/ 1097028 h 1383362"/>
                  <a:gd name="connsiteX8" fmla="*/ 966971 w 1673125"/>
                  <a:gd name="connsiteY8" fmla="*/ 1218446 h 1383362"/>
                  <a:gd name="connsiteX9" fmla="*/ 647062 w 1673125"/>
                  <a:gd name="connsiteY9" fmla="*/ 1261517 h 1383362"/>
                  <a:gd name="connsiteX10" fmla="*/ 488265 w 1673125"/>
                  <a:gd name="connsiteY10" fmla="*/ 1376365 h 1383362"/>
                  <a:gd name="connsiteX11" fmla="*/ 385629 w 1673125"/>
                  <a:gd name="connsiteY11" fmla="*/ 1155297 h 1383362"/>
                  <a:gd name="connsiteX12" fmla="*/ 213972 w 1673125"/>
                  <a:gd name="connsiteY12" fmla="*/ 994443 h 1383362"/>
                  <a:gd name="connsiteX13" fmla="*/ 32288 w 1673125"/>
                  <a:gd name="connsiteY13" fmla="*/ 934596 h 1383362"/>
                  <a:gd name="connsiteX0" fmla="*/ 32288 w 1673125"/>
                  <a:gd name="connsiteY0" fmla="*/ 934596 h 1379933"/>
                  <a:gd name="connsiteX1" fmla="*/ 84046 w 1673125"/>
                  <a:gd name="connsiteY1" fmla="*/ 639972 h 1379933"/>
                  <a:gd name="connsiteX2" fmla="*/ 1191153 w 1673125"/>
                  <a:gd name="connsiteY2" fmla="*/ 24202 h 1379933"/>
                  <a:gd name="connsiteX3" fmla="*/ 1625094 w 1673125"/>
                  <a:gd name="connsiteY3" fmla="*/ 162320 h 1379933"/>
                  <a:gd name="connsiteX4" fmla="*/ 1540104 w 1673125"/>
                  <a:gd name="connsiteY4" fmla="*/ 424271 h 1379933"/>
                  <a:gd name="connsiteX5" fmla="*/ 1384963 w 1673125"/>
                  <a:gd name="connsiteY5" fmla="*/ 661385 h 1379933"/>
                  <a:gd name="connsiteX6" fmla="*/ 1316818 w 1673125"/>
                  <a:gd name="connsiteY6" fmla="*/ 929729 h 1379933"/>
                  <a:gd name="connsiteX7" fmla="*/ 1216169 w 1673125"/>
                  <a:gd name="connsiteY7" fmla="*/ 1097028 h 1379933"/>
                  <a:gd name="connsiteX8" fmla="*/ 966971 w 1673125"/>
                  <a:gd name="connsiteY8" fmla="*/ 1218446 h 1379933"/>
                  <a:gd name="connsiteX9" fmla="*/ 647062 w 1673125"/>
                  <a:gd name="connsiteY9" fmla="*/ 1261517 h 1379933"/>
                  <a:gd name="connsiteX10" fmla="*/ 488265 w 1673125"/>
                  <a:gd name="connsiteY10" fmla="*/ 1376365 h 1379933"/>
                  <a:gd name="connsiteX11" fmla="*/ 385629 w 1673125"/>
                  <a:gd name="connsiteY11" fmla="*/ 1155297 h 1379933"/>
                  <a:gd name="connsiteX12" fmla="*/ 213972 w 1673125"/>
                  <a:gd name="connsiteY12" fmla="*/ 994443 h 1379933"/>
                  <a:gd name="connsiteX13" fmla="*/ 32288 w 1673125"/>
                  <a:gd name="connsiteY13" fmla="*/ 934596 h 1379933"/>
                  <a:gd name="connsiteX0" fmla="*/ 32288 w 1673125"/>
                  <a:gd name="connsiteY0" fmla="*/ 934596 h 1401416"/>
                  <a:gd name="connsiteX1" fmla="*/ 84046 w 1673125"/>
                  <a:gd name="connsiteY1" fmla="*/ 639972 h 1401416"/>
                  <a:gd name="connsiteX2" fmla="*/ 1191153 w 1673125"/>
                  <a:gd name="connsiteY2" fmla="*/ 24202 h 1401416"/>
                  <a:gd name="connsiteX3" fmla="*/ 1625094 w 1673125"/>
                  <a:gd name="connsiteY3" fmla="*/ 162320 h 1401416"/>
                  <a:gd name="connsiteX4" fmla="*/ 1540104 w 1673125"/>
                  <a:gd name="connsiteY4" fmla="*/ 424271 h 1401416"/>
                  <a:gd name="connsiteX5" fmla="*/ 1384963 w 1673125"/>
                  <a:gd name="connsiteY5" fmla="*/ 661385 h 1401416"/>
                  <a:gd name="connsiteX6" fmla="*/ 1316818 w 1673125"/>
                  <a:gd name="connsiteY6" fmla="*/ 929729 h 1401416"/>
                  <a:gd name="connsiteX7" fmla="*/ 1216169 w 1673125"/>
                  <a:gd name="connsiteY7" fmla="*/ 1097028 h 1401416"/>
                  <a:gd name="connsiteX8" fmla="*/ 966971 w 1673125"/>
                  <a:gd name="connsiteY8" fmla="*/ 1218446 h 1401416"/>
                  <a:gd name="connsiteX9" fmla="*/ 647062 w 1673125"/>
                  <a:gd name="connsiteY9" fmla="*/ 1261517 h 1401416"/>
                  <a:gd name="connsiteX10" fmla="*/ 488265 w 1673125"/>
                  <a:gd name="connsiteY10" fmla="*/ 1376365 h 1401416"/>
                  <a:gd name="connsiteX11" fmla="*/ 385629 w 1673125"/>
                  <a:gd name="connsiteY11" fmla="*/ 1155297 h 1401416"/>
                  <a:gd name="connsiteX12" fmla="*/ 213972 w 1673125"/>
                  <a:gd name="connsiteY12" fmla="*/ 994443 h 1401416"/>
                  <a:gd name="connsiteX13" fmla="*/ 32288 w 1673125"/>
                  <a:gd name="connsiteY13" fmla="*/ 934596 h 1401416"/>
                  <a:gd name="connsiteX0" fmla="*/ 32288 w 1673125"/>
                  <a:gd name="connsiteY0" fmla="*/ 934596 h 1335926"/>
                  <a:gd name="connsiteX1" fmla="*/ 84046 w 1673125"/>
                  <a:gd name="connsiteY1" fmla="*/ 639972 h 1335926"/>
                  <a:gd name="connsiteX2" fmla="*/ 1191153 w 1673125"/>
                  <a:gd name="connsiteY2" fmla="*/ 24202 h 1335926"/>
                  <a:gd name="connsiteX3" fmla="*/ 1625094 w 1673125"/>
                  <a:gd name="connsiteY3" fmla="*/ 162320 h 1335926"/>
                  <a:gd name="connsiteX4" fmla="*/ 1540104 w 1673125"/>
                  <a:gd name="connsiteY4" fmla="*/ 424271 h 1335926"/>
                  <a:gd name="connsiteX5" fmla="*/ 1384963 w 1673125"/>
                  <a:gd name="connsiteY5" fmla="*/ 661385 h 1335926"/>
                  <a:gd name="connsiteX6" fmla="*/ 1316818 w 1673125"/>
                  <a:gd name="connsiteY6" fmla="*/ 929729 h 1335926"/>
                  <a:gd name="connsiteX7" fmla="*/ 1216169 w 1673125"/>
                  <a:gd name="connsiteY7" fmla="*/ 1097028 h 1335926"/>
                  <a:gd name="connsiteX8" fmla="*/ 966971 w 1673125"/>
                  <a:gd name="connsiteY8" fmla="*/ 1218446 h 1335926"/>
                  <a:gd name="connsiteX9" fmla="*/ 647062 w 1673125"/>
                  <a:gd name="connsiteY9" fmla="*/ 1261517 h 1335926"/>
                  <a:gd name="connsiteX10" fmla="*/ 385629 w 1673125"/>
                  <a:gd name="connsiteY10" fmla="*/ 1155297 h 1335926"/>
                  <a:gd name="connsiteX11" fmla="*/ 213972 w 1673125"/>
                  <a:gd name="connsiteY11" fmla="*/ 994443 h 1335926"/>
                  <a:gd name="connsiteX12" fmla="*/ 32288 w 1673125"/>
                  <a:gd name="connsiteY12" fmla="*/ 934596 h 1335926"/>
                  <a:gd name="connsiteX0" fmla="*/ 32288 w 1673125"/>
                  <a:gd name="connsiteY0" fmla="*/ 934596 h 1392176"/>
                  <a:gd name="connsiteX1" fmla="*/ 84046 w 1673125"/>
                  <a:gd name="connsiteY1" fmla="*/ 639972 h 1392176"/>
                  <a:gd name="connsiteX2" fmla="*/ 1191153 w 1673125"/>
                  <a:gd name="connsiteY2" fmla="*/ 24202 h 1392176"/>
                  <a:gd name="connsiteX3" fmla="*/ 1625094 w 1673125"/>
                  <a:gd name="connsiteY3" fmla="*/ 162320 h 1392176"/>
                  <a:gd name="connsiteX4" fmla="*/ 1540104 w 1673125"/>
                  <a:gd name="connsiteY4" fmla="*/ 424271 h 1392176"/>
                  <a:gd name="connsiteX5" fmla="*/ 1384963 w 1673125"/>
                  <a:gd name="connsiteY5" fmla="*/ 661385 h 1392176"/>
                  <a:gd name="connsiteX6" fmla="*/ 1316818 w 1673125"/>
                  <a:gd name="connsiteY6" fmla="*/ 929729 h 1392176"/>
                  <a:gd name="connsiteX7" fmla="*/ 1216169 w 1673125"/>
                  <a:gd name="connsiteY7" fmla="*/ 1097028 h 1392176"/>
                  <a:gd name="connsiteX8" fmla="*/ 966971 w 1673125"/>
                  <a:gd name="connsiteY8" fmla="*/ 1218446 h 1392176"/>
                  <a:gd name="connsiteX9" fmla="*/ 647062 w 1673125"/>
                  <a:gd name="connsiteY9" fmla="*/ 1261517 h 1392176"/>
                  <a:gd name="connsiteX10" fmla="*/ 385629 w 1673125"/>
                  <a:gd name="connsiteY10" fmla="*/ 1155297 h 1392176"/>
                  <a:gd name="connsiteX11" fmla="*/ 213972 w 1673125"/>
                  <a:gd name="connsiteY11" fmla="*/ 994443 h 1392176"/>
                  <a:gd name="connsiteX12" fmla="*/ 32288 w 1673125"/>
                  <a:gd name="connsiteY12" fmla="*/ 934596 h 1392176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46837"/>
                  <a:gd name="connsiteX1" fmla="*/ 84046 w 1673125"/>
                  <a:gd name="connsiteY1" fmla="*/ 639972 h 1346837"/>
                  <a:gd name="connsiteX2" fmla="*/ 1191153 w 1673125"/>
                  <a:gd name="connsiteY2" fmla="*/ 24202 h 1346837"/>
                  <a:gd name="connsiteX3" fmla="*/ 1625094 w 1673125"/>
                  <a:gd name="connsiteY3" fmla="*/ 162320 h 1346837"/>
                  <a:gd name="connsiteX4" fmla="*/ 1540104 w 1673125"/>
                  <a:gd name="connsiteY4" fmla="*/ 424271 h 1346837"/>
                  <a:gd name="connsiteX5" fmla="*/ 1384963 w 1673125"/>
                  <a:gd name="connsiteY5" fmla="*/ 661385 h 1346837"/>
                  <a:gd name="connsiteX6" fmla="*/ 1316818 w 1673125"/>
                  <a:gd name="connsiteY6" fmla="*/ 929729 h 1346837"/>
                  <a:gd name="connsiteX7" fmla="*/ 1216169 w 1673125"/>
                  <a:gd name="connsiteY7" fmla="*/ 1097028 h 1346837"/>
                  <a:gd name="connsiteX8" fmla="*/ 966971 w 1673125"/>
                  <a:gd name="connsiteY8" fmla="*/ 1218446 h 1346837"/>
                  <a:gd name="connsiteX9" fmla="*/ 647062 w 1673125"/>
                  <a:gd name="connsiteY9" fmla="*/ 1261517 h 1346837"/>
                  <a:gd name="connsiteX10" fmla="*/ 385629 w 1673125"/>
                  <a:gd name="connsiteY10" fmla="*/ 1155297 h 1346837"/>
                  <a:gd name="connsiteX11" fmla="*/ 213972 w 1673125"/>
                  <a:gd name="connsiteY11" fmla="*/ 994443 h 1346837"/>
                  <a:gd name="connsiteX12" fmla="*/ 32288 w 1673125"/>
                  <a:gd name="connsiteY12" fmla="*/ 934596 h 1346837"/>
                  <a:gd name="connsiteX0" fmla="*/ 32288 w 1673125"/>
                  <a:gd name="connsiteY0" fmla="*/ 934596 h 1374134"/>
                  <a:gd name="connsiteX1" fmla="*/ 84046 w 1673125"/>
                  <a:gd name="connsiteY1" fmla="*/ 639972 h 1374134"/>
                  <a:gd name="connsiteX2" fmla="*/ 1191153 w 1673125"/>
                  <a:gd name="connsiteY2" fmla="*/ 24202 h 1374134"/>
                  <a:gd name="connsiteX3" fmla="*/ 1625094 w 1673125"/>
                  <a:gd name="connsiteY3" fmla="*/ 162320 h 1374134"/>
                  <a:gd name="connsiteX4" fmla="*/ 1540104 w 1673125"/>
                  <a:gd name="connsiteY4" fmla="*/ 424271 h 1374134"/>
                  <a:gd name="connsiteX5" fmla="*/ 1384963 w 1673125"/>
                  <a:gd name="connsiteY5" fmla="*/ 661385 h 1374134"/>
                  <a:gd name="connsiteX6" fmla="*/ 1316818 w 1673125"/>
                  <a:gd name="connsiteY6" fmla="*/ 929729 h 1374134"/>
                  <a:gd name="connsiteX7" fmla="*/ 1216169 w 1673125"/>
                  <a:gd name="connsiteY7" fmla="*/ 1097028 h 1374134"/>
                  <a:gd name="connsiteX8" fmla="*/ 966971 w 1673125"/>
                  <a:gd name="connsiteY8" fmla="*/ 1218446 h 1374134"/>
                  <a:gd name="connsiteX9" fmla="*/ 647062 w 1673125"/>
                  <a:gd name="connsiteY9" fmla="*/ 1261517 h 1374134"/>
                  <a:gd name="connsiteX10" fmla="*/ 385629 w 1673125"/>
                  <a:gd name="connsiteY10" fmla="*/ 1155297 h 1374134"/>
                  <a:gd name="connsiteX11" fmla="*/ 213972 w 1673125"/>
                  <a:gd name="connsiteY11" fmla="*/ 994443 h 1374134"/>
                  <a:gd name="connsiteX12" fmla="*/ 32288 w 1673125"/>
                  <a:gd name="connsiteY12" fmla="*/ 934596 h 1374134"/>
                  <a:gd name="connsiteX0" fmla="*/ 32288 w 1673125"/>
                  <a:gd name="connsiteY0" fmla="*/ 934596 h 1317343"/>
                  <a:gd name="connsiteX1" fmla="*/ 84046 w 1673125"/>
                  <a:gd name="connsiteY1" fmla="*/ 639972 h 1317343"/>
                  <a:gd name="connsiteX2" fmla="*/ 1191153 w 1673125"/>
                  <a:gd name="connsiteY2" fmla="*/ 24202 h 1317343"/>
                  <a:gd name="connsiteX3" fmla="*/ 1625094 w 1673125"/>
                  <a:gd name="connsiteY3" fmla="*/ 162320 h 1317343"/>
                  <a:gd name="connsiteX4" fmla="*/ 1540104 w 1673125"/>
                  <a:gd name="connsiteY4" fmla="*/ 424271 h 1317343"/>
                  <a:gd name="connsiteX5" fmla="*/ 1384963 w 1673125"/>
                  <a:gd name="connsiteY5" fmla="*/ 661385 h 1317343"/>
                  <a:gd name="connsiteX6" fmla="*/ 1316818 w 1673125"/>
                  <a:gd name="connsiteY6" fmla="*/ 929729 h 1317343"/>
                  <a:gd name="connsiteX7" fmla="*/ 1216169 w 1673125"/>
                  <a:gd name="connsiteY7" fmla="*/ 1097028 h 1317343"/>
                  <a:gd name="connsiteX8" fmla="*/ 966971 w 1673125"/>
                  <a:gd name="connsiteY8" fmla="*/ 1218446 h 1317343"/>
                  <a:gd name="connsiteX9" fmla="*/ 647062 w 1673125"/>
                  <a:gd name="connsiteY9" fmla="*/ 1261517 h 1317343"/>
                  <a:gd name="connsiteX10" fmla="*/ 385629 w 1673125"/>
                  <a:gd name="connsiteY10" fmla="*/ 1155297 h 1317343"/>
                  <a:gd name="connsiteX11" fmla="*/ 213972 w 1673125"/>
                  <a:gd name="connsiteY11" fmla="*/ 994443 h 1317343"/>
                  <a:gd name="connsiteX12" fmla="*/ 32288 w 1673125"/>
                  <a:gd name="connsiteY12" fmla="*/ 934596 h 1317343"/>
                  <a:gd name="connsiteX0" fmla="*/ 32288 w 1673125"/>
                  <a:gd name="connsiteY0" fmla="*/ 934596 h 1365265"/>
                  <a:gd name="connsiteX1" fmla="*/ 84046 w 1673125"/>
                  <a:gd name="connsiteY1" fmla="*/ 639972 h 1365265"/>
                  <a:gd name="connsiteX2" fmla="*/ 1191153 w 1673125"/>
                  <a:gd name="connsiteY2" fmla="*/ 24202 h 1365265"/>
                  <a:gd name="connsiteX3" fmla="*/ 1625094 w 1673125"/>
                  <a:gd name="connsiteY3" fmla="*/ 162320 h 1365265"/>
                  <a:gd name="connsiteX4" fmla="*/ 1540104 w 1673125"/>
                  <a:gd name="connsiteY4" fmla="*/ 424271 h 1365265"/>
                  <a:gd name="connsiteX5" fmla="*/ 1384963 w 1673125"/>
                  <a:gd name="connsiteY5" fmla="*/ 661385 h 1365265"/>
                  <a:gd name="connsiteX6" fmla="*/ 1316818 w 1673125"/>
                  <a:gd name="connsiteY6" fmla="*/ 929729 h 1365265"/>
                  <a:gd name="connsiteX7" fmla="*/ 1216169 w 1673125"/>
                  <a:gd name="connsiteY7" fmla="*/ 1097028 h 1365265"/>
                  <a:gd name="connsiteX8" fmla="*/ 966971 w 1673125"/>
                  <a:gd name="connsiteY8" fmla="*/ 1218446 h 1365265"/>
                  <a:gd name="connsiteX9" fmla="*/ 751724 w 1673125"/>
                  <a:gd name="connsiteY9" fmla="*/ 1364788 h 1365265"/>
                  <a:gd name="connsiteX10" fmla="*/ 647062 w 1673125"/>
                  <a:gd name="connsiteY10" fmla="*/ 1261517 h 1365265"/>
                  <a:gd name="connsiteX11" fmla="*/ 385629 w 1673125"/>
                  <a:gd name="connsiteY11" fmla="*/ 1155297 h 1365265"/>
                  <a:gd name="connsiteX12" fmla="*/ 213972 w 1673125"/>
                  <a:gd name="connsiteY12" fmla="*/ 994443 h 1365265"/>
                  <a:gd name="connsiteX13" fmla="*/ 32288 w 1673125"/>
                  <a:gd name="connsiteY13" fmla="*/ 934596 h 1365265"/>
                  <a:gd name="connsiteX0" fmla="*/ 32288 w 1673125"/>
                  <a:gd name="connsiteY0" fmla="*/ 934596 h 1400156"/>
                  <a:gd name="connsiteX1" fmla="*/ 84046 w 1673125"/>
                  <a:gd name="connsiteY1" fmla="*/ 639972 h 1400156"/>
                  <a:gd name="connsiteX2" fmla="*/ 1191153 w 1673125"/>
                  <a:gd name="connsiteY2" fmla="*/ 24202 h 1400156"/>
                  <a:gd name="connsiteX3" fmla="*/ 1625094 w 1673125"/>
                  <a:gd name="connsiteY3" fmla="*/ 162320 h 1400156"/>
                  <a:gd name="connsiteX4" fmla="*/ 1540104 w 1673125"/>
                  <a:gd name="connsiteY4" fmla="*/ 424271 h 1400156"/>
                  <a:gd name="connsiteX5" fmla="*/ 1384963 w 1673125"/>
                  <a:gd name="connsiteY5" fmla="*/ 661385 h 1400156"/>
                  <a:gd name="connsiteX6" fmla="*/ 1316818 w 1673125"/>
                  <a:gd name="connsiteY6" fmla="*/ 929729 h 1400156"/>
                  <a:gd name="connsiteX7" fmla="*/ 1216169 w 1673125"/>
                  <a:gd name="connsiteY7" fmla="*/ 1097028 h 1400156"/>
                  <a:gd name="connsiteX8" fmla="*/ 966971 w 1673125"/>
                  <a:gd name="connsiteY8" fmla="*/ 1218446 h 1400156"/>
                  <a:gd name="connsiteX9" fmla="*/ 751724 w 1673125"/>
                  <a:gd name="connsiteY9" fmla="*/ 1364788 h 1400156"/>
                  <a:gd name="connsiteX10" fmla="*/ 647062 w 1673125"/>
                  <a:gd name="connsiteY10" fmla="*/ 1261517 h 1400156"/>
                  <a:gd name="connsiteX11" fmla="*/ 385629 w 1673125"/>
                  <a:gd name="connsiteY11" fmla="*/ 1155297 h 1400156"/>
                  <a:gd name="connsiteX12" fmla="*/ 213972 w 1673125"/>
                  <a:gd name="connsiteY12" fmla="*/ 994443 h 1400156"/>
                  <a:gd name="connsiteX13" fmla="*/ 32288 w 1673125"/>
                  <a:gd name="connsiteY13" fmla="*/ 934596 h 1400156"/>
                  <a:gd name="connsiteX0" fmla="*/ 32288 w 1673125"/>
                  <a:gd name="connsiteY0" fmla="*/ 934596 h 1422645"/>
                  <a:gd name="connsiteX1" fmla="*/ 84046 w 1673125"/>
                  <a:gd name="connsiteY1" fmla="*/ 639972 h 1422645"/>
                  <a:gd name="connsiteX2" fmla="*/ 1191153 w 1673125"/>
                  <a:gd name="connsiteY2" fmla="*/ 24202 h 1422645"/>
                  <a:gd name="connsiteX3" fmla="*/ 1625094 w 1673125"/>
                  <a:gd name="connsiteY3" fmla="*/ 162320 h 1422645"/>
                  <a:gd name="connsiteX4" fmla="*/ 1540104 w 1673125"/>
                  <a:gd name="connsiteY4" fmla="*/ 424271 h 1422645"/>
                  <a:gd name="connsiteX5" fmla="*/ 1384963 w 1673125"/>
                  <a:gd name="connsiteY5" fmla="*/ 661385 h 1422645"/>
                  <a:gd name="connsiteX6" fmla="*/ 1316818 w 1673125"/>
                  <a:gd name="connsiteY6" fmla="*/ 929729 h 1422645"/>
                  <a:gd name="connsiteX7" fmla="*/ 1216169 w 1673125"/>
                  <a:gd name="connsiteY7" fmla="*/ 1097028 h 1422645"/>
                  <a:gd name="connsiteX8" fmla="*/ 966971 w 1673125"/>
                  <a:gd name="connsiteY8" fmla="*/ 1218446 h 1422645"/>
                  <a:gd name="connsiteX9" fmla="*/ 751724 w 1673125"/>
                  <a:gd name="connsiteY9" fmla="*/ 1364788 h 1422645"/>
                  <a:gd name="connsiteX10" fmla="*/ 647062 w 1673125"/>
                  <a:gd name="connsiteY10" fmla="*/ 1261517 h 1422645"/>
                  <a:gd name="connsiteX11" fmla="*/ 385629 w 1673125"/>
                  <a:gd name="connsiteY11" fmla="*/ 1155297 h 1422645"/>
                  <a:gd name="connsiteX12" fmla="*/ 213972 w 1673125"/>
                  <a:gd name="connsiteY12" fmla="*/ 994443 h 1422645"/>
                  <a:gd name="connsiteX13" fmla="*/ 32288 w 1673125"/>
                  <a:gd name="connsiteY13" fmla="*/ 934596 h 1422645"/>
                  <a:gd name="connsiteX0" fmla="*/ 32288 w 1673125"/>
                  <a:gd name="connsiteY0" fmla="*/ 934596 h 1328824"/>
                  <a:gd name="connsiteX1" fmla="*/ 84046 w 1673125"/>
                  <a:gd name="connsiteY1" fmla="*/ 639972 h 1328824"/>
                  <a:gd name="connsiteX2" fmla="*/ 1191153 w 1673125"/>
                  <a:gd name="connsiteY2" fmla="*/ 24202 h 1328824"/>
                  <a:gd name="connsiteX3" fmla="*/ 1625094 w 1673125"/>
                  <a:gd name="connsiteY3" fmla="*/ 162320 h 1328824"/>
                  <a:gd name="connsiteX4" fmla="*/ 1540104 w 1673125"/>
                  <a:gd name="connsiteY4" fmla="*/ 424271 h 1328824"/>
                  <a:gd name="connsiteX5" fmla="*/ 1384963 w 1673125"/>
                  <a:gd name="connsiteY5" fmla="*/ 661385 h 1328824"/>
                  <a:gd name="connsiteX6" fmla="*/ 1316818 w 1673125"/>
                  <a:gd name="connsiteY6" fmla="*/ 929729 h 1328824"/>
                  <a:gd name="connsiteX7" fmla="*/ 1216169 w 1673125"/>
                  <a:gd name="connsiteY7" fmla="*/ 1097028 h 1328824"/>
                  <a:gd name="connsiteX8" fmla="*/ 966971 w 1673125"/>
                  <a:gd name="connsiteY8" fmla="*/ 1218446 h 1328824"/>
                  <a:gd name="connsiteX9" fmla="*/ 789719 w 1673125"/>
                  <a:gd name="connsiteY9" fmla="*/ 1204339 h 1328824"/>
                  <a:gd name="connsiteX10" fmla="*/ 647062 w 1673125"/>
                  <a:gd name="connsiteY10" fmla="*/ 1261517 h 1328824"/>
                  <a:gd name="connsiteX11" fmla="*/ 385629 w 1673125"/>
                  <a:gd name="connsiteY11" fmla="*/ 1155297 h 1328824"/>
                  <a:gd name="connsiteX12" fmla="*/ 213972 w 1673125"/>
                  <a:gd name="connsiteY12" fmla="*/ 994443 h 1328824"/>
                  <a:gd name="connsiteX13" fmla="*/ 32288 w 1673125"/>
                  <a:gd name="connsiteY13" fmla="*/ 934596 h 132882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47062 w 1673125"/>
                  <a:gd name="connsiteY10" fmla="*/ 1261517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85629 w 1673125"/>
                  <a:gd name="connsiteY11" fmla="*/ 1155297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60686"/>
                  <a:gd name="connsiteX1" fmla="*/ 84046 w 1673125"/>
                  <a:gd name="connsiteY1" fmla="*/ 639972 h 1360686"/>
                  <a:gd name="connsiteX2" fmla="*/ 1191153 w 1673125"/>
                  <a:gd name="connsiteY2" fmla="*/ 24202 h 1360686"/>
                  <a:gd name="connsiteX3" fmla="*/ 1625094 w 1673125"/>
                  <a:gd name="connsiteY3" fmla="*/ 162320 h 1360686"/>
                  <a:gd name="connsiteX4" fmla="*/ 1540104 w 1673125"/>
                  <a:gd name="connsiteY4" fmla="*/ 424271 h 1360686"/>
                  <a:gd name="connsiteX5" fmla="*/ 1384963 w 1673125"/>
                  <a:gd name="connsiteY5" fmla="*/ 661385 h 1360686"/>
                  <a:gd name="connsiteX6" fmla="*/ 1316818 w 1673125"/>
                  <a:gd name="connsiteY6" fmla="*/ 929729 h 1360686"/>
                  <a:gd name="connsiteX7" fmla="*/ 1216169 w 1673125"/>
                  <a:gd name="connsiteY7" fmla="*/ 1097028 h 1360686"/>
                  <a:gd name="connsiteX8" fmla="*/ 966971 w 1673125"/>
                  <a:gd name="connsiteY8" fmla="*/ 1218446 h 1360686"/>
                  <a:gd name="connsiteX9" fmla="*/ 789719 w 1673125"/>
                  <a:gd name="connsiteY9" fmla="*/ 1204339 h 1360686"/>
                  <a:gd name="connsiteX10" fmla="*/ 521107 w 1673125"/>
                  <a:gd name="connsiteY10" fmla="*/ 1137234 h 1360686"/>
                  <a:gd name="connsiteX11" fmla="*/ 385629 w 1673125"/>
                  <a:gd name="connsiteY11" fmla="*/ 1155297 h 1360686"/>
                  <a:gd name="connsiteX12" fmla="*/ 213972 w 1673125"/>
                  <a:gd name="connsiteY12" fmla="*/ 994443 h 1360686"/>
                  <a:gd name="connsiteX13" fmla="*/ 32288 w 1673125"/>
                  <a:gd name="connsiteY13" fmla="*/ 934596 h 1360686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470837 w 1673125"/>
                  <a:gd name="connsiteY11" fmla="*/ 911313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349071 w 1673125"/>
                  <a:gd name="connsiteY11" fmla="*/ 897374 h 1359704"/>
                  <a:gd name="connsiteX12" fmla="*/ 213972 w 1673125"/>
                  <a:gd name="connsiteY12" fmla="*/ 994443 h 1359704"/>
                  <a:gd name="connsiteX13" fmla="*/ 32288 w 1673125"/>
                  <a:gd name="connsiteY13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21107 w 1673125"/>
                  <a:gd name="connsiteY10" fmla="*/ 1137234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519255 w 1673125"/>
                  <a:gd name="connsiteY10" fmla="*/ 1212882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524574 w 1673125"/>
                  <a:gd name="connsiteY11" fmla="*/ 980415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49071 w 1673125"/>
                  <a:gd name="connsiteY12" fmla="*/ 897374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32288 w 1673125"/>
                  <a:gd name="connsiteY0" fmla="*/ 934596 h 1359704"/>
                  <a:gd name="connsiteX1" fmla="*/ 84046 w 1673125"/>
                  <a:gd name="connsiteY1" fmla="*/ 639972 h 1359704"/>
                  <a:gd name="connsiteX2" fmla="*/ 1191153 w 1673125"/>
                  <a:gd name="connsiteY2" fmla="*/ 24202 h 1359704"/>
                  <a:gd name="connsiteX3" fmla="*/ 1625094 w 1673125"/>
                  <a:gd name="connsiteY3" fmla="*/ 162320 h 1359704"/>
                  <a:gd name="connsiteX4" fmla="*/ 1540104 w 1673125"/>
                  <a:gd name="connsiteY4" fmla="*/ 424271 h 1359704"/>
                  <a:gd name="connsiteX5" fmla="*/ 1384963 w 1673125"/>
                  <a:gd name="connsiteY5" fmla="*/ 661385 h 1359704"/>
                  <a:gd name="connsiteX6" fmla="*/ 1316818 w 1673125"/>
                  <a:gd name="connsiteY6" fmla="*/ 929729 h 1359704"/>
                  <a:gd name="connsiteX7" fmla="*/ 1216169 w 1673125"/>
                  <a:gd name="connsiteY7" fmla="*/ 1097028 h 1359704"/>
                  <a:gd name="connsiteX8" fmla="*/ 966971 w 1673125"/>
                  <a:gd name="connsiteY8" fmla="*/ 1218446 h 1359704"/>
                  <a:gd name="connsiteX9" fmla="*/ 789719 w 1673125"/>
                  <a:gd name="connsiteY9" fmla="*/ 1204339 h 1359704"/>
                  <a:gd name="connsiteX10" fmla="*/ 611444 w 1673125"/>
                  <a:gd name="connsiteY10" fmla="*/ 1152807 h 1359704"/>
                  <a:gd name="connsiteX11" fmla="*/ 415830 w 1673125"/>
                  <a:gd name="connsiteY11" fmla="*/ 1185083 h 1359704"/>
                  <a:gd name="connsiteX12" fmla="*/ 370755 w 1673125"/>
                  <a:gd name="connsiteY12" fmla="*/ 1012337 h 1359704"/>
                  <a:gd name="connsiteX13" fmla="*/ 213972 w 1673125"/>
                  <a:gd name="connsiteY13" fmla="*/ 994443 h 1359704"/>
                  <a:gd name="connsiteX14" fmla="*/ 32288 w 1673125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12065 w 1669360"/>
                  <a:gd name="connsiteY11" fmla="*/ 1185083 h 1359704"/>
                  <a:gd name="connsiteX12" fmla="*/ 366990 w 1669360"/>
                  <a:gd name="connsiteY12" fmla="*/ 1012337 h 1359704"/>
                  <a:gd name="connsiteX13" fmla="*/ 147108 w 1669360"/>
                  <a:gd name="connsiteY13" fmla="*/ 866891 h 1359704"/>
                  <a:gd name="connsiteX14" fmla="*/ 28523 w 1669360"/>
                  <a:gd name="connsiteY14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6990 w 1669360"/>
                  <a:gd name="connsiteY11" fmla="*/ 1012337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362973 w 1669360"/>
                  <a:gd name="connsiteY11" fmla="*/ 1113895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28523 w 1669360"/>
                  <a:gd name="connsiteY0" fmla="*/ 934596 h 1359704"/>
                  <a:gd name="connsiteX1" fmla="*/ 80281 w 1669360"/>
                  <a:gd name="connsiteY1" fmla="*/ 639972 h 1359704"/>
                  <a:gd name="connsiteX2" fmla="*/ 1187388 w 1669360"/>
                  <a:gd name="connsiteY2" fmla="*/ 24202 h 1359704"/>
                  <a:gd name="connsiteX3" fmla="*/ 1621329 w 1669360"/>
                  <a:gd name="connsiteY3" fmla="*/ 162320 h 1359704"/>
                  <a:gd name="connsiteX4" fmla="*/ 1536339 w 1669360"/>
                  <a:gd name="connsiteY4" fmla="*/ 424271 h 1359704"/>
                  <a:gd name="connsiteX5" fmla="*/ 1381198 w 1669360"/>
                  <a:gd name="connsiteY5" fmla="*/ 661385 h 1359704"/>
                  <a:gd name="connsiteX6" fmla="*/ 1313053 w 1669360"/>
                  <a:gd name="connsiteY6" fmla="*/ 929729 h 1359704"/>
                  <a:gd name="connsiteX7" fmla="*/ 1212404 w 1669360"/>
                  <a:gd name="connsiteY7" fmla="*/ 1097028 h 1359704"/>
                  <a:gd name="connsiteX8" fmla="*/ 963206 w 1669360"/>
                  <a:gd name="connsiteY8" fmla="*/ 1218446 h 1359704"/>
                  <a:gd name="connsiteX9" fmla="*/ 785954 w 1669360"/>
                  <a:gd name="connsiteY9" fmla="*/ 1204339 h 1359704"/>
                  <a:gd name="connsiteX10" fmla="*/ 607679 w 1669360"/>
                  <a:gd name="connsiteY10" fmla="*/ 1152807 h 1359704"/>
                  <a:gd name="connsiteX11" fmla="*/ 436970 w 1669360"/>
                  <a:gd name="connsiteY11" fmla="*/ 1030811 h 1359704"/>
                  <a:gd name="connsiteX12" fmla="*/ 147108 w 1669360"/>
                  <a:gd name="connsiteY12" fmla="*/ 866891 h 1359704"/>
                  <a:gd name="connsiteX13" fmla="*/ 28523 w 1669360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5150 w 1675987"/>
                  <a:gd name="connsiteY0" fmla="*/ 934596 h 1359704"/>
                  <a:gd name="connsiteX1" fmla="*/ 86908 w 1675987"/>
                  <a:gd name="connsiteY1" fmla="*/ 639972 h 1359704"/>
                  <a:gd name="connsiteX2" fmla="*/ 1194015 w 1675987"/>
                  <a:gd name="connsiteY2" fmla="*/ 24202 h 1359704"/>
                  <a:gd name="connsiteX3" fmla="*/ 1627956 w 1675987"/>
                  <a:gd name="connsiteY3" fmla="*/ 162320 h 1359704"/>
                  <a:gd name="connsiteX4" fmla="*/ 1542966 w 1675987"/>
                  <a:gd name="connsiteY4" fmla="*/ 424271 h 1359704"/>
                  <a:gd name="connsiteX5" fmla="*/ 1387825 w 1675987"/>
                  <a:gd name="connsiteY5" fmla="*/ 661385 h 1359704"/>
                  <a:gd name="connsiteX6" fmla="*/ 1319680 w 1675987"/>
                  <a:gd name="connsiteY6" fmla="*/ 929729 h 1359704"/>
                  <a:gd name="connsiteX7" fmla="*/ 1219031 w 1675987"/>
                  <a:gd name="connsiteY7" fmla="*/ 1097028 h 1359704"/>
                  <a:gd name="connsiteX8" fmla="*/ 969833 w 1675987"/>
                  <a:gd name="connsiteY8" fmla="*/ 1218446 h 1359704"/>
                  <a:gd name="connsiteX9" fmla="*/ 792581 w 1675987"/>
                  <a:gd name="connsiteY9" fmla="*/ 1204339 h 1359704"/>
                  <a:gd name="connsiteX10" fmla="*/ 614306 w 1675987"/>
                  <a:gd name="connsiteY10" fmla="*/ 1152807 h 1359704"/>
                  <a:gd name="connsiteX11" fmla="*/ 443597 w 1675987"/>
                  <a:gd name="connsiteY11" fmla="*/ 1030811 h 1359704"/>
                  <a:gd name="connsiteX12" fmla="*/ 263278 w 1675987"/>
                  <a:gd name="connsiteY12" fmla="*/ 973601 h 1359704"/>
                  <a:gd name="connsiteX13" fmla="*/ 35150 w 1675987"/>
                  <a:gd name="connsiteY13" fmla="*/ 934596 h 1359704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615535 w 1677216"/>
                  <a:gd name="connsiteY10" fmla="*/ 1154525 h 1361422"/>
                  <a:gd name="connsiteX11" fmla="*/ 444826 w 1677216"/>
                  <a:gd name="connsiteY11" fmla="*/ 1032529 h 1361422"/>
                  <a:gd name="connsiteX12" fmla="*/ 264507 w 1677216"/>
                  <a:gd name="connsiteY12" fmla="*/ 975319 h 1361422"/>
                  <a:gd name="connsiteX13" fmla="*/ 36379 w 1677216"/>
                  <a:gd name="connsiteY13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61422"/>
                  <a:gd name="connsiteX1" fmla="*/ 85972 w 1677216"/>
                  <a:gd name="connsiteY1" fmla="*/ 667601 h 1361422"/>
                  <a:gd name="connsiteX2" fmla="*/ 1195244 w 1677216"/>
                  <a:gd name="connsiteY2" fmla="*/ 25920 h 1361422"/>
                  <a:gd name="connsiteX3" fmla="*/ 1629185 w 1677216"/>
                  <a:gd name="connsiteY3" fmla="*/ 164038 h 1361422"/>
                  <a:gd name="connsiteX4" fmla="*/ 1544195 w 1677216"/>
                  <a:gd name="connsiteY4" fmla="*/ 425989 h 1361422"/>
                  <a:gd name="connsiteX5" fmla="*/ 1389054 w 1677216"/>
                  <a:gd name="connsiteY5" fmla="*/ 663103 h 1361422"/>
                  <a:gd name="connsiteX6" fmla="*/ 1320909 w 1677216"/>
                  <a:gd name="connsiteY6" fmla="*/ 931447 h 1361422"/>
                  <a:gd name="connsiteX7" fmla="*/ 1220260 w 1677216"/>
                  <a:gd name="connsiteY7" fmla="*/ 1098746 h 1361422"/>
                  <a:gd name="connsiteX8" fmla="*/ 971062 w 1677216"/>
                  <a:gd name="connsiteY8" fmla="*/ 1220164 h 1361422"/>
                  <a:gd name="connsiteX9" fmla="*/ 793810 w 1677216"/>
                  <a:gd name="connsiteY9" fmla="*/ 1206057 h 1361422"/>
                  <a:gd name="connsiteX10" fmla="*/ 444826 w 1677216"/>
                  <a:gd name="connsiteY10" fmla="*/ 1032529 h 1361422"/>
                  <a:gd name="connsiteX11" fmla="*/ 264507 w 1677216"/>
                  <a:gd name="connsiteY11" fmla="*/ 975319 h 1361422"/>
                  <a:gd name="connsiteX12" fmla="*/ 36379 w 1677216"/>
                  <a:gd name="connsiteY12" fmla="*/ 936314 h 1361422"/>
                  <a:gd name="connsiteX0" fmla="*/ 36379 w 1677216"/>
                  <a:gd name="connsiteY0" fmla="*/ 936314 h 1338208"/>
                  <a:gd name="connsiteX1" fmla="*/ 85972 w 1677216"/>
                  <a:gd name="connsiteY1" fmla="*/ 667601 h 1338208"/>
                  <a:gd name="connsiteX2" fmla="*/ 1195244 w 1677216"/>
                  <a:gd name="connsiteY2" fmla="*/ 25920 h 1338208"/>
                  <a:gd name="connsiteX3" fmla="*/ 1629185 w 1677216"/>
                  <a:gd name="connsiteY3" fmla="*/ 164038 h 1338208"/>
                  <a:gd name="connsiteX4" fmla="*/ 1544195 w 1677216"/>
                  <a:gd name="connsiteY4" fmla="*/ 425989 h 1338208"/>
                  <a:gd name="connsiteX5" fmla="*/ 1389054 w 1677216"/>
                  <a:gd name="connsiteY5" fmla="*/ 663103 h 1338208"/>
                  <a:gd name="connsiteX6" fmla="*/ 1320909 w 1677216"/>
                  <a:gd name="connsiteY6" fmla="*/ 931447 h 1338208"/>
                  <a:gd name="connsiteX7" fmla="*/ 1220260 w 1677216"/>
                  <a:gd name="connsiteY7" fmla="*/ 1098746 h 1338208"/>
                  <a:gd name="connsiteX8" fmla="*/ 971062 w 1677216"/>
                  <a:gd name="connsiteY8" fmla="*/ 1220164 h 1338208"/>
                  <a:gd name="connsiteX9" fmla="*/ 743753 w 1677216"/>
                  <a:gd name="connsiteY9" fmla="*/ 1154712 h 1338208"/>
                  <a:gd name="connsiteX10" fmla="*/ 444826 w 1677216"/>
                  <a:gd name="connsiteY10" fmla="*/ 1032529 h 1338208"/>
                  <a:gd name="connsiteX11" fmla="*/ 264507 w 1677216"/>
                  <a:gd name="connsiteY11" fmla="*/ 975319 h 1338208"/>
                  <a:gd name="connsiteX12" fmla="*/ 36379 w 1677216"/>
                  <a:gd name="connsiteY12" fmla="*/ 936314 h 1338208"/>
                  <a:gd name="connsiteX0" fmla="*/ 36379 w 1677216"/>
                  <a:gd name="connsiteY0" fmla="*/ 932317 h 1334211"/>
                  <a:gd name="connsiteX1" fmla="*/ 85972 w 1677216"/>
                  <a:gd name="connsiteY1" fmla="*/ 663604 h 1334211"/>
                  <a:gd name="connsiteX2" fmla="*/ 514503 w 1677216"/>
                  <a:gd name="connsiteY2" fmla="*/ 69611 h 1334211"/>
                  <a:gd name="connsiteX3" fmla="*/ 1195244 w 1677216"/>
                  <a:gd name="connsiteY3" fmla="*/ 21923 h 1334211"/>
                  <a:gd name="connsiteX4" fmla="*/ 1629185 w 1677216"/>
                  <a:gd name="connsiteY4" fmla="*/ 160041 h 1334211"/>
                  <a:gd name="connsiteX5" fmla="*/ 1544195 w 1677216"/>
                  <a:gd name="connsiteY5" fmla="*/ 421992 h 1334211"/>
                  <a:gd name="connsiteX6" fmla="*/ 1389054 w 1677216"/>
                  <a:gd name="connsiteY6" fmla="*/ 659106 h 1334211"/>
                  <a:gd name="connsiteX7" fmla="*/ 1320909 w 1677216"/>
                  <a:gd name="connsiteY7" fmla="*/ 927450 h 1334211"/>
                  <a:gd name="connsiteX8" fmla="*/ 1220260 w 1677216"/>
                  <a:gd name="connsiteY8" fmla="*/ 1094749 h 1334211"/>
                  <a:gd name="connsiteX9" fmla="*/ 971062 w 1677216"/>
                  <a:gd name="connsiteY9" fmla="*/ 1216167 h 1334211"/>
                  <a:gd name="connsiteX10" fmla="*/ 743753 w 1677216"/>
                  <a:gd name="connsiteY10" fmla="*/ 1150715 h 1334211"/>
                  <a:gd name="connsiteX11" fmla="*/ 444826 w 1677216"/>
                  <a:gd name="connsiteY11" fmla="*/ 1028532 h 1334211"/>
                  <a:gd name="connsiteX12" fmla="*/ 264507 w 1677216"/>
                  <a:gd name="connsiteY12" fmla="*/ 971322 h 1334211"/>
                  <a:gd name="connsiteX13" fmla="*/ 36379 w 1677216"/>
                  <a:gd name="connsiteY13" fmla="*/ 932317 h 1334211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220260 w 1677216"/>
                  <a:gd name="connsiteY8" fmla="*/ 1161754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01216"/>
                  <a:gd name="connsiteX1" fmla="*/ 85972 w 1677216"/>
                  <a:gd name="connsiteY1" fmla="*/ 730609 h 1401216"/>
                  <a:gd name="connsiteX2" fmla="*/ 514503 w 1677216"/>
                  <a:gd name="connsiteY2" fmla="*/ 136616 h 1401216"/>
                  <a:gd name="connsiteX3" fmla="*/ 1194738 w 1677216"/>
                  <a:gd name="connsiteY3" fmla="*/ 2978 h 1401216"/>
                  <a:gd name="connsiteX4" fmla="*/ 1629185 w 1677216"/>
                  <a:gd name="connsiteY4" fmla="*/ 227046 h 1401216"/>
                  <a:gd name="connsiteX5" fmla="*/ 1544195 w 1677216"/>
                  <a:gd name="connsiteY5" fmla="*/ 488997 h 1401216"/>
                  <a:gd name="connsiteX6" fmla="*/ 1389054 w 1677216"/>
                  <a:gd name="connsiteY6" fmla="*/ 726111 h 1401216"/>
                  <a:gd name="connsiteX7" fmla="*/ 1320909 w 1677216"/>
                  <a:gd name="connsiteY7" fmla="*/ 994455 h 1401216"/>
                  <a:gd name="connsiteX8" fmla="*/ 1177833 w 1677216"/>
                  <a:gd name="connsiteY8" fmla="*/ 1193027 h 1401216"/>
                  <a:gd name="connsiteX9" fmla="*/ 971062 w 1677216"/>
                  <a:gd name="connsiteY9" fmla="*/ 1283172 h 1401216"/>
                  <a:gd name="connsiteX10" fmla="*/ 743753 w 1677216"/>
                  <a:gd name="connsiteY10" fmla="*/ 1217720 h 1401216"/>
                  <a:gd name="connsiteX11" fmla="*/ 444826 w 1677216"/>
                  <a:gd name="connsiteY11" fmla="*/ 1095537 h 1401216"/>
                  <a:gd name="connsiteX12" fmla="*/ 264507 w 1677216"/>
                  <a:gd name="connsiteY12" fmla="*/ 1038327 h 1401216"/>
                  <a:gd name="connsiteX13" fmla="*/ 36379 w 1677216"/>
                  <a:gd name="connsiteY13" fmla="*/ 999322 h 1401216"/>
                  <a:gd name="connsiteX0" fmla="*/ 36379 w 1677216"/>
                  <a:gd name="connsiteY0" fmla="*/ 999322 h 1423046"/>
                  <a:gd name="connsiteX1" fmla="*/ 85972 w 1677216"/>
                  <a:gd name="connsiteY1" fmla="*/ 730609 h 1423046"/>
                  <a:gd name="connsiteX2" fmla="*/ 514503 w 1677216"/>
                  <a:gd name="connsiteY2" fmla="*/ 136616 h 1423046"/>
                  <a:gd name="connsiteX3" fmla="*/ 1194738 w 1677216"/>
                  <a:gd name="connsiteY3" fmla="*/ 2978 h 1423046"/>
                  <a:gd name="connsiteX4" fmla="*/ 1629185 w 1677216"/>
                  <a:gd name="connsiteY4" fmla="*/ 227046 h 1423046"/>
                  <a:gd name="connsiteX5" fmla="*/ 1544195 w 1677216"/>
                  <a:gd name="connsiteY5" fmla="*/ 488997 h 1423046"/>
                  <a:gd name="connsiteX6" fmla="*/ 1389054 w 1677216"/>
                  <a:gd name="connsiteY6" fmla="*/ 726111 h 1423046"/>
                  <a:gd name="connsiteX7" fmla="*/ 1320909 w 1677216"/>
                  <a:gd name="connsiteY7" fmla="*/ 994455 h 1423046"/>
                  <a:gd name="connsiteX8" fmla="*/ 1177833 w 1677216"/>
                  <a:gd name="connsiteY8" fmla="*/ 1193027 h 1423046"/>
                  <a:gd name="connsiteX9" fmla="*/ 971062 w 1677216"/>
                  <a:gd name="connsiteY9" fmla="*/ 1283172 h 1423046"/>
                  <a:gd name="connsiteX10" fmla="*/ 743753 w 1677216"/>
                  <a:gd name="connsiteY10" fmla="*/ 1217720 h 1423046"/>
                  <a:gd name="connsiteX11" fmla="*/ 444826 w 1677216"/>
                  <a:gd name="connsiteY11" fmla="*/ 1095537 h 1423046"/>
                  <a:gd name="connsiteX12" fmla="*/ 264507 w 1677216"/>
                  <a:gd name="connsiteY12" fmla="*/ 1038327 h 1423046"/>
                  <a:gd name="connsiteX13" fmla="*/ 36379 w 1677216"/>
                  <a:gd name="connsiteY13" fmla="*/ 999322 h 1423046"/>
                  <a:gd name="connsiteX0" fmla="*/ 36379 w 1677216"/>
                  <a:gd name="connsiteY0" fmla="*/ 999322 h 1420243"/>
                  <a:gd name="connsiteX1" fmla="*/ 85972 w 1677216"/>
                  <a:gd name="connsiteY1" fmla="*/ 730609 h 1420243"/>
                  <a:gd name="connsiteX2" fmla="*/ 514503 w 1677216"/>
                  <a:gd name="connsiteY2" fmla="*/ 136616 h 1420243"/>
                  <a:gd name="connsiteX3" fmla="*/ 1194738 w 1677216"/>
                  <a:gd name="connsiteY3" fmla="*/ 2978 h 1420243"/>
                  <a:gd name="connsiteX4" fmla="*/ 1629185 w 1677216"/>
                  <a:gd name="connsiteY4" fmla="*/ 227046 h 1420243"/>
                  <a:gd name="connsiteX5" fmla="*/ 1544195 w 1677216"/>
                  <a:gd name="connsiteY5" fmla="*/ 488997 h 1420243"/>
                  <a:gd name="connsiteX6" fmla="*/ 1389054 w 1677216"/>
                  <a:gd name="connsiteY6" fmla="*/ 726111 h 1420243"/>
                  <a:gd name="connsiteX7" fmla="*/ 1320909 w 1677216"/>
                  <a:gd name="connsiteY7" fmla="*/ 994455 h 1420243"/>
                  <a:gd name="connsiteX8" fmla="*/ 1177833 w 1677216"/>
                  <a:gd name="connsiteY8" fmla="*/ 1193027 h 1420243"/>
                  <a:gd name="connsiteX9" fmla="*/ 971062 w 1677216"/>
                  <a:gd name="connsiteY9" fmla="*/ 1283172 h 1420243"/>
                  <a:gd name="connsiteX10" fmla="*/ 743753 w 1677216"/>
                  <a:gd name="connsiteY10" fmla="*/ 1217720 h 1420243"/>
                  <a:gd name="connsiteX11" fmla="*/ 444826 w 1677216"/>
                  <a:gd name="connsiteY11" fmla="*/ 1095537 h 1420243"/>
                  <a:gd name="connsiteX12" fmla="*/ 264507 w 1677216"/>
                  <a:gd name="connsiteY12" fmla="*/ 1038327 h 1420243"/>
                  <a:gd name="connsiteX13" fmla="*/ 36379 w 1677216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42333 w 1674723"/>
                  <a:gd name="connsiteY11" fmla="*/ 1095537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33886 w 1674723"/>
                  <a:gd name="connsiteY0" fmla="*/ 999322 h 1420243"/>
                  <a:gd name="connsiteX1" fmla="*/ 83479 w 1674723"/>
                  <a:gd name="connsiteY1" fmla="*/ 730609 h 1420243"/>
                  <a:gd name="connsiteX2" fmla="*/ 512010 w 1674723"/>
                  <a:gd name="connsiteY2" fmla="*/ 136616 h 1420243"/>
                  <a:gd name="connsiteX3" fmla="*/ 1192245 w 1674723"/>
                  <a:gd name="connsiteY3" fmla="*/ 2978 h 1420243"/>
                  <a:gd name="connsiteX4" fmla="*/ 1626692 w 1674723"/>
                  <a:gd name="connsiteY4" fmla="*/ 227046 h 1420243"/>
                  <a:gd name="connsiteX5" fmla="*/ 1541702 w 1674723"/>
                  <a:gd name="connsiteY5" fmla="*/ 488997 h 1420243"/>
                  <a:gd name="connsiteX6" fmla="*/ 1386561 w 1674723"/>
                  <a:gd name="connsiteY6" fmla="*/ 726111 h 1420243"/>
                  <a:gd name="connsiteX7" fmla="*/ 1318416 w 1674723"/>
                  <a:gd name="connsiteY7" fmla="*/ 994455 h 1420243"/>
                  <a:gd name="connsiteX8" fmla="*/ 1175340 w 1674723"/>
                  <a:gd name="connsiteY8" fmla="*/ 1193027 h 1420243"/>
                  <a:gd name="connsiteX9" fmla="*/ 968569 w 1674723"/>
                  <a:gd name="connsiteY9" fmla="*/ 1283172 h 1420243"/>
                  <a:gd name="connsiteX10" fmla="*/ 741260 w 1674723"/>
                  <a:gd name="connsiteY10" fmla="*/ 1217720 h 1420243"/>
                  <a:gd name="connsiteX11" fmla="*/ 467579 w 1674723"/>
                  <a:gd name="connsiteY11" fmla="*/ 1121433 h 1420243"/>
                  <a:gd name="connsiteX12" fmla="*/ 221093 w 1674723"/>
                  <a:gd name="connsiteY12" fmla="*/ 1003669 h 1420243"/>
                  <a:gd name="connsiteX13" fmla="*/ 33886 w 1674723"/>
                  <a:gd name="connsiteY13" fmla="*/ 999322 h 1420243"/>
                  <a:gd name="connsiteX0" fmla="*/ 6277 w 1647114"/>
                  <a:gd name="connsiteY0" fmla="*/ 999322 h 1420243"/>
                  <a:gd name="connsiteX1" fmla="*/ 119626 w 1647114"/>
                  <a:gd name="connsiteY1" fmla="*/ 542363 h 1420243"/>
                  <a:gd name="connsiteX2" fmla="*/ 484401 w 1647114"/>
                  <a:gd name="connsiteY2" fmla="*/ 136616 h 1420243"/>
                  <a:gd name="connsiteX3" fmla="*/ 1164636 w 1647114"/>
                  <a:gd name="connsiteY3" fmla="*/ 2978 h 1420243"/>
                  <a:gd name="connsiteX4" fmla="*/ 1599083 w 1647114"/>
                  <a:gd name="connsiteY4" fmla="*/ 227046 h 1420243"/>
                  <a:gd name="connsiteX5" fmla="*/ 1514093 w 1647114"/>
                  <a:gd name="connsiteY5" fmla="*/ 488997 h 1420243"/>
                  <a:gd name="connsiteX6" fmla="*/ 1358952 w 1647114"/>
                  <a:gd name="connsiteY6" fmla="*/ 726111 h 1420243"/>
                  <a:gd name="connsiteX7" fmla="*/ 1290807 w 1647114"/>
                  <a:gd name="connsiteY7" fmla="*/ 994455 h 1420243"/>
                  <a:gd name="connsiteX8" fmla="*/ 1147731 w 1647114"/>
                  <a:gd name="connsiteY8" fmla="*/ 1193027 h 1420243"/>
                  <a:gd name="connsiteX9" fmla="*/ 940960 w 1647114"/>
                  <a:gd name="connsiteY9" fmla="*/ 1283172 h 1420243"/>
                  <a:gd name="connsiteX10" fmla="*/ 713651 w 1647114"/>
                  <a:gd name="connsiteY10" fmla="*/ 1217720 h 1420243"/>
                  <a:gd name="connsiteX11" fmla="*/ 439970 w 1647114"/>
                  <a:gd name="connsiteY11" fmla="*/ 1121433 h 1420243"/>
                  <a:gd name="connsiteX12" fmla="*/ 193484 w 1647114"/>
                  <a:gd name="connsiteY12" fmla="*/ 1003669 h 1420243"/>
                  <a:gd name="connsiteX13" fmla="*/ 6277 w 1647114"/>
                  <a:gd name="connsiteY13" fmla="*/ 999322 h 1420243"/>
                  <a:gd name="connsiteX0" fmla="*/ 3669 w 1664783"/>
                  <a:gd name="connsiteY0" fmla="*/ 932998 h 1420243"/>
                  <a:gd name="connsiteX1" fmla="*/ 137295 w 1664783"/>
                  <a:gd name="connsiteY1" fmla="*/ 542363 h 1420243"/>
                  <a:gd name="connsiteX2" fmla="*/ 502070 w 1664783"/>
                  <a:gd name="connsiteY2" fmla="*/ 136616 h 1420243"/>
                  <a:gd name="connsiteX3" fmla="*/ 1182305 w 1664783"/>
                  <a:gd name="connsiteY3" fmla="*/ 2978 h 1420243"/>
                  <a:gd name="connsiteX4" fmla="*/ 1616752 w 1664783"/>
                  <a:gd name="connsiteY4" fmla="*/ 227046 h 1420243"/>
                  <a:gd name="connsiteX5" fmla="*/ 1531762 w 1664783"/>
                  <a:gd name="connsiteY5" fmla="*/ 488997 h 1420243"/>
                  <a:gd name="connsiteX6" fmla="*/ 1376621 w 1664783"/>
                  <a:gd name="connsiteY6" fmla="*/ 726111 h 1420243"/>
                  <a:gd name="connsiteX7" fmla="*/ 1308476 w 1664783"/>
                  <a:gd name="connsiteY7" fmla="*/ 994455 h 1420243"/>
                  <a:gd name="connsiteX8" fmla="*/ 1165400 w 1664783"/>
                  <a:gd name="connsiteY8" fmla="*/ 1193027 h 1420243"/>
                  <a:gd name="connsiteX9" fmla="*/ 958629 w 1664783"/>
                  <a:gd name="connsiteY9" fmla="*/ 1283172 h 1420243"/>
                  <a:gd name="connsiteX10" fmla="*/ 731320 w 1664783"/>
                  <a:gd name="connsiteY10" fmla="*/ 1217720 h 1420243"/>
                  <a:gd name="connsiteX11" fmla="*/ 457639 w 1664783"/>
                  <a:gd name="connsiteY11" fmla="*/ 1121433 h 1420243"/>
                  <a:gd name="connsiteX12" fmla="*/ 211153 w 1664783"/>
                  <a:gd name="connsiteY12" fmla="*/ 1003669 h 1420243"/>
                  <a:gd name="connsiteX13" fmla="*/ 3669 w 1664783"/>
                  <a:gd name="connsiteY13" fmla="*/ 932998 h 1420243"/>
                  <a:gd name="connsiteX0" fmla="*/ 2873 w 1663987"/>
                  <a:gd name="connsiteY0" fmla="*/ 932998 h 1420243"/>
                  <a:gd name="connsiteX1" fmla="*/ 142350 w 1663987"/>
                  <a:gd name="connsiteY1" fmla="*/ 490644 h 1420243"/>
                  <a:gd name="connsiteX2" fmla="*/ 501274 w 1663987"/>
                  <a:gd name="connsiteY2" fmla="*/ 136616 h 1420243"/>
                  <a:gd name="connsiteX3" fmla="*/ 1181509 w 1663987"/>
                  <a:gd name="connsiteY3" fmla="*/ 2978 h 1420243"/>
                  <a:gd name="connsiteX4" fmla="*/ 1615956 w 1663987"/>
                  <a:gd name="connsiteY4" fmla="*/ 227046 h 1420243"/>
                  <a:gd name="connsiteX5" fmla="*/ 1530966 w 1663987"/>
                  <a:gd name="connsiteY5" fmla="*/ 488997 h 1420243"/>
                  <a:gd name="connsiteX6" fmla="*/ 1375825 w 1663987"/>
                  <a:gd name="connsiteY6" fmla="*/ 726111 h 1420243"/>
                  <a:gd name="connsiteX7" fmla="*/ 1307680 w 1663987"/>
                  <a:gd name="connsiteY7" fmla="*/ 994455 h 1420243"/>
                  <a:gd name="connsiteX8" fmla="*/ 1164604 w 1663987"/>
                  <a:gd name="connsiteY8" fmla="*/ 1193027 h 1420243"/>
                  <a:gd name="connsiteX9" fmla="*/ 957833 w 1663987"/>
                  <a:gd name="connsiteY9" fmla="*/ 1283172 h 1420243"/>
                  <a:gd name="connsiteX10" fmla="*/ 730524 w 1663987"/>
                  <a:gd name="connsiteY10" fmla="*/ 1217720 h 1420243"/>
                  <a:gd name="connsiteX11" fmla="*/ 456843 w 1663987"/>
                  <a:gd name="connsiteY11" fmla="*/ 1121433 h 1420243"/>
                  <a:gd name="connsiteX12" fmla="*/ 210357 w 1663987"/>
                  <a:gd name="connsiteY12" fmla="*/ 1003669 h 1420243"/>
                  <a:gd name="connsiteX13" fmla="*/ 2873 w 1663987"/>
                  <a:gd name="connsiteY13" fmla="*/ 932998 h 14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987" h="1420243">
                    <a:moveTo>
                      <a:pt x="2873" y="932998"/>
                    </a:moveTo>
                    <a:cubicBezTo>
                      <a:pt x="-8461" y="847494"/>
                      <a:pt x="9000" y="636694"/>
                      <a:pt x="142350" y="490644"/>
                    </a:cubicBezTo>
                    <a:cubicBezTo>
                      <a:pt x="223726" y="394531"/>
                      <a:pt x="316395" y="243563"/>
                      <a:pt x="501274" y="136616"/>
                    </a:cubicBezTo>
                    <a:cubicBezTo>
                      <a:pt x="686153" y="29669"/>
                      <a:pt x="995729" y="-12094"/>
                      <a:pt x="1181509" y="2978"/>
                    </a:cubicBezTo>
                    <a:cubicBezTo>
                      <a:pt x="1367289" y="18050"/>
                      <a:pt x="1534896" y="144667"/>
                      <a:pt x="1615956" y="227046"/>
                    </a:cubicBezTo>
                    <a:cubicBezTo>
                      <a:pt x="1697016" y="309425"/>
                      <a:pt x="1679833" y="494139"/>
                      <a:pt x="1530966" y="488997"/>
                    </a:cubicBezTo>
                    <a:cubicBezTo>
                      <a:pt x="1655137" y="666829"/>
                      <a:pt x="1500328" y="701840"/>
                      <a:pt x="1375825" y="726111"/>
                    </a:cubicBezTo>
                    <a:cubicBezTo>
                      <a:pt x="1524279" y="848611"/>
                      <a:pt x="1524153" y="968258"/>
                      <a:pt x="1307680" y="994455"/>
                    </a:cubicBezTo>
                    <a:cubicBezTo>
                      <a:pt x="1507836" y="1170361"/>
                      <a:pt x="1225745" y="1240273"/>
                      <a:pt x="1164604" y="1193027"/>
                    </a:cubicBezTo>
                    <a:cubicBezTo>
                      <a:pt x="1271245" y="1447913"/>
                      <a:pt x="1012786" y="1502985"/>
                      <a:pt x="957833" y="1283172"/>
                    </a:cubicBezTo>
                    <a:cubicBezTo>
                      <a:pt x="953395" y="1466508"/>
                      <a:pt x="711869" y="1429883"/>
                      <a:pt x="730524" y="1217720"/>
                    </a:cubicBezTo>
                    <a:cubicBezTo>
                      <a:pt x="643270" y="1343814"/>
                      <a:pt x="495280" y="1474732"/>
                      <a:pt x="456843" y="1121433"/>
                    </a:cubicBezTo>
                    <a:cubicBezTo>
                      <a:pt x="340237" y="1264164"/>
                      <a:pt x="162826" y="1244079"/>
                      <a:pt x="210357" y="1003669"/>
                    </a:cubicBezTo>
                    <a:cubicBezTo>
                      <a:pt x="100080" y="1127109"/>
                      <a:pt x="14207" y="1018502"/>
                      <a:pt x="2873" y="932998"/>
                    </a:cubicBezTo>
                    <a:close/>
                  </a:path>
                </a:pathLst>
              </a:custGeom>
              <a:solidFill>
                <a:srgbClr val="F0FF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57" name="Csoportba foglalás 1256"/>
          <p:cNvGrpSpPr/>
          <p:nvPr/>
        </p:nvGrpSpPr>
        <p:grpSpPr>
          <a:xfrm>
            <a:off x="6222125" y="2208205"/>
            <a:ext cx="1400774" cy="1950217"/>
            <a:chOff x="3752152" y="3706090"/>
            <a:chExt cx="2179879" cy="2893180"/>
          </a:xfrm>
        </p:grpSpPr>
        <p:sp>
          <p:nvSpPr>
            <p:cNvPr id="1258" name="Ellipszis 1"/>
            <p:cNvSpPr/>
            <p:nvPr/>
          </p:nvSpPr>
          <p:spPr>
            <a:xfrm>
              <a:off x="4782755" y="5394404"/>
              <a:ext cx="280067" cy="120486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922967"/>
                <a:gd name="connsiteY0" fmla="*/ 877164 h 1778693"/>
                <a:gd name="connsiteX1" fmla="*/ 204484 w 1922967"/>
                <a:gd name="connsiteY1" fmla="*/ 237711 h 1778693"/>
                <a:gd name="connsiteX2" fmla="*/ 800152 w 1922967"/>
                <a:gd name="connsiteY2" fmla="*/ 864 h 1778693"/>
                <a:gd name="connsiteX3" fmla="*/ 1514669 w 1922967"/>
                <a:gd name="connsiteY3" fmla="*/ 305948 h 1778693"/>
                <a:gd name="connsiteX4" fmla="*/ 1600252 w 1922967"/>
                <a:gd name="connsiteY4" fmla="*/ 877164 h 1778693"/>
                <a:gd name="connsiteX5" fmla="*/ 1446430 w 1922967"/>
                <a:gd name="connsiteY5" fmla="*/ 1356826 h 1778693"/>
                <a:gd name="connsiteX6" fmla="*/ 1910578 w 1922967"/>
                <a:gd name="connsiteY6" fmla="*/ 1711667 h 1778693"/>
                <a:gd name="connsiteX7" fmla="*/ 800152 w 1922967"/>
                <a:gd name="connsiteY7" fmla="*/ 1753464 h 1778693"/>
                <a:gd name="connsiteX8" fmla="*/ 218132 w 1922967"/>
                <a:gd name="connsiteY8" fmla="*/ 1425065 h 1778693"/>
                <a:gd name="connsiteX9" fmla="*/ 52 w 1922967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800152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52 w 2045680"/>
                <a:gd name="connsiteY0" fmla="*/ 877164 h 1778693"/>
                <a:gd name="connsiteX1" fmla="*/ 204484 w 2045680"/>
                <a:gd name="connsiteY1" fmla="*/ 237711 h 1778693"/>
                <a:gd name="connsiteX2" fmla="*/ 800152 w 2045680"/>
                <a:gd name="connsiteY2" fmla="*/ 864 h 1778693"/>
                <a:gd name="connsiteX3" fmla="*/ 1514669 w 2045680"/>
                <a:gd name="connsiteY3" fmla="*/ 305948 h 1778693"/>
                <a:gd name="connsiteX4" fmla="*/ 1600252 w 2045680"/>
                <a:gd name="connsiteY4" fmla="*/ 877164 h 1778693"/>
                <a:gd name="connsiteX5" fmla="*/ 2040976 w 2045680"/>
                <a:gd name="connsiteY5" fmla="*/ 1370474 h 1778693"/>
                <a:gd name="connsiteX6" fmla="*/ 1910578 w 2045680"/>
                <a:gd name="connsiteY6" fmla="*/ 1711667 h 1778693"/>
                <a:gd name="connsiteX7" fmla="*/ 205604 w 2045680"/>
                <a:gd name="connsiteY7" fmla="*/ 1753464 h 1778693"/>
                <a:gd name="connsiteX8" fmla="*/ 218132 w 2045680"/>
                <a:gd name="connsiteY8" fmla="*/ 1425065 h 1778693"/>
                <a:gd name="connsiteX9" fmla="*/ 52 w 2045680"/>
                <a:gd name="connsiteY9" fmla="*/ 877164 h 1778693"/>
                <a:gd name="connsiteX0" fmla="*/ 332035 w 2377663"/>
                <a:gd name="connsiteY0" fmla="*/ 877164 h 1778693"/>
                <a:gd name="connsiteX1" fmla="*/ 536467 w 2377663"/>
                <a:gd name="connsiteY1" fmla="*/ 237711 h 1778693"/>
                <a:gd name="connsiteX2" fmla="*/ 1132135 w 2377663"/>
                <a:gd name="connsiteY2" fmla="*/ 864 h 1778693"/>
                <a:gd name="connsiteX3" fmla="*/ 1846652 w 2377663"/>
                <a:gd name="connsiteY3" fmla="*/ 305948 h 1778693"/>
                <a:gd name="connsiteX4" fmla="*/ 1932235 w 2377663"/>
                <a:gd name="connsiteY4" fmla="*/ 877164 h 1778693"/>
                <a:gd name="connsiteX5" fmla="*/ 2372959 w 2377663"/>
                <a:gd name="connsiteY5" fmla="*/ 1370474 h 1778693"/>
                <a:gd name="connsiteX6" fmla="*/ 2242561 w 2377663"/>
                <a:gd name="connsiteY6" fmla="*/ 1711667 h 1778693"/>
                <a:gd name="connsiteX7" fmla="*/ 537587 w 2377663"/>
                <a:gd name="connsiteY7" fmla="*/ 1753464 h 1778693"/>
                <a:gd name="connsiteX8" fmla="*/ 29891 w 2377663"/>
                <a:gd name="connsiteY8" fmla="*/ 1425065 h 1778693"/>
                <a:gd name="connsiteX9" fmla="*/ 332035 w 2377663"/>
                <a:gd name="connsiteY9" fmla="*/ 877164 h 1778693"/>
                <a:gd name="connsiteX0" fmla="*/ 332035 w 2380691"/>
                <a:gd name="connsiteY0" fmla="*/ 877164 h 1778693"/>
                <a:gd name="connsiteX1" fmla="*/ 536467 w 2380691"/>
                <a:gd name="connsiteY1" fmla="*/ 237711 h 1778693"/>
                <a:gd name="connsiteX2" fmla="*/ 1132135 w 2380691"/>
                <a:gd name="connsiteY2" fmla="*/ 864 h 1778693"/>
                <a:gd name="connsiteX3" fmla="*/ 1846652 w 2380691"/>
                <a:gd name="connsiteY3" fmla="*/ 305948 h 1778693"/>
                <a:gd name="connsiteX4" fmla="*/ 2155189 w 2380691"/>
                <a:gd name="connsiteY4" fmla="*/ 849868 h 1778693"/>
                <a:gd name="connsiteX5" fmla="*/ 2372959 w 2380691"/>
                <a:gd name="connsiteY5" fmla="*/ 1370474 h 1778693"/>
                <a:gd name="connsiteX6" fmla="*/ 2242561 w 2380691"/>
                <a:gd name="connsiteY6" fmla="*/ 1711667 h 1778693"/>
                <a:gd name="connsiteX7" fmla="*/ 537587 w 2380691"/>
                <a:gd name="connsiteY7" fmla="*/ 1753464 h 1778693"/>
                <a:gd name="connsiteX8" fmla="*/ 29891 w 2380691"/>
                <a:gd name="connsiteY8" fmla="*/ 1425065 h 1778693"/>
                <a:gd name="connsiteX9" fmla="*/ 332035 w 2380691"/>
                <a:gd name="connsiteY9" fmla="*/ 877164 h 1778693"/>
                <a:gd name="connsiteX0" fmla="*/ 332035 w 2395617"/>
                <a:gd name="connsiteY0" fmla="*/ 877164 h 1778693"/>
                <a:gd name="connsiteX1" fmla="*/ 536467 w 2395617"/>
                <a:gd name="connsiteY1" fmla="*/ 237711 h 1778693"/>
                <a:gd name="connsiteX2" fmla="*/ 1132135 w 2395617"/>
                <a:gd name="connsiteY2" fmla="*/ 864 h 1778693"/>
                <a:gd name="connsiteX3" fmla="*/ 1846652 w 2395617"/>
                <a:gd name="connsiteY3" fmla="*/ 305948 h 1778693"/>
                <a:gd name="connsiteX4" fmla="*/ 2372959 w 2395617"/>
                <a:gd name="connsiteY4" fmla="*/ 1370474 h 1778693"/>
                <a:gd name="connsiteX5" fmla="*/ 2242561 w 2395617"/>
                <a:gd name="connsiteY5" fmla="*/ 1711667 h 1778693"/>
                <a:gd name="connsiteX6" fmla="*/ 537587 w 2395617"/>
                <a:gd name="connsiteY6" fmla="*/ 1753464 h 1778693"/>
                <a:gd name="connsiteX7" fmla="*/ 29891 w 2395617"/>
                <a:gd name="connsiteY7" fmla="*/ 1425065 h 1778693"/>
                <a:gd name="connsiteX8" fmla="*/ 332035 w 2395617"/>
                <a:gd name="connsiteY8" fmla="*/ 877164 h 1778693"/>
                <a:gd name="connsiteX0" fmla="*/ 1 w 2365727"/>
                <a:gd name="connsiteY0" fmla="*/ 1427129 h 1780757"/>
                <a:gd name="connsiteX1" fmla="*/ 506577 w 2365727"/>
                <a:gd name="connsiteY1" fmla="*/ 239775 h 1780757"/>
                <a:gd name="connsiteX2" fmla="*/ 1102245 w 2365727"/>
                <a:gd name="connsiteY2" fmla="*/ 2928 h 1780757"/>
                <a:gd name="connsiteX3" fmla="*/ 1816762 w 2365727"/>
                <a:gd name="connsiteY3" fmla="*/ 308012 h 1780757"/>
                <a:gd name="connsiteX4" fmla="*/ 2343069 w 2365727"/>
                <a:gd name="connsiteY4" fmla="*/ 1372538 h 1780757"/>
                <a:gd name="connsiteX5" fmla="*/ 2212671 w 2365727"/>
                <a:gd name="connsiteY5" fmla="*/ 1713731 h 1780757"/>
                <a:gd name="connsiteX6" fmla="*/ 507697 w 2365727"/>
                <a:gd name="connsiteY6" fmla="*/ 1755528 h 1780757"/>
                <a:gd name="connsiteX7" fmla="*/ 1 w 2365727"/>
                <a:gd name="connsiteY7" fmla="*/ 1427129 h 1780757"/>
                <a:gd name="connsiteX0" fmla="*/ 1 w 2365727"/>
                <a:gd name="connsiteY0" fmla="*/ 1340704 h 1694332"/>
                <a:gd name="connsiteX1" fmla="*/ 506577 w 2365727"/>
                <a:gd name="connsiteY1" fmla="*/ 153350 h 1694332"/>
                <a:gd name="connsiteX2" fmla="*/ 1739901 w 2365727"/>
                <a:gd name="connsiteY2" fmla="*/ 33357 h 1694332"/>
                <a:gd name="connsiteX3" fmla="*/ 1816762 w 2365727"/>
                <a:gd name="connsiteY3" fmla="*/ 221587 h 1694332"/>
                <a:gd name="connsiteX4" fmla="*/ 2343069 w 2365727"/>
                <a:gd name="connsiteY4" fmla="*/ 1286113 h 1694332"/>
                <a:gd name="connsiteX5" fmla="*/ 2212671 w 2365727"/>
                <a:gd name="connsiteY5" fmla="*/ 1627306 h 1694332"/>
                <a:gd name="connsiteX6" fmla="*/ 507697 w 2365727"/>
                <a:gd name="connsiteY6" fmla="*/ 1669103 h 1694332"/>
                <a:gd name="connsiteX7" fmla="*/ 1 w 2365727"/>
                <a:gd name="connsiteY7" fmla="*/ 1340704 h 1694332"/>
                <a:gd name="connsiteX0" fmla="*/ 1 w 2443238"/>
                <a:gd name="connsiteY0" fmla="*/ 1341465 h 1695093"/>
                <a:gd name="connsiteX1" fmla="*/ 506577 w 2443238"/>
                <a:gd name="connsiteY1" fmla="*/ 154111 h 1695093"/>
                <a:gd name="connsiteX2" fmla="*/ 1739901 w 2443238"/>
                <a:gd name="connsiteY2" fmla="*/ 34118 h 1695093"/>
                <a:gd name="connsiteX3" fmla="*/ 2369167 w 2443238"/>
                <a:gd name="connsiteY3" fmla="*/ 234199 h 1695093"/>
                <a:gd name="connsiteX4" fmla="*/ 2343069 w 2443238"/>
                <a:gd name="connsiteY4" fmla="*/ 1286874 h 1695093"/>
                <a:gd name="connsiteX5" fmla="*/ 2212671 w 2443238"/>
                <a:gd name="connsiteY5" fmla="*/ 1628067 h 1695093"/>
                <a:gd name="connsiteX6" fmla="*/ 507697 w 2443238"/>
                <a:gd name="connsiteY6" fmla="*/ 1669864 h 1695093"/>
                <a:gd name="connsiteX7" fmla="*/ 1 w 2443238"/>
                <a:gd name="connsiteY7" fmla="*/ 1341465 h 1695093"/>
                <a:gd name="connsiteX0" fmla="*/ 1 w 2443238"/>
                <a:gd name="connsiteY0" fmla="*/ 1348045 h 1701673"/>
                <a:gd name="connsiteX1" fmla="*/ 190919 w 2443238"/>
                <a:gd name="connsiteY1" fmla="*/ 148840 h 1701673"/>
                <a:gd name="connsiteX2" fmla="*/ 1739901 w 2443238"/>
                <a:gd name="connsiteY2" fmla="*/ 40698 h 1701673"/>
                <a:gd name="connsiteX3" fmla="*/ 2369167 w 2443238"/>
                <a:gd name="connsiteY3" fmla="*/ 240779 h 1701673"/>
                <a:gd name="connsiteX4" fmla="*/ 2343069 w 2443238"/>
                <a:gd name="connsiteY4" fmla="*/ 1293454 h 1701673"/>
                <a:gd name="connsiteX5" fmla="*/ 2212671 w 2443238"/>
                <a:gd name="connsiteY5" fmla="*/ 1634647 h 1701673"/>
                <a:gd name="connsiteX6" fmla="*/ 507697 w 2443238"/>
                <a:gd name="connsiteY6" fmla="*/ 1676444 h 1701673"/>
                <a:gd name="connsiteX7" fmla="*/ 1 w 2443238"/>
                <a:gd name="connsiteY7" fmla="*/ 1348045 h 1701673"/>
                <a:gd name="connsiteX0" fmla="*/ 1 w 2443238"/>
                <a:gd name="connsiteY0" fmla="*/ 1400653 h 1754281"/>
                <a:gd name="connsiteX1" fmla="*/ 190919 w 2443238"/>
                <a:gd name="connsiteY1" fmla="*/ 201448 h 1754281"/>
                <a:gd name="connsiteX2" fmla="*/ 1582070 w 2443238"/>
                <a:gd name="connsiteY2" fmla="*/ 10350 h 1754281"/>
                <a:gd name="connsiteX3" fmla="*/ 2369167 w 2443238"/>
                <a:gd name="connsiteY3" fmla="*/ 293387 h 1754281"/>
                <a:gd name="connsiteX4" fmla="*/ 2343069 w 2443238"/>
                <a:gd name="connsiteY4" fmla="*/ 1346062 h 1754281"/>
                <a:gd name="connsiteX5" fmla="*/ 2212671 w 2443238"/>
                <a:gd name="connsiteY5" fmla="*/ 1687255 h 1754281"/>
                <a:gd name="connsiteX6" fmla="*/ 507697 w 2443238"/>
                <a:gd name="connsiteY6" fmla="*/ 1729052 h 1754281"/>
                <a:gd name="connsiteX7" fmla="*/ 1 w 2443238"/>
                <a:gd name="connsiteY7" fmla="*/ 1400653 h 1754281"/>
                <a:gd name="connsiteX0" fmla="*/ 52721 w 2562062"/>
                <a:gd name="connsiteY0" fmla="*/ 1301608 h 1655236"/>
                <a:gd name="connsiteX1" fmla="*/ 243639 w 2562062"/>
                <a:gd name="connsiteY1" fmla="*/ 102403 h 1655236"/>
                <a:gd name="connsiteX2" fmla="*/ 2421887 w 2562062"/>
                <a:gd name="connsiteY2" fmla="*/ 194342 h 1655236"/>
                <a:gd name="connsiteX3" fmla="*/ 2395789 w 2562062"/>
                <a:gd name="connsiteY3" fmla="*/ 1247017 h 1655236"/>
                <a:gd name="connsiteX4" fmla="*/ 2265391 w 2562062"/>
                <a:gd name="connsiteY4" fmla="*/ 1588210 h 1655236"/>
                <a:gd name="connsiteX5" fmla="*/ 560417 w 2562062"/>
                <a:gd name="connsiteY5" fmla="*/ 1630007 h 1655236"/>
                <a:gd name="connsiteX6" fmla="*/ 52721 w 2562062"/>
                <a:gd name="connsiteY6" fmla="*/ 1301608 h 165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062" h="1655236">
                  <a:moveTo>
                    <a:pt x="52721" y="1301608"/>
                  </a:moveTo>
                  <a:cubicBezTo>
                    <a:pt x="52534" y="1048983"/>
                    <a:pt x="-151222" y="286947"/>
                    <a:pt x="243639" y="102403"/>
                  </a:cubicBezTo>
                  <a:cubicBezTo>
                    <a:pt x="638500" y="-82141"/>
                    <a:pt x="2063195" y="3573"/>
                    <a:pt x="2421887" y="194342"/>
                  </a:cubicBezTo>
                  <a:cubicBezTo>
                    <a:pt x="2780579" y="385111"/>
                    <a:pt x="2329804" y="1012731"/>
                    <a:pt x="2395789" y="1247017"/>
                  </a:cubicBezTo>
                  <a:cubicBezTo>
                    <a:pt x="2461774" y="1481303"/>
                    <a:pt x="2373104" y="1522104"/>
                    <a:pt x="2265391" y="1588210"/>
                  </a:cubicBezTo>
                  <a:cubicBezTo>
                    <a:pt x="2157678" y="1654316"/>
                    <a:pt x="929195" y="1677774"/>
                    <a:pt x="560417" y="1630007"/>
                  </a:cubicBezTo>
                  <a:cubicBezTo>
                    <a:pt x="191639" y="1582240"/>
                    <a:pt x="52908" y="1554233"/>
                    <a:pt x="52721" y="1301608"/>
                  </a:cubicBezTo>
                  <a:close/>
                </a:path>
              </a:pathLst>
            </a:custGeom>
            <a:solidFill>
              <a:srgbClr val="75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9" name="Ellipszis 1"/>
            <p:cNvSpPr/>
            <p:nvPr/>
          </p:nvSpPr>
          <p:spPr>
            <a:xfrm rot="736421">
              <a:off x="3752152" y="4796964"/>
              <a:ext cx="2179879" cy="1254353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3AB48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0" name="Ellipszis 1"/>
            <p:cNvSpPr/>
            <p:nvPr/>
          </p:nvSpPr>
          <p:spPr>
            <a:xfrm rot="736421">
              <a:off x="3882692" y="4442833"/>
              <a:ext cx="1942768" cy="1109247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51C7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1" name="Ellipszis 1"/>
            <p:cNvSpPr/>
            <p:nvPr/>
          </p:nvSpPr>
          <p:spPr>
            <a:xfrm rot="736421">
              <a:off x="3956830" y="4333436"/>
              <a:ext cx="1721834" cy="849745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71D1A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2" name="Ellipszis 1"/>
            <p:cNvSpPr/>
            <p:nvPr/>
          </p:nvSpPr>
          <p:spPr>
            <a:xfrm rot="736421">
              <a:off x="4206163" y="4051654"/>
              <a:ext cx="1341243" cy="81665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94DCC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3" name="Ellipszis 1"/>
            <p:cNvSpPr/>
            <p:nvPr/>
          </p:nvSpPr>
          <p:spPr>
            <a:xfrm rot="736421">
              <a:off x="4334836" y="3930099"/>
              <a:ext cx="1014510" cy="637036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A2E2C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4" name="Ellipszis 1"/>
            <p:cNvSpPr/>
            <p:nvPr/>
          </p:nvSpPr>
          <p:spPr>
            <a:xfrm rot="736421">
              <a:off x="4474877" y="3856888"/>
              <a:ext cx="742142" cy="50297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C5ED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5" name="Ellipszis 1"/>
            <p:cNvSpPr>
              <a:spLocks noChangeAspect="1"/>
            </p:cNvSpPr>
            <p:nvPr/>
          </p:nvSpPr>
          <p:spPr>
            <a:xfrm rot="736421">
              <a:off x="4574382" y="3706090"/>
              <a:ext cx="559391" cy="420624"/>
            </a:xfrm>
            <a:custGeom>
              <a:avLst/>
              <a:gdLst>
                <a:gd name="connsiteX0" fmla="*/ 0 w 1600200"/>
                <a:gd name="connsiteY0" fmla="*/ 876300 h 1752600"/>
                <a:gd name="connsiteX1" fmla="*/ 800100 w 1600200"/>
                <a:gd name="connsiteY1" fmla="*/ 0 h 1752600"/>
                <a:gd name="connsiteX2" fmla="*/ 1600200 w 1600200"/>
                <a:gd name="connsiteY2" fmla="*/ 876300 h 1752600"/>
                <a:gd name="connsiteX3" fmla="*/ 800100 w 1600200"/>
                <a:gd name="connsiteY3" fmla="*/ 1752600 h 1752600"/>
                <a:gd name="connsiteX4" fmla="*/ 0 w 1600200"/>
                <a:gd name="connsiteY4" fmla="*/ 876300 h 1752600"/>
                <a:gd name="connsiteX0" fmla="*/ 0 w 1655745"/>
                <a:gd name="connsiteY0" fmla="*/ 897099 h 1773399"/>
                <a:gd name="connsiteX1" fmla="*/ 800100 w 1655745"/>
                <a:gd name="connsiteY1" fmla="*/ 20799 h 1773399"/>
                <a:gd name="connsiteX2" fmla="*/ 1514617 w 1655745"/>
                <a:gd name="connsiteY2" fmla="*/ 325883 h 1773399"/>
                <a:gd name="connsiteX3" fmla="*/ 1600200 w 1655745"/>
                <a:gd name="connsiteY3" fmla="*/ 897099 h 1773399"/>
                <a:gd name="connsiteX4" fmla="*/ 800100 w 1655745"/>
                <a:gd name="connsiteY4" fmla="*/ 1773399 h 1773399"/>
                <a:gd name="connsiteX5" fmla="*/ 0 w 1655745"/>
                <a:gd name="connsiteY5" fmla="*/ 897099 h 1773399"/>
                <a:gd name="connsiteX0" fmla="*/ 29712 w 1685457"/>
                <a:gd name="connsiteY0" fmla="*/ 877164 h 1753464"/>
                <a:gd name="connsiteX1" fmla="*/ 234144 w 1685457"/>
                <a:gd name="connsiteY1" fmla="*/ 237711 h 1753464"/>
                <a:gd name="connsiteX2" fmla="*/ 829812 w 1685457"/>
                <a:gd name="connsiteY2" fmla="*/ 864 h 1753464"/>
                <a:gd name="connsiteX3" fmla="*/ 1544329 w 1685457"/>
                <a:gd name="connsiteY3" fmla="*/ 305948 h 1753464"/>
                <a:gd name="connsiteX4" fmla="*/ 1629912 w 1685457"/>
                <a:gd name="connsiteY4" fmla="*/ 877164 h 1753464"/>
                <a:gd name="connsiteX5" fmla="*/ 829812 w 1685457"/>
                <a:gd name="connsiteY5" fmla="*/ 1753464 h 1753464"/>
                <a:gd name="connsiteX6" fmla="*/ 29712 w 1685457"/>
                <a:gd name="connsiteY6" fmla="*/ 877164 h 1753464"/>
                <a:gd name="connsiteX0" fmla="*/ 29712 w 1651008"/>
                <a:gd name="connsiteY0" fmla="*/ 877164 h 1765758"/>
                <a:gd name="connsiteX1" fmla="*/ 234144 w 1651008"/>
                <a:gd name="connsiteY1" fmla="*/ 237711 h 1765758"/>
                <a:gd name="connsiteX2" fmla="*/ 829812 w 1651008"/>
                <a:gd name="connsiteY2" fmla="*/ 864 h 1765758"/>
                <a:gd name="connsiteX3" fmla="*/ 1544329 w 1651008"/>
                <a:gd name="connsiteY3" fmla="*/ 305948 h 1765758"/>
                <a:gd name="connsiteX4" fmla="*/ 1629912 w 1651008"/>
                <a:gd name="connsiteY4" fmla="*/ 877164 h 1765758"/>
                <a:gd name="connsiteX5" fmla="*/ 1476090 w 1651008"/>
                <a:gd name="connsiteY5" fmla="*/ 1356826 h 1765758"/>
                <a:gd name="connsiteX6" fmla="*/ 829812 w 1651008"/>
                <a:gd name="connsiteY6" fmla="*/ 1753464 h 1765758"/>
                <a:gd name="connsiteX7" fmla="*/ 29712 w 1651008"/>
                <a:gd name="connsiteY7" fmla="*/ 877164 h 1765758"/>
                <a:gd name="connsiteX0" fmla="*/ 52 w 1621348"/>
                <a:gd name="connsiteY0" fmla="*/ 877164 h 1753942"/>
                <a:gd name="connsiteX1" fmla="*/ 204484 w 1621348"/>
                <a:gd name="connsiteY1" fmla="*/ 237711 h 1753942"/>
                <a:gd name="connsiteX2" fmla="*/ 800152 w 1621348"/>
                <a:gd name="connsiteY2" fmla="*/ 864 h 1753942"/>
                <a:gd name="connsiteX3" fmla="*/ 1514669 w 1621348"/>
                <a:gd name="connsiteY3" fmla="*/ 305948 h 1753942"/>
                <a:gd name="connsiteX4" fmla="*/ 1600252 w 1621348"/>
                <a:gd name="connsiteY4" fmla="*/ 877164 h 1753942"/>
                <a:gd name="connsiteX5" fmla="*/ 1446430 w 1621348"/>
                <a:gd name="connsiteY5" fmla="*/ 1356826 h 1753942"/>
                <a:gd name="connsiteX6" fmla="*/ 800152 w 1621348"/>
                <a:gd name="connsiteY6" fmla="*/ 1753464 h 1753942"/>
                <a:gd name="connsiteX7" fmla="*/ 218132 w 1621348"/>
                <a:gd name="connsiteY7" fmla="*/ 1425065 h 1753942"/>
                <a:gd name="connsiteX8" fmla="*/ 52 w 1621348"/>
                <a:gd name="connsiteY8" fmla="*/ 877164 h 1753942"/>
                <a:gd name="connsiteX0" fmla="*/ 52 w 1621348"/>
                <a:gd name="connsiteY0" fmla="*/ 877164 h 1755809"/>
                <a:gd name="connsiteX1" fmla="*/ 204484 w 1621348"/>
                <a:gd name="connsiteY1" fmla="*/ 237711 h 1755809"/>
                <a:gd name="connsiteX2" fmla="*/ 800152 w 1621348"/>
                <a:gd name="connsiteY2" fmla="*/ 864 h 1755809"/>
                <a:gd name="connsiteX3" fmla="*/ 1514669 w 1621348"/>
                <a:gd name="connsiteY3" fmla="*/ 305948 h 1755809"/>
                <a:gd name="connsiteX4" fmla="*/ 1600252 w 1621348"/>
                <a:gd name="connsiteY4" fmla="*/ 877164 h 1755809"/>
                <a:gd name="connsiteX5" fmla="*/ 1446430 w 1621348"/>
                <a:gd name="connsiteY5" fmla="*/ 1356826 h 1755809"/>
                <a:gd name="connsiteX6" fmla="*/ 1241714 w 1621348"/>
                <a:gd name="connsiteY6" fmla="*/ 1561542 h 1755809"/>
                <a:gd name="connsiteX7" fmla="*/ 800152 w 1621348"/>
                <a:gd name="connsiteY7" fmla="*/ 1753464 h 1755809"/>
                <a:gd name="connsiteX8" fmla="*/ 218132 w 1621348"/>
                <a:gd name="connsiteY8" fmla="*/ 1425065 h 1755809"/>
                <a:gd name="connsiteX9" fmla="*/ 52 w 1621348"/>
                <a:gd name="connsiteY9" fmla="*/ 877164 h 1755809"/>
                <a:gd name="connsiteX0" fmla="*/ 52 w 1545267"/>
                <a:gd name="connsiteY0" fmla="*/ 877164 h 1755809"/>
                <a:gd name="connsiteX1" fmla="*/ 204484 w 1545267"/>
                <a:gd name="connsiteY1" fmla="*/ 237711 h 1755809"/>
                <a:gd name="connsiteX2" fmla="*/ 800152 w 1545267"/>
                <a:gd name="connsiteY2" fmla="*/ 864 h 1755809"/>
                <a:gd name="connsiteX3" fmla="*/ 1514669 w 1545267"/>
                <a:gd name="connsiteY3" fmla="*/ 305948 h 1755809"/>
                <a:gd name="connsiteX4" fmla="*/ 1274538 w 1545267"/>
                <a:gd name="connsiteY4" fmla="*/ 805013 h 1755809"/>
                <a:gd name="connsiteX5" fmla="*/ 1446430 w 1545267"/>
                <a:gd name="connsiteY5" fmla="*/ 1356826 h 1755809"/>
                <a:gd name="connsiteX6" fmla="*/ 1241714 w 1545267"/>
                <a:gd name="connsiteY6" fmla="*/ 1561542 h 1755809"/>
                <a:gd name="connsiteX7" fmla="*/ 800152 w 1545267"/>
                <a:gd name="connsiteY7" fmla="*/ 1753464 h 1755809"/>
                <a:gd name="connsiteX8" fmla="*/ 218132 w 1545267"/>
                <a:gd name="connsiteY8" fmla="*/ 1425065 h 1755809"/>
                <a:gd name="connsiteX9" fmla="*/ 52 w 1545267"/>
                <a:gd name="connsiteY9" fmla="*/ 877164 h 1755809"/>
                <a:gd name="connsiteX0" fmla="*/ 52 w 1594202"/>
                <a:gd name="connsiteY0" fmla="*/ 877164 h 1755809"/>
                <a:gd name="connsiteX1" fmla="*/ 204484 w 1594202"/>
                <a:gd name="connsiteY1" fmla="*/ 237711 h 1755809"/>
                <a:gd name="connsiteX2" fmla="*/ 800152 w 1594202"/>
                <a:gd name="connsiteY2" fmla="*/ 864 h 1755809"/>
                <a:gd name="connsiteX3" fmla="*/ 1514669 w 1594202"/>
                <a:gd name="connsiteY3" fmla="*/ 305948 h 1755809"/>
                <a:gd name="connsiteX4" fmla="*/ 1274538 w 1594202"/>
                <a:gd name="connsiteY4" fmla="*/ 805013 h 1755809"/>
                <a:gd name="connsiteX5" fmla="*/ 1446430 w 1594202"/>
                <a:gd name="connsiteY5" fmla="*/ 1356826 h 1755809"/>
                <a:gd name="connsiteX6" fmla="*/ 1241714 w 1594202"/>
                <a:gd name="connsiteY6" fmla="*/ 1561542 h 1755809"/>
                <a:gd name="connsiteX7" fmla="*/ 800152 w 1594202"/>
                <a:gd name="connsiteY7" fmla="*/ 1753464 h 1755809"/>
                <a:gd name="connsiteX8" fmla="*/ 218132 w 1594202"/>
                <a:gd name="connsiteY8" fmla="*/ 1425065 h 1755809"/>
                <a:gd name="connsiteX9" fmla="*/ 52 w 1594202"/>
                <a:gd name="connsiteY9" fmla="*/ 877164 h 1755809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446430 w 1594202"/>
                <a:gd name="connsiteY5" fmla="*/ 1356826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2 w 1594202"/>
                <a:gd name="connsiteY0" fmla="*/ 877164 h 1759211"/>
                <a:gd name="connsiteX1" fmla="*/ 204484 w 1594202"/>
                <a:gd name="connsiteY1" fmla="*/ 237711 h 1759211"/>
                <a:gd name="connsiteX2" fmla="*/ 800152 w 1594202"/>
                <a:gd name="connsiteY2" fmla="*/ 864 h 1759211"/>
                <a:gd name="connsiteX3" fmla="*/ 1514669 w 1594202"/>
                <a:gd name="connsiteY3" fmla="*/ 305948 h 1759211"/>
                <a:gd name="connsiteX4" fmla="*/ 1274538 w 1594202"/>
                <a:gd name="connsiteY4" fmla="*/ 805013 h 1759211"/>
                <a:gd name="connsiteX5" fmla="*/ 1333639 w 1594202"/>
                <a:gd name="connsiteY5" fmla="*/ 1215132 h 1759211"/>
                <a:gd name="connsiteX6" fmla="*/ 842508 w 1594202"/>
                <a:gd name="connsiteY6" fmla="*/ 1156329 h 1759211"/>
                <a:gd name="connsiteX7" fmla="*/ 800152 w 1594202"/>
                <a:gd name="connsiteY7" fmla="*/ 1753464 h 1759211"/>
                <a:gd name="connsiteX8" fmla="*/ 218132 w 1594202"/>
                <a:gd name="connsiteY8" fmla="*/ 1425065 h 1759211"/>
                <a:gd name="connsiteX9" fmla="*/ 52 w 1594202"/>
                <a:gd name="connsiteY9" fmla="*/ 877164 h 1759211"/>
                <a:gd name="connsiteX0" fmla="*/ 5114 w 1599264"/>
                <a:gd name="connsiteY0" fmla="*/ 877164 h 1753472"/>
                <a:gd name="connsiteX1" fmla="*/ 209546 w 1599264"/>
                <a:gd name="connsiteY1" fmla="*/ 237711 h 1753472"/>
                <a:gd name="connsiteX2" fmla="*/ 805214 w 1599264"/>
                <a:gd name="connsiteY2" fmla="*/ 864 h 1753472"/>
                <a:gd name="connsiteX3" fmla="*/ 1519731 w 1599264"/>
                <a:gd name="connsiteY3" fmla="*/ 305948 h 1753472"/>
                <a:gd name="connsiteX4" fmla="*/ 1279600 w 1599264"/>
                <a:gd name="connsiteY4" fmla="*/ 805013 h 1753472"/>
                <a:gd name="connsiteX5" fmla="*/ 1338701 w 1599264"/>
                <a:gd name="connsiteY5" fmla="*/ 1215132 h 1753472"/>
                <a:gd name="connsiteX6" fmla="*/ 847570 w 1599264"/>
                <a:gd name="connsiteY6" fmla="*/ 1156329 h 1753472"/>
                <a:gd name="connsiteX7" fmla="*/ 805214 w 1599264"/>
                <a:gd name="connsiteY7" fmla="*/ 1753464 h 1753472"/>
                <a:gd name="connsiteX8" fmla="*/ 385346 w 1599264"/>
                <a:gd name="connsiteY8" fmla="*/ 1169767 h 1753472"/>
                <a:gd name="connsiteX9" fmla="*/ 5114 w 1599264"/>
                <a:gd name="connsiteY9" fmla="*/ 877164 h 1753472"/>
                <a:gd name="connsiteX0" fmla="*/ 5114 w 1599264"/>
                <a:gd name="connsiteY0" fmla="*/ 877164 h 1721931"/>
                <a:gd name="connsiteX1" fmla="*/ 209546 w 1599264"/>
                <a:gd name="connsiteY1" fmla="*/ 237711 h 1721931"/>
                <a:gd name="connsiteX2" fmla="*/ 805214 w 1599264"/>
                <a:gd name="connsiteY2" fmla="*/ 864 h 1721931"/>
                <a:gd name="connsiteX3" fmla="*/ 1519731 w 1599264"/>
                <a:gd name="connsiteY3" fmla="*/ 305948 h 1721931"/>
                <a:gd name="connsiteX4" fmla="*/ 1279600 w 1599264"/>
                <a:gd name="connsiteY4" fmla="*/ 805013 h 1721931"/>
                <a:gd name="connsiteX5" fmla="*/ 1338701 w 1599264"/>
                <a:gd name="connsiteY5" fmla="*/ 1215132 h 1721931"/>
                <a:gd name="connsiteX6" fmla="*/ 847570 w 1599264"/>
                <a:gd name="connsiteY6" fmla="*/ 1156329 h 1721931"/>
                <a:gd name="connsiteX7" fmla="*/ 537376 w 1599264"/>
                <a:gd name="connsiteY7" fmla="*/ 1721922 h 1721931"/>
                <a:gd name="connsiteX8" fmla="*/ 385346 w 1599264"/>
                <a:gd name="connsiteY8" fmla="*/ 1169767 h 1721931"/>
                <a:gd name="connsiteX9" fmla="*/ 5114 w 1599264"/>
                <a:gd name="connsiteY9" fmla="*/ 877164 h 1721931"/>
                <a:gd name="connsiteX0" fmla="*/ 5114 w 1599264"/>
                <a:gd name="connsiteY0" fmla="*/ 877164 h 1726293"/>
                <a:gd name="connsiteX1" fmla="*/ 209546 w 1599264"/>
                <a:gd name="connsiteY1" fmla="*/ 237711 h 1726293"/>
                <a:gd name="connsiteX2" fmla="*/ 805214 w 1599264"/>
                <a:gd name="connsiteY2" fmla="*/ 864 h 1726293"/>
                <a:gd name="connsiteX3" fmla="*/ 1519731 w 1599264"/>
                <a:gd name="connsiteY3" fmla="*/ 305948 h 1726293"/>
                <a:gd name="connsiteX4" fmla="*/ 1279600 w 1599264"/>
                <a:gd name="connsiteY4" fmla="*/ 805013 h 1726293"/>
                <a:gd name="connsiteX5" fmla="*/ 1338701 w 1599264"/>
                <a:gd name="connsiteY5" fmla="*/ 1215132 h 1726293"/>
                <a:gd name="connsiteX6" fmla="*/ 847570 w 1599264"/>
                <a:gd name="connsiteY6" fmla="*/ 1156329 h 1726293"/>
                <a:gd name="connsiteX7" fmla="*/ 537376 w 1599264"/>
                <a:gd name="connsiteY7" fmla="*/ 1721922 h 1726293"/>
                <a:gd name="connsiteX8" fmla="*/ 385346 w 1599264"/>
                <a:gd name="connsiteY8" fmla="*/ 1169767 h 1726293"/>
                <a:gd name="connsiteX9" fmla="*/ 5114 w 1599264"/>
                <a:gd name="connsiteY9" fmla="*/ 877164 h 1726293"/>
                <a:gd name="connsiteX0" fmla="*/ 5114 w 1599264"/>
                <a:gd name="connsiteY0" fmla="*/ 877164 h 1722267"/>
                <a:gd name="connsiteX1" fmla="*/ 209546 w 1599264"/>
                <a:gd name="connsiteY1" fmla="*/ 237711 h 1722267"/>
                <a:gd name="connsiteX2" fmla="*/ 805214 w 1599264"/>
                <a:gd name="connsiteY2" fmla="*/ 864 h 1722267"/>
                <a:gd name="connsiteX3" fmla="*/ 1519731 w 1599264"/>
                <a:gd name="connsiteY3" fmla="*/ 305948 h 1722267"/>
                <a:gd name="connsiteX4" fmla="*/ 1279600 w 1599264"/>
                <a:gd name="connsiteY4" fmla="*/ 805013 h 1722267"/>
                <a:gd name="connsiteX5" fmla="*/ 1338701 w 1599264"/>
                <a:gd name="connsiteY5" fmla="*/ 1215132 h 1722267"/>
                <a:gd name="connsiteX6" fmla="*/ 852775 w 1599264"/>
                <a:gd name="connsiteY6" fmla="*/ 1253814 h 1722267"/>
                <a:gd name="connsiteX7" fmla="*/ 537376 w 1599264"/>
                <a:gd name="connsiteY7" fmla="*/ 1721922 h 1722267"/>
                <a:gd name="connsiteX8" fmla="*/ 385346 w 1599264"/>
                <a:gd name="connsiteY8" fmla="*/ 1169767 h 1722267"/>
                <a:gd name="connsiteX9" fmla="*/ 5114 w 1599264"/>
                <a:gd name="connsiteY9" fmla="*/ 877164 h 1722267"/>
                <a:gd name="connsiteX0" fmla="*/ 2369 w 1745770"/>
                <a:gd name="connsiteY0" fmla="*/ 1072705 h 1722267"/>
                <a:gd name="connsiteX1" fmla="*/ 356052 w 1745770"/>
                <a:gd name="connsiteY1" fmla="*/ 237711 h 1722267"/>
                <a:gd name="connsiteX2" fmla="*/ 951720 w 1745770"/>
                <a:gd name="connsiteY2" fmla="*/ 864 h 1722267"/>
                <a:gd name="connsiteX3" fmla="*/ 1666237 w 1745770"/>
                <a:gd name="connsiteY3" fmla="*/ 305948 h 1722267"/>
                <a:gd name="connsiteX4" fmla="*/ 1426106 w 1745770"/>
                <a:gd name="connsiteY4" fmla="*/ 805013 h 1722267"/>
                <a:gd name="connsiteX5" fmla="*/ 1485207 w 1745770"/>
                <a:gd name="connsiteY5" fmla="*/ 1215132 h 1722267"/>
                <a:gd name="connsiteX6" fmla="*/ 999281 w 1745770"/>
                <a:gd name="connsiteY6" fmla="*/ 1253814 h 1722267"/>
                <a:gd name="connsiteX7" fmla="*/ 683882 w 1745770"/>
                <a:gd name="connsiteY7" fmla="*/ 1721922 h 1722267"/>
                <a:gd name="connsiteX8" fmla="*/ 531852 w 1745770"/>
                <a:gd name="connsiteY8" fmla="*/ 1169767 h 1722267"/>
                <a:gd name="connsiteX9" fmla="*/ 2369 w 1745770"/>
                <a:gd name="connsiteY9" fmla="*/ 1072705 h 1722267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2824"/>
                <a:gd name="connsiteX1" fmla="*/ 354497 w 1744215"/>
                <a:gd name="connsiteY1" fmla="*/ 237711 h 1722824"/>
                <a:gd name="connsiteX2" fmla="*/ 950165 w 1744215"/>
                <a:gd name="connsiteY2" fmla="*/ 864 h 1722824"/>
                <a:gd name="connsiteX3" fmla="*/ 1664682 w 1744215"/>
                <a:gd name="connsiteY3" fmla="*/ 305948 h 1722824"/>
                <a:gd name="connsiteX4" fmla="*/ 1424551 w 1744215"/>
                <a:gd name="connsiteY4" fmla="*/ 805013 h 1722824"/>
                <a:gd name="connsiteX5" fmla="*/ 1483652 w 1744215"/>
                <a:gd name="connsiteY5" fmla="*/ 1215132 h 1722824"/>
                <a:gd name="connsiteX6" fmla="*/ 997726 w 1744215"/>
                <a:gd name="connsiteY6" fmla="*/ 1253814 h 1722824"/>
                <a:gd name="connsiteX7" fmla="*/ 682327 w 1744215"/>
                <a:gd name="connsiteY7" fmla="*/ 1721922 h 1722824"/>
                <a:gd name="connsiteX8" fmla="*/ 453129 w 1744215"/>
                <a:gd name="connsiteY8" fmla="*/ 1115623 h 1722824"/>
                <a:gd name="connsiteX9" fmla="*/ 814 w 1744215"/>
                <a:gd name="connsiteY9" fmla="*/ 1072705 h 1722824"/>
                <a:gd name="connsiteX0" fmla="*/ 814 w 1744215"/>
                <a:gd name="connsiteY0" fmla="*/ 1072705 h 1723263"/>
                <a:gd name="connsiteX1" fmla="*/ 354497 w 1744215"/>
                <a:gd name="connsiteY1" fmla="*/ 237711 h 1723263"/>
                <a:gd name="connsiteX2" fmla="*/ 950165 w 1744215"/>
                <a:gd name="connsiteY2" fmla="*/ 864 h 1723263"/>
                <a:gd name="connsiteX3" fmla="*/ 1664682 w 1744215"/>
                <a:gd name="connsiteY3" fmla="*/ 305948 h 1723263"/>
                <a:gd name="connsiteX4" fmla="*/ 1424551 w 1744215"/>
                <a:gd name="connsiteY4" fmla="*/ 805013 h 1723263"/>
                <a:gd name="connsiteX5" fmla="*/ 1483652 w 1744215"/>
                <a:gd name="connsiteY5" fmla="*/ 1215132 h 1723263"/>
                <a:gd name="connsiteX6" fmla="*/ 997726 w 1744215"/>
                <a:gd name="connsiteY6" fmla="*/ 1253814 h 1723263"/>
                <a:gd name="connsiteX7" fmla="*/ 682327 w 1744215"/>
                <a:gd name="connsiteY7" fmla="*/ 1721922 h 1723263"/>
                <a:gd name="connsiteX8" fmla="*/ 453129 w 1744215"/>
                <a:gd name="connsiteY8" fmla="*/ 1115623 h 1723263"/>
                <a:gd name="connsiteX9" fmla="*/ 814 w 1744215"/>
                <a:gd name="connsiteY9" fmla="*/ 1072705 h 1723263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83652 w 1744215"/>
                <a:gd name="connsiteY5" fmla="*/ 1215132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6022"/>
                <a:gd name="connsiteX1" fmla="*/ 354497 w 1744215"/>
                <a:gd name="connsiteY1" fmla="*/ 237711 h 1566022"/>
                <a:gd name="connsiteX2" fmla="*/ 950165 w 1744215"/>
                <a:gd name="connsiteY2" fmla="*/ 864 h 1566022"/>
                <a:gd name="connsiteX3" fmla="*/ 1664682 w 1744215"/>
                <a:gd name="connsiteY3" fmla="*/ 305948 h 1566022"/>
                <a:gd name="connsiteX4" fmla="*/ 1424551 w 1744215"/>
                <a:gd name="connsiteY4" fmla="*/ 805013 h 1566022"/>
                <a:gd name="connsiteX5" fmla="*/ 1460808 w 1744215"/>
                <a:gd name="connsiteY5" fmla="*/ 1274169 h 1566022"/>
                <a:gd name="connsiteX6" fmla="*/ 997726 w 1744215"/>
                <a:gd name="connsiteY6" fmla="*/ 1253814 h 1566022"/>
                <a:gd name="connsiteX7" fmla="*/ 680082 w 1744215"/>
                <a:gd name="connsiteY7" fmla="*/ 1563959 h 1566022"/>
                <a:gd name="connsiteX8" fmla="*/ 453129 w 1744215"/>
                <a:gd name="connsiteY8" fmla="*/ 1115623 h 1566022"/>
                <a:gd name="connsiteX9" fmla="*/ 814 w 1744215"/>
                <a:gd name="connsiteY9" fmla="*/ 1072705 h 1566022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814 w 1744215"/>
                <a:gd name="connsiteY0" fmla="*/ 1072705 h 1565826"/>
                <a:gd name="connsiteX1" fmla="*/ 354497 w 1744215"/>
                <a:gd name="connsiteY1" fmla="*/ 237711 h 1565826"/>
                <a:gd name="connsiteX2" fmla="*/ 950165 w 1744215"/>
                <a:gd name="connsiteY2" fmla="*/ 864 h 1565826"/>
                <a:gd name="connsiteX3" fmla="*/ 1664682 w 1744215"/>
                <a:gd name="connsiteY3" fmla="*/ 305948 h 1565826"/>
                <a:gd name="connsiteX4" fmla="*/ 1424551 w 1744215"/>
                <a:gd name="connsiteY4" fmla="*/ 805013 h 1565826"/>
                <a:gd name="connsiteX5" fmla="*/ 1460808 w 1744215"/>
                <a:gd name="connsiteY5" fmla="*/ 1274169 h 1565826"/>
                <a:gd name="connsiteX6" fmla="*/ 997726 w 1744215"/>
                <a:gd name="connsiteY6" fmla="*/ 1253814 h 1565826"/>
                <a:gd name="connsiteX7" fmla="*/ 680082 w 1744215"/>
                <a:gd name="connsiteY7" fmla="*/ 1563959 h 1565826"/>
                <a:gd name="connsiteX8" fmla="*/ 453129 w 1744215"/>
                <a:gd name="connsiteY8" fmla="*/ 1115623 h 1565826"/>
                <a:gd name="connsiteX9" fmla="*/ 814 w 1744215"/>
                <a:gd name="connsiteY9" fmla="*/ 1072705 h 1565826"/>
                <a:gd name="connsiteX0" fmla="*/ 66046 w 1809447"/>
                <a:gd name="connsiteY0" fmla="*/ 1072705 h 1565826"/>
                <a:gd name="connsiteX1" fmla="*/ 419729 w 1809447"/>
                <a:gd name="connsiteY1" fmla="*/ 237711 h 1565826"/>
                <a:gd name="connsiteX2" fmla="*/ 1015397 w 1809447"/>
                <a:gd name="connsiteY2" fmla="*/ 864 h 1565826"/>
                <a:gd name="connsiteX3" fmla="*/ 1729914 w 1809447"/>
                <a:gd name="connsiteY3" fmla="*/ 305948 h 1565826"/>
                <a:gd name="connsiteX4" fmla="*/ 1489783 w 1809447"/>
                <a:gd name="connsiteY4" fmla="*/ 805013 h 1565826"/>
                <a:gd name="connsiteX5" fmla="*/ 1526040 w 1809447"/>
                <a:gd name="connsiteY5" fmla="*/ 1274169 h 1565826"/>
                <a:gd name="connsiteX6" fmla="*/ 1062958 w 1809447"/>
                <a:gd name="connsiteY6" fmla="*/ 1253814 h 1565826"/>
                <a:gd name="connsiteX7" fmla="*/ 745314 w 1809447"/>
                <a:gd name="connsiteY7" fmla="*/ 1563959 h 1565826"/>
                <a:gd name="connsiteX8" fmla="*/ 518361 w 1809447"/>
                <a:gd name="connsiteY8" fmla="*/ 1115623 h 1565826"/>
                <a:gd name="connsiteX9" fmla="*/ 66046 w 1809447"/>
                <a:gd name="connsiteY9" fmla="*/ 1072705 h 1565826"/>
                <a:gd name="connsiteX0" fmla="*/ 66046 w 1809447"/>
                <a:gd name="connsiteY0" fmla="*/ 887566 h 1380687"/>
                <a:gd name="connsiteX1" fmla="*/ 419729 w 1809447"/>
                <a:gd name="connsiteY1" fmla="*/ 52572 h 1380687"/>
                <a:gd name="connsiteX2" fmla="*/ 1379572 w 1809447"/>
                <a:gd name="connsiteY2" fmla="*/ 121293 h 1380687"/>
                <a:gd name="connsiteX3" fmla="*/ 1729914 w 1809447"/>
                <a:gd name="connsiteY3" fmla="*/ 120809 h 1380687"/>
                <a:gd name="connsiteX4" fmla="*/ 1489783 w 1809447"/>
                <a:gd name="connsiteY4" fmla="*/ 619874 h 1380687"/>
                <a:gd name="connsiteX5" fmla="*/ 1526040 w 1809447"/>
                <a:gd name="connsiteY5" fmla="*/ 1089030 h 1380687"/>
                <a:gd name="connsiteX6" fmla="*/ 1062958 w 1809447"/>
                <a:gd name="connsiteY6" fmla="*/ 1068675 h 1380687"/>
                <a:gd name="connsiteX7" fmla="*/ 745314 w 1809447"/>
                <a:gd name="connsiteY7" fmla="*/ 1378820 h 1380687"/>
                <a:gd name="connsiteX8" fmla="*/ 518361 w 1809447"/>
                <a:gd name="connsiteY8" fmla="*/ 930484 h 1380687"/>
                <a:gd name="connsiteX9" fmla="*/ 66046 w 1809447"/>
                <a:gd name="connsiteY9" fmla="*/ 887566 h 1380687"/>
                <a:gd name="connsiteX0" fmla="*/ 66046 w 1809447"/>
                <a:gd name="connsiteY0" fmla="*/ 889151 h 1382272"/>
                <a:gd name="connsiteX1" fmla="*/ 419729 w 1809447"/>
                <a:gd name="connsiteY1" fmla="*/ 54157 h 1382272"/>
                <a:gd name="connsiteX2" fmla="*/ 1379572 w 1809447"/>
                <a:gd name="connsiteY2" fmla="*/ 122878 h 1382272"/>
                <a:gd name="connsiteX3" fmla="*/ 1729914 w 1809447"/>
                <a:gd name="connsiteY3" fmla="*/ 122394 h 1382272"/>
                <a:gd name="connsiteX4" fmla="*/ 1489783 w 1809447"/>
                <a:gd name="connsiteY4" fmla="*/ 621459 h 1382272"/>
                <a:gd name="connsiteX5" fmla="*/ 1526040 w 1809447"/>
                <a:gd name="connsiteY5" fmla="*/ 1090615 h 1382272"/>
                <a:gd name="connsiteX6" fmla="*/ 1062958 w 1809447"/>
                <a:gd name="connsiteY6" fmla="*/ 1070260 h 1382272"/>
                <a:gd name="connsiteX7" fmla="*/ 745314 w 1809447"/>
                <a:gd name="connsiteY7" fmla="*/ 1380405 h 1382272"/>
                <a:gd name="connsiteX8" fmla="*/ 518361 w 1809447"/>
                <a:gd name="connsiteY8" fmla="*/ 932069 h 1382272"/>
                <a:gd name="connsiteX9" fmla="*/ 66046 w 1809447"/>
                <a:gd name="connsiteY9" fmla="*/ 889151 h 1382272"/>
                <a:gd name="connsiteX0" fmla="*/ 66046 w 1809447"/>
                <a:gd name="connsiteY0" fmla="*/ 904339 h 1397460"/>
                <a:gd name="connsiteX1" fmla="*/ 419729 w 1809447"/>
                <a:gd name="connsiteY1" fmla="*/ 69345 h 1397460"/>
                <a:gd name="connsiteX2" fmla="*/ 1302405 w 1809447"/>
                <a:gd name="connsiteY2" fmla="*/ 83922 h 1397460"/>
                <a:gd name="connsiteX3" fmla="*/ 1729914 w 1809447"/>
                <a:gd name="connsiteY3" fmla="*/ 137582 h 1397460"/>
                <a:gd name="connsiteX4" fmla="*/ 1489783 w 1809447"/>
                <a:gd name="connsiteY4" fmla="*/ 636647 h 1397460"/>
                <a:gd name="connsiteX5" fmla="*/ 1526040 w 1809447"/>
                <a:gd name="connsiteY5" fmla="*/ 1105803 h 1397460"/>
                <a:gd name="connsiteX6" fmla="*/ 1062958 w 1809447"/>
                <a:gd name="connsiteY6" fmla="*/ 1085448 h 1397460"/>
                <a:gd name="connsiteX7" fmla="*/ 745314 w 1809447"/>
                <a:gd name="connsiteY7" fmla="*/ 1395593 h 1397460"/>
                <a:gd name="connsiteX8" fmla="*/ 518361 w 1809447"/>
                <a:gd name="connsiteY8" fmla="*/ 947257 h 1397460"/>
                <a:gd name="connsiteX9" fmla="*/ 66046 w 1809447"/>
                <a:gd name="connsiteY9" fmla="*/ 904339 h 1397460"/>
                <a:gd name="connsiteX0" fmla="*/ 23587 w 1766988"/>
                <a:gd name="connsiteY0" fmla="*/ 927614 h 1420735"/>
                <a:gd name="connsiteX1" fmla="*/ 144217 w 1766988"/>
                <a:gd name="connsiteY1" fmla="*/ 573411 h 1420735"/>
                <a:gd name="connsiteX2" fmla="*/ 1259946 w 1766988"/>
                <a:gd name="connsiteY2" fmla="*/ 107197 h 1420735"/>
                <a:gd name="connsiteX3" fmla="*/ 1687455 w 1766988"/>
                <a:gd name="connsiteY3" fmla="*/ 160857 h 1420735"/>
                <a:gd name="connsiteX4" fmla="*/ 1447324 w 1766988"/>
                <a:gd name="connsiteY4" fmla="*/ 659922 h 1420735"/>
                <a:gd name="connsiteX5" fmla="*/ 1483581 w 1766988"/>
                <a:gd name="connsiteY5" fmla="*/ 1129078 h 1420735"/>
                <a:gd name="connsiteX6" fmla="*/ 1020499 w 1766988"/>
                <a:gd name="connsiteY6" fmla="*/ 1108723 h 1420735"/>
                <a:gd name="connsiteX7" fmla="*/ 702855 w 1766988"/>
                <a:gd name="connsiteY7" fmla="*/ 1418868 h 1420735"/>
                <a:gd name="connsiteX8" fmla="*/ 475902 w 1766988"/>
                <a:gd name="connsiteY8" fmla="*/ 970532 h 1420735"/>
                <a:gd name="connsiteX9" fmla="*/ 23587 w 1766988"/>
                <a:gd name="connsiteY9" fmla="*/ 927614 h 1420735"/>
                <a:gd name="connsiteX0" fmla="*/ 67117 w 1810518"/>
                <a:gd name="connsiteY0" fmla="*/ 927614 h 1420735"/>
                <a:gd name="connsiteX1" fmla="*/ 187747 w 1810518"/>
                <a:gd name="connsiteY1" fmla="*/ 573411 h 1420735"/>
                <a:gd name="connsiteX2" fmla="*/ 1303476 w 1810518"/>
                <a:gd name="connsiteY2" fmla="*/ 107197 h 1420735"/>
                <a:gd name="connsiteX3" fmla="*/ 1730985 w 1810518"/>
                <a:gd name="connsiteY3" fmla="*/ 160857 h 1420735"/>
                <a:gd name="connsiteX4" fmla="*/ 1490854 w 1810518"/>
                <a:gd name="connsiteY4" fmla="*/ 659922 h 1420735"/>
                <a:gd name="connsiteX5" fmla="*/ 1527111 w 1810518"/>
                <a:gd name="connsiteY5" fmla="*/ 1129078 h 1420735"/>
                <a:gd name="connsiteX6" fmla="*/ 1064029 w 1810518"/>
                <a:gd name="connsiteY6" fmla="*/ 1108723 h 1420735"/>
                <a:gd name="connsiteX7" fmla="*/ 746385 w 1810518"/>
                <a:gd name="connsiteY7" fmla="*/ 1418868 h 1420735"/>
                <a:gd name="connsiteX8" fmla="*/ 519432 w 1810518"/>
                <a:gd name="connsiteY8" fmla="*/ 970532 h 1420735"/>
                <a:gd name="connsiteX9" fmla="*/ 67117 w 1810518"/>
                <a:gd name="connsiteY9" fmla="*/ 927614 h 1420735"/>
                <a:gd name="connsiteX0" fmla="*/ 34722 w 1778123"/>
                <a:gd name="connsiteY0" fmla="*/ 921810 h 1414931"/>
                <a:gd name="connsiteX1" fmla="*/ 120913 w 1778123"/>
                <a:gd name="connsiteY1" fmla="*/ 455866 h 1414931"/>
                <a:gd name="connsiteX2" fmla="*/ 1271081 w 1778123"/>
                <a:gd name="connsiteY2" fmla="*/ 101393 h 1414931"/>
                <a:gd name="connsiteX3" fmla="*/ 1698590 w 1778123"/>
                <a:gd name="connsiteY3" fmla="*/ 155053 h 1414931"/>
                <a:gd name="connsiteX4" fmla="*/ 1458459 w 1778123"/>
                <a:gd name="connsiteY4" fmla="*/ 654118 h 1414931"/>
                <a:gd name="connsiteX5" fmla="*/ 1494716 w 1778123"/>
                <a:gd name="connsiteY5" fmla="*/ 1123274 h 1414931"/>
                <a:gd name="connsiteX6" fmla="*/ 1031634 w 1778123"/>
                <a:gd name="connsiteY6" fmla="*/ 1102919 h 1414931"/>
                <a:gd name="connsiteX7" fmla="*/ 713990 w 1778123"/>
                <a:gd name="connsiteY7" fmla="*/ 1413064 h 1414931"/>
                <a:gd name="connsiteX8" fmla="*/ 487037 w 1778123"/>
                <a:gd name="connsiteY8" fmla="*/ 964728 h 1414931"/>
                <a:gd name="connsiteX9" fmla="*/ 34722 w 1778123"/>
                <a:gd name="connsiteY9" fmla="*/ 921810 h 1414931"/>
                <a:gd name="connsiteX0" fmla="*/ 58486 w 1801887"/>
                <a:gd name="connsiteY0" fmla="*/ 921810 h 1414931"/>
                <a:gd name="connsiteX1" fmla="*/ 144677 w 1801887"/>
                <a:gd name="connsiteY1" fmla="*/ 455866 h 1414931"/>
                <a:gd name="connsiteX2" fmla="*/ 1294845 w 1801887"/>
                <a:gd name="connsiteY2" fmla="*/ 101393 h 1414931"/>
                <a:gd name="connsiteX3" fmla="*/ 1722354 w 1801887"/>
                <a:gd name="connsiteY3" fmla="*/ 155053 h 1414931"/>
                <a:gd name="connsiteX4" fmla="*/ 1482223 w 1801887"/>
                <a:gd name="connsiteY4" fmla="*/ 654118 h 1414931"/>
                <a:gd name="connsiteX5" fmla="*/ 1518480 w 1801887"/>
                <a:gd name="connsiteY5" fmla="*/ 1123274 h 1414931"/>
                <a:gd name="connsiteX6" fmla="*/ 1055398 w 1801887"/>
                <a:gd name="connsiteY6" fmla="*/ 1102919 h 1414931"/>
                <a:gd name="connsiteX7" fmla="*/ 737754 w 1801887"/>
                <a:gd name="connsiteY7" fmla="*/ 1413064 h 1414931"/>
                <a:gd name="connsiteX8" fmla="*/ 510801 w 1801887"/>
                <a:gd name="connsiteY8" fmla="*/ 964728 h 1414931"/>
                <a:gd name="connsiteX9" fmla="*/ 58486 w 1801887"/>
                <a:gd name="connsiteY9" fmla="*/ 921810 h 1414931"/>
                <a:gd name="connsiteX0" fmla="*/ 58486 w 1801887"/>
                <a:gd name="connsiteY0" fmla="*/ 960683 h 1453804"/>
                <a:gd name="connsiteX1" fmla="*/ 144677 w 1801887"/>
                <a:gd name="connsiteY1" fmla="*/ 494739 h 1453804"/>
                <a:gd name="connsiteX2" fmla="*/ 1288413 w 1801887"/>
                <a:gd name="connsiteY2" fmla="*/ 55808 h 1453804"/>
                <a:gd name="connsiteX3" fmla="*/ 1722354 w 1801887"/>
                <a:gd name="connsiteY3" fmla="*/ 193926 h 1453804"/>
                <a:gd name="connsiteX4" fmla="*/ 1482223 w 1801887"/>
                <a:gd name="connsiteY4" fmla="*/ 692991 h 1453804"/>
                <a:gd name="connsiteX5" fmla="*/ 1518480 w 1801887"/>
                <a:gd name="connsiteY5" fmla="*/ 1162147 h 1453804"/>
                <a:gd name="connsiteX6" fmla="*/ 1055398 w 1801887"/>
                <a:gd name="connsiteY6" fmla="*/ 1141792 h 1453804"/>
                <a:gd name="connsiteX7" fmla="*/ 737754 w 1801887"/>
                <a:gd name="connsiteY7" fmla="*/ 1451937 h 1453804"/>
                <a:gd name="connsiteX8" fmla="*/ 510801 w 1801887"/>
                <a:gd name="connsiteY8" fmla="*/ 1003601 h 1453804"/>
                <a:gd name="connsiteX9" fmla="*/ 58486 w 1801887"/>
                <a:gd name="connsiteY9" fmla="*/ 960683 h 145380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92260 w 1775667"/>
                <a:gd name="connsiteY5" fmla="*/ 1162147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75667"/>
                <a:gd name="connsiteY0" fmla="*/ 960683 h 1454074"/>
                <a:gd name="connsiteX1" fmla="*/ 118457 w 1775667"/>
                <a:gd name="connsiteY1" fmla="*/ 494739 h 1454074"/>
                <a:gd name="connsiteX2" fmla="*/ 1262193 w 1775667"/>
                <a:gd name="connsiteY2" fmla="*/ 55808 h 1454074"/>
                <a:gd name="connsiteX3" fmla="*/ 1696134 w 1775667"/>
                <a:gd name="connsiteY3" fmla="*/ 193926 h 1454074"/>
                <a:gd name="connsiteX4" fmla="*/ 1456003 w 1775667"/>
                <a:gd name="connsiteY4" fmla="*/ 692991 h 1454074"/>
                <a:gd name="connsiteX5" fmla="*/ 1455348 w 1775667"/>
                <a:gd name="connsiteY5" fmla="*/ 1202813 h 1454074"/>
                <a:gd name="connsiteX6" fmla="*/ 1029178 w 1775667"/>
                <a:gd name="connsiteY6" fmla="*/ 1141792 h 1454074"/>
                <a:gd name="connsiteX7" fmla="*/ 711534 w 1775667"/>
                <a:gd name="connsiteY7" fmla="*/ 1451937 h 1454074"/>
                <a:gd name="connsiteX8" fmla="*/ 451155 w 1775667"/>
                <a:gd name="connsiteY8" fmla="*/ 958693 h 1454074"/>
                <a:gd name="connsiteX9" fmla="*/ 32266 w 1775667"/>
                <a:gd name="connsiteY9" fmla="*/ 960683 h 1454074"/>
                <a:gd name="connsiteX0" fmla="*/ 32266 w 1722775"/>
                <a:gd name="connsiteY0" fmla="*/ 917832 h 1411223"/>
                <a:gd name="connsiteX1" fmla="*/ 118457 w 1722775"/>
                <a:gd name="connsiteY1" fmla="*/ 451888 h 1411223"/>
                <a:gd name="connsiteX2" fmla="*/ 1262193 w 1722775"/>
                <a:gd name="connsiteY2" fmla="*/ 12957 h 1411223"/>
                <a:gd name="connsiteX3" fmla="*/ 1696134 w 1722775"/>
                <a:gd name="connsiteY3" fmla="*/ 151075 h 1411223"/>
                <a:gd name="connsiteX4" fmla="*/ 1611144 w 1722775"/>
                <a:gd name="connsiteY4" fmla="*/ 413026 h 1411223"/>
                <a:gd name="connsiteX5" fmla="*/ 1456003 w 1722775"/>
                <a:gd name="connsiteY5" fmla="*/ 650140 h 1411223"/>
                <a:gd name="connsiteX6" fmla="*/ 1455348 w 1722775"/>
                <a:gd name="connsiteY6" fmla="*/ 1159962 h 1411223"/>
                <a:gd name="connsiteX7" fmla="*/ 1029178 w 1722775"/>
                <a:gd name="connsiteY7" fmla="*/ 1098941 h 1411223"/>
                <a:gd name="connsiteX8" fmla="*/ 711534 w 1722775"/>
                <a:gd name="connsiteY8" fmla="*/ 1409086 h 1411223"/>
                <a:gd name="connsiteX9" fmla="*/ 451155 w 1722775"/>
                <a:gd name="connsiteY9" fmla="*/ 915842 h 1411223"/>
                <a:gd name="connsiteX10" fmla="*/ 32266 w 172277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455348 w 1744165"/>
                <a:gd name="connsiteY6" fmla="*/ 1159962 h 1411223"/>
                <a:gd name="connsiteX7" fmla="*/ 1029178 w 1744165"/>
                <a:gd name="connsiteY7" fmla="*/ 1098941 h 1411223"/>
                <a:gd name="connsiteX8" fmla="*/ 711534 w 1744165"/>
                <a:gd name="connsiteY8" fmla="*/ 1409086 h 1411223"/>
                <a:gd name="connsiteX9" fmla="*/ 451155 w 1744165"/>
                <a:gd name="connsiteY9" fmla="*/ 915842 h 1411223"/>
                <a:gd name="connsiteX10" fmla="*/ 32266 w 1744165"/>
                <a:gd name="connsiteY10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455348 w 1744165"/>
                <a:gd name="connsiteY7" fmla="*/ 1159962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1223"/>
                <a:gd name="connsiteX1" fmla="*/ 118457 w 1744165"/>
                <a:gd name="connsiteY1" fmla="*/ 451888 h 1411223"/>
                <a:gd name="connsiteX2" fmla="*/ 1262193 w 1744165"/>
                <a:gd name="connsiteY2" fmla="*/ 12957 h 1411223"/>
                <a:gd name="connsiteX3" fmla="*/ 1696134 w 1744165"/>
                <a:gd name="connsiteY3" fmla="*/ 151075 h 1411223"/>
                <a:gd name="connsiteX4" fmla="*/ 1611144 w 1744165"/>
                <a:gd name="connsiteY4" fmla="*/ 413026 h 1411223"/>
                <a:gd name="connsiteX5" fmla="*/ 1456003 w 1744165"/>
                <a:gd name="connsiteY5" fmla="*/ 650140 h 1411223"/>
                <a:gd name="connsiteX6" fmla="*/ 1387858 w 1744165"/>
                <a:gd name="connsiteY6" fmla="*/ 918484 h 1411223"/>
                <a:gd name="connsiteX7" fmla="*/ 1337842 w 1744165"/>
                <a:gd name="connsiteY7" fmla="*/ 1175286 h 1411223"/>
                <a:gd name="connsiteX8" fmla="*/ 1029178 w 1744165"/>
                <a:gd name="connsiteY8" fmla="*/ 1098941 h 1411223"/>
                <a:gd name="connsiteX9" fmla="*/ 711534 w 1744165"/>
                <a:gd name="connsiteY9" fmla="*/ 1409086 h 1411223"/>
                <a:gd name="connsiteX10" fmla="*/ 451155 w 1744165"/>
                <a:gd name="connsiteY10" fmla="*/ 915842 h 1411223"/>
                <a:gd name="connsiteX11" fmla="*/ 32266 w 1744165"/>
                <a:gd name="connsiteY11" fmla="*/ 917832 h 1411223"/>
                <a:gd name="connsiteX0" fmla="*/ 32266 w 1744165"/>
                <a:gd name="connsiteY0" fmla="*/ 917832 h 1414030"/>
                <a:gd name="connsiteX1" fmla="*/ 118457 w 1744165"/>
                <a:gd name="connsiteY1" fmla="*/ 451888 h 1414030"/>
                <a:gd name="connsiteX2" fmla="*/ 1262193 w 1744165"/>
                <a:gd name="connsiteY2" fmla="*/ 12957 h 1414030"/>
                <a:gd name="connsiteX3" fmla="*/ 1696134 w 1744165"/>
                <a:gd name="connsiteY3" fmla="*/ 151075 h 1414030"/>
                <a:gd name="connsiteX4" fmla="*/ 1611144 w 1744165"/>
                <a:gd name="connsiteY4" fmla="*/ 413026 h 1414030"/>
                <a:gd name="connsiteX5" fmla="*/ 1456003 w 1744165"/>
                <a:gd name="connsiteY5" fmla="*/ 650140 h 1414030"/>
                <a:gd name="connsiteX6" fmla="*/ 1387858 w 1744165"/>
                <a:gd name="connsiteY6" fmla="*/ 918484 h 1414030"/>
                <a:gd name="connsiteX7" fmla="*/ 1337842 w 1744165"/>
                <a:gd name="connsiteY7" fmla="*/ 1175286 h 1414030"/>
                <a:gd name="connsiteX8" fmla="*/ 1090182 w 1744165"/>
                <a:gd name="connsiteY8" fmla="*/ 1171320 h 1414030"/>
                <a:gd name="connsiteX9" fmla="*/ 711534 w 1744165"/>
                <a:gd name="connsiteY9" fmla="*/ 1409086 h 1414030"/>
                <a:gd name="connsiteX10" fmla="*/ 451155 w 1744165"/>
                <a:gd name="connsiteY10" fmla="*/ 915842 h 1414030"/>
                <a:gd name="connsiteX11" fmla="*/ 32266 w 1744165"/>
                <a:gd name="connsiteY11" fmla="*/ 917832 h 1414030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337842 w 1744165"/>
                <a:gd name="connsiteY7" fmla="*/ 1175286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55533"/>
                <a:gd name="connsiteX1" fmla="*/ 118457 w 1744165"/>
                <a:gd name="connsiteY1" fmla="*/ 451888 h 1455533"/>
                <a:gd name="connsiteX2" fmla="*/ 1262193 w 1744165"/>
                <a:gd name="connsiteY2" fmla="*/ 12957 h 1455533"/>
                <a:gd name="connsiteX3" fmla="*/ 1696134 w 1744165"/>
                <a:gd name="connsiteY3" fmla="*/ 151075 h 1455533"/>
                <a:gd name="connsiteX4" fmla="*/ 1611144 w 1744165"/>
                <a:gd name="connsiteY4" fmla="*/ 413026 h 1455533"/>
                <a:gd name="connsiteX5" fmla="*/ 1456003 w 1744165"/>
                <a:gd name="connsiteY5" fmla="*/ 650140 h 1455533"/>
                <a:gd name="connsiteX6" fmla="*/ 1387858 w 1744165"/>
                <a:gd name="connsiteY6" fmla="*/ 918484 h 1455533"/>
                <a:gd name="connsiteX7" fmla="*/ 1287209 w 1744165"/>
                <a:gd name="connsiteY7" fmla="*/ 1085783 h 1455533"/>
                <a:gd name="connsiteX8" fmla="*/ 1090182 w 1744165"/>
                <a:gd name="connsiteY8" fmla="*/ 1171320 h 1455533"/>
                <a:gd name="connsiteX9" fmla="*/ 978169 w 1744165"/>
                <a:gd name="connsiteY9" fmla="*/ 1407835 h 1455533"/>
                <a:gd name="connsiteX10" fmla="*/ 711534 w 1744165"/>
                <a:gd name="connsiteY10" fmla="*/ 1409086 h 1455533"/>
                <a:gd name="connsiteX11" fmla="*/ 451155 w 1744165"/>
                <a:gd name="connsiteY11" fmla="*/ 915842 h 1455533"/>
                <a:gd name="connsiteX12" fmla="*/ 32266 w 1744165"/>
                <a:gd name="connsiteY12" fmla="*/ 917832 h 1455533"/>
                <a:gd name="connsiteX0" fmla="*/ 32266 w 1744165"/>
                <a:gd name="connsiteY0" fmla="*/ 917832 h 1422950"/>
                <a:gd name="connsiteX1" fmla="*/ 118457 w 1744165"/>
                <a:gd name="connsiteY1" fmla="*/ 451888 h 1422950"/>
                <a:gd name="connsiteX2" fmla="*/ 1262193 w 1744165"/>
                <a:gd name="connsiteY2" fmla="*/ 12957 h 1422950"/>
                <a:gd name="connsiteX3" fmla="*/ 1696134 w 1744165"/>
                <a:gd name="connsiteY3" fmla="*/ 151075 h 1422950"/>
                <a:gd name="connsiteX4" fmla="*/ 1611144 w 1744165"/>
                <a:gd name="connsiteY4" fmla="*/ 413026 h 1422950"/>
                <a:gd name="connsiteX5" fmla="*/ 1456003 w 1744165"/>
                <a:gd name="connsiteY5" fmla="*/ 650140 h 1422950"/>
                <a:gd name="connsiteX6" fmla="*/ 1387858 w 1744165"/>
                <a:gd name="connsiteY6" fmla="*/ 918484 h 1422950"/>
                <a:gd name="connsiteX7" fmla="*/ 1287209 w 1744165"/>
                <a:gd name="connsiteY7" fmla="*/ 1085783 h 1422950"/>
                <a:gd name="connsiteX8" fmla="*/ 1090182 w 1744165"/>
                <a:gd name="connsiteY8" fmla="*/ 1171320 h 1422950"/>
                <a:gd name="connsiteX9" fmla="*/ 978169 w 1744165"/>
                <a:gd name="connsiteY9" fmla="*/ 1407835 h 1422950"/>
                <a:gd name="connsiteX10" fmla="*/ 901955 w 1744165"/>
                <a:gd name="connsiteY10" fmla="*/ 1323634 h 1422950"/>
                <a:gd name="connsiteX11" fmla="*/ 451155 w 1744165"/>
                <a:gd name="connsiteY11" fmla="*/ 915842 h 1422950"/>
                <a:gd name="connsiteX12" fmla="*/ 32266 w 1744165"/>
                <a:gd name="connsiteY12" fmla="*/ 917832 h 1422950"/>
                <a:gd name="connsiteX0" fmla="*/ 32266 w 1744165"/>
                <a:gd name="connsiteY0" fmla="*/ 917832 h 1485386"/>
                <a:gd name="connsiteX1" fmla="*/ 118457 w 1744165"/>
                <a:gd name="connsiteY1" fmla="*/ 451888 h 1485386"/>
                <a:gd name="connsiteX2" fmla="*/ 1262193 w 1744165"/>
                <a:gd name="connsiteY2" fmla="*/ 12957 h 1485386"/>
                <a:gd name="connsiteX3" fmla="*/ 1696134 w 1744165"/>
                <a:gd name="connsiteY3" fmla="*/ 151075 h 1485386"/>
                <a:gd name="connsiteX4" fmla="*/ 1611144 w 1744165"/>
                <a:gd name="connsiteY4" fmla="*/ 413026 h 1485386"/>
                <a:gd name="connsiteX5" fmla="*/ 1456003 w 1744165"/>
                <a:gd name="connsiteY5" fmla="*/ 650140 h 1485386"/>
                <a:gd name="connsiteX6" fmla="*/ 1387858 w 1744165"/>
                <a:gd name="connsiteY6" fmla="*/ 918484 h 1485386"/>
                <a:gd name="connsiteX7" fmla="*/ 1287209 w 1744165"/>
                <a:gd name="connsiteY7" fmla="*/ 1085783 h 1485386"/>
                <a:gd name="connsiteX8" fmla="*/ 1090182 w 1744165"/>
                <a:gd name="connsiteY8" fmla="*/ 1171320 h 1485386"/>
                <a:gd name="connsiteX9" fmla="*/ 1005965 w 1744165"/>
                <a:gd name="connsiteY9" fmla="*/ 1476413 h 1485386"/>
                <a:gd name="connsiteX10" fmla="*/ 901955 w 1744165"/>
                <a:gd name="connsiteY10" fmla="*/ 1323634 h 1485386"/>
                <a:gd name="connsiteX11" fmla="*/ 451155 w 1744165"/>
                <a:gd name="connsiteY11" fmla="*/ 915842 h 1485386"/>
                <a:gd name="connsiteX12" fmla="*/ 32266 w 1744165"/>
                <a:gd name="connsiteY12" fmla="*/ 917832 h 1485386"/>
                <a:gd name="connsiteX0" fmla="*/ 32266 w 1744165"/>
                <a:gd name="connsiteY0" fmla="*/ 917832 h 1484943"/>
                <a:gd name="connsiteX1" fmla="*/ 118457 w 1744165"/>
                <a:gd name="connsiteY1" fmla="*/ 451888 h 1484943"/>
                <a:gd name="connsiteX2" fmla="*/ 1262193 w 1744165"/>
                <a:gd name="connsiteY2" fmla="*/ 12957 h 1484943"/>
                <a:gd name="connsiteX3" fmla="*/ 1696134 w 1744165"/>
                <a:gd name="connsiteY3" fmla="*/ 151075 h 1484943"/>
                <a:gd name="connsiteX4" fmla="*/ 1611144 w 1744165"/>
                <a:gd name="connsiteY4" fmla="*/ 413026 h 1484943"/>
                <a:gd name="connsiteX5" fmla="*/ 1456003 w 1744165"/>
                <a:gd name="connsiteY5" fmla="*/ 650140 h 1484943"/>
                <a:gd name="connsiteX6" fmla="*/ 1387858 w 1744165"/>
                <a:gd name="connsiteY6" fmla="*/ 918484 h 1484943"/>
                <a:gd name="connsiteX7" fmla="*/ 1287209 w 1744165"/>
                <a:gd name="connsiteY7" fmla="*/ 1085783 h 1484943"/>
                <a:gd name="connsiteX8" fmla="*/ 1090182 w 1744165"/>
                <a:gd name="connsiteY8" fmla="*/ 1171320 h 1484943"/>
                <a:gd name="connsiteX9" fmla="*/ 1005965 w 1744165"/>
                <a:gd name="connsiteY9" fmla="*/ 1476413 h 1484943"/>
                <a:gd name="connsiteX10" fmla="*/ 862321 w 1744165"/>
                <a:gd name="connsiteY10" fmla="*/ 1316481 h 1484943"/>
                <a:gd name="connsiteX11" fmla="*/ 451155 w 1744165"/>
                <a:gd name="connsiteY11" fmla="*/ 915842 h 1484943"/>
                <a:gd name="connsiteX12" fmla="*/ 32266 w 1744165"/>
                <a:gd name="connsiteY12" fmla="*/ 917832 h 1484943"/>
                <a:gd name="connsiteX0" fmla="*/ 32266 w 1744165"/>
                <a:gd name="connsiteY0" fmla="*/ 917832 h 1491665"/>
                <a:gd name="connsiteX1" fmla="*/ 118457 w 1744165"/>
                <a:gd name="connsiteY1" fmla="*/ 451888 h 1491665"/>
                <a:gd name="connsiteX2" fmla="*/ 1262193 w 1744165"/>
                <a:gd name="connsiteY2" fmla="*/ 12957 h 1491665"/>
                <a:gd name="connsiteX3" fmla="*/ 1696134 w 1744165"/>
                <a:gd name="connsiteY3" fmla="*/ 151075 h 1491665"/>
                <a:gd name="connsiteX4" fmla="*/ 1611144 w 1744165"/>
                <a:gd name="connsiteY4" fmla="*/ 413026 h 1491665"/>
                <a:gd name="connsiteX5" fmla="*/ 1456003 w 1744165"/>
                <a:gd name="connsiteY5" fmla="*/ 650140 h 1491665"/>
                <a:gd name="connsiteX6" fmla="*/ 1387858 w 1744165"/>
                <a:gd name="connsiteY6" fmla="*/ 918484 h 1491665"/>
                <a:gd name="connsiteX7" fmla="*/ 1287209 w 1744165"/>
                <a:gd name="connsiteY7" fmla="*/ 1085783 h 1491665"/>
                <a:gd name="connsiteX8" fmla="*/ 1090182 w 1744165"/>
                <a:gd name="connsiteY8" fmla="*/ 1171320 h 1491665"/>
                <a:gd name="connsiteX9" fmla="*/ 1005965 w 1744165"/>
                <a:gd name="connsiteY9" fmla="*/ 1476413 h 1491665"/>
                <a:gd name="connsiteX10" fmla="*/ 862321 w 1744165"/>
                <a:gd name="connsiteY10" fmla="*/ 1316481 h 1491665"/>
                <a:gd name="connsiteX11" fmla="*/ 451155 w 1744165"/>
                <a:gd name="connsiteY11" fmla="*/ 915842 h 1491665"/>
                <a:gd name="connsiteX12" fmla="*/ 32266 w 1744165"/>
                <a:gd name="connsiteY12" fmla="*/ 917832 h 1491665"/>
                <a:gd name="connsiteX0" fmla="*/ 32266 w 1744165"/>
                <a:gd name="connsiteY0" fmla="*/ 917832 h 1481778"/>
                <a:gd name="connsiteX1" fmla="*/ 118457 w 1744165"/>
                <a:gd name="connsiteY1" fmla="*/ 451888 h 1481778"/>
                <a:gd name="connsiteX2" fmla="*/ 1262193 w 1744165"/>
                <a:gd name="connsiteY2" fmla="*/ 12957 h 1481778"/>
                <a:gd name="connsiteX3" fmla="*/ 1696134 w 1744165"/>
                <a:gd name="connsiteY3" fmla="*/ 151075 h 1481778"/>
                <a:gd name="connsiteX4" fmla="*/ 1611144 w 1744165"/>
                <a:gd name="connsiteY4" fmla="*/ 413026 h 1481778"/>
                <a:gd name="connsiteX5" fmla="*/ 1456003 w 1744165"/>
                <a:gd name="connsiteY5" fmla="*/ 650140 h 1481778"/>
                <a:gd name="connsiteX6" fmla="*/ 1387858 w 1744165"/>
                <a:gd name="connsiteY6" fmla="*/ 918484 h 1481778"/>
                <a:gd name="connsiteX7" fmla="*/ 1287209 w 1744165"/>
                <a:gd name="connsiteY7" fmla="*/ 1085783 h 1481778"/>
                <a:gd name="connsiteX8" fmla="*/ 1090182 w 1744165"/>
                <a:gd name="connsiteY8" fmla="*/ 1171320 h 1481778"/>
                <a:gd name="connsiteX9" fmla="*/ 1005965 w 1744165"/>
                <a:gd name="connsiteY9" fmla="*/ 1476413 h 1481778"/>
                <a:gd name="connsiteX10" fmla="*/ 862321 w 1744165"/>
                <a:gd name="connsiteY10" fmla="*/ 1316481 h 1481778"/>
                <a:gd name="connsiteX11" fmla="*/ 451155 w 1744165"/>
                <a:gd name="connsiteY11" fmla="*/ 915842 h 1481778"/>
                <a:gd name="connsiteX12" fmla="*/ 32266 w 1744165"/>
                <a:gd name="connsiteY12" fmla="*/ 917832 h 1481778"/>
                <a:gd name="connsiteX0" fmla="*/ 32266 w 1744165"/>
                <a:gd name="connsiteY0" fmla="*/ 917832 h 1494503"/>
                <a:gd name="connsiteX1" fmla="*/ 118457 w 1744165"/>
                <a:gd name="connsiteY1" fmla="*/ 451888 h 1494503"/>
                <a:gd name="connsiteX2" fmla="*/ 1262193 w 1744165"/>
                <a:gd name="connsiteY2" fmla="*/ 12957 h 1494503"/>
                <a:gd name="connsiteX3" fmla="*/ 1696134 w 1744165"/>
                <a:gd name="connsiteY3" fmla="*/ 151075 h 1494503"/>
                <a:gd name="connsiteX4" fmla="*/ 1611144 w 1744165"/>
                <a:gd name="connsiteY4" fmla="*/ 413026 h 1494503"/>
                <a:gd name="connsiteX5" fmla="*/ 1456003 w 1744165"/>
                <a:gd name="connsiteY5" fmla="*/ 650140 h 1494503"/>
                <a:gd name="connsiteX6" fmla="*/ 1387858 w 1744165"/>
                <a:gd name="connsiteY6" fmla="*/ 918484 h 1494503"/>
                <a:gd name="connsiteX7" fmla="*/ 1287209 w 1744165"/>
                <a:gd name="connsiteY7" fmla="*/ 1085783 h 1494503"/>
                <a:gd name="connsiteX8" fmla="*/ 1090182 w 1744165"/>
                <a:gd name="connsiteY8" fmla="*/ 1171320 h 1494503"/>
                <a:gd name="connsiteX9" fmla="*/ 1005965 w 1744165"/>
                <a:gd name="connsiteY9" fmla="*/ 1476413 h 1494503"/>
                <a:gd name="connsiteX10" fmla="*/ 862321 w 1744165"/>
                <a:gd name="connsiteY10" fmla="*/ 1316481 h 1494503"/>
                <a:gd name="connsiteX11" fmla="*/ 451155 w 1744165"/>
                <a:gd name="connsiteY11" fmla="*/ 915842 h 1494503"/>
                <a:gd name="connsiteX12" fmla="*/ 32266 w 1744165"/>
                <a:gd name="connsiteY12" fmla="*/ 917832 h 1494503"/>
                <a:gd name="connsiteX0" fmla="*/ 32266 w 1744165"/>
                <a:gd name="connsiteY0" fmla="*/ 917832 h 1482374"/>
                <a:gd name="connsiteX1" fmla="*/ 118457 w 1744165"/>
                <a:gd name="connsiteY1" fmla="*/ 451888 h 1482374"/>
                <a:gd name="connsiteX2" fmla="*/ 1262193 w 1744165"/>
                <a:gd name="connsiteY2" fmla="*/ 12957 h 1482374"/>
                <a:gd name="connsiteX3" fmla="*/ 1696134 w 1744165"/>
                <a:gd name="connsiteY3" fmla="*/ 151075 h 1482374"/>
                <a:gd name="connsiteX4" fmla="*/ 1611144 w 1744165"/>
                <a:gd name="connsiteY4" fmla="*/ 413026 h 1482374"/>
                <a:gd name="connsiteX5" fmla="*/ 1456003 w 1744165"/>
                <a:gd name="connsiteY5" fmla="*/ 650140 h 1482374"/>
                <a:gd name="connsiteX6" fmla="*/ 1387858 w 1744165"/>
                <a:gd name="connsiteY6" fmla="*/ 918484 h 1482374"/>
                <a:gd name="connsiteX7" fmla="*/ 1287209 w 1744165"/>
                <a:gd name="connsiteY7" fmla="*/ 1085783 h 1482374"/>
                <a:gd name="connsiteX8" fmla="*/ 1090182 w 1744165"/>
                <a:gd name="connsiteY8" fmla="*/ 1171320 h 1482374"/>
                <a:gd name="connsiteX9" fmla="*/ 1005965 w 1744165"/>
                <a:gd name="connsiteY9" fmla="*/ 1476413 h 1482374"/>
                <a:gd name="connsiteX10" fmla="*/ 862321 w 1744165"/>
                <a:gd name="connsiteY10" fmla="*/ 1316481 h 1482374"/>
                <a:gd name="connsiteX11" fmla="*/ 611859 w 1744165"/>
                <a:gd name="connsiteY11" fmla="*/ 1297892 h 1482374"/>
                <a:gd name="connsiteX12" fmla="*/ 451155 w 1744165"/>
                <a:gd name="connsiteY12" fmla="*/ 915842 h 1482374"/>
                <a:gd name="connsiteX13" fmla="*/ 32266 w 1744165"/>
                <a:gd name="connsiteY13" fmla="*/ 917832 h 1482374"/>
                <a:gd name="connsiteX0" fmla="*/ 32266 w 1744165"/>
                <a:gd name="connsiteY0" fmla="*/ 917832 h 1488074"/>
                <a:gd name="connsiteX1" fmla="*/ 118457 w 1744165"/>
                <a:gd name="connsiteY1" fmla="*/ 451888 h 1488074"/>
                <a:gd name="connsiteX2" fmla="*/ 1262193 w 1744165"/>
                <a:gd name="connsiteY2" fmla="*/ 12957 h 1488074"/>
                <a:gd name="connsiteX3" fmla="*/ 1696134 w 1744165"/>
                <a:gd name="connsiteY3" fmla="*/ 151075 h 1488074"/>
                <a:gd name="connsiteX4" fmla="*/ 1611144 w 1744165"/>
                <a:gd name="connsiteY4" fmla="*/ 413026 h 1488074"/>
                <a:gd name="connsiteX5" fmla="*/ 1456003 w 1744165"/>
                <a:gd name="connsiteY5" fmla="*/ 650140 h 1488074"/>
                <a:gd name="connsiteX6" fmla="*/ 1387858 w 1744165"/>
                <a:gd name="connsiteY6" fmla="*/ 918484 h 1488074"/>
                <a:gd name="connsiteX7" fmla="*/ 1287209 w 1744165"/>
                <a:gd name="connsiteY7" fmla="*/ 1085783 h 1488074"/>
                <a:gd name="connsiteX8" fmla="*/ 1090182 w 1744165"/>
                <a:gd name="connsiteY8" fmla="*/ 1171320 h 1488074"/>
                <a:gd name="connsiteX9" fmla="*/ 1005965 w 1744165"/>
                <a:gd name="connsiteY9" fmla="*/ 1476413 h 1488074"/>
                <a:gd name="connsiteX10" fmla="*/ 862321 w 1744165"/>
                <a:gd name="connsiteY10" fmla="*/ 1316481 h 1488074"/>
                <a:gd name="connsiteX11" fmla="*/ 611859 w 1744165"/>
                <a:gd name="connsiteY11" fmla="*/ 1297892 h 1488074"/>
                <a:gd name="connsiteX12" fmla="*/ 451155 w 1744165"/>
                <a:gd name="connsiteY12" fmla="*/ 915842 h 1488074"/>
                <a:gd name="connsiteX13" fmla="*/ 32266 w 1744165"/>
                <a:gd name="connsiteY13" fmla="*/ 917832 h 1488074"/>
                <a:gd name="connsiteX0" fmla="*/ 32266 w 1744165"/>
                <a:gd name="connsiteY0" fmla="*/ 917832 h 1482153"/>
                <a:gd name="connsiteX1" fmla="*/ 118457 w 1744165"/>
                <a:gd name="connsiteY1" fmla="*/ 451888 h 1482153"/>
                <a:gd name="connsiteX2" fmla="*/ 1262193 w 1744165"/>
                <a:gd name="connsiteY2" fmla="*/ 12957 h 1482153"/>
                <a:gd name="connsiteX3" fmla="*/ 1696134 w 1744165"/>
                <a:gd name="connsiteY3" fmla="*/ 151075 h 1482153"/>
                <a:gd name="connsiteX4" fmla="*/ 1611144 w 1744165"/>
                <a:gd name="connsiteY4" fmla="*/ 413026 h 1482153"/>
                <a:gd name="connsiteX5" fmla="*/ 1456003 w 1744165"/>
                <a:gd name="connsiteY5" fmla="*/ 650140 h 1482153"/>
                <a:gd name="connsiteX6" fmla="*/ 1387858 w 1744165"/>
                <a:gd name="connsiteY6" fmla="*/ 918484 h 1482153"/>
                <a:gd name="connsiteX7" fmla="*/ 1287209 w 1744165"/>
                <a:gd name="connsiteY7" fmla="*/ 1085783 h 1482153"/>
                <a:gd name="connsiteX8" fmla="*/ 1090182 w 1744165"/>
                <a:gd name="connsiteY8" fmla="*/ 1171320 h 1482153"/>
                <a:gd name="connsiteX9" fmla="*/ 1005965 w 1744165"/>
                <a:gd name="connsiteY9" fmla="*/ 1476413 h 1482153"/>
                <a:gd name="connsiteX10" fmla="*/ 862321 w 1744165"/>
                <a:gd name="connsiteY10" fmla="*/ 1316481 h 1482153"/>
                <a:gd name="connsiteX11" fmla="*/ 686099 w 1744165"/>
                <a:gd name="connsiteY11" fmla="*/ 1345628 h 1482153"/>
                <a:gd name="connsiteX12" fmla="*/ 451155 w 1744165"/>
                <a:gd name="connsiteY12" fmla="*/ 915842 h 1482153"/>
                <a:gd name="connsiteX13" fmla="*/ 32266 w 1744165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43607 w 1755506"/>
                <a:gd name="connsiteY0" fmla="*/ 917832 h 1482153"/>
                <a:gd name="connsiteX1" fmla="*/ 129798 w 1755506"/>
                <a:gd name="connsiteY1" fmla="*/ 451888 h 1482153"/>
                <a:gd name="connsiteX2" fmla="*/ 1273534 w 1755506"/>
                <a:gd name="connsiteY2" fmla="*/ 12957 h 1482153"/>
                <a:gd name="connsiteX3" fmla="*/ 1707475 w 1755506"/>
                <a:gd name="connsiteY3" fmla="*/ 151075 h 1482153"/>
                <a:gd name="connsiteX4" fmla="*/ 1622485 w 1755506"/>
                <a:gd name="connsiteY4" fmla="*/ 413026 h 1482153"/>
                <a:gd name="connsiteX5" fmla="*/ 1467344 w 1755506"/>
                <a:gd name="connsiteY5" fmla="*/ 650140 h 1482153"/>
                <a:gd name="connsiteX6" fmla="*/ 1399199 w 1755506"/>
                <a:gd name="connsiteY6" fmla="*/ 918484 h 1482153"/>
                <a:gd name="connsiteX7" fmla="*/ 1298550 w 1755506"/>
                <a:gd name="connsiteY7" fmla="*/ 1085783 h 1482153"/>
                <a:gd name="connsiteX8" fmla="*/ 1101523 w 1755506"/>
                <a:gd name="connsiteY8" fmla="*/ 1171320 h 1482153"/>
                <a:gd name="connsiteX9" fmla="*/ 1017306 w 1755506"/>
                <a:gd name="connsiteY9" fmla="*/ 1476413 h 1482153"/>
                <a:gd name="connsiteX10" fmla="*/ 873662 w 1755506"/>
                <a:gd name="connsiteY10" fmla="*/ 1316481 h 1482153"/>
                <a:gd name="connsiteX11" fmla="*/ 697440 w 1755506"/>
                <a:gd name="connsiteY11" fmla="*/ 1345628 h 1482153"/>
                <a:gd name="connsiteX12" fmla="*/ 616631 w 1755506"/>
                <a:gd name="connsiteY12" fmla="*/ 1077358 h 1482153"/>
                <a:gd name="connsiteX13" fmla="*/ 43607 w 1755506"/>
                <a:gd name="connsiteY13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153"/>
                <a:gd name="connsiteX1" fmla="*/ 112323 w 1738031"/>
                <a:gd name="connsiteY1" fmla="*/ 451888 h 1482153"/>
                <a:gd name="connsiteX2" fmla="*/ 1256059 w 1738031"/>
                <a:gd name="connsiteY2" fmla="*/ 12957 h 1482153"/>
                <a:gd name="connsiteX3" fmla="*/ 1690000 w 1738031"/>
                <a:gd name="connsiteY3" fmla="*/ 151075 h 1482153"/>
                <a:gd name="connsiteX4" fmla="*/ 1605010 w 1738031"/>
                <a:gd name="connsiteY4" fmla="*/ 413026 h 1482153"/>
                <a:gd name="connsiteX5" fmla="*/ 1449869 w 1738031"/>
                <a:gd name="connsiteY5" fmla="*/ 650140 h 1482153"/>
                <a:gd name="connsiteX6" fmla="*/ 1381724 w 1738031"/>
                <a:gd name="connsiteY6" fmla="*/ 918484 h 1482153"/>
                <a:gd name="connsiteX7" fmla="*/ 1281075 w 1738031"/>
                <a:gd name="connsiteY7" fmla="*/ 1085783 h 1482153"/>
                <a:gd name="connsiteX8" fmla="*/ 1084048 w 1738031"/>
                <a:gd name="connsiteY8" fmla="*/ 1171320 h 1482153"/>
                <a:gd name="connsiteX9" fmla="*/ 999831 w 1738031"/>
                <a:gd name="connsiteY9" fmla="*/ 1476413 h 1482153"/>
                <a:gd name="connsiteX10" fmla="*/ 856187 w 1738031"/>
                <a:gd name="connsiteY10" fmla="*/ 1316481 h 1482153"/>
                <a:gd name="connsiteX11" fmla="*/ 679965 w 1738031"/>
                <a:gd name="connsiteY11" fmla="*/ 1345628 h 1482153"/>
                <a:gd name="connsiteX12" fmla="*/ 599156 w 1738031"/>
                <a:gd name="connsiteY12" fmla="*/ 1077358 h 1482153"/>
                <a:gd name="connsiteX13" fmla="*/ 361395 w 1738031"/>
                <a:gd name="connsiteY13" fmla="*/ 958638 h 1482153"/>
                <a:gd name="connsiteX14" fmla="*/ 26132 w 1738031"/>
                <a:gd name="connsiteY14" fmla="*/ 917832 h 1482153"/>
                <a:gd name="connsiteX0" fmla="*/ 26132 w 1738031"/>
                <a:gd name="connsiteY0" fmla="*/ 917832 h 1482070"/>
                <a:gd name="connsiteX1" fmla="*/ 112323 w 1738031"/>
                <a:gd name="connsiteY1" fmla="*/ 451888 h 1482070"/>
                <a:gd name="connsiteX2" fmla="*/ 1256059 w 1738031"/>
                <a:gd name="connsiteY2" fmla="*/ 12957 h 1482070"/>
                <a:gd name="connsiteX3" fmla="*/ 1690000 w 1738031"/>
                <a:gd name="connsiteY3" fmla="*/ 151075 h 1482070"/>
                <a:gd name="connsiteX4" fmla="*/ 1605010 w 1738031"/>
                <a:gd name="connsiteY4" fmla="*/ 413026 h 1482070"/>
                <a:gd name="connsiteX5" fmla="*/ 1449869 w 1738031"/>
                <a:gd name="connsiteY5" fmla="*/ 650140 h 1482070"/>
                <a:gd name="connsiteX6" fmla="*/ 1381724 w 1738031"/>
                <a:gd name="connsiteY6" fmla="*/ 918484 h 1482070"/>
                <a:gd name="connsiteX7" fmla="*/ 1281075 w 1738031"/>
                <a:gd name="connsiteY7" fmla="*/ 1085783 h 1482070"/>
                <a:gd name="connsiteX8" fmla="*/ 1084048 w 1738031"/>
                <a:gd name="connsiteY8" fmla="*/ 1171320 h 1482070"/>
                <a:gd name="connsiteX9" fmla="*/ 999831 w 1738031"/>
                <a:gd name="connsiteY9" fmla="*/ 1476413 h 1482070"/>
                <a:gd name="connsiteX10" fmla="*/ 856187 w 1738031"/>
                <a:gd name="connsiteY10" fmla="*/ 1316481 h 1482070"/>
                <a:gd name="connsiteX11" fmla="*/ 638166 w 1738031"/>
                <a:gd name="connsiteY11" fmla="*/ 1364386 h 1482070"/>
                <a:gd name="connsiteX12" fmla="*/ 599156 w 1738031"/>
                <a:gd name="connsiteY12" fmla="*/ 1077358 h 1482070"/>
                <a:gd name="connsiteX13" fmla="*/ 361395 w 1738031"/>
                <a:gd name="connsiteY13" fmla="*/ 958638 h 1482070"/>
                <a:gd name="connsiteX14" fmla="*/ 26132 w 1738031"/>
                <a:gd name="connsiteY14" fmla="*/ 917832 h 1482070"/>
                <a:gd name="connsiteX0" fmla="*/ 26132 w 1738031"/>
                <a:gd name="connsiteY0" fmla="*/ 917832 h 1481356"/>
                <a:gd name="connsiteX1" fmla="*/ 112323 w 1738031"/>
                <a:gd name="connsiteY1" fmla="*/ 451888 h 1481356"/>
                <a:gd name="connsiteX2" fmla="*/ 1256059 w 1738031"/>
                <a:gd name="connsiteY2" fmla="*/ 12957 h 1481356"/>
                <a:gd name="connsiteX3" fmla="*/ 1690000 w 1738031"/>
                <a:gd name="connsiteY3" fmla="*/ 151075 h 1481356"/>
                <a:gd name="connsiteX4" fmla="*/ 1605010 w 1738031"/>
                <a:gd name="connsiteY4" fmla="*/ 413026 h 1481356"/>
                <a:gd name="connsiteX5" fmla="*/ 1449869 w 1738031"/>
                <a:gd name="connsiteY5" fmla="*/ 650140 h 1481356"/>
                <a:gd name="connsiteX6" fmla="*/ 1381724 w 1738031"/>
                <a:gd name="connsiteY6" fmla="*/ 918484 h 1481356"/>
                <a:gd name="connsiteX7" fmla="*/ 1281075 w 1738031"/>
                <a:gd name="connsiteY7" fmla="*/ 1085783 h 1481356"/>
                <a:gd name="connsiteX8" fmla="*/ 1084048 w 1738031"/>
                <a:gd name="connsiteY8" fmla="*/ 1171320 h 1481356"/>
                <a:gd name="connsiteX9" fmla="*/ 999831 w 1738031"/>
                <a:gd name="connsiteY9" fmla="*/ 1476413 h 1481356"/>
                <a:gd name="connsiteX10" fmla="*/ 798360 w 1738031"/>
                <a:gd name="connsiteY10" fmla="*/ 1286319 h 1481356"/>
                <a:gd name="connsiteX11" fmla="*/ 638166 w 1738031"/>
                <a:gd name="connsiteY11" fmla="*/ 1364386 h 1481356"/>
                <a:gd name="connsiteX12" fmla="*/ 599156 w 1738031"/>
                <a:gd name="connsiteY12" fmla="*/ 1077358 h 1481356"/>
                <a:gd name="connsiteX13" fmla="*/ 361395 w 1738031"/>
                <a:gd name="connsiteY13" fmla="*/ 958638 h 1481356"/>
                <a:gd name="connsiteX14" fmla="*/ 26132 w 1738031"/>
                <a:gd name="connsiteY14" fmla="*/ 917832 h 1481356"/>
                <a:gd name="connsiteX0" fmla="*/ 26132 w 1738031"/>
                <a:gd name="connsiteY0" fmla="*/ 917832 h 1398571"/>
                <a:gd name="connsiteX1" fmla="*/ 112323 w 1738031"/>
                <a:gd name="connsiteY1" fmla="*/ 451888 h 1398571"/>
                <a:gd name="connsiteX2" fmla="*/ 1256059 w 1738031"/>
                <a:gd name="connsiteY2" fmla="*/ 12957 h 1398571"/>
                <a:gd name="connsiteX3" fmla="*/ 1690000 w 1738031"/>
                <a:gd name="connsiteY3" fmla="*/ 151075 h 1398571"/>
                <a:gd name="connsiteX4" fmla="*/ 1605010 w 1738031"/>
                <a:gd name="connsiteY4" fmla="*/ 413026 h 1398571"/>
                <a:gd name="connsiteX5" fmla="*/ 1449869 w 1738031"/>
                <a:gd name="connsiteY5" fmla="*/ 650140 h 1398571"/>
                <a:gd name="connsiteX6" fmla="*/ 1381724 w 1738031"/>
                <a:gd name="connsiteY6" fmla="*/ 918484 h 1398571"/>
                <a:gd name="connsiteX7" fmla="*/ 1281075 w 1738031"/>
                <a:gd name="connsiteY7" fmla="*/ 1085783 h 1398571"/>
                <a:gd name="connsiteX8" fmla="*/ 1084048 w 1738031"/>
                <a:gd name="connsiteY8" fmla="*/ 1171320 h 1398571"/>
                <a:gd name="connsiteX9" fmla="*/ 966693 w 1738031"/>
                <a:gd name="connsiteY9" fmla="*/ 1391528 h 1398571"/>
                <a:gd name="connsiteX10" fmla="*/ 798360 w 1738031"/>
                <a:gd name="connsiteY10" fmla="*/ 1286319 h 1398571"/>
                <a:gd name="connsiteX11" fmla="*/ 638166 w 1738031"/>
                <a:gd name="connsiteY11" fmla="*/ 1364386 h 1398571"/>
                <a:gd name="connsiteX12" fmla="*/ 599156 w 1738031"/>
                <a:gd name="connsiteY12" fmla="*/ 1077358 h 1398571"/>
                <a:gd name="connsiteX13" fmla="*/ 361395 w 1738031"/>
                <a:gd name="connsiteY13" fmla="*/ 958638 h 1398571"/>
                <a:gd name="connsiteX14" fmla="*/ 26132 w 1738031"/>
                <a:gd name="connsiteY14" fmla="*/ 917832 h 1398571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9156 w 1738031"/>
                <a:gd name="connsiteY12" fmla="*/ 1077358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132 w 1738031"/>
                <a:gd name="connsiteY0" fmla="*/ 917832 h 1406344"/>
                <a:gd name="connsiteX1" fmla="*/ 112323 w 1738031"/>
                <a:gd name="connsiteY1" fmla="*/ 451888 h 1406344"/>
                <a:gd name="connsiteX2" fmla="*/ 1256059 w 1738031"/>
                <a:gd name="connsiteY2" fmla="*/ 12957 h 1406344"/>
                <a:gd name="connsiteX3" fmla="*/ 1690000 w 1738031"/>
                <a:gd name="connsiteY3" fmla="*/ 151075 h 1406344"/>
                <a:gd name="connsiteX4" fmla="*/ 1605010 w 1738031"/>
                <a:gd name="connsiteY4" fmla="*/ 413026 h 1406344"/>
                <a:gd name="connsiteX5" fmla="*/ 1449869 w 1738031"/>
                <a:gd name="connsiteY5" fmla="*/ 650140 h 1406344"/>
                <a:gd name="connsiteX6" fmla="*/ 1381724 w 1738031"/>
                <a:gd name="connsiteY6" fmla="*/ 918484 h 1406344"/>
                <a:gd name="connsiteX7" fmla="*/ 1281075 w 1738031"/>
                <a:gd name="connsiteY7" fmla="*/ 1085783 h 1406344"/>
                <a:gd name="connsiteX8" fmla="*/ 1084048 w 1738031"/>
                <a:gd name="connsiteY8" fmla="*/ 1171320 h 1406344"/>
                <a:gd name="connsiteX9" fmla="*/ 966693 w 1738031"/>
                <a:gd name="connsiteY9" fmla="*/ 1391528 h 1406344"/>
                <a:gd name="connsiteX10" fmla="*/ 798360 w 1738031"/>
                <a:gd name="connsiteY10" fmla="*/ 1286319 h 1406344"/>
                <a:gd name="connsiteX11" fmla="*/ 638166 w 1738031"/>
                <a:gd name="connsiteY11" fmla="*/ 1364386 h 1406344"/>
                <a:gd name="connsiteX12" fmla="*/ 598771 w 1738031"/>
                <a:gd name="connsiteY12" fmla="*/ 1108704 h 1406344"/>
                <a:gd name="connsiteX13" fmla="*/ 361395 w 1738031"/>
                <a:gd name="connsiteY13" fmla="*/ 958638 h 1406344"/>
                <a:gd name="connsiteX14" fmla="*/ 26132 w 1738031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99185 w 1738445"/>
                <a:gd name="connsiteY12" fmla="*/ 1108704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06344"/>
                <a:gd name="connsiteX1" fmla="*/ 112737 w 1738445"/>
                <a:gd name="connsiteY1" fmla="*/ 451888 h 1406344"/>
                <a:gd name="connsiteX2" fmla="*/ 1256473 w 1738445"/>
                <a:gd name="connsiteY2" fmla="*/ 12957 h 1406344"/>
                <a:gd name="connsiteX3" fmla="*/ 1690414 w 1738445"/>
                <a:gd name="connsiteY3" fmla="*/ 151075 h 1406344"/>
                <a:gd name="connsiteX4" fmla="*/ 1605424 w 1738445"/>
                <a:gd name="connsiteY4" fmla="*/ 413026 h 1406344"/>
                <a:gd name="connsiteX5" fmla="*/ 1450283 w 1738445"/>
                <a:gd name="connsiteY5" fmla="*/ 650140 h 1406344"/>
                <a:gd name="connsiteX6" fmla="*/ 1382138 w 1738445"/>
                <a:gd name="connsiteY6" fmla="*/ 918484 h 1406344"/>
                <a:gd name="connsiteX7" fmla="*/ 1281489 w 1738445"/>
                <a:gd name="connsiteY7" fmla="*/ 1085783 h 1406344"/>
                <a:gd name="connsiteX8" fmla="*/ 1084462 w 1738445"/>
                <a:gd name="connsiteY8" fmla="*/ 1171320 h 1406344"/>
                <a:gd name="connsiteX9" fmla="*/ 967107 w 1738445"/>
                <a:gd name="connsiteY9" fmla="*/ 1391528 h 1406344"/>
                <a:gd name="connsiteX10" fmla="*/ 798774 w 1738445"/>
                <a:gd name="connsiteY10" fmla="*/ 1286319 h 1406344"/>
                <a:gd name="connsiteX11" fmla="*/ 638580 w 1738445"/>
                <a:gd name="connsiteY11" fmla="*/ 1364386 h 1406344"/>
                <a:gd name="connsiteX12" fmla="*/ 516284 w 1738445"/>
                <a:gd name="connsiteY12" fmla="*/ 1164610 h 1406344"/>
                <a:gd name="connsiteX13" fmla="*/ 367465 w 1738445"/>
                <a:gd name="connsiteY13" fmla="*/ 1024681 h 1406344"/>
                <a:gd name="connsiteX14" fmla="*/ 26546 w 1738445"/>
                <a:gd name="connsiteY14" fmla="*/ 917832 h 1406344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6546 w 1738445"/>
                <a:gd name="connsiteY0" fmla="*/ 917832 h 1412130"/>
                <a:gd name="connsiteX1" fmla="*/ 112737 w 1738445"/>
                <a:gd name="connsiteY1" fmla="*/ 451888 h 1412130"/>
                <a:gd name="connsiteX2" fmla="*/ 1256473 w 1738445"/>
                <a:gd name="connsiteY2" fmla="*/ 12957 h 1412130"/>
                <a:gd name="connsiteX3" fmla="*/ 1690414 w 1738445"/>
                <a:gd name="connsiteY3" fmla="*/ 151075 h 1412130"/>
                <a:gd name="connsiteX4" fmla="*/ 1605424 w 1738445"/>
                <a:gd name="connsiteY4" fmla="*/ 413026 h 1412130"/>
                <a:gd name="connsiteX5" fmla="*/ 1450283 w 1738445"/>
                <a:gd name="connsiteY5" fmla="*/ 650140 h 1412130"/>
                <a:gd name="connsiteX6" fmla="*/ 1382138 w 1738445"/>
                <a:gd name="connsiteY6" fmla="*/ 918484 h 1412130"/>
                <a:gd name="connsiteX7" fmla="*/ 1281489 w 1738445"/>
                <a:gd name="connsiteY7" fmla="*/ 1085783 h 1412130"/>
                <a:gd name="connsiteX8" fmla="*/ 1084462 w 1738445"/>
                <a:gd name="connsiteY8" fmla="*/ 1171320 h 1412130"/>
                <a:gd name="connsiteX9" fmla="*/ 967107 w 1738445"/>
                <a:gd name="connsiteY9" fmla="*/ 1391528 h 1412130"/>
                <a:gd name="connsiteX10" fmla="*/ 798774 w 1738445"/>
                <a:gd name="connsiteY10" fmla="*/ 1286319 h 1412130"/>
                <a:gd name="connsiteX11" fmla="*/ 603904 w 1738445"/>
                <a:gd name="connsiteY11" fmla="*/ 1404886 h 1412130"/>
                <a:gd name="connsiteX12" fmla="*/ 516284 w 1738445"/>
                <a:gd name="connsiteY12" fmla="*/ 1164610 h 1412130"/>
                <a:gd name="connsiteX13" fmla="*/ 367465 w 1738445"/>
                <a:gd name="connsiteY13" fmla="*/ 1024681 h 1412130"/>
                <a:gd name="connsiteX14" fmla="*/ 26546 w 1738445"/>
                <a:gd name="connsiteY14" fmla="*/ 917832 h 1412130"/>
                <a:gd name="connsiteX0" fmla="*/ 20105 w 1732004"/>
                <a:gd name="connsiteY0" fmla="*/ 917832 h 1412130"/>
                <a:gd name="connsiteX1" fmla="*/ 106296 w 1732004"/>
                <a:gd name="connsiteY1" fmla="*/ 451888 h 1412130"/>
                <a:gd name="connsiteX2" fmla="*/ 1250032 w 1732004"/>
                <a:gd name="connsiteY2" fmla="*/ 12957 h 1412130"/>
                <a:gd name="connsiteX3" fmla="*/ 1683973 w 1732004"/>
                <a:gd name="connsiteY3" fmla="*/ 151075 h 1412130"/>
                <a:gd name="connsiteX4" fmla="*/ 1598983 w 1732004"/>
                <a:gd name="connsiteY4" fmla="*/ 413026 h 1412130"/>
                <a:gd name="connsiteX5" fmla="*/ 1443842 w 1732004"/>
                <a:gd name="connsiteY5" fmla="*/ 650140 h 1412130"/>
                <a:gd name="connsiteX6" fmla="*/ 1375697 w 1732004"/>
                <a:gd name="connsiteY6" fmla="*/ 918484 h 1412130"/>
                <a:gd name="connsiteX7" fmla="*/ 1275048 w 1732004"/>
                <a:gd name="connsiteY7" fmla="*/ 1085783 h 1412130"/>
                <a:gd name="connsiteX8" fmla="*/ 1078021 w 1732004"/>
                <a:gd name="connsiteY8" fmla="*/ 1171320 h 1412130"/>
                <a:gd name="connsiteX9" fmla="*/ 960666 w 1732004"/>
                <a:gd name="connsiteY9" fmla="*/ 1391528 h 1412130"/>
                <a:gd name="connsiteX10" fmla="*/ 792333 w 1732004"/>
                <a:gd name="connsiteY10" fmla="*/ 1286319 h 1412130"/>
                <a:gd name="connsiteX11" fmla="*/ 597463 w 1732004"/>
                <a:gd name="connsiteY11" fmla="*/ 1404886 h 1412130"/>
                <a:gd name="connsiteX12" fmla="*/ 509843 w 1732004"/>
                <a:gd name="connsiteY12" fmla="*/ 1164610 h 1412130"/>
                <a:gd name="connsiteX13" fmla="*/ 272851 w 1732004"/>
                <a:gd name="connsiteY13" fmla="*/ 983198 h 1412130"/>
                <a:gd name="connsiteX14" fmla="*/ 20105 w 1732004"/>
                <a:gd name="connsiteY14" fmla="*/ 917832 h 1412130"/>
                <a:gd name="connsiteX0" fmla="*/ 8699 w 1720598"/>
                <a:gd name="connsiteY0" fmla="*/ 929077 h 1423375"/>
                <a:gd name="connsiteX1" fmla="*/ 131519 w 1720598"/>
                <a:gd name="connsiteY1" fmla="*/ 639972 h 1423375"/>
                <a:gd name="connsiteX2" fmla="*/ 1238626 w 1720598"/>
                <a:gd name="connsiteY2" fmla="*/ 24202 h 1423375"/>
                <a:gd name="connsiteX3" fmla="*/ 1672567 w 1720598"/>
                <a:gd name="connsiteY3" fmla="*/ 162320 h 1423375"/>
                <a:gd name="connsiteX4" fmla="*/ 1587577 w 1720598"/>
                <a:gd name="connsiteY4" fmla="*/ 424271 h 1423375"/>
                <a:gd name="connsiteX5" fmla="*/ 1432436 w 1720598"/>
                <a:gd name="connsiteY5" fmla="*/ 661385 h 1423375"/>
                <a:gd name="connsiteX6" fmla="*/ 1364291 w 1720598"/>
                <a:gd name="connsiteY6" fmla="*/ 929729 h 1423375"/>
                <a:gd name="connsiteX7" fmla="*/ 1263642 w 1720598"/>
                <a:gd name="connsiteY7" fmla="*/ 1097028 h 1423375"/>
                <a:gd name="connsiteX8" fmla="*/ 1066615 w 1720598"/>
                <a:gd name="connsiteY8" fmla="*/ 1182565 h 1423375"/>
                <a:gd name="connsiteX9" fmla="*/ 949260 w 1720598"/>
                <a:gd name="connsiteY9" fmla="*/ 1402773 h 1423375"/>
                <a:gd name="connsiteX10" fmla="*/ 780927 w 1720598"/>
                <a:gd name="connsiteY10" fmla="*/ 1297564 h 1423375"/>
                <a:gd name="connsiteX11" fmla="*/ 586057 w 1720598"/>
                <a:gd name="connsiteY11" fmla="*/ 1416131 h 1423375"/>
                <a:gd name="connsiteX12" fmla="*/ 498437 w 1720598"/>
                <a:gd name="connsiteY12" fmla="*/ 1175855 h 1423375"/>
                <a:gd name="connsiteX13" fmla="*/ 261445 w 1720598"/>
                <a:gd name="connsiteY13" fmla="*/ 994443 h 1423375"/>
                <a:gd name="connsiteX14" fmla="*/ 8699 w 1720598"/>
                <a:gd name="connsiteY14" fmla="*/ 929077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450964 w 1673125"/>
                <a:gd name="connsiteY12" fmla="*/ 1175855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23375"/>
                <a:gd name="connsiteX1" fmla="*/ 84046 w 1673125"/>
                <a:gd name="connsiteY1" fmla="*/ 639972 h 1423375"/>
                <a:gd name="connsiteX2" fmla="*/ 1191153 w 1673125"/>
                <a:gd name="connsiteY2" fmla="*/ 24202 h 1423375"/>
                <a:gd name="connsiteX3" fmla="*/ 1625094 w 1673125"/>
                <a:gd name="connsiteY3" fmla="*/ 162320 h 1423375"/>
                <a:gd name="connsiteX4" fmla="*/ 1540104 w 1673125"/>
                <a:gd name="connsiteY4" fmla="*/ 424271 h 1423375"/>
                <a:gd name="connsiteX5" fmla="*/ 1384963 w 1673125"/>
                <a:gd name="connsiteY5" fmla="*/ 661385 h 1423375"/>
                <a:gd name="connsiteX6" fmla="*/ 1316818 w 1673125"/>
                <a:gd name="connsiteY6" fmla="*/ 929729 h 1423375"/>
                <a:gd name="connsiteX7" fmla="*/ 1216169 w 1673125"/>
                <a:gd name="connsiteY7" fmla="*/ 1097028 h 1423375"/>
                <a:gd name="connsiteX8" fmla="*/ 1019142 w 1673125"/>
                <a:gd name="connsiteY8" fmla="*/ 1182565 h 1423375"/>
                <a:gd name="connsiteX9" fmla="*/ 901787 w 1673125"/>
                <a:gd name="connsiteY9" fmla="*/ 1402773 h 1423375"/>
                <a:gd name="connsiteX10" fmla="*/ 733454 w 1673125"/>
                <a:gd name="connsiteY10" fmla="*/ 1297564 h 1423375"/>
                <a:gd name="connsiteX11" fmla="*/ 538584 w 1673125"/>
                <a:gd name="connsiteY11" fmla="*/ 1416131 h 1423375"/>
                <a:gd name="connsiteX12" fmla="*/ 385629 w 1673125"/>
                <a:gd name="connsiteY12" fmla="*/ 1155297 h 1423375"/>
                <a:gd name="connsiteX13" fmla="*/ 213972 w 1673125"/>
                <a:gd name="connsiteY13" fmla="*/ 994443 h 1423375"/>
                <a:gd name="connsiteX14" fmla="*/ 32288 w 1673125"/>
                <a:gd name="connsiteY14" fmla="*/ 934596 h 1423375"/>
                <a:gd name="connsiteX0" fmla="*/ 32288 w 1673125"/>
                <a:gd name="connsiteY0" fmla="*/ 934596 h 1417581"/>
                <a:gd name="connsiteX1" fmla="*/ 84046 w 1673125"/>
                <a:gd name="connsiteY1" fmla="*/ 639972 h 1417581"/>
                <a:gd name="connsiteX2" fmla="*/ 1191153 w 1673125"/>
                <a:gd name="connsiteY2" fmla="*/ 24202 h 1417581"/>
                <a:gd name="connsiteX3" fmla="*/ 1625094 w 1673125"/>
                <a:gd name="connsiteY3" fmla="*/ 162320 h 1417581"/>
                <a:gd name="connsiteX4" fmla="*/ 1540104 w 1673125"/>
                <a:gd name="connsiteY4" fmla="*/ 424271 h 1417581"/>
                <a:gd name="connsiteX5" fmla="*/ 1384963 w 1673125"/>
                <a:gd name="connsiteY5" fmla="*/ 661385 h 1417581"/>
                <a:gd name="connsiteX6" fmla="*/ 1316818 w 1673125"/>
                <a:gd name="connsiteY6" fmla="*/ 929729 h 1417581"/>
                <a:gd name="connsiteX7" fmla="*/ 1216169 w 1673125"/>
                <a:gd name="connsiteY7" fmla="*/ 1097028 h 1417581"/>
                <a:gd name="connsiteX8" fmla="*/ 1019142 w 1673125"/>
                <a:gd name="connsiteY8" fmla="*/ 1182565 h 1417581"/>
                <a:gd name="connsiteX9" fmla="*/ 901787 w 1673125"/>
                <a:gd name="connsiteY9" fmla="*/ 1402773 h 1417581"/>
                <a:gd name="connsiteX10" fmla="*/ 733454 w 1673125"/>
                <a:gd name="connsiteY10" fmla="*/ 1297564 h 1417581"/>
                <a:gd name="connsiteX11" fmla="*/ 488265 w 1673125"/>
                <a:gd name="connsiteY11" fmla="*/ 1376365 h 1417581"/>
                <a:gd name="connsiteX12" fmla="*/ 385629 w 1673125"/>
                <a:gd name="connsiteY12" fmla="*/ 1155297 h 1417581"/>
                <a:gd name="connsiteX13" fmla="*/ 213972 w 1673125"/>
                <a:gd name="connsiteY13" fmla="*/ 994443 h 1417581"/>
                <a:gd name="connsiteX14" fmla="*/ 32288 w 1673125"/>
                <a:gd name="connsiteY14" fmla="*/ 934596 h 1417581"/>
                <a:gd name="connsiteX0" fmla="*/ 32288 w 1673125"/>
                <a:gd name="connsiteY0" fmla="*/ 934596 h 1415407"/>
                <a:gd name="connsiteX1" fmla="*/ 84046 w 1673125"/>
                <a:gd name="connsiteY1" fmla="*/ 639972 h 1415407"/>
                <a:gd name="connsiteX2" fmla="*/ 1191153 w 1673125"/>
                <a:gd name="connsiteY2" fmla="*/ 24202 h 1415407"/>
                <a:gd name="connsiteX3" fmla="*/ 1625094 w 1673125"/>
                <a:gd name="connsiteY3" fmla="*/ 162320 h 1415407"/>
                <a:gd name="connsiteX4" fmla="*/ 1540104 w 1673125"/>
                <a:gd name="connsiteY4" fmla="*/ 424271 h 1415407"/>
                <a:gd name="connsiteX5" fmla="*/ 1384963 w 1673125"/>
                <a:gd name="connsiteY5" fmla="*/ 661385 h 1415407"/>
                <a:gd name="connsiteX6" fmla="*/ 1316818 w 1673125"/>
                <a:gd name="connsiteY6" fmla="*/ 929729 h 1415407"/>
                <a:gd name="connsiteX7" fmla="*/ 1216169 w 1673125"/>
                <a:gd name="connsiteY7" fmla="*/ 1097028 h 1415407"/>
                <a:gd name="connsiteX8" fmla="*/ 1019142 w 1673125"/>
                <a:gd name="connsiteY8" fmla="*/ 1182565 h 1415407"/>
                <a:gd name="connsiteX9" fmla="*/ 901787 w 1673125"/>
                <a:gd name="connsiteY9" fmla="*/ 1402773 h 1415407"/>
                <a:gd name="connsiteX10" fmla="*/ 647062 w 1673125"/>
                <a:gd name="connsiteY10" fmla="*/ 1261517 h 1415407"/>
                <a:gd name="connsiteX11" fmla="*/ 488265 w 1673125"/>
                <a:gd name="connsiteY11" fmla="*/ 1376365 h 1415407"/>
                <a:gd name="connsiteX12" fmla="*/ 385629 w 1673125"/>
                <a:gd name="connsiteY12" fmla="*/ 1155297 h 1415407"/>
                <a:gd name="connsiteX13" fmla="*/ 213972 w 1673125"/>
                <a:gd name="connsiteY13" fmla="*/ 994443 h 1415407"/>
                <a:gd name="connsiteX14" fmla="*/ 32288 w 1673125"/>
                <a:gd name="connsiteY14" fmla="*/ 934596 h 1415407"/>
                <a:gd name="connsiteX0" fmla="*/ 32288 w 1673125"/>
                <a:gd name="connsiteY0" fmla="*/ 934596 h 1415591"/>
                <a:gd name="connsiteX1" fmla="*/ 84046 w 1673125"/>
                <a:gd name="connsiteY1" fmla="*/ 639972 h 1415591"/>
                <a:gd name="connsiteX2" fmla="*/ 1191153 w 1673125"/>
                <a:gd name="connsiteY2" fmla="*/ 24202 h 1415591"/>
                <a:gd name="connsiteX3" fmla="*/ 1625094 w 1673125"/>
                <a:gd name="connsiteY3" fmla="*/ 162320 h 1415591"/>
                <a:gd name="connsiteX4" fmla="*/ 1540104 w 1673125"/>
                <a:gd name="connsiteY4" fmla="*/ 424271 h 1415591"/>
                <a:gd name="connsiteX5" fmla="*/ 1384963 w 1673125"/>
                <a:gd name="connsiteY5" fmla="*/ 661385 h 1415591"/>
                <a:gd name="connsiteX6" fmla="*/ 1316818 w 1673125"/>
                <a:gd name="connsiteY6" fmla="*/ 929729 h 1415591"/>
                <a:gd name="connsiteX7" fmla="*/ 1216169 w 1673125"/>
                <a:gd name="connsiteY7" fmla="*/ 1097028 h 1415591"/>
                <a:gd name="connsiteX8" fmla="*/ 1019142 w 1673125"/>
                <a:gd name="connsiteY8" fmla="*/ 1182565 h 1415591"/>
                <a:gd name="connsiteX9" fmla="*/ 901787 w 1673125"/>
                <a:gd name="connsiteY9" fmla="*/ 1402773 h 1415591"/>
                <a:gd name="connsiteX10" fmla="*/ 647062 w 1673125"/>
                <a:gd name="connsiteY10" fmla="*/ 1261517 h 1415591"/>
                <a:gd name="connsiteX11" fmla="*/ 488265 w 1673125"/>
                <a:gd name="connsiteY11" fmla="*/ 1376365 h 1415591"/>
                <a:gd name="connsiteX12" fmla="*/ 385629 w 1673125"/>
                <a:gd name="connsiteY12" fmla="*/ 1155297 h 1415591"/>
                <a:gd name="connsiteX13" fmla="*/ 213972 w 1673125"/>
                <a:gd name="connsiteY13" fmla="*/ 994443 h 1415591"/>
                <a:gd name="connsiteX14" fmla="*/ 32288 w 1673125"/>
                <a:gd name="connsiteY14" fmla="*/ 934596 h 1415591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019142 w 1673125"/>
                <a:gd name="connsiteY8" fmla="*/ 1182565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54120 w 1673125"/>
                <a:gd name="connsiteY8" fmla="*/ 1211744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1142480 w 1673125"/>
                <a:gd name="connsiteY8" fmla="*/ 1289189 h 1439420"/>
                <a:gd name="connsiteX9" fmla="*/ 966971 w 1673125"/>
                <a:gd name="connsiteY9" fmla="*/ 1218446 h 1439420"/>
                <a:gd name="connsiteX10" fmla="*/ 846054 w 1673125"/>
                <a:gd name="connsiteY10" fmla="*/ 1427784 h 1439420"/>
                <a:gd name="connsiteX11" fmla="*/ 647062 w 1673125"/>
                <a:gd name="connsiteY11" fmla="*/ 1261517 h 1439420"/>
                <a:gd name="connsiteX12" fmla="*/ 488265 w 1673125"/>
                <a:gd name="connsiteY12" fmla="*/ 1376365 h 1439420"/>
                <a:gd name="connsiteX13" fmla="*/ 385629 w 1673125"/>
                <a:gd name="connsiteY13" fmla="*/ 1155297 h 1439420"/>
                <a:gd name="connsiteX14" fmla="*/ 213972 w 1673125"/>
                <a:gd name="connsiteY14" fmla="*/ 994443 h 1439420"/>
                <a:gd name="connsiteX15" fmla="*/ 32288 w 1673125"/>
                <a:gd name="connsiteY15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439420"/>
                <a:gd name="connsiteX1" fmla="*/ 84046 w 1673125"/>
                <a:gd name="connsiteY1" fmla="*/ 639972 h 1439420"/>
                <a:gd name="connsiteX2" fmla="*/ 1191153 w 1673125"/>
                <a:gd name="connsiteY2" fmla="*/ 24202 h 1439420"/>
                <a:gd name="connsiteX3" fmla="*/ 1625094 w 1673125"/>
                <a:gd name="connsiteY3" fmla="*/ 162320 h 1439420"/>
                <a:gd name="connsiteX4" fmla="*/ 1540104 w 1673125"/>
                <a:gd name="connsiteY4" fmla="*/ 424271 h 1439420"/>
                <a:gd name="connsiteX5" fmla="*/ 1384963 w 1673125"/>
                <a:gd name="connsiteY5" fmla="*/ 661385 h 1439420"/>
                <a:gd name="connsiteX6" fmla="*/ 1316818 w 1673125"/>
                <a:gd name="connsiteY6" fmla="*/ 929729 h 1439420"/>
                <a:gd name="connsiteX7" fmla="*/ 1216169 w 1673125"/>
                <a:gd name="connsiteY7" fmla="*/ 1097028 h 1439420"/>
                <a:gd name="connsiteX8" fmla="*/ 966971 w 1673125"/>
                <a:gd name="connsiteY8" fmla="*/ 1218446 h 1439420"/>
                <a:gd name="connsiteX9" fmla="*/ 846054 w 1673125"/>
                <a:gd name="connsiteY9" fmla="*/ 1427784 h 1439420"/>
                <a:gd name="connsiteX10" fmla="*/ 647062 w 1673125"/>
                <a:gd name="connsiteY10" fmla="*/ 1261517 h 1439420"/>
                <a:gd name="connsiteX11" fmla="*/ 488265 w 1673125"/>
                <a:gd name="connsiteY11" fmla="*/ 1376365 h 1439420"/>
                <a:gd name="connsiteX12" fmla="*/ 385629 w 1673125"/>
                <a:gd name="connsiteY12" fmla="*/ 1155297 h 1439420"/>
                <a:gd name="connsiteX13" fmla="*/ 213972 w 1673125"/>
                <a:gd name="connsiteY13" fmla="*/ 994443 h 1439420"/>
                <a:gd name="connsiteX14" fmla="*/ 32288 w 1673125"/>
                <a:gd name="connsiteY14" fmla="*/ 934596 h 1439420"/>
                <a:gd name="connsiteX0" fmla="*/ 32288 w 1673125"/>
                <a:gd name="connsiteY0" fmla="*/ 934596 h 1383362"/>
                <a:gd name="connsiteX1" fmla="*/ 84046 w 1673125"/>
                <a:gd name="connsiteY1" fmla="*/ 639972 h 1383362"/>
                <a:gd name="connsiteX2" fmla="*/ 1191153 w 1673125"/>
                <a:gd name="connsiteY2" fmla="*/ 24202 h 1383362"/>
                <a:gd name="connsiteX3" fmla="*/ 1625094 w 1673125"/>
                <a:gd name="connsiteY3" fmla="*/ 162320 h 1383362"/>
                <a:gd name="connsiteX4" fmla="*/ 1540104 w 1673125"/>
                <a:gd name="connsiteY4" fmla="*/ 424271 h 1383362"/>
                <a:gd name="connsiteX5" fmla="*/ 1384963 w 1673125"/>
                <a:gd name="connsiteY5" fmla="*/ 661385 h 1383362"/>
                <a:gd name="connsiteX6" fmla="*/ 1316818 w 1673125"/>
                <a:gd name="connsiteY6" fmla="*/ 929729 h 1383362"/>
                <a:gd name="connsiteX7" fmla="*/ 1216169 w 1673125"/>
                <a:gd name="connsiteY7" fmla="*/ 1097028 h 1383362"/>
                <a:gd name="connsiteX8" fmla="*/ 966971 w 1673125"/>
                <a:gd name="connsiteY8" fmla="*/ 1218446 h 1383362"/>
                <a:gd name="connsiteX9" fmla="*/ 647062 w 1673125"/>
                <a:gd name="connsiteY9" fmla="*/ 1261517 h 1383362"/>
                <a:gd name="connsiteX10" fmla="*/ 488265 w 1673125"/>
                <a:gd name="connsiteY10" fmla="*/ 1376365 h 1383362"/>
                <a:gd name="connsiteX11" fmla="*/ 385629 w 1673125"/>
                <a:gd name="connsiteY11" fmla="*/ 1155297 h 1383362"/>
                <a:gd name="connsiteX12" fmla="*/ 213972 w 1673125"/>
                <a:gd name="connsiteY12" fmla="*/ 994443 h 1383362"/>
                <a:gd name="connsiteX13" fmla="*/ 32288 w 1673125"/>
                <a:gd name="connsiteY13" fmla="*/ 934596 h 1383362"/>
                <a:gd name="connsiteX0" fmla="*/ 32288 w 1673125"/>
                <a:gd name="connsiteY0" fmla="*/ 934596 h 1379933"/>
                <a:gd name="connsiteX1" fmla="*/ 84046 w 1673125"/>
                <a:gd name="connsiteY1" fmla="*/ 639972 h 1379933"/>
                <a:gd name="connsiteX2" fmla="*/ 1191153 w 1673125"/>
                <a:gd name="connsiteY2" fmla="*/ 24202 h 1379933"/>
                <a:gd name="connsiteX3" fmla="*/ 1625094 w 1673125"/>
                <a:gd name="connsiteY3" fmla="*/ 162320 h 1379933"/>
                <a:gd name="connsiteX4" fmla="*/ 1540104 w 1673125"/>
                <a:gd name="connsiteY4" fmla="*/ 424271 h 1379933"/>
                <a:gd name="connsiteX5" fmla="*/ 1384963 w 1673125"/>
                <a:gd name="connsiteY5" fmla="*/ 661385 h 1379933"/>
                <a:gd name="connsiteX6" fmla="*/ 1316818 w 1673125"/>
                <a:gd name="connsiteY6" fmla="*/ 929729 h 1379933"/>
                <a:gd name="connsiteX7" fmla="*/ 1216169 w 1673125"/>
                <a:gd name="connsiteY7" fmla="*/ 1097028 h 1379933"/>
                <a:gd name="connsiteX8" fmla="*/ 966971 w 1673125"/>
                <a:gd name="connsiteY8" fmla="*/ 1218446 h 1379933"/>
                <a:gd name="connsiteX9" fmla="*/ 647062 w 1673125"/>
                <a:gd name="connsiteY9" fmla="*/ 1261517 h 1379933"/>
                <a:gd name="connsiteX10" fmla="*/ 488265 w 1673125"/>
                <a:gd name="connsiteY10" fmla="*/ 1376365 h 1379933"/>
                <a:gd name="connsiteX11" fmla="*/ 385629 w 1673125"/>
                <a:gd name="connsiteY11" fmla="*/ 1155297 h 1379933"/>
                <a:gd name="connsiteX12" fmla="*/ 213972 w 1673125"/>
                <a:gd name="connsiteY12" fmla="*/ 994443 h 1379933"/>
                <a:gd name="connsiteX13" fmla="*/ 32288 w 1673125"/>
                <a:gd name="connsiteY13" fmla="*/ 934596 h 1379933"/>
                <a:gd name="connsiteX0" fmla="*/ 32288 w 1673125"/>
                <a:gd name="connsiteY0" fmla="*/ 934596 h 1401416"/>
                <a:gd name="connsiteX1" fmla="*/ 84046 w 1673125"/>
                <a:gd name="connsiteY1" fmla="*/ 639972 h 1401416"/>
                <a:gd name="connsiteX2" fmla="*/ 1191153 w 1673125"/>
                <a:gd name="connsiteY2" fmla="*/ 24202 h 1401416"/>
                <a:gd name="connsiteX3" fmla="*/ 1625094 w 1673125"/>
                <a:gd name="connsiteY3" fmla="*/ 162320 h 1401416"/>
                <a:gd name="connsiteX4" fmla="*/ 1540104 w 1673125"/>
                <a:gd name="connsiteY4" fmla="*/ 424271 h 1401416"/>
                <a:gd name="connsiteX5" fmla="*/ 1384963 w 1673125"/>
                <a:gd name="connsiteY5" fmla="*/ 661385 h 1401416"/>
                <a:gd name="connsiteX6" fmla="*/ 1316818 w 1673125"/>
                <a:gd name="connsiteY6" fmla="*/ 929729 h 1401416"/>
                <a:gd name="connsiteX7" fmla="*/ 1216169 w 1673125"/>
                <a:gd name="connsiteY7" fmla="*/ 1097028 h 1401416"/>
                <a:gd name="connsiteX8" fmla="*/ 966971 w 1673125"/>
                <a:gd name="connsiteY8" fmla="*/ 1218446 h 1401416"/>
                <a:gd name="connsiteX9" fmla="*/ 647062 w 1673125"/>
                <a:gd name="connsiteY9" fmla="*/ 1261517 h 1401416"/>
                <a:gd name="connsiteX10" fmla="*/ 488265 w 1673125"/>
                <a:gd name="connsiteY10" fmla="*/ 1376365 h 1401416"/>
                <a:gd name="connsiteX11" fmla="*/ 385629 w 1673125"/>
                <a:gd name="connsiteY11" fmla="*/ 1155297 h 1401416"/>
                <a:gd name="connsiteX12" fmla="*/ 213972 w 1673125"/>
                <a:gd name="connsiteY12" fmla="*/ 994443 h 1401416"/>
                <a:gd name="connsiteX13" fmla="*/ 32288 w 1673125"/>
                <a:gd name="connsiteY13" fmla="*/ 934596 h 1401416"/>
                <a:gd name="connsiteX0" fmla="*/ 32288 w 1673125"/>
                <a:gd name="connsiteY0" fmla="*/ 934596 h 1335926"/>
                <a:gd name="connsiteX1" fmla="*/ 84046 w 1673125"/>
                <a:gd name="connsiteY1" fmla="*/ 639972 h 1335926"/>
                <a:gd name="connsiteX2" fmla="*/ 1191153 w 1673125"/>
                <a:gd name="connsiteY2" fmla="*/ 24202 h 1335926"/>
                <a:gd name="connsiteX3" fmla="*/ 1625094 w 1673125"/>
                <a:gd name="connsiteY3" fmla="*/ 162320 h 1335926"/>
                <a:gd name="connsiteX4" fmla="*/ 1540104 w 1673125"/>
                <a:gd name="connsiteY4" fmla="*/ 424271 h 1335926"/>
                <a:gd name="connsiteX5" fmla="*/ 1384963 w 1673125"/>
                <a:gd name="connsiteY5" fmla="*/ 661385 h 1335926"/>
                <a:gd name="connsiteX6" fmla="*/ 1316818 w 1673125"/>
                <a:gd name="connsiteY6" fmla="*/ 929729 h 1335926"/>
                <a:gd name="connsiteX7" fmla="*/ 1216169 w 1673125"/>
                <a:gd name="connsiteY7" fmla="*/ 1097028 h 1335926"/>
                <a:gd name="connsiteX8" fmla="*/ 966971 w 1673125"/>
                <a:gd name="connsiteY8" fmla="*/ 1218446 h 1335926"/>
                <a:gd name="connsiteX9" fmla="*/ 647062 w 1673125"/>
                <a:gd name="connsiteY9" fmla="*/ 1261517 h 1335926"/>
                <a:gd name="connsiteX10" fmla="*/ 385629 w 1673125"/>
                <a:gd name="connsiteY10" fmla="*/ 1155297 h 1335926"/>
                <a:gd name="connsiteX11" fmla="*/ 213972 w 1673125"/>
                <a:gd name="connsiteY11" fmla="*/ 994443 h 1335926"/>
                <a:gd name="connsiteX12" fmla="*/ 32288 w 1673125"/>
                <a:gd name="connsiteY12" fmla="*/ 934596 h 1335926"/>
                <a:gd name="connsiteX0" fmla="*/ 32288 w 1673125"/>
                <a:gd name="connsiteY0" fmla="*/ 934596 h 1392176"/>
                <a:gd name="connsiteX1" fmla="*/ 84046 w 1673125"/>
                <a:gd name="connsiteY1" fmla="*/ 639972 h 1392176"/>
                <a:gd name="connsiteX2" fmla="*/ 1191153 w 1673125"/>
                <a:gd name="connsiteY2" fmla="*/ 24202 h 1392176"/>
                <a:gd name="connsiteX3" fmla="*/ 1625094 w 1673125"/>
                <a:gd name="connsiteY3" fmla="*/ 162320 h 1392176"/>
                <a:gd name="connsiteX4" fmla="*/ 1540104 w 1673125"/>
                <a:gd name="connsiteY4" fmla="*/ 424271 h 1392176"/>
                <a:gd name="connsiteX5" fmla="*/ 1384963 w 1673125"/>
                <a:gd name="connsiteY5" fmla="*/ 661385 h 1392176"/>
                <a:gd name="connsiteX6" fmla="*/ 1316818 w 1673125"/>
                <a:gd name="connsiteY6" fmla="*/ 929729 h 1392176"/>
                <a:gd name="connsiteX7" fmla="*/ 1216169 w 1673125"/>
                <a:gd name="connsiteY7" fmla="*/ 1097028 h 1392176"/>
                <a:gd name="connsiteX8" fmla="*/ 966971 w 1673125"/>
                <a:gd name="connsiteY8" fmla="*/ 1218446 h 1392176"/>
                <a:gd name="connsiteX9" fmla="*/ 647062 w 1673125"/>
                <a:gd name="connsiteY9" fmla="*/ 1261517 h 1392176"/>
                <a:gd name="connsiteX10" fmla="*/ 385629 w 1673125"/>
                <a:gd name="connsiteY10" fmla="*/ 1155297 h 1392176"/>
                <a:gd name="connsiteX11" fmla="*/ 213972 w 1673125"/>
                <a:gd name="connsiteY11" fmla="*/ 994443 h 1392176"/>
                <a:gd name="connsiteX12" fmla="*/ 32288 w 1673125"/>
                <a:gd name="connsiteY12" fmla="*/ 934596 h 1392176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46837"/>
                <a:gd name="connsiteX1" fmla="*/ 84046 w 1673125"/>
                <a:gd name="connsiteY1" fmla="*/ 639972 h 1346837"/>
                <a:gd name="connsiteX2" fmla="*/ 1191153 w 1673125"/>
                <a:gd name="connsiteY2" fmla="*/ 24202 h 1346837"/>
                <a:gd name="connsiteX3" fmla="*/ 1625094 w 1673125"/>
                <a:gd name="connsiteY3" fmla="*/ 162320 h 1346837"/>
                <a:gd name="connsiteX4" fmla="*/ 1540104 w 1673125"/>
                <a:gd name="connsiteY4" fmla="*/ 424271 h 1346837"/>
                <a:gd name="connsiteX5" fmla="*/ 1384963 w 1673125"/>
                <a:gd name="connsiteY5" fmla="*/ 661385 h 1346837"/>
                <a:gd name="connsiteX6" fmla="*/ 1316818 w 1673125"/>
                <a:gd name="connsiteY6" fmla="*/ 929729 h 1346837"/>
                <a:gd name="connsiteX7" fmla="*/ 1216169 w 1673125"/>
                <a:gd name="connsiteY7" fmla="*/ 1097028 h 1346837"/>
                <a:gd name="connsiteX8" fmla="*/ 966971 w 1673125"/>
                <a:gd name="connsiteY8" fmla="*/ 1218446 h 1346837"/>
                <a:gd name="connsiteX9" fmla="*/ 647062 w 1673125"/>
                <a:gd name="connsiteY9" fmla="*/ 1261517 h 1346837"/>
                <a:gd name="connsiteX10" fmla="*/ 385629 w 1673125"/>
                <a:gd name="connsiteY10" fmla="*/ 1155297 h 1346837"/>
                <a:gd name="connsiteX11" fmla="*/ 213972 w 1673125"/>
                <a:gd name="connsiteY11" fmla="*/ 994443 h 1346837"/>
                <a:gd name="connsiteX12" fmla="*/ 32288 w 1673125"/>
                <a:gd name="connsiteY12" fmla="*/ 934596 h 1346837"/>
                <a:gd name="connsiteX0" fmla="*/ 32288 w 1673125"/>
                <a:gd name="connsiteY0" fmla="*/ 934596 h 1374134"/>
                <a:gd name="connsiteX1" fmla="*/ 84046 w 1673125"/>
                <a:gd name="connsiteY1" fmla="*/ 639972 h 1374134"/>
                <a:gd name="connsiteX2" fmla="*/ 1191153 w 1673125"/>
                <a:gd name="connsiteY2" fmla="*/ 24202 h 1374134"/>
                <a:gd name="connsiteX3" fmla="*/ 1625094 w 1673125"/>
                <a:gd name="connsiteY3" fmla="*/ 162320 h 1374134"/>
                <a:gd name="connsiteX4" fmla="*/ 1540104 w 1673125"/>
                <a:gd name="connsiteY4" fmla="*/ 424271 h 1374134"/>
                <a:gd name="connsiteX5" fmla="*/ 1384963 w 1673125"/>
                <a:gd name="connsiteY5" fmla="*/ 661385 h 1374134"/>
                <a:gd name="connsiteX6" fmla="*/ 1316818 w 1673125"/>
                <a:gd name="connsiteY6" fmla="*/ 929729 h 1374134"/>
                <a:gd name="connsiteX7" fmla="*/ 1216169 w 1673125"/>
                <a:gd name="connsiteY7" fmla="*/ 1097028 h 1374134"/>
                <a:gd name="connsiteX8" fmla="*/ 966971 w 1673125"/>
                <a:gd name="connsiteY8" fmla="*/ 1218446 h 1374134"/>
                <a:gd name="connsiteX9" fmla="*/ 647062 w 1673125"/>
                <a:gd name="connsiteY9" fmla="*/ 1261517 h 1374134"/>
                <a:gd name="connsiteX10" fmla="*/ 385629 w 1673125"/>
                <a:gd name="connsiteY10" fmla="*/ 1155297 h 1374134"/>
                <a:gd name="connsiteX11" fmla="*/ 213972 w 1673125"/>
                <a:gd name="connsiteY11" fmla="*/ 994443 h 1374134"/>
                <a:gd name="connsiteX12" fmla="*/ 32288 w 1673125"/>
                <a:gd name="connsiteY12" fmla="*/ 934596 h 1374134"/>
                <a:gd name="connsiteX0" fmla="*/ 32288 w 1673125"/>
                <a:gd name="connsiteY0" fmla="*/ 934596 h 1317343"/>
                <a:gd name="connsiteX1" fmla="*/ 84046 w 1673125"/>
                <a:gd name="connsiteY1" fmla="*/ 639972 h 1317343"/>
                <a:gd name="connsiteX2" fmla="*/ 1191153 w 1673125"/>
                <a:gd name="connsiteY2" fmla="*/ 24202 h 1317343"/>
                <a:gd name="connsiteX3" fmla="*/ 1625094 w 1673125"/>
                <a:gd name="connsiteY3" fmla="*/ 162320 h 1317343"/>
                <a:gd name="connsiteX4" fmla="*/ 1540104 w 1673125"/>
                <a:gd name="connsiteY4" fmla="*/ 424271 h 1317343"/>
                <a:gd name="connsiteX5" fmla="*/ 1384963 w 1673125"/>
                <a:gd name="connsiteY5" fmla="*/ 661385 h 1317343"/>
                <a:gd name="connsiteX6" fmla="*/ 1316818 w 1673125"/>
                <a:gd name="connsiteY6" fmla="*/ 929729 h 1317343"/>
                <a:gd name="connsiteX7" fmla="*/ 1216169 w 1673125"/>
                <a:gd name="connsiteY7" fmla="*/ 1097028 h 1317343"/>
                <a:gd name="connsiteX8" fmla="*/ 966971 w 1673125"/>
                <a:gd name="connsiteY8" fmla="*/ 1218446 h 1317343"/>
                <a:gd name="connsiteX9" fmla="*/ 647062 w 1673125"/>
                <a:gd name="connsiteY9" fmla="*/ 1261517 h 1317343"/>
                <a:gd name="connsiteX10" fmla="*/ 385629 w 1673125"/>
                <a:gd name="connsiteY10" fmla="*/ 1155297 h 1317343"/>
                <a:gd name="connsiteX11" fmla="*/ 213972 w 1673125"/>
                <a:gd name="connsiteY11" fmla="*/ 994443 h 1317343"/>
                <a:gd name="connsiteX12" fmla="*/ 32288 w 1673125"/>
                <a:gd name="connsiteY12" fmla="*/ 934596 h 1317343"/>
                <a:gd name="connsiteX0" fmla="*/ 32288 w 1673125"/>
                <a:gd name="connsiteY0" fmla="*/ 934596 h 1365265"/>
                <a:gd name="connsiteX1" fmla="*/ 84046 w 1673125"/>
                <a:gd name="connsiteY1" fmla="*/ 639972 h 1365265"/>
                <a:gd name="connsiteX2" fmla="*/ 1191153 w 1673125"/>
                <a:gd name="connsiteY2" fmla="*/ 24202 h 1365265"/>
                <a:gd name="connsiteX3" fmla="*/ 1625094 w 1673125"/>
                <a:gd name="connsiteY3" fmla="*/ 162320 h 1365265"/>
                <a:gd name="connsiteX4" fmla="*/ 1540104 w 1673125"/>
                <a:gd name="connsiteY4" fmla="*/ 424271 h 1365265"/>
                <a:gd name="connsiteX5" fmla="*/ 1384963 w 1673125"/>
                <a:gd name="connsiteY5" fmla="*/ 661385 h 1365265"/>
                <a:gd name="connsiteX6" fmla="*/ 1316818 w 1673125"/>
                <a:gd name="connsiteY6" fmla="*/ 929729 h 1365265"/>
                <a:gd name="connsiteX7" fmla="*/ 1216169 w 1673125"/>
                <a:gd name="connsiteY7" fmla="*/ 1097028 h 1365265"/>
                <a:gd name="connsiteX8" fmla="*/ 966971 w 1673125"/>
                <a:gd name="connsiteY8" fmla="*/ 1218446 h 1365265"/>
                <a:gd name="connsiteX9" fmla="*/ 751724 w 1673125"/>
                <a:gd name="connsiteY9" fmla="*/ 1364788 h 1365265"/>
                <a:gd name="connsiteX10" fmla="*/ 647062 w 1673125"/>
                <a:gd name="connsiteY10" fmla="*/ 1261517 h 1365265"/>
                <a:gd name="connsiteX11" fmla="*/ 385629 w 1673125"/>
                <a:gd name="connsiteY11" fmla="*/ 1155297 h 1365265"/>
                <a:gd name="connsiteX12" fmla="*/ 213972 w 1673125"/>
                <a:gd name="connsiteY12" fmla="*/ 994443 h 1365265"/>
                <a:gd name="connsiteX13" fmla="*/ 32288 w 1673125"/>
                <a:gd name="connsiteY13" fmla="*/ 934596 h 1365265"/>
                <a:gd name="connsiteX0" fmla="*/ 32288 w 1673125"/>
                <a:gd name="connsiteY0" fmla="*/ 934596 h 1400156"/>
                <a:gd name="connsiteX1" fmla="*/ 84046 w 1673125"/>
                <a:gd name="connsiteY1" fmla="*/ 639972 h 1400156"/>
                <a:gd name="connsiteX2" fmla="*/ 1191153 w 1673125"/>
                <a:gd name="connsiteY2" fmla="*/ 24202 h 1400156"/>
                <a:gd name="connsiteX3" fmla="*/ 1625094 w 1673125"/>
                <a:gd name="connsiteY3" fmla="*/ 162320 h 1400156"/>
                <a:gd name="connsiteX4" fmla="*/ 1540104 w 1673125"/>
                <a:gd name="connsiteY4" fmla="*/ 424271 h 1400156"/>
                <a:gd name="connsiteX5" fmla="*/ 1384963 w 1673125"/>
                <a:gd name="connsiteY5" fmla="*/ 661385 h 1400156"/>
                <a:gd name="connsiteX6" fmla="*/ 1316818 w 1673125"/>
                <a:gd name="connsiteY6" fmla="*/ 929729 h 1400156"/>
                <a:gd name="connsiteX7" fmla="*/ 1216169 w 1673125"/>
                <a:gd name="connsiteY7" fmla="*/ 1097028 h 1400156"/>
                <a:gd name="connsiteX8" fmla="*/ 966971 w 1673125"/>
                <a:gd name="connsiteY8" fmla="*/ 1218446 h 1400156"/>
                <a:gd name="connsiteX9" fmla="*/ 751724 w 1673125"/>
                <a:gd name="connsiteY9" fmla="*/ 1364788 h 1400156"/>
                <a:gd name="connsiteX10" fmla="*/ 647062 w 1673125"/>
                <a:gd name="connsiteY10" fmla="*/ 1261517 h 1400156"/>
                <a:gd name="connsiteX11" fmla="*/ 385629 w 1673125"/>
                <a:gd name="connsiteY11" fmla="*/ 1155297 h 1400156"/>
                <a:gd name="connsiteX12" fmla="*/ 213972 w 1673125"/>
                <a:gd name="connsiteY12" fmla="*/ 994443 h 1400156"/>
                <a:gd name="connsiteX13" fmla="*/ 32288 w 1673125"/>
                <a:gd name="connsiteY13" fmla="*/ 934596 h 1400156"/>
                <a:gd name="connsiteX0" fmla="*/ 32288 w 1673125"/>
                <a:gd name="connsiteY0" fmla="*/ 934596 h 1422645"/>
                <a:gd name="connsiteX1" fmla="*/ 84046 w 1673125"/>
                <a:gd name="connsiteY1" fmla="*/ 639972 h 1422645"/>
                <a:gd name="connsiteX2" fmla="*/ 1191153 w 1673125"/>
                <a:gd name="connsiteY2" fmla="*/ 24202 h 1422645"/>
                <a:gd name="connsiteX3" fmla="*/ 1625094 w 1673125"/>
                <a:gd name="connsiteY3" fmla="*/ 162320 h 1422645"/>
                <a:gd name="connsiteX4" fmla="*/ 1540104 w 1673125"/>
                <a:gd name="connsiteY4" fmla="*/ 424271 h 1422645"/>
                <a:gd name="connsiteX5" fmla="*/ 1384963 w 1673125"/>
                <a:gd name="connsiteY5" fmla="*/ 661385 h 1422645"/>
                <a:gd name="connsiteX6" fmla="*/ 1316818 w 1673125"/>
                <a:gd name="connsiteY6" fmla="*/ 929729 h 1422645"/>
                <a:gd name="connsiteX7" fmla="*/ 1216169 w 1673125"/>
                <a:gd name="connsiteY7" fmla="*/ 1097028 h 1422645"/>
                <a:gd name="connsiteX8" fmla="*/ 966971 w 1673125"/>
                <a:gd name="connsiteY8" fmla="*/ 1218446 h 1422645"/>
                <a:gd name="connsiteX9" fmla="*/ 751724 w 1673125"/>
                <a:gd name="connsiteY9" fmla="*/ 1364788 h 1422645"/>
                <a:gd name="connsiteX10" fmla="*/ 647062 w 1673125"/>
                <a:gd name="connsiteY10" fmla="*/ 1261517 h 1422645"/>
                <a:gd name="connsiteX11" fmla="*/ 385629 w 1673125"/>
                <a:gd name="connsiteY11" fmla="*/ 1155297 h 1422645"/>
                <a:gd name="connsiteX12" fmla="*/ 213972 w 1673125"/>
                <a:gd name="connsiteY12" fmla="*/ 994443 h 1422645"/>
                <a:gd name="connsiteX13" fmla="*/ 32288 w 1673125"/>
                <a:gd name="connsiteY13" fmla="*/ 934596 h 1422645"/>
                <a:gd name="connsiteX0" fmla="*/ 32288 w 1673125"/>
                <a:gd name="connsiteY0" fmla="*/ 934596 h 1328824"/>
                <a:gd name="connsiteX1" fmla="*/ 84046 w 1673125"/>
                <a:gd name="connsiteY1" fmla="*/ 639972 h 1328824"/>
                <a:gd name="connsiteX2" fmla="*/ 1191153 w 1673125"/>
                <a:gd name="connsiteY2" fmla="*/ 24202 h 1328824"/>
                <a:gd name="connsiteX3" fmla="*/ 1625094 w 1673125"/>
                <a:gd name="connsiteY3" fmla="*/ 162320 h 1328824"/>
                <a:gd name="connsiteX4" fmla="*/ 1540104 w 1673125"/>
                <a:gd name="connsiteY4" fmla="*/ 424271 h 1328824"/>
                <a:gd name="connsiteX5" fmla="*/ 1384963 w 1673125"/>
                <a:gd name="connsiteY5" fmla="*/ 661385 h 1328824"/>
                <a:gd name="connsiteX6" fmla="*/ 1316818 w 1673125"/>
                <a:gd name="connsiteY6" fmla="*/ 929729 h 1328824"/>
                <a:gd name="connsiteX7" fmla="*/ 1216169 w 1673125"/>
                <a:gd name="connsiteY7" fmla="*/ 1097028 h 1328824"/>
                <a:gd name="connsiteX8" fmla="*/ 966971 w 1673125"/>
                <a:gd name="connsiteY8" fmla="*/ 1218446 h 1328824"/>
                <a:gd name="connsiteX9" fmla="*/ 789719 w 1673125"/>
                <a:gd name="connsiteY9" fmla="*/ 1204339 h 1328824"/>
                <a:gd name="connsiteX10" fmla="*/ 647062 w 1673125"/>
                <a:gd name="connsiteY10" fmla="*/ 1261517 h 1328824"/>
                <a:gd name="connsiteX11" fmla="*/ 385629 w 1673125"/>
                <a:gd name="connsiteY11" fmla="*/ 1155297 h 1328824"/>
                <a:gd name="connsiteX12" fmla="*/ 213972 w 1673125"/>
                <a:gd name="connsiteY12" fmla="*/ 994443 h 1328824"/>
                <a:gd name="connsiteX13" fmla="*/ 32288 w 1673125"/>
                <a:gd name="connsiteY13" fmla="*/ 934596 h 132882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47062 w 1673125"/>
                <a:gd name="connsiteY10" fmla="*/ 1261517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85629 w 1673125"/>
                <a:gd name="connsiteY11" fmla="*/ 1155297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60686"/>
                <a:gd name="connsiteX1" fmla="*/ 84046 w 1673125"/>
                <a:gd name="connsiteY1" fmla="*/ 639972 h 1360686"/>
                <a:gd name="connsiteX2" fmla="*/ 1191153 w 1673125"/>
                <a:gd name="connsiteY2" fmla="*/ 24202 h 1360686"/>
                <a:gd name="connsiteX3" fmla="*/ 1625094 w 1673125"/>
                <a:gd name="connsiteY3" fmla="*/ 162320 h 1360686"/>
                <a:gd name="connsiteX4" fmla="*/ 1540104 w 1673125"/>
                <a:gd name="connsiteY4" fmla="*/ 424271 h 1360686"/>
                <a:gd name="connsiteX5" fmla="*/ 1384963 w 1673125"/>
                <a:gd name="connsiteY5" fmla="*/ 661385 h 1360686"/>
                <a:gd name="connsiteX6" fmla="*/ 1316818 w 1673125"/>
                <a:gd name="connsiteY6" fmla="*/ 929729 h 1360686"/>
                <a:gd name="connsiteX7" fmla="*/ 1216169 w 1673125"/>
                <a:gd name="connsiteY7" fmla="*/ 1097028 h 1360686"/>
                <a:gd name="connsiteX8" fmla="*/ 966971 w 1673125"/>
                <a:gd name="connsiteY8" fmla="*/ 1218446 h 1360686"/>
                <a:gd name="connsiteX9" fmla="*/ 789719 w 1673125"/>
                <a:gd name="connsiteY9" fmla="*/ 1204339 h 1360686"/>
                <a:gd name="connsiteX10" fmla="*/ 521107 w 1673125"/>
                <a:gd name="connsiteY10" fmla="*/ 1137234 h 1360686"/>
                <a:gd name="connsiteX11" fmla="*/ 385629 w 1673125"/>
                <a:gd name="connsiteY11" fmla="*/ 1155297 h 1360686"/>
                <a:gd name="connsiteX12" fmla="*/ 213972 w 1673125"/>
                <a:gd name="connsiteY12" fmla="*/ 994443 h 1360686"/>
                <a:gd name="connsiteX13" fmla="*/ 32288 w 1673125"/>
                <a:gd name="connsiteY13" fmla="*/ 934596 h 1360686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470837 w 1673125"/>
                <a:gd name="connsiteY11" fmla="*/ 911313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349071 w 1673125"/>
                <a:gd name="connsiteY11" fmla="*/ 897374 h 1359704"/>
                <a:gd name="connsiteX12" fmla="*/ 213972 w 1673125"/>
                <a:gd name="connsiteY12" fmla="*/ 994443 h 1359704"/>
                <a:gd name="connsiteX13" fmla="*/ 32288 w 1673125"/>
                <a:gd name="connsiteY13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21107 w 1673125"/>
                <a:gd name="connsiteY10" fmla="*/ 1137234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519255 w 1673125"/>
                <a:gd name="connsiteY10" fmla="*/ 1212882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524574 w 1673125"/>
                <a:gd name="connsiteY11" fmla="*/ 980415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49071 w 1673125"/>
                <a:gd name="connsiteY12" fmla="*/ 897374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32288 w 1673125"/>
                <a:gd name="connsiteY0" fmla="*/ 934596 h 1359704"/>
                <a:gd name="connsiteX1" fmla="*/ 84046 w 1673125"/>
                <a:gd name="connsiteY1" fmla="*/ 639972 h 1359704"/>
                <a:gd name="connsiteX2" fmla="*/ 1191153 w 1673125"/>
                <a:gd name="connsiteY2" fmla="*/ 24202 h 1359704"/>
                <a:gd name="connsiteX3" fmla="*/ 1625094 w 1673125"/>
                <a:gd name="connsiteY3" fmla="*/ 162320 h 1359704"/>
                <a:gd name="connsiteX4" fmla="*/ 1540104 w 1673125"/>
                <a:gd name="connsiteY4" fmla="*/ 424271 h 1359704"/>
                <a:gd name="connsiteX5" fmla="*/ 1384963 w 1673125"/>
                <a:gd name="connsiteY5" fmla="*/ 661385 h 1359704"/>
                <a:gd name="connsiteX6" fmla="*/ 1316818 w 1673125"/>
                <a:gd name="connsiteY6" fmla="*/ 929729 h 1359704"/>
                <a:gd name="connsiteX7" fmla="*/ 1216169 w 1673125"/>
                <a:gd name="connsiteY7" fmla="*/ 1097028 h 1359704"/>
                <a:gd name="connsiteX8" fmla="*/ 966971 w 1673125"/>
                <a:gd name="connsiteY8" fmla="*/ 1218446 h 1359704"/>
                <a:gd name="connsiteX9" fmla="*/ 789719 w 1673125"/>
                <a:gd name="connsiteY9" fmla="*/ 1204339 h 1359704"/>
                <a:gd name="connsiteX10" fmla="*/ 611444 w 1673125"/>
                <a:gd name="connsiteY10" fmla="*/ 1152807 h 1359704"/>
                <a:gd name="connsiteX11" fmla="*/ 415830 w 1673125"/>
                <a:gd name="connsiteY11" fmla="*/ 1185083 h 1359704"/>
                <a:gd name="connsiteX12" fmla="*/ 370755 w 1673125"/>
                <a:gd name="connsiteY12" fmla="*/ 1012337 h 1359704"/>
                <a:gd name="connsiteX13" fmla="*/ 213972 w 1673125"/>
                <a:gd name="connsiteY13" fmla="*/ 994443 h 1359704"/>
                <a:gd name="connsiteX14" fmla="*/ 32288 w 1673125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12065 w 1669360"/>
                <a:gd name="connsiteY11" fmla="*/ 1185083 h 1359704"/>
                <a:gd name="connsiteX12" fmla="*/ 366990 w 1669360"/>
                <a:gd name="connsiteY12" fmla="*/ 1012337 h 1359704"/>
                <a:gd name="connsiteX13" fmla="*/ 147108 w 1669360"/>
                <a:gd name="connsiteY13" fmla="*/ 866891 h 1359704"/>
                <a:gd name="connsiteX14" fmla="*/ 28523 w 1669360"/>
                <a:gd name="connsiteY14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6990 w 1669360"/>
                <a:gd name="connsiteY11" fmla="*/ 1012337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362973 w 1669360"/>
                <a:gd name="connsiteY11" fmla="*/ 1113895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28523 w 1669360"/>
                <a:gd name="connsiteY0" fmla="*/ 934596 h 1359704"/>
                <a:gd name="connsiteX1" fmla="*/ 80281 w 1669360"/>
                <a:gd name="connsiteY1" fmla="*/ 639972 h 1359704"/>
                <a:gd name="connsiteX2" fmla="*/ 1187388 w 1669360"/>
                <a:gd name="connsiteY2" fmla="*/ 24202 h 1359704"/>
                <a:gd name="connsiteX3" fmla="*/ 1621329 w 1669360"/>
                <a:gd name="connsiteY3" fmla="*/ 162320 h 1359704"/>
                <a:gd name="connsiteX4" fmla="*/ 1536339 w 1669360"/>
                <a:gd name="connsiteY4" fmla="*/ 424271 h 1359704"/>
                <a:gd name="connsiteX5" fmla="*/ 1381198 w 1669360"/>
                <a:gd name="connsiteY5" fmla="*/ 661385 h 1359704"/>
                <a:gd name="connsiteX6" fmla="*/ 1313053 w 1669360"/>
                <a:gd name="connsiteY6" fmla="*/ 929729 h 1359704"/>
                <a:gd name="connsiteX7" fmla="*/ 1212404 w 1669360"/>
                <a:gd name="connsiteY7" fmla="*/ 1097028 h 1359704"/>
                <a:gd name="connsiteX8" fmla="*/ 963206 w 1669360"/>
                <a:gd name="connsiteY8" fmla="*/ 1218446 h 1359704"/>
                <a:gd name="connsiteX9" fmla="*/ 785954 w 1669360"/>
                <a:gd name="connsiteY9" fmla="*/ 1204339 h 1359704"/>
                <a:gd name="connsiteX10" fmla="*/ 607679 w 1669360"/>
                <a:gd name="connsiteY10" fmla="*/ 1152807 h 1359704"/>
                <a:gd name="connsiteX11" fmla="*/ 436970 w 1669360"/>
                <a:gd name="connsiteY11" fmla="*/ 1030811 h 1359704"/>
                <a:gd name="connsiteX12" fmla="*/ 147108 w 1669360"/>
                <a:gd name="connsiteY12" fmla="*/ 866891 h 1359704"/>
                <a:gd name="connsiteX13" fmla="*/ 28523 w 1669360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5150 w 1675987"/>
                <a:gd name="connsiteY0" fmla="*/ 934596 h 1359704"/>
                <a:gd name="connsiteX1" fmla="*/ 86908 w 1675987"/>
                <a:gd name="connsiteY1" fmla="*/ 639972 h 1359704"/>
                <a:gd name="connsiteX2" fmla="*/ 1194015 w 1675987"/>
                <a:gd name="connsiteY2" fmla="*/ 24202 h 1359704"/>
                <a:gd name="connsiteX3" fmla="*/ 1627956 w 1675987"/>
                <a:gd name="connsiteY3" fmla="*/ 162320 h 1359704"/>
                <a:gd name="connsiteX4" fmla="*/ 1542966 w 1675987"/>
                <a:gd name="connsiteY4" fmla="*/ 424271 h 1359704"/>
                <a:gd name="connsiteX5" fmla="*/ 1387825 w 1675987"/>
                <a:gd name="connsiteY5" fmla="*/ 661385 h 1359704"/>
                <a:gd name="connsiteX6" fmla="*/ 1319680 w 1675987"/>
                <a:gd name="connsiteY6" fmla="*/ 929729 h 1359704"/>
                <a:gd name="connsiteX7" fmla="*/ 1219031 w 1675987"/>
                <a:gd name="connsiteY7" fmla="*/ 1097028 h 1359704"/>
                <a:gd name="connsiteX8" fmla="*/ 969833 w 1675987"/>
                <a:gd name="connsiteY8" fmla="*/ 1218446 h 1359704"/>
                <a:gd name="connsiteX9" fmla="*/ 792581 w 1675987"/>
                <a:gd name="connsiteY9" fmla="*/ 1204339 h 1359704"/>
                <a:gd name="connsiteX10" fmla="*/ 614306 w 1675987"/>
                <a:gd name="connsiteY10" fmla="*/ 1152807 h 1359704"/>
                <a:gd name="connsiteX11" fmla="*/ 443597 w 1675987"/>
                <a:gd name="connsiteY11" fmla="*/ 1030811 h 1359704"/>
                <a:gd name="connsiteX12" fmla="*/ 263278 w 1675987"/>
                <a:gd name="connsiteY12" fmla="*/ 973601 h 1359704"/>
                <a:gd name="connsiteX13" fmla="*/ 35150 w 1675987"/>
                <a:gd name="connsiteY13" fmla="*/ 934596 h 1359704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615535 w 1677216"/>
                <a:gd name="connsiteY10" fmla="*/ 1154525 h 1361422"/>
                <a:gd name="connsiteX11" fmla="*/ 444826 w 1677216"/>
                <a:gd name="connsiteY11" fmla="*/ 1032529 h 1361422"/>
                <a:gd name="connsiteX12" fmla="*/ 264507 w 1677216"/>
                <a:gd name="connsiteY12" fmla="*/ 975319 h 1361422"/>
                <a:gd name="connsiteX13" fmla="*/ 36379 w 1677216"/>
                <a:gd name="connsiteY13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61422"/>
                <a:gd name="connsiteX1" fmla="*/ 85972 w 1677216"/>
                <a:gd name="connsiteY1" fmla="*/ 667601 h 1361422"/>
                <a:gd name="connsiteX2" fmla="*/ 1195244 w 1677216"/>
                <a:gd name="connsiteY2" fmla="*/ 25920 h 1361422"/>
                <a:gd name="connsiteX3" fmla="*/ 1629185 w 1677216"/>
                <a:gd name="connsiteY3" fmla="*/ 164038 h 1361422"/>
                <a:gd name="connsiteX4" fmla="*/ 1544195 w 1677216"/>
                <a:gd name="connsiteY4" fmla="*/ 425989 h 1361422"/>
                <a:gd name="connsiteX5" fmla="*/ 1389054 w 1677216"/>
                <a:gd name="connsiteY5" fmla="*/ 663103 h 1361422"/>
                <a:gd name="connsiteX6" fmla="*/ 1320909 w 1677216"/>
                <a:gd name="connsiteY6" fmla="*/ 931447 h 1361422"/>
                <a:gd name="connsiteX7" fmla="*/ 1220260 w 1677216"/>
                <a:gd name="connsiteY7" fmla="*/ 1098746 h 1361422"/>
                <a:gd name="connsiteX8" fmla="*/ 971062 w 1677216"/>
                <a:gd name="connsiteY8" fmla="*/ 1220164 h 1361422"/>
                <a:gd name="connsiteX9" fmla="*/ 793810 w 1677216"/>
                <a:gd name="connsiteY9" fmla="*/ 1206057 h 1361422"/>
                <a:gd name="connsiteX10" fmla="*/ 444826 w 1677216"/>
                <a:gd name="connsiteY10" fmla="*/ 1032529 h 1361422"/>
                <a:gd name="connsiteX11" fmla="*/ 264507 w 1677216"/>
                <a:gd name="connsiteY11" fmla="*/ 975319 h 1361422"/>
                <a:gd name="connsiteX12" fmla="*/ 36379 w 1677216"/>
                <a:gd name="connsiteY12" fmla="*/ 936314 h 1361422"/>
                <a:gd name="connsiteX0" fmla="*/ 36379 w 1677216"/>
                <a:gd name="connsiteY0" fmla="*/ 936314 h 1338208"/>
                <a:gd name="connsiteX1" fmla="*/ 85972 w 1677216"/>
                <a:gd name="connsiteY1" fmla="*/ 667601 h 1338208"/>
                <a:gd name="connsiteX2" fmla="*/ 1195244 w 1677216"/>
                <a:gd name="connsiteY2" fmla="*/ 25920 h 1338208"/>
                <a:gd name="connsiteX3" fmla="*/ 1629185 w 1677216"/>
                <a:gd name="connsiteY3" fmla="*/ 164038 h 1338208"/>
                <a:gd name="connsiteX4" fmla="*/ 1544195 w 1677216"/>
                <a:gd name="connsiteY4" fmla="*/ 425989 h 1338208"/>
                <a:gd name="connsiteX5" fmla="*/ 1389054 w 1677216"/>
                <a:gd name="connsiteY5" fmla="*/ 663103 h 1338208"/>
                <a:gd name="connsiteX6" fmla="*/ 1320909 w 1677216"/>
                <a:gd name="connsiteY6" fmla="*/ 931447 h 1338208"/>
                <a:gd name="connsiteX7" fmla="*/ 1220260 w 1677216"/>
                <a:gd name="connsiteY7" fmla="*/ 1098746 h 1338208"/>
                <a:gd name="connsiteX8" fmla="*/ 971062 w 1677216"/>
                <a:gd name="connsiteY8" fmla="*/ 1220164 h 1338208"/>
                <a:gd name="connsiteX9" fmla="*/ 743753 w 1677216"/>
                <a:gd name="connsiteY9" fmla="*/ 1154712 h 1338208"/>
                <a:gd name="connsiteX10" fmla="*/ 444826 w 1677216"/>
                <a:gd name="connsiteY10" fmla="*/ 1032529 h 1338208"/>
                <a:gd name="connsiteX11" fmla="*/ 264507 w 1677216"/>
                <a:gd name="connsiteY11" fmla="*/ 975319 h 1338208"/>
                <a:gd name="connsiteX12" fmla="*/ 36379 w 1677216"/>
                <a:gd name="connsiteY12" fmla="*/ 936314 h 1338208"/>
                <a:gd name="connsiteX0" fmla="*/ 36379 w 1677216"/>
                <a:gd name="connsiteY0" fmla="*/ 932317 h 1334211"/>
                <a:gd name="connsiteX1" fmla="*/ 85972 w 1677216"/>
                <a:gd name="connsiteY1" fmla="*/ 663604 h 1334211"/>
                <a:gd name="connsiteX2" fmla="*/ 514503 w 1677216"/>
                <a:gd name="connsiteY2" fmla="*/ 69611 h 1334211"/>
                <a:gd name="connsiteX3" fmla="*/ 1195244 w 1677216"/>
                <a:gd name="connsiteY3" fmla="*/ 21923 h 1334211"/>
                <a:gd name="connsiteX4" fmla="*/ 1629185 w 1677216"/>
                <a:gd name="connsiteY4" fmla="*/ 160041 h 1334211"/>
                <a:gd name="connsiteX5" fmla="*/ 1544195 w 1677216"/>
                <a:gd name="connsiteY5" fmla="*/ 421992 h 1334211"/>
                <a:gd name="connsiteX6" fmla="*/ 1389054 w 1677216"/>
                <a:gd name="connsiteY6" fmla="*/ 659106 h 1334211"/>
                <a:gd name="connsiteX7" fmla="*/ 1320909 w 1677216"/>
                <a:gd name="connsiteY7" fmla="*/ 927450 h 1334211"/>
                <a:gd name="connsiteX8" fmla="*/ 1220260 w 1677216"/>
                <a:gd name="connsiteY8" fmla="*/ 1094749 h 1334211"/>
                <a:gd name="connsiteX9" fmla="*/ 971062 w 1677216"/>
                <a:gd name="connsiteY9" fmla="*/ 1216167 h 1334211"/>
                <a:gd name="connsiteX10" fmla="*/ 743753 w 1677216"/>
                <a:gd name="connsiteY10" fmla="*/ 1150715 h 1334211"/>
                <a:gd name="connsiteX11" fmla="*/ 444826 w 1677216"/>
                <a:gd name="connsiteY11" fmla="*/ 1028532 h 1334211"/>
                <a:gd name="connsiteX12" fmla="*/ 264507 w 1677216"/>
                <a:gd name="connsiteY12" fmla="*/ 971322 h 1334211"/>
                <a:gd name="connsiteX13" fmla="*/ 36379 w 1677216"/>
                <a:gd name="connsiteY13" fmla="*/ 932317 h 1334211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220260 w 1677216"/>
                <a:gd name="connsiteY8" fmla="*/ 1161754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01216"/>
                <a:gd name="connsiteX1" fmla="*/ 85972 w 1677216"/>
                <a:gd name="connsiteY1" fmla="*/ 730609 h 1401216"/>
                <a:gd name="connsiteX2" fmla="*/ 514503 w 1677216"/>
                <a:gd name="connsiteY2" fmla="*/ 136616 h 1401216"/>
                <a:gd name="connsiteX3" fmla="*/ 1194738 w 1677216"/>
                <a:gd name="connsiteY3" fmla="*/ 2978 h 1401216"/>
                <a:gd name="connsiteX4" fmla="*/ 1629185 w 1677216"/>
                <a:gd name="connsiteY4" fmla="*/ 227046 h 1401216"/>
                <a:gd name="connsiteX5" fmla="*/ 1544195 w 1677216"/>
                <a:gd name="connsiteY5" fmla="*/ 488997 h 1401216"/>
                <a:gd name="connsiteX6" fmla="*/ 1389054 w 1677216"/>
                <a:gd name="connsiteY6" fmla="*/ 726111 h 1401216"/>
                <a:gd name="connsiteX7" fmla="*/ 1320909 w 1677216"/>
                <a:gd name="connsiteY7" fmla="*/ 994455 h 1401216"/>
                <a:gd name="connsiteX8" fmla="*/ 1177833 w 1677216"/>
                <a:gd name="connsiteY8" fmla="*/ 1193027 h 1401216"/>
                <a:gd name="connsiteX9" fmla="*/ 971062 w 1677216"/>
                <a:gd name="connsiteY9" fmla="*/ 1283172 h 1401216"/>
                <a:gd name="connsiteX10" fmla="*/ 743753 w 1677216"/>
                <a:gd name="connsiteY10" fmla="*/ 1217720 h 1401216"/>
                <a:gd name="connsiteX11" fmla="*/ 444826 w 1677216"/>
                <a:gd name="connsiteY11" fmla="*/ 1095537 h 1401216"/>
                <a:gd name="connsiteX12" fmla="*/ 264507 w 1677216"/>
                <a:gd name="connsiteY12" fmla="*/ 1038327 h 1401216"/>
                <a:gd name="connsiteX13" fmla="*/ 36379 w 1677216"/>
                <a:gd name="connsiteY13" fmla="*/ 999322 h 1401216"/>
                <a:gd name="connsiteX0" fmla="*/ 36379 w 1677216"/>
                <a:gd name="connsiteY0" fmla="*/ 999322 h 1423046"/>
                <a:gd name="connsiteX1" fmla="*/ 85972 w 1677216"/>
                <a:gd name="connsiteY1" fmla="*/ 730609 h 1423046"/>
                <a:gd name="connsiteX2" fmla="*/ 514503 w 1677216"/>
                <a:gd name="connsiteY2" fmla="*/ 136616 h 1423046"/>
                <a:gd name="connsiteX3" fmla="*/ 1194738 w 1677216"/>
                <a:gd name="connsiteY3" fmla="*/ 2978 h 1423046"/>
                <a:gd name="connsiteX4" fmla="*/ 1629185 w 1677216"/>
                <a:gd name="connsiteY4" fmla="*/ 227046 h 1423046"/>
                <a:gd name="connsiteX5" fmla="*/ 1544195 w 1677216"/>
                <a:gd name="connsiteY5" fmla="*/ 488997 h 1423046"/>
                <a:gd name="connsiteX6" fmla="*/ 1389054 w 1677216"/>
                <a:gd name="connsiteY6" fmla="*/ 726111 h 1423046"/>
                <a:gd name="connsiteX7" fmla="*/ 1320909 w 1677216"/>
                <a:gd name="connsiteY7" fmla="*/ 994455 h 1423046"/>
                <a:gd name="connsiteX8" fmla="*/ 1177833 w 1677216"/>
                <a:gd name="connsiteY8" fmla="*/ 1193027 h 1423046"/>
                <a:gd name="connsiteX9" fmla="*/ 971062 w 1677216"/>
                <a:gd name="connsiteY9" fmla="*/ 1283172 h 1423046"/>
                <a:gd name="connsiteX10" fmla="*/ 743753 w 1677216"/>
                <a:gd name="connsiteY10" fmla="*/ 1217720 h 1423046"/>
                <a:gd name="connsiteX11" fmla="*/ 444826 w 1677216"/>
                <a:gd name="connsiteY11" fmla="*/ 1095537 h 1423046"/>
                <a:gd name="connsiteX12" fmla="*/ 264507 w 1677216"/>
                <a:gd name="connsiteY12" fmla="*/ 1038327 h 1423046"/>
                <a:gd name="connsiteX13" fmla="*/ 36379 w 1677216"/>
                <a:gd name="connsiteY13" fmla="*/ 999322 h 1423046"/>
                <a:gd name="connsiteX0" fmla="*/ 36379 w 1677216"/>
                <a:gd name="connsiteY0" fmla="*/ 999322 h 1420243"/>
                <a:gd name="connsiteX1" fmla="*/ 85972 w 1677216"/>
                <a:gd name="connsiteY1" fmla="*/ 730609 h 1420243"/>
                <a:gd name="connsiteX2" fmla="*/ 514503 w 1677216"/>
                <a:gd name="connsiteY2" fmla="*/ 136616 h 1420243"/>
                <a:gd name="connsiteX3" fmla="*/ 1194738 w 1677216"/>
                <a:gd name="connsiteY3" fmla="*/ 2978 h 1420243"/>
                <a:gd name="connsiteX4" fmla="*/ 1629185 w 1677216"/>
                <a:gd name="connsiteY4" fmla="*/ 227046 h 1420243"/>
                <a:gd name="connsiteX5" fmla="*/ 1544195 w 1677216"/>
                <a:gd name="connsiteY5" fmla="*/ 488997 h 1420243"/>
                <a:gd name="connsiteX6" fmla="*/ 1389054 w 1677216"/>
                <a:gd name="connsiteY6" fmla="*/ 726111 h 1420243"/>
                <a:gd name="connsiteX7" fmla="*/ 1320909 w 1677216"/>
                <a:gd name="connsiteY7" fmla="*/ 994455 h 1420243"/>
                <a:gd name="connsiteX8" fmla="*/ 1177833 w 1677216"/>
                <a:gd name="connsiteY8" fmla="*/ 1193027 h 1420243"/>
                <a:gd name="connsiteX9" fmla="*/ 971062 w 1677216"/>
                <a:gd name="connsiteY9" fmla="*/ 1283172 h 1420243"/>
                <a:gd name="connsiteX10" fmla="*/ 743753 w 1677216"/>
                <a:gd name="connsiteY10" fmla="*/ 1217720 h 1420243"/>
                <a:gd name="connsiteX11" fmla="*/ 444826 w 1677216"/>
                <a:gd name="connsiteY11" fmla="*/ 1095537 h 1420243"/>
                <a:gd name="connsiteX12" fmla="*/ 264507 w 1677216"/>
                <a:gd name="connsiteY12" fmla="*/ 1038327 h 1420243"/>
                <a:gd name="connsiteX13" fmla="*/ 36379 w 1677216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42333 w 1674723"/>
                <a:gd name="connsiteY11" fmla="*/ 1095537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33886 w 1674723"/>
                <a:gd name="connsiteY0" fmla="*/ 999322 h 1420243"/>
                <a:gd name="connsiteX1" fmla="*/ 83479 w 1674723"/>
                <a:gd name="connsiteY1" fmla="*/ 730609 h 1420243"/>
                <a:gd name="connsiteX2" fmla="*/ 512010 w 1674723"/>
                <a:gd name="connsiteY2" fmla="*/ 136616 h 1420243"/>
                <a:gd name="connsiteX3" fmla="*/ 1192245 w 1674723"/>
                <a:gd name="connsiteY3" fmla="*/ 2978 h 1420243"/>
                <a:gd name="connsiteX4" fmla="*/ 1626692 w 1674723"/>
                <a:gd name="connsiteY4" fmla="*/ 227046 h 1420243"/>
                <a:gd name="connsiteX5" fmla="*/ 1541702 w 1674723"/>
                <a:gd name="connsiteY5" fmla="*/ 488997 h 1420243"/>
                <a:gd name="connsiteX6" fmla="*/ 1386561 w 1674723"/>
                <a:gd name="connsiteY6" fmla="*/ 726111 h 1420243"/>
                <a:gd name="connsiteX7" fmla="*/ 1318416 w 1674723"/>
                <a:gd name="connsiteY7" fmla="*/ 994455 h 1420243"/>
                <a:gd name="connsiteX8" fmla="*/ 1175340 w 1674723"/>
                <a:gd name="connsiteY8" fmla="*/ 1193027 h 1420243"/>
                <a:gd name="connsiteX9" fmla="*/ 968569 w 1674723"/>
                <a:gd name="connsiteY9" fmla="*/ 1283172 h 1420243"/>
                <a:gd name="connsiteX10" fmla="*/ 741260 w 1674723"/>
                <a:gd name="connsiteY10" fmla="*/ 1217720 h 1420243"/>
                <a:gd name="connsiteX11" fmla="*/ 467579 w 1674723"/>
                <a:gd name="connsiteY11" fmla="*/ 1121433 h 1420243"/>
                <a:gd name="connsiteX12" fmla="*/ 221093 w 1674723"/>
                <a:gd name="connsiteY12" fmla="*/ 1003669 h 1420243"/>
                <a:gd name="connsiteX13" fmla="*/ 33886 w 1674723"/>
                <a:gd name="connsiteY13" fmla="*/ 999322 h 1420243"/>
                <a:gd name="connsiteX0" fmla="*/ 6277 w 1647114"/>
                <a:gd name="connsiteY0" fmla="*/ 999322 h 1420243"/>
                <a:gd name="connsiteX1" fmla="*/ 119626 w 1647114"/>
                <a:gd name="connsiteY1" fmla="*/ 542363 h 1420243"/>
                <a:gd name="connsiteX2" fmla="*/ 484401 w 1647114"/>
                <a:gd name="connsiteY2" fmla="*/ 136616 h 1420243"/>
                <a:gd name="connsiteX3" fmla="*/ 1164636 w 1647114"/>
                <a:gd name="connsiteY3" fmla="*/ 2978 h 1420243"/>
                <a:gd name="connsiteX4" fmla="*/ 1599083 w 1647114"/>
                <a:gd name="connsiteY4" fmla="*/ 227046 h 1420243"/>
                <a:gd name="connsiteX5" fmla="*/ 1514093 w 1647114"/>
                <a:gd name="connsiteY5" fmla="*/ 488997 h 1420243"/>
                <a:gd name="connsiteX6" fmla="*/ 1358952 w 1647114"/>
                <a:gd name="connsiteY6" fmla="*/ 726111 h 1420243"/>
                <a:gd name="connsiteX7" fmla="*/ 1290807 w 1647114"/>
                <a:gd name="connsiteY7" fmla="*/ 994455 h 1420243"/>
                <a:gd name="connsiteX8" fmla="*/ 1147731 w 1647114"/>
                <a:gd name="connsiteY8" fmla="*/ 1193027 h 1420243"/>
                <a:gd name="connsiteX9" fmla="*/ 940960 w 1647114"/>
                <a:gd name="connsiteY9" fmla="*/ 1283172 h 1420243"/>
                <a:gd name="connsiteX10" fmla="*/ 713651 w 1647114"/>
                <a:gd name="connsiteY10" fmla="*/ 1217720 h 1420243"/>
                <a:gd name="connsiteX11" fmla="*/ 439970 w 1647114"/>
                <a:gd name="connsiteY11" fmla="*/ 1121433 h 1420243"/>
                <a:gd name="connsiteX12" fmla="*/ 193484 w 1647114"/>
                <a:gd name="connsiteY12" fmla="*/ 1003669 h 1420243"/>
                <a:gd name="connsiteX13" fmla="*/ 6277 w 1647114"/>
                <a:gd name="connsiteY13" fmla="*/ 999322 h 1420243"/>
                <a:gd name="connsiteX0" fmla="*/ 3669 w 1664783"/>
                <a:gd name="connsiteY0" fmla="*/ 932998 h 1420243"/>
                <a:gd name="connsiteX1" fmla="*/ 137295 w 1664783"/>
                <a:gd name="connsiteY1" fmla="*/ 542363 h 1420243"/>
                <a:gd name="connsiteX2" fmla="*/ 502070 w 1664783"/>
                <a:gd name="connsiteY2" fmla="*/ 136616 h 1420243"/>
                <a:gd name="connsiteX3" fmla="*/ 1182305 w 1664783"/>
                <a:gd name="connsiteY3" fmla="*/ 2978 h 1420243"/>
                <a:gd name="connsiteX4" fmla="*/ 1616752 w 1664783"/>
                <a:gd name="connsiteY4" fmla="*/ 227046 h 1420243"/>
                <a:gd name="connsiteX5" fmla="*/ 1531762 w 1664783"/>
                <a:gd name="connsiteY5" fmla="*/ 488997 h 1420243"/>
                <a:gd name="connsiteX6" fmla="*/ 1376621 w 1664783"/>
                <a:gd name="connsiteY6" fmla="*/ 726111 h 1420243"/>
                <a:gd name="connsiteX7" fmla="*/ 1308476 w 1664783"/>
                <a:gd name="connsiteY7" fmla="*/ 994455 h 1420243"/>
                <a:gd name="connsiteX8" fmla="*/ 1165400 w 1664783"/>
                <a:gd name="connsiteY8" fmla="*/ 1193027 h 1420243"/>
                <a:gd name="connsiteX9" fmla="*/ 958629 w 1664783"/>
                <a:gd name="connsiteY9" fmla="*/ 1283172 h 1420243"/>
                <a:gd name="connsiteX10" fmla="*/ 731320 w 1664783"/>
                <a:gd name="connsiteY10" fmla="*/ 1217720 h 1420243"/>
                <a:gd name="connsiteX11" fmla="*/ 457639 w 1664783"/>
                <a:gd name="connsiteY11" fmla="*/ 1121433 h 1420243"/>
                <a:gd name="connsiteX12" fmla="*/ 211153 w 1664783"/>
                <a:gd name="connsiteY12" fmla="*/ 1003669 h 1420243"/>
                <a:gd name="connsiteX13" fmla="*/ 3669 w 1664783"/>
                <a:gd name="connsiteY13" fmla="*/ 932998 h 1420243"/>
                <a:gd name="connsiteX0" fmla="*/ 2873 w 1663987"/>
                <a:gd name="connsiteY0" fmla="*/ 932998 h 1420243"/>
                <a:gd name="connsiteX1" fmla="*/ 142350 w 1663987"/>
                <a:gd name="connsiteY1" fmla="*/ 490644 h 1420243"/>
                <a:gd name="connsiteX2" fmla="*/ 501274 w 1663987"/>
                <a:gd name="connsiteY2" fmla="*/ 136616 h 1420243"/>
                <a:gd name="connsiteX3" fmla="*/ 1181509 w 1663987"/>
                <a:gd name="connsiteY3" fmla="*/ 2978 h 1420243"/>
                <a:gd name="connsiteX4" fmla="*/ 1615956 w 1663987"/>
                <a:gd name="connsiteY4" fmla="*/ 227046 h 1420243"/>
                <a:gd name="connsiteX5" fmla="*/ 1530966 w 1663987"/>
                <a:gd name="connsiteY5" fmla="*/ 488997 h 1420243"/>
                <a:gd name="connsiteX6" fmla="*/ 1375825 w 1663987"/>
                <a:gd name="connsiteY6" fmla="*/ 726111 h 1420243"/>
                <a:gd name="connsiteX7" fmla="*/ 1307680 w 1663987"/>
                <a:gd name="connsiteY7" fmla="*/ 994455 h 1420243"/>
                <a:gd name="connsiteX8" fmla="*/ 1164604 w 1663987"/>
                <a:gd name="connsiteY8" fmla="*/ 1193027 h 1420243"/>
                <a:gd name="connsiteX9" fmla="*/ 957833 w 1663987"/>
                <a:gd name="connsiteY9" fmla="*/ 1283172 h 1420243"/>
                <a:gd name="connsiteX10" fmla="*/ 730524 w 1663987"/>
                <a:gd name="connsiteY10" fmla="*/ 1217720 h 1420243"/>
                <a:gd name="connsiteX11" fmla="*/ 456843 w 1663987"/>
                <a:gd name="connsiteY11" fmla="*/ 1121433 h 1420243"/>
                <a:gd name="connsiteX12" fmla="*/ 210357 w 1663987"/>
                <a:gd name="connsiteY12" fmla="*/ 1003669 h 1420243"/>
                <a:gd name="connsiteX13" fmla="*/ 2873 w 1663987"/>
                <a:gd name="connsiteY13" fmla="*/ 932998 h 1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987" h="1420243">
                  <a:moveTo>
                    <a:pt x="2873" y="932998"/>
                  </a:moveTo>
                  <a:cubicBezTo>
                    <a:pt x="-8461" y="847494"/>
                    <a:pt x="9000" y="636694"/>
                    <a:pt x="142350" y="490644"/>
                  </a:cubicBezTo>
                  <a:cubicBezTo>
                    <a:pt x="223726" y="394531"/>
                    <a:pt x="316395" y="243563"/>
                    <a:pt x="501274" y="136616"/>
                  </a:cubicBezTo>
                  <a:cubicBezTo>
                    <a:pt x="686153" y="29669"/>
                    <a:pt x="995729" y="-12094"/>
                    <a:pt x="1181509" y="2978"/>
                  </a:cubicBezTo>
                  <a:cubicBezTo>
                    <a:pt x="1367289" y="18050"/>
                    <a:pt x="1534896" y="144667"/>
                    <a:pt x="1615956" y="227046"/>
                  </a:cubicBezTo>
                  <a:cubicBezTo>
                    <a:pt x="1697016" y="309425"/>
                    <a:pt x="1679833" y="494139"/>
                    <a:pt x="1530966" y="488997"/>
                  </a:cubicBezTo>
                  <a:cubicBezTo>
                    <a:pt x="1655137" y="666829"/>
                    <a:pt x="1500328" y="701840"/>
                    <a:pt x="1375825" y="726111"/>
                  </a:cubicBezTo>
                  <a:cubicBezTo>
                    <a:pt x="1524279" y="848611"/>
                    <a:pt x="1524153" y="968258"/>
                    <a:pt x="1307680" y="994455"/>
                  </a:cubicBezTo>
                  <a:cubicBezTo>
                    <a:pt x="1507836" y="1170361"/>
                    <a:pt x="1225745" y="1240273"/>
                    <a:pt x="1164604" y="1193027"/>
                  </a:cubicBezTo>
                  <a:cubicBezTo>
                    <a:pt x="1271245" y="1447913"/>
                    <a:pt x="1012786" y="1502985"/>
                    <a:pt x="957833" y="1283172"/>
                  </a:cubicBezTo>
                  <a:cubicBezTo>
                    <a:pt x="953395" y="1466508"/>
                    <a:pt x="711869" y="1429883"/>
                    <a:pt x="730524" y="1217720"/>
                  </a:cubicBezTo>
                  <a:cubicBezTo>
                    <a:pt x="643270" y="1343814"/>
                    <a:pt x="495280" y="1474732"/>
                    <a:pt x="456843" y="1121433"/>
                  </a:cubicBezTo>
                  <a:cubicBezTo>
                    <a:pt x="340237" y="1264164"/>
                    <a:pt x="162826" y="1244079"/>
                    <a:pt x="210357" y="1003669"/>
                  </a:cubicBezTo>
                  <a:cubicBezTo>
                    <a:pt x="100080" y="1127109"/>
                    <a:pt x="14207" y="1018502"/>
                    <a:pt x="2873" y="932998"/>
                  </a:cubicBezTo>
                  <a:close/>
                </a:path>
              </a:pathLst>
            </a:custGeom>
            <a:solidFill>
              <a:srgbClr val="EBF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138" y="3048831"/>
            <a:ext cx="1450209" cy="19555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9984" y="2988705"/>
            <a:ext cx="1444877" cy="1944793"/>
          </a:xfrm>
          <a:prstGeom prst="rect">
            <a:avLst/>
          </a:prstGeom>
        </p:spPr>
      </p:pic>
      <p:pic>
        <p:nvPicPr>
          <p:cNvPr id="1430" name="Kép 142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9082" y="3350604"/>
            <a:ext cx="1444877" cy="19447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1128" y="2467834"/>
            <a:ext cx="719390" cy="20789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779388" y="2982770"/>
            <a:ext cx="2024047" cy="1993565"/>
          </a:xfrm>
          <a:prstGeom prst="rect">
            <a:avLst/>
          </a:prstGeom>
        </p:spPr>
      </p:pic>
      <p:pic>
        <p:nvPicPr>
          <p:cNvPr id="1437" name="Kép 143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5455" y="3592198"/>
            <a:ext cx="2024047" cy="1993565"/>
          </a:xfrm>
          <a:prstGeom prst="rect">
            <a:avLst/>
          </a:prstGeom>
        </p:spPr>
      </p:pic>
      <p:sp>
        <p:nvSpPr>
          <p:cNvPr id="1439" name="Szövegdoboz 1438"/>
          <p:cNvSpPr txBox="1"/>
          <p:nvPr/>
        </p:nvSpPr>
        <p:spPr>
          <a:xfrm>
            <a:off x="1855100" y="4410996"/>
            <a:ext cx="45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AZ ERDŐKBEN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-15070" y="1115535"/>
            <a:ext cx="12228719" cy="5781615"/>
          </a:xfrm>
          <a:prstGeom prst="rect">
            <a:avLst/>
          </a:prstGeom>
          <a:solidFill>
            <a:srgbClr val="DDC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6" name="Téglalap 209"/>
          <p:cNvSpPr/>
          <p:nvPr/>
        </p:nvSpPr>
        <p:spPr>
          <a:xfrm rot="21143442" flipH="1" flipV="1">
            <a:off x="5992267" y="1597098"/>
            <a:ext cx="6278562" cy="5071469"/>
          </a:xfrm>
          <a:custGeom>
            <a:avLst/>
            <a:gdLst>
              <a:gd name="connsiteX0" fmla="*/ 0 w 12349372"/>
              <a:gd name="connsiteY0" fmla="*/ 0 h 747935"/>
              <a:gd name="connsiteX1" fmla="*/ 12349372 w 12349372"/>
              <a:gd name="connsiteY1" fmla="*/ 0 h 747935"/>
              <a:gd name="connsiteX2" fmla="*/ 12349372 w 12349372"/>
              <a:gd name="connsiteY2" fmla="*/ 747935 h 747935"/>
              <a:gd name="connsiteX3" fmla="*/ 0 w 12349372"/>
              <a:gd name="connsiteY3" fmla="*/ 747935 h 747935"/>
              <a:gd name="connsiteX4" fmla="*/ 0 w 12349372"/>
              <a:gd name="connsiteY4" fmla="*/ 0 h 747935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12349372 w 12349372"/>
              <a:gd name="connsiteY2" fmla="*/ 304605 h 1052540"/>
              <a:gd name="connsiteX3" fmla="*/ 12349372 w 12349372"/>
              <a:gd name="connsiteY3" fmla="*/ 1052540 h 1052540"/>
              <a:gd name="connsiteX4" fmla="*/ 0 w 12349372"/>
              <a:gd name="connsiteY4" fmla="*/ 1052540 h 1052540"/>
              <a:gd name="connsiteX5" fmla="*/ 0 w 12349372"/>
              <a:gd name="connsiteY5" fmla="*/ 304605 h 1052540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8919939 w 12349372"/>
              <a:gd name="connsiteY2" fmla="*/ 425669 h 1052540"/>
              <a:gd name="connsiteX3" fmla="*/ 12349372 w 12349372"/>
              <a:gd name="connsiteY3" fmla="*/ 304605 h 1052540"/>
              <a:gd name="connsiteX4" fmla="*/ 12349372 w 12349372"/>
              <a:gd name="connsiteY4" fmla="*/ 1052540 h 1052540"/>
              <a:gd name="connsiteX5" fmla="*/ 0 w 12349372"/>
              <a:gd name="connsiteY5" fmla="*/ 1052540 h 1052540"/>
              <a:gd name="connsiteX6" fmla="*/ 0 w 12349372"/>
              <a:gd name="connsiteY6" fmla="*/ 304605 h 1052540"/>
              <a:gd name="connsiteX0" fmla="*/ 0 w 12349372"/>
              <a:gd name="connsiteY0" fmla="*/ 412697 h 1160632"/>
              <a:gd name="connsiteX1" fmla="*/ 2787153 w 12349372"/>
              <a:gd name="connsiteY1" fmla="*/ 13499 h 1160632"/>
              <a:gd name="connsiteX2" fmla="*/ 5546118 w 12349372"/>
              <a:gd name="connsiteY2" fmla="*/ 108092 h 1160632"/>
              <a:gd name="connsiteX3" fmla="*/ 8919939 w 12349372"/>
              <a:gd name="connsiteY3" fmla="*/ 533761 h 1160632"/>
              <a:gd name="connsiteX4" fmla="*/ 12349372 w 12349372"/>
              <a:gd name="connsiteY4" fmla="*/ 412697 h 1160632"/>
              <a:gd name="connsiteX5" fmla="*/ 12349372 w 12349372"/>
              <a:gd name="connsiteY5" fmla="*/ 1160632 h 1160632"/>
              <a:gd name="connsiteX6" fmla="*/ 0 w 12349372"/>
              <a:gd name="connsiteY6" fmla="*/ 1160632 h 1160632"/>
              <a:gd name="connsiteX7" fmla="*/ 0 w 12349372"/>
              <a:gd name="connsiteY7" fmla="*/ 412697 h 1160632"/>
              <a:gd name="connsiteX0" fmla="*/ 0 w 13730563"/>
              <a:gd name="connsiteY0" fmla="*/ 412697 h 1160632"/>
              <a:gd name="connsiteX1" fmla="*/ 2787153 w 13730563"/>
              <a:gd name="connsiteY1" fmla="*/ 13499 h 1160632"/>
              <a:gd name="connsiteX2" fmla="*/ 5546118 w 13730563"/>
              <a:gd name="connsiteY2" fmla="*/ 108092 h 1160632"/>
              <a:gd name="connsiteX3" fmla="*/ 8919939 w 13730563"/>
              <a:gd name="connsiteY3" fmla="*/ 533761 h 1160632"/>
              <a:gd name="connsiteX4" fmla="*/ 13730563 w 13730563"/>
              <a:gd name="connsiteY4" fmla="*/ 1091779 h 1160632"/>
              <a:gd name="connsiteX5" fmla="*/ 12349372 w 13730563"/>
              <a:gd name="connsiteY5" fmla="*/ 1160632 h 1160632"/>
              <a:gd name="connsiteX6" fmla="*/ 0 w 13730563"/>
              <a:gd name="connsiteY6" fmla="*/ 1160632 h 1160632"/>
              <a:gd name="connsiteX7" fmla="*/ 0 w 13730563"/>
              <a:gd name="connsiteY7" fmla="*/ 412697 h 1160632"/>
              <a:gd name="connsiteX0" fmla="*/ 0 w 13730563"/>
              <a:gd name="connsiteY0" fmla="*/ 412697 h 1160632"/>
              <a:gd name="connsiteX1" fmla="*/ 2787153 w 13730563"/>
              <a:gd name="connsiteY1" fmla="*/ 13499 h 1160632"/>
              <a:gd name="connsiteX2" fmla="*/ 5546118 w 13730563"/>
              <a:gd name="connsiteY2" fmla="*/ 108092 h 1160632"/>
              <a:gd name="connsiteX3" fmla="*/ 8919939 w 13730563"/>
              <a:gd name="connsiteY3" fmla="*/ 533761 h 1160632"/>
              <a:gd name="connsiteX4" fmla="*/ 13730563 w 13730563"/>
              <a:gd name="connsiteY4" fmla="*/ 1091779 h 1160632"/>
              <a:gd name="connsiteX5" fmla="*/ 12349372 w 13730563"/>
              <a:gd name="connsiteY5" fmla="*/ 1160632 h 1160632"/>
              <a:gd name="connsiteX6" fmla="*/ 0 w 13730563"/>
              <a:gd name="connsiteY6" fmla="*/ 1160632 h 1160632"/>
              <a:gd name="connsiteX7" fmla="*/ 0 w 13730563"/>
              <a:gd name="connsiteY7" fmla="*/ 412697 h 1160632"/>
              <a:gd name="connsiteX0" fmla="*/ 0 w 13730563"/>
              <a:gd name="connsiteY0" fmla="*/ 9254434 h 10002369"/>
              <a:gd name="connsiteX1" fmla="*/ 2787153 w 13730563"/>
              <a:gd name="connsiteY1" fmla="*/ 8855236 h 10002369"/>
              <a:gd name="connsiteX2" fmla="*/ 5546118 w 13730563"/>
              <a:gd name="connsiteY2" fmla="*/ 8949829 h 10002369"/>
              <a:gd name="connsiteX3" fmla="*/ 8919939 w 13730563"/>
              <a:gd name="connsiteY3" fmla="*/ 9375498 h 10002369"/>
              <a:gd name="connsiteX4" fmla="*/ 13730563 w 13730563"/>
              <a:gd name="connsiteY4" fmla="*/ 18911 h 10002369"/>
              <a:gd name="connsiteX5" fmla="*/ 12349372 w 13730563"/>
              <a:gd name="connsiteY5" fmla="*/ 10002369 h 10002369"/>
              <a:gd name="connsiteX6" fmla="*/ 0 w 13730563"/>
              <a:gd name="connsiteY6" fmla="*/ 10002369 h 10002369"/>
              <a:gd name="connsiteX7" fmla="*/ 0 w 13730563"/>
              <a:gd name="connsiteY7" fmla="*/ 9254434 h 10002369"/>
              <a:gd name="connsiteX0" fmla="*/ 0 w 13752143"/>
              <a:gd name="connsiteY0" fmla="*/ 9118868 h 9866803"/>
              <a:gd name="connsiteX1" fmla="*/ 2787153 w 13752143"/>
              <a:gd name="connsiteY1" fmla="*/ 8719670 h 9866803"/>
              <a:gd name="connsiteX2" fmla="*/ 5546118 w 13752143"/>
              <a:gd name="connsiteY2" fmla="*/ 8814263 h 9866803"/>
              <a:gd name="connsiteX3" fmla="*/ 8919939 w 13752143"/>
              <a:gd name="connsiteY3" fmla="*/ 9239932 h 9866803"/>
              <a:gd name="connsiteX4" fmla="*/ 13752143 w 13752143"/>
              <a:gd name="connsiteY4" fmla="*/ 19161 h 9866803"/>
              <a:gd name="connsiteX5" fmla="*/ 12349372 w 13752143"/>
              <a:gd name="connsiteY5" fmla="*/ 9866803 h 9866803"/>
              <a:gd name="connsiteX6" fmla="*/ 0 w 13752143"/>
              <a:gd name="connsiteY6" fmla="*/ 9866803 h 9866803"/>
              <a:gd name="connsiteX7" fmla="*/ 0 w 13752143"/>
              <a:gd name="connsiteY7" fmla="*/ 9118868 h 9866803"/>
              <a:gd name="connsiteX0" fmla="*/ 0 w 17507256"/>
              <a:gd name="connsiteY0" fmla="*/ 412699 h 1281925"/>
              <a:gd name="connsiteX1" fmla="*/ 2787153 w 17507256"/>
              <a:gd name="connsiteY1" fmla="*/ 13501 h 1281925"/>
              <a:gd name="connsiteX2" fmla="*/ 5546118 w 17507256"/>
              <a:gd name="connsiteY2" fmla="*/ 108094 h 1281925"/>
              <a:gd name="connsiteX3" fmla="*/ 8919939 w 17507256"/>
              <a:gd name="connsiteY3" fmla="*/ 533763 h 1281925"/>
              <a:gd name="connsiteX4" fmla="*/ 17507256 w 17507256"/>
              <a:gd name="connsiteY4" fmla="*/ 1281925 h 1281925"/>
              <a:gd name="connsiteX5" fmla="*/ 12349372 w 17507256"/>
              <a:gd name="connsiteY5" fmla="*/ 1160634 h 1281925"/>
              <a:gd name="connsiteX6" fmla="*/ 0 w 17507256"/>
              <a:gd name="connsiteY6" fmla="*/ 1160634 h 1281925"/>
              <a:gd name="connsiteX7" fmla="*/ 0 w 17507256"/>
              <a:gd name="connsiteY7" fmla="*/ 412699 h 1281925"/>
              <a:gd name="connsiteX0" fmla="*/ 1517811 w 17507256"/>
              <a:gd name="connsiteY0" fmla="*/ 125959 h 1268737"/>
              <a:gd name="connsiteX1" fmla="*/ 2787153 w 17507256"/>
              <a:gd name="connsiteY1" fmla="*/ 313 h 1268737"/>
              <a:gd name="connsiteX2" fmla="*/ 5546118 w 17507256"/>
              <a:gd name="connsiteY2" fmla="*/ 94906 h 1268737"/>
              <a:gd name="connsiteX3" fmla="*/ 8919939 w 17507256"/>
              <a:gd name="connsiteY3" fmla="*/ 520575 h 1268737"/>
              <a:gd name="connsiteX4" fmla="*/ 17507256 w 17507256"/>
              <a:gd name="connsiteY4" fmla="*/ 1268737 h 1268737"/>
              <a:gd name="connsiteX5" fmla="*/ 12349372 w 17507256"/>
              <a:gd name="connsiteY5" fmla="*/ 1147446 h 1268737"/>
              <a:gd name="connsiteX6" fmla="*/ 0 w 17507256"/>
              <a:gd name="connsiteY6" fmla="*/ 1147446 h 1268737"/>
              <a:gd name="connsiteX7" fmla="*/ 1517811 w 17507256"/>
              <a:gd name="connsiteY7" fmla="*/ 125959 h 1268737"/>
              <a:gd name="connsiteX0" fmla="*/ 865610 w 16855055"/>
              <a:gd name="connsiteY0" fmla="*/ 125959 h 1268737"/>
              <a:gd name="connsiteX1" fmla="*/ 2134952 w 16855055"/>
              <a:gd name="connsiteY1" fmla="*/ 313 h 1268737"/>
              <a:gd name="connsiteX2" fmla="*/ 4893917 w 16855055"/>
              <a:gd name="connsiteY2" fmla="*/ 94906 h 1268737"/>
              <a:gd name="connsiteX3" fmla="*/ 8267738 w 16855055"/>
              <a:gd name="connsiteY3" fmla="*/ 520575 h 1268737"/>
              <a:gd name="connsiteX4" fmla="*/ 16855055 w 16855055"/>
              <a:gd name="connsiteY4" fmla="*/ 1268737 h 1268737"/>
              <a:gd name="connsiteX5" fmla="*/ 11697171 w 16855055"/>
              <a:gd name="connsiteY5" fmla="*/ 1147446 h 1268737"/>
              <a:gd name="connsiteX6" fmla="*/ 0 w 16855055"/>
              <a:gd name="connsiteY6" fmla="*/ 1169687 h 1268737"/>
              <a:gd name="connsiteX7" fmla="*/ 865610 w 16855055"/>
              <a:gd name="connsiteY7" fmla="*/ 125959 h 1268737"/>
              <a:gd name="connsiteX0" fmla="*/ 865610 w 16855055"/>
              <a:gd name="connsiteY0" fmla="*/ 125959 h 1806841"/>
              <a:gd name="connsiteX1" fmla="*/ 2134952 w 16855055"/>
              <a:gd name="connsiteY1" fmla="*/ 313 h 1806841"/>
              <a:gd name="connsiteX2" fmla="*/ 4893917 w 16855055"/>
              <a:gd name="connsiteY2" fmla="*/ 94906 h 1806841"/>
              <a:gd name="connsiteX3" fmla="*/ 8267738 w 16855055"/>
              <a:gd name="connsiteY3" fmla="*/ 520575 h 1806841"/>
              <a:gd name="connsiteX4" fmla="*/ 16855055 w 16855055"/>
              <a:gd name="connsiteY4" fmla="*/ 1268737 h 1806841"/>
              <a:gd name="connsiteX5" fmla="*/ 11973237 w 16855055"/>
              <a:gd name="connsiteY5" fmla="*/ 1806841 h 1806841"/>
              <a:gd name="connsiteX6" fmla="*/ 0 w 16855055"/>
              <a:gd name="connsiteY6" fmla="*/ 1169687 h 1806841"/>
              <a:gd name="connsiteX7" fmla="*/ 865610 w 16855055"/>
              <a:gd name="connsiteY7" fmla="*/ 125959 h 1806841"/>
              <a:gd name="connsiteX0" fmla="*/ 865610 w 16855055"/>
              <a:gd name="connsiteY0" fmla="*/ 94821 h 1775703"/>
              <a:gd name="connsiteX1" fmla="*/ 2874988 w 16855055"/>
              <a:gd name="connsiteY1" fmla="*/ 9841 h 1775703"/>
              <a:gd name="connsiteX2" fmla="*/ 4893917 w 16855055"/>
              <a:gd name="connsiteY2" fmla="*/ 63768 h 1775703"/>
              <a:gd name="connsiteX3" fmla="*/ 8267738 w 16855055"/>
              <a:gd name="connsiteY3" fmla="*/ 489437 h 1775703"/>
              <a:gd name="connsiteX4" fmla="*/ 16855055 w 16855055"/>
              <a:gd name="connsiteY4" fmla="*/ 1237599 h 1775703"/>
              <a:gd name="connsiteX5" fmla="*/ 11973237 w 16855055"/>
              <a:gd name="connsiteY5" fmla="*/ 1775703 h 1775703"/>
              <a:gd name="connsiteX6" fmla="*/ 0 w 16855055"/>
              <a:gd name="connsiteY6" fmla="*/ 1138549 h 1775703"/>
              <a:gd name="connsiteX7" fmla="*/ 865610 w 16855055"/>
              <a:gd name="connsiteY7" fmla="*/ 94821 h 1775703"/>
              <a:gd name="connsiteX0" fmla="*/ 865610 w 16855055"/>
              <a:gd name="connsiteY0" fmla="*/ 98912 h 1779794"/>
              <a:gd name="connsiteX1" fmla="*/ 2874988 w 16855055"/>
              <a:gd name="connsiteY1" fmla="*/ 13932 h 1779794"/>
              <a:gd name="connsiteX2" fmla="*/ 5772480 w 16855055"/>
              <a:gd name="connsiteY2" fmla="*/ 128036 h 1779794"/>
              <a:gd name="connsiteX3" fmla="*/ 8267738 w 16855055"/>
              <a:gd name="connsiteY3" fmla="*/ 493528 h 1779794"/>
              <a:gd name="connsiteX4" fmla="*/ 16855055 w 16855055"/>
              <a:gd name="connsiteY4" fmla="*/ 1241690 h 1779794"/>
              <a:gd name="connsiteX5" fmla="*/ 11973237 w 16855055"/>
              <a:gd name="connsiteY5" fmla="*/ 1779794 h 1779794"/>
              <a:gd name="connsiteX6" fmla="*/ 0 w 16855055"/>
              <a:gd name="connsiteY6" fmla="*/ 1142640 h 1779794"/>
              <a:gd name="connsiteX7" fmla="*/ 865610 w 16855055"/>
              <a:gd name="connsiteY7" fmla="*/ 98912 h 1779794"/>
              <a:gd name="connsiteX0" fmla="*/ 865610 w 16855055"/>
              <a:gd name="connsiteY0" fmla="*/ 98912 h 1779794"/>
              <a:gd name="connsiteX1" fmla="*/ 2874988 w 16855055"/>
              <a:gd name="connsiteY1" fmla="*/ 13932 h 1779794"/>
              <a:gd name="connsiteX2" fmla="*/ 5772480 w 16855055"/>
              <a:gd name="connsiteY2" fmla="*/ 128036 h 1779794"/>
              <a:gd name="connsiteX3" fmla="*/ 10396528 w 16855055"/>
              <a:gd name="connsiteY3" fmla="*/ 663203 h 1779794"/>
              <a:gd name="connsiteX4" fmla="*/ 16855055 w 16855055"/>
              <a:gd name="connsiteY4" fmla="*/ 1241690 h 1779794"/>
              <a:gd name="connsiteX5" fmla="*/ 11973237 w 16855055"/>
              <a:gd name="connsiteY5" fmla="*/ 1779794 h 1779794"/>
              <a:gd name="connsiteX6" fmla="*/ 0 w 16855055"/>
              <a:gd name="connsiteY6" fmla="*/ 1142640 h 1779794"/>
              <a:gd name="connsiteX7" fmla="*/ 865610 w 16855055"/>
              <a:gd name="connsiteY7" fmla="*/ 98912 h 1779794"/>
              <a:gd name="connsiteX0" fmla="*/ 696709 w 16855055"/>
              <a:gd name="connsiteY0" fmla="*/ 80042 h 1805901"/>
              <a:gd name="connsiteX1" fmla="*/ 2874988 w 16855055"/>
              <a:gd name="connsiteY1" fmla="*/ 40039 h 1805901"/>
              <a:gd name="connsiteX2" fmla="*/ 5772480 w 16855055"/>
              <a:gd name="connsiteY2" fmla="*/ 154143 h 1805901"/>
              <a:gd name="connsiteX3" fmla="*/ 10396528 w 16855055"/>
              <a:gd name="connsiteY3" fmla="*/ 689310 h 1805901"/>
              <a:gd name="connsiteX4" fmla="*/ 16855055 w 16855055"/>
              <a:gd name="connsiteY4" fmla="*/ 1267797 h 1805901"/>
              <a:gd name="connsiteX5" fmla="*/ 11973237 w 16855055"/>
              <a:gd name="connsiteY5" fmla="*/ 1805901 h 1805901"/>
              <a:gd name="connsiteX6" fmla="*/ 0 w 16855055"/>
              <a:gd name="connsiteY6" fmla="*/ 1168747 h 1805901"/>
              <a:gd name="connsiteX7" fmla="*/ 696709 w 16855055"/>
              <a:gd name="connsiteY7" fmla="*/ 80042 h 1805901"/>
              <a:gd name="connsiteX0" fmla="*/ 696709 w 16855055"/>
              <a:gd name="connsiteY0" fmla="*/ 78514 h 1804373"/>
              <a:gd name="connsiteX1" fmla="*/ 5772480 w 16855055"/>
              <a:gd name="connsiteY1" fmla="*/ 152615 h 1804373"/>
              <a:gd name="connsiteX2" fmla="*/ 10396528 w 16855055"/>
              <a:gd name="connsiteY2" fmla="*/ 687782 h 1804373"/>
              <a:gd name="connsiteX3" fmla="*/ 16855055 w 16855055"/>
              <a:gd name="connsiteY3" fmla="*/ 1266269 h 1804373"/>
              <a:gd name="connsiteX4" fmla="*/ 11973237 w 16855055"/>
              <a:gd name="connsiteY4" fmla="*/ 1804373 h 1804373"/>
              <a:gd name="connsiteX5" fmla="*/ 0 w 16855055"/>
              <a:gd name="connsiteY5" fmla="*/ 1167219 h 1804373"/>
              <a:gd name="connsiteX6" fmla="*/ 696709 w 16855055"/>
              <a:gd name="connsiteY6" fmla="*/ 78514 h 180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5055" h="1804373">
                <a:moveTo>
                  <a:pt x="696709" y="78514"/>
                </a:moveTo>
                <a:cubicBezTo>
                  <a:pt x="1658789" y="-90587"/>
                  <a:pt x="4155844" y="51070"/>
                  <a:pt x="5772480" y="152615"/>
                </a:cubicBezTo>
                <a:cubicBezTo>
                  <a:pt x="7389116" y="254160"/>
                  <a:pt x="9266666" y="635230"/>
                  <a:pt x="10396528" y="687782"/>
                </a:cubicBezTo>
                <a:cubicBezTo>
                  <a:pt x="12000069" y="873788"/>
                  <a:pt x="15316258" y="754303"/>
                  <a:pt x="16855055" y="1266269"/>
                </a:cubicBezTo>
                <a:lnTo>
                  <a:pt x="11973237" y="1804373"/>
                </a:lnTo>
                <a:lnTo>
                  <a:pt x="0" y="1167219"/>
                </a:lnTo>
                <a:cubicBezTo>
                  <a:pt x="0" y="917907"/>
                  <a:pt x="696709" y="327826"/>
                  <a:pt x="696709" y="78514"/>
                </a:cubicBezTo>
                <a:close/>
              </a:path>
            </a:pathLst>
          </a:custGeom>
          <a:solidFill>
            <a:srgbClr val="EA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5" name="Téglalap 209"/>
          <p:cNvSpPr/>
          <p:nvPr/>
        </p:nvSpPr>
        <p:spPr>
          <a:xfrm>
            <a:off x="-57275" y="4672660"/>
            <a:ext cx="7697671" cy="2307180"/>
          </a:xfrm>
          <a:custGeom>
            <a:avLst/>
            <a:gdLst>
              <a:gd name="connsiteX0" fmla="*/ 0 w 12349372"/>
              <a:gd name="connsiteY0" fmla="*/ 0 h 747935"/>
              <a:gd name="connsiteX1" fmla="*/ 12349372 w 12349372"/>
              <a:gd name="connsiteY1" fmla="*/ 0 h 747935"/>
              <a:gd name="connsiteX2" fmla="*/ 12349372 w 12349372"/>
              <a:gd name="connsiteY2" fmla="*/ 747935 h 747935"/>
              <a:gd name="connsiteX3" fmla="*/ 0 w 12349372"/>
              <a:gd name="connsiteY3" fmla="*/ 747935 h 747935"/>
              <a:gd name="connsiteX4" fmla="*/ 0 w 12349372"/>
              <a:gd name="connsiteY4" fmla="*/ 0 h 747935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12349372 w 12349372"/>
              <a:gd name="connsiteY2" fmla="*/ 304605 h 1052540"/>
              <a:gd name="connsiteX3" fmla="*/ 12349372 w 12349372"/>
              <a:gd name="connsiteY3" fmla="*/ 1052540 h 1052540"/>
              <a:gd name="connsiteX4" fmla="*/ 0 w 12349372"/>
              <a:gd name="connsiteY4" fmla="*/ 1052540 h 1052540"/>
              <a:gd name="connsiteX5" fmla="*/ 0 w 12349372"/>
              <a:gd name="connsiteY5" fmla="*/ 304605 h 1052540"/>
              <a:gd name="connsiteX0" fmla="*/ 0 w 12349372"/>
              <a:gd name="connsiteY0" fmla="*/ 304605 h 1052540"/>
              <a:gd name="connsiteX1" fmla="*/ 5546118 w 12349372"/>
              <a:gd name="connsiteY1" fmla="*/ 0 h 1052540"/>
              <a:gd name="connsiteX2" fmla="*/ 8919939 w 12349372"/>
              <a:gd name="connsiteY2" fmla="*/ 425669 h 1052540"/>
              <a:gd name="connsiteX3" fmla="*/ 12349372 w 12349372"/>
              <a:gd name="connsiteY3" fmla="*/ 304605 h 1052540"/>
              <a:gd name="connsiteX4" fmla="*/ 12349372 w 12349372"/>
              <a:gd name="connsiteY4" fmla="*/ 1052540 h 1052540"/>
              <a:gd name="connsiteX5" fmla="*/ 0 w 12349372"/>
              <a:gd name="connsiteY5" fmla="*/ 1052540 h 1052540"/>
              <a:gd name="connsiteX6" fmla="*/ 0 w 12349372"/>
              <a:gd name="connsiteY6" fmla="*/ 304605 h 1052540"/>
              <a:gd name="connsiteX0" fmla="*/ 0 w 12349372"/>
              <a:gd name="connsiteY0" fmla="*/ 412697 h 1160632"/>
              <a:gd name="connsiteX1" fmla="*/ 2787153 w 12349372"/>
              <a:gd name="connsiteY1" fmla="*/ 13499 h 1160632"/>
              <a:gd name="connsiteX2" fmla="*/ 5546118 w 12349372"/>
              <a:gd name="connsiteY2" fmla="*/ 108092 h 1160632"/>
              <a:gd name="connsiteX3" fmla="*/ 8919939 w 12349372"/>
              <a:gd name="connsiteY3" fmla="*/ 533761 h 1160632"/>
              <a:gd name="connsiteX4" fmla="*/ 12349372 w 12349372"/>
              <a:gd name="connsiteY4" fmla="*/ 412697 h 1160632"/>
              <a:gd name="connsiteX5" fmla="*/ 12349372 w 12349372"/>
              <a:gd name="connsiteY5" fmla="*/ 1160632 h 1160632"/>
              <a:gd name="connsiteX6" fmla="*/ 0 w 12349372"/>
              <a:gd name="connsiteY6" fmla="*/ 1160632 h 1160632"/>
              <a:gd name="connsiteX7" fmla="*/ 0 w 12349372"/>
              <a:gd name="connsiteY7" fmla="*/ 412697 h 1160632"/>
              <a:gd name="connsiteX0" fmla="*/ 0 w 13730563"/>
              <a:gd name="connsiteY0" fmla="*/ 412697 h 1160632"/>
              <a:gd name="connsiteX1" fmla="*/ 2787153 w 13730563"/>
              <a:gd name="connsiteY1" fmla="*/ 13499 h 1160632"/>
              <a:gd name="connsiteX2" fmla="*/ 5546118 w 13730563"/>
              <a:gd name="connsiteY2" fmla="*/ 108092 h 1160632"/>
              <a:gd name="connsiteX3" fmla="*/ 8919939 w 13730563"/>
              <a:gd name="connsiteY3" fmla="*/ 533761 h 1160632"/>
              <a:gd name="connsiteX4" fmla="*/ 13730563 w 13730563"/>
              <a:gd name="connsiteY4" fmla="*/ 1091779 h 1160632"/>
              <a:gd name="connsiteX5" fmla="*/ 12349372 w 13730563"/>
              <a:gd name="connsiteY5" fmla="*/ 1160632 h 1160632"/>
              <a:gd name="connsiteX6" fmla="*/ 0 w 13730563"/>
              <a:gd name="connsiteY6" fmla="*/ 1160632 h 1160632"/>
              <a:gd name="connsiteX7" fmla="*/ 0 w 13730563"/>
              <a:gd name="connsiteY7" fmla="*/ 412697 h 1160632"/>
              <a:gd name="connsiteX0" fmla="*/ 0 w 13730563"/>
              <a:gd name="connsiteY0" fmla="*/ 412697 h 1160632"/>
              <a:gd name="connsiteX1" fmla="*/ 2787153 w 13730563"/>
              <a:gd name="connsiteY1" fmla="*/ 13499 h 1160632"/>
              <a:gd name="connsiteX2" fmla="*/ 5546118 w 13730563"/>
              <a:gd name="connsiteY2" fmla="*/ 108092 h 1160632"/>
              <a:gd name="connsiteX3" fmla="*/ 8919939 w 13730563"/>
              <a:gd name="connsiteY3" fmla="*/ 533761 h 1160632"/>
              <a:gd name="connsiteX4" fmla="*/ 13730563 w 13730563"/>
              <a:gd name="connsiteY4" fmla="*/ 1091779 h 1160632"/>
              <a:gd name="connsiteX5" fmla="*/ 12349372 w 13730563"/>
              <a:gd name="connsiteY5" fmla="*/ 1160632 h 1160632"/>
              <a:gd name="connsiteX6" fmla="*/ 0 w 13730563"/>
              <a:gd name="connsiteY6" fmla="*/ 1160632 h 1160632"/>
              <a:gd name="connsiteX7" fmla="*/ 0 w 13730563"/>
              <a:gd name="connsiteY7" fmla="*/ 412697 h 1160632"/>
              <a:gd name="connsiteX0" fmla="*/ 0 w 13730563"/>
              <a:gd name="connsiteY0" fmla="*/ 9254434 h 10002369"/>
              <a:gd name="connsiteX1" fmla="*/ 2787153 w 13730563"/>
              <a:gd name="connsiteY1" fmla="*/ 8855236 h 10002369"/>
              <a:gd name="connsiteX2" fmla="*/ 5546118 w 13730563"/>
              <a:gd name="connsiteY2" fmla="*/ 8949829 h 10002369"/>
              <a:gd name="connsiteX3" fmla="*/ 8919939 w 13730563"/>
              <a:gd name="connsiteY3" fmla="*/ 9375498 h 10002369"/>
              <a:gd name="connsiteX4" fmla="*/ 13730563 w 13730563"/>
              <a:gd name="connsiteY4" fmla="*/ 18911 h 10002369"/>
              <a:gd name="connsiteX5" fmla="*/ 12349372 w 13730563"/>
              <a:gd name="connsiteY5" fmla="*/ 10002369 h 10002369"/>
              <a:gd name="connsiteX6" fmla="*/ 0 w 13730563"/>
              <a:gd name="connsiteY6" fmla="*/ 10002369 h 10002369"/>
              <a:gd name="connsiteX7" fmla="*/ 0 w 13730563"/>
              <a:gd name="connsiteY7" fmla="*/ 9254434 h 10002369"/>
              <a:gd name="connsiteX0" fmla="*/ 0 w 13752143"/>
              <a:gd name="connsiteY0" fmla="*/ 9118868 h 9866803"/>
              <a:gd name="connsiteX1" fmla="*/ 2787153 w 13752143"/>
              <a:gd name="connsiteY1" fmla="*/ 8719670 h 9866803"/>
              <a:gd name="connsiteX2" fmla="*/ 5546118 w 13752143"/>
              <a:gd name="connsiteY2" fmla="*/ 8814263 h 9866803"/>
              <a:gd name="connsiteX3" fmla="*/ 8919939 w 13752143"/>
              <a:gd name="connsiteY3" fmla="*/ 9239932 h 9866803"/>
              <a:gd name="connsiteX4" fmla="*/ 13752143 w 13752143"/>
              <a:gd name="connsiteY4" fmla="*/ 19161 h 9866803"/>
              <a:gd name="connsiteX5" fmla="*/ 12349372 w 13752143"/>
              <a:gd name="connsiteY5" fmla="*/ 9866803 h 9866803"/>
              <a:gd name="connsiteX6" fmla="*/ 0 w 13752143"/>
              <a:gd name="connsiteY6" fmla="*/ 9866803 h 9866803"/>
              <a:gd name="connsiteX7" fmla="*/ 0 w 13752143"/>
              <a:gd name="connsiteY7" fmla="*/ 9118868 h 9866803"/>
              <a:gd name="connsiteX0" fmla="*/ 0 w 17507256"/>
              <a:gd name="connsiteY0" fmla="*/ 412699 h 1281925"/>
              <a:gd name="connsiteX1" fmla="*/ 2787153 w 17507256"/>
              <a:gd name="connsiteY1" fmla="*/ 13501 h 1281925"/>
              <a:gd name="connsiteX2" fmla="*/ 5546118 w 17507256"/>
              <a:gd name="connsiteY2" fmla="*/ 108094 h 1281925"/>
              <a:gd name="connsiteX3" fmla="*/ 8919939 w 17507256"/>
              <a:gd name="connsiteY3" fmla="*/ 533763 h 1281925"/>
              <a:gd name="connsiteX4" fmla="*/ 17507256 w 17507256"/>
              <a:gd name="connsiteY4" fmla="*/ 1281925 h 1281925"/>
              <a:gd name="connsiteX5" fmla="*/ 12349372 w 17507256"/>
              <a:gd name="connsiteY5" fmla="*/ 1160634 h 1281925"/>
              <a:gd name="connsiteX6" fmla="*/ 0 w 17507256"/>
              <a:gd name="connsiteY6" fmla="*/ 1160634 h 1281925"/>
              <a:gd name="connsiteX7" fmla="*/ 0 w 17507256"/>
              <a:gd name="connsiteY7" fmla="*/ 412699 h 1281925"/>
              <a:gd name="connsiteX0" fmla="*/ 0 w 17480250"/>
              <a:gd name="connsiteY0" fmla="*/ 412698 h 1193252"/>
              <a:gd name="connsiteX1" fmla="*/ 2787153 w 17480250"/>
              <a:gd name="connsiteY1" fmla="*/ 13500 h 1193252"/>
              <a:gd name="connsiteX2" fmla="*/ 5546118 w 17480250"/>
              <a:gd name="connsiteY2" fmla="*/ 108093 h 1193252"/>
              <a:gd name="connsiteX3" fmla="*/ 8919939 w 17480250"/>
              <a:gd name="connsiteY3" fmla="*/ 533762 h 1193252"/>
              <a:gd name="connsiteX4" fmla="*/ 17480250 w 17480250"/>
              <a:gd name="connsiteY4" fmla="*/ 1193252 h 1193252"/>
              <a:gd name="connsiteX5" fmla="*/ 12349372 w 17480250"/>
              <a:gd name="connsiteY5" fmla="*/ 1160633 h 1193252"/>
              <a:gd name="connsiteX6" fmla="*/ 0 w 17480250"/>
              <a:gd name="connsiteY6" fmla="*/ 1160633 h 1193252"/>
              <a:gd name="connsiteX7" fmla="*/ 0 w 17480250"/>
              <a:gd name="connsiteY7" fmla="*/ 412698 h 1193252"/>
              <a:gd name="connsiteX0" fmla="*/ 0 w 17480250"/>
              <a:gd name="connsiteY0" fmla="*/ 412698 h 1193252"/>
              <a:gd name="connsiteX1" fmla="*/ 2787153 w 17480250"/>
              <a:gd name="connsiteY1" fmla="*/ 13500 h 1193252"/>
              <a:gd name="connsiteX2" fmla="*/ 5546118 w 17480250"/>
              <a:gd name="connsiteY2" fmla="*/ 108093 h 1193252"/>
              <a:gd name="connsiteX3" fmla="*/ 8919939 w 17480250"/>
              <a:gd name="connsiteY3" fmla="*/ 533762 h 1193252"/>
              <a:gd name="connsiteX4" fmla="*/ 17480250 w 17480250"/>
              <a:gd name="connsiteY4" fmla="*/ 1193252 h 1193252"/>
              <a:gd name="connsiteX5" fmla="*/ 0 w 17480250"/>
              <a:gd name="connsiteY5" fmla="*/ 1160633 h 1193252"/>
              <a:gd name="connsiteX6" fmla="*/ 0 w 17480250"/>
              <a:gd name="connsiteY6" fmla="*/ 412698 h 119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0250" h="1193252">
                <a:moveTo>
                  <a:pt x="0" y="412698"/>
                </a:moveTo>
                <a:cubicBezTo>
                  <a:pt x="377815" y="268806"/>
                  <a:pt x="1862800" y="64268"/>
                  <a:pt x="2787153" y="13500"/>
                </a:cubicBezTo>
                <a:cubicBezTo>
                  <a:pt x="3711506" y="-37267"/>
                  <a:pt x="4437277" y="68679"/>
                  <a:pt x="5546118" y="108093"/>
                </a:cubicBezTo>
                <a:cubicBezTo>
                  <a:pt x="6675980" y="160645"/>
                  <a:pt x="7790077" y="481210"/>
                  <a:pt x="8919939" y="533762"/>
                </a:cubicBezTo>
                <a:cubicBezTo>
                  <a:pt x="10523480" y="719768"/>
                  <a:pt x="15941453" y="681286"/>
                  <a:pt x="17480250" y="1193252"/>
                </a:cubicBezTo>
                <a:lnTo>
                  <a:pt x="0" y="1160633"/>
                </a:lnTo>
                <a:lnTo>
                  <a:pt x="0" y="412698"/>
                </a:lnTo>
                <a:close/>
              </a:path>
            </a:pathLst>
          </a:custGeom>
          <a:solidFill>
            <a:srgbClr val="EA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7" name="Csoportba foglalás 106"/>
          <p:cNvGrpSpPr/>
          <p:nvPr/>
        </p:nvGrpSpPr>
        <p:grpSpPr>
          <a:xfrm>
            <a:off x="8149634" y="154261"/>
            <a:ext cx="4165055" cy="3256567"/>
            <a:chOff x="7467468" y="1123357"/>
            <a:chExt cx="3656278" cy="3543235"/>
          </a:xfrm>
          <a:scene3d>
            <a:camera prst="orthographicFront"/>
            <a:lightRig rig="threePt" dir="t"/>
          </a:scene3d>
        </p:grpSpPr>
        <p:sp>
          <p:nvSpPr>
            <p:cNvPr id="108" name="Téglalap 107"/>
            <p:cNvSpPr/>
            <p:nvPr/>
          </p:nvSpPr>
          <p:spPr>
            <a:xfrm>
              <a:off x="8780457" y="2349061"/>
              <a:ext cx="2159877" cy="23175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Téglalap 108"/>
            <p:cNvSpPr/>
            <p:nvPr/>
          </p:nvSpPr>
          <p:spPr>
            <a:xfrm>
              <a:off x="7677806" y="2349061"/>
              <a:ext cx="1103587" cy="23175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innerShdw blurRad="355600">
                <a:schemeClr val="bg1"/>
              </a:innerShdw>
            </a:effectLst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0" name="Csoportba foglalás 109"/>
            <p:cNvGrpSpPr/>
            <p:nvPr/>
          </p:nvGrpSpPr>
          <p:grpSpPr>
            <a:xfrm>
              <a:off x="8985235" y="2521602"/>
              <a:ext cx="1799490" cy="1786759"/>
              <a:chOff x="5196255" y="2535621"/>
              <a:chExt cx="1799490" cy="1786759"/>
            </a:xfrm>
          </p:grpSpPr>
          <p:grpSp>
            <p:nvGrpSpPr>
              <p:cNvPr id="134" name="Csoportba foglalás 133"/>
              <p:cNvGrpSpPr/>
              <p:nvPr/>
            </p:nvGrpSpPr>
            <p:grpSpPr>
              <a:xfrm>
                <a:off x="5196255" y="2535621"/>
                <a:ext cx="1799490" cy="1786759"/>
                <a:chOff x="5196255" y="2535621"/>
                <a:chExt cx="1799490" cy="1786759"/>
              </a:xfrm>
            </p:grpSpPr>
            <p:sp>
              <p:nvSpPr>
                <p:cNvPr id="138" name="Téglalap 137"/>
                <p:cNvSpPr/>
                <p:nvPr/>
              </p:nvSpPr>
              <p:spPr>
                <a:xfrm>
                  <a:off x="5196255" y="2535621"/>
                  <a:ext cx="1799490" cy="178675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88900">
                  <a:solidFill>
                    <a:schemeClr val="bg1">
                      <a:lumMod val="65000"/>
                    </a:schemeClr>
                  </a:solidFill>
                </a:ln>
                <a:sp3d extrusionH="62865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39" name="Csoportba foglalás 138"/>
                <p:cNvGrpSpPr/>
                <p:nvPr/>
              </p:nvGrpSpPr>
              <p:grpSpPr>
                <a:xfrm>
                  <a:off x="5361572" y="2715607"/>
                  <a:ext cx="1468857" cy="1426787"/>
                  <a:chOff x="5459229" y="2207165"/>
                  <a:chExt cx="1468857" cy="1426787"/>
                </a:xfrm>
              </p:grpSpPr>
              <p:grpSp>
                <p:nvGrpSpPr>
                  <p:cNvPr id="140" name="Csoportba foglalás 139"/>
                  <p:cNvGrpSpPr/>
                  <p:nvPr/>
                </p:nvGrpSpPr>
                <p:grpSpPr>
                  <a:xfrm>
                    <a:off x="5465382" y="2207165"/>
                    <a:ext cx="1462704" cy="677925"/>
                    <a:chOff x="5465382" y="2207165"/>
                    <a:chExt cx="1462704" cy="677925"/>
                  </a:xfrm>
                </p:grpSpPr>
                <p:sp>
                  <p:nvSpPr>
                    <p:cNvPr id="145" name="Téglalap 144"/>
                    <p:cNvSpPr/>
                    <p:nvPr/>
                  </p:nvSpPr>
                  <p:spPr>
                    <a:xfrm>
                      <a:off x="5465382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46" name="Téglalap 145"/>
                    <p:cNvSpPr/>
                    <p:nvPr/>
                  </p:nvSpPr>
                  <p:spPr>
                    <a:xfrm>
                      <a:off x="5973389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47" name="Téglalap 146"/>
                    <p:cNvSpPr/>
                    <p:nvPr/>
                  </p:nvSpPr>
                  <p:spPr>
                    <a:xfrm>
                      <a:off x="6481396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41" name="Csoportba foglalás 140"/>
                  <p:cNvGrpSpPr/>
                  <p:nvPr/>
                </p:nvGrpSpPr>
                <p:grpSpPr>
                  <a:xfrm>
                    <a:off x="5459229" y="2956027"/>
                    <a:ext cx="1462704" cy="677925"/>
                    <a:chOff x="5465382" y="2207165"/>
                    <a:chExt cx="1462704" cy="677925"/>
                  </a:xfrm>
                </p:grpSpPr>
                <p:sp>
                  <p:nvSpPr>
                    <p:cNvPr id="142" name="Téglalap 141"/>
                    <p:cNvSpPr/>
                    <p:nvPr/>
                  </p:nvSpPr>
                  <p:spPr>
                    <a:xfrm>
                      <a:off x="5465382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43" name="Téglalap 142"/>
                    <p:cNvSpPr/>
                    <p:nvPr/>
                  </p:nvSpPr>
                  <p:spPr>
                    <a:xfrm>
                      <a:off x="5973389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44" name="Téglalap 143"/>
                    <p:cNvSpPr/>
                    <p:nvPr/>
                  </p:nvSpPr>
                  <p:spPr>
                    <a:xfrm>
                      <a:off x="6481396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</p:grpSp>
          <p:sp>
            <p:nvSpPr>
              <p:cNvPr id="135" name="Téglalap 3"/>
              <p:cNvSpPr/>
              <p:nvPr/>
            </p:nvSpPr>
            <p:spPr>
              <a:xfrm rot="2238839" flipH="1" flipV="1">
                <a:off x="5562345" y="2829440"/>
                <a:ext cx="66582" cy="480904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6" name="Téglalap 3"/>
              <p:cNvSpPr/>
              <p:nvPr/>
            </p:nvSpPr>
            <p:spPr>
              <a:xfrm rot="2238839" flipH="1" flipV="1">
                <a:off x="5453352" y="2747655"/>
                <a:ext cx="45235" cy="303325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7" name="Téglalap 3"/>
              <p:cNvSpPr/>
              <p:nvPr/>
            </p:nvSpPr>
            <p:spPr>
              <a:xfrm rot="2238839" flipH="1" flipV="1">
                <a:off x="5484010" y="2853052"/>
                <a:ext cx="45235" cy="303325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7976515" y="3125027"/>
              <a:ext cx="591691" cy="1114541"/>
              <a:chOff x="8189702" y="4860590"/>
              <a:chExt cx="960850" cy="1426787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8195855" y="4860590"/>
                <a:ext cx="446690" cy="6779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8703862" y="4860590"/>
                <a:ext cx="446690" cy="6779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8189702" y="5609452"/>
                <a:ext cx="446690" cy="6779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Téglalap 132"/>
              <p:cNvSpPr/>
              <p:nvPr/>
            </p:nvSpPr>
            <p:spPr>
              <a:xfrm>
                <a:off x="8697709" y="5609452"/>
                <a:ext cx="446690" cy="6779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12" name="Téglalap 111"/>
            <p:cNvSpPr/>
            <p:nvPr/>
          </p:nvSpPr>
          <p:spPr>
            <a:xfrm rot="5400000">
              <a:off x="8078597" y="2472928"/>
              <a:ext cx="353556" cy="7755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8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3" name="Csoportba foglalás 112"/>
            <p:cNvGrpSpPr/>
            <p:nvPr/>
          </p:nvGrpSpPr>
          <p:grpSpPr>
            <a:xfrm>
              <a:off x="7467468" y="1123357"/>
              <a:ext cx="3656278" cy="1490167"/>
              <a:chOff x="7577290" y="1222633"/>
              <a:chExt cx="3656278" cy="1490167"/>
            </a:xfrm>
          </p:grpSpPr>
          <p:sp>
            <p:nvSpPr>
              <p:cNvPr id="120" name="Szabadkézi sokszög 119"/>
              <p:cNvSpPr/>
              <p:nvPr/>
            </p:nvSpPr>
            <p:spPr>
              <a:xfrm>
                <a:off x="10698231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Szabadkézi sokszög 120"/>
              <p:cNvSpPr/>
              <p:nvPr/>
            </p:nvSpPr>
            <p:spPr>
              <a:xfrm>
                <a:off x="10267957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C7E6A4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Szabadkézi sokszög 121"/>
              <p:cNvSpPr/>
              <p:nvPr/>
            </p:nvSpPr>
            <p:spPr>
              <a:xfrm>
                <a:off x="9837683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Szabadkézi sokszög 122"/>
              <p:cNvSpPr/>
              <p:nvPr/>
            </p:nvSpPr>
            <p:spPr>
              <a:xfrm>
                <a:off x="9407409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C7E6A4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Szabadkézi sokszög 123"/>
              <p:cNvSpPr/>
              <p:nvPr/>
            </p:nvSpPr>
            <p:spPr>
              <a:xfrm>
                <a:off x="8977135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Szabadkézi sokszög 124"/>
              <p:cNvSpPr/>
              <p:nvPr/>
            </p:nvSpPr>
            <p:spPr>
              <a:xfrm>
                <a:off x="8546861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C7E6A4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Szabadkézi sokszög 125"/>
              <p:cNvSpPr/>
              <p:nvPr/>
            </p:nvSpPr>
            <p:spPr>
              <a:xfrm>
                <a:off x="8134993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Szabadkézi sokszög 126"/>
              <p:cNvSpPr/>
              <p:nvPr/>
            </p:nvSpPr>
            <p:spPr>
              <a:xfrm>
                <a:off x="7690089" y="2166277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C7E6A4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Téglalap 2"/>
              <p:cNvSpPr/>
              <p:nvPr/>
            </p:nvSpPr>
            <p:spPr>
              <a:xfrm>
                <a:off x="7577290" y="1222633"/>
                <a:ext cx="3656278" cy="1134842"/>
              </a:xfrm>
              <a:custGeom>
                <a:avLst/>
                <a:gdLst>
                  <a:gd name="connsiteX0" fmla="*/ 0 w 3656278"/>
                  <a:gd name="connsiteY0" fmla="*/ 0 h 559441"/>
                  <a:gd name="connsiteX1" fmla="*/ 3656278 w 3656278"/>
                  <a:gd name="connsiteY1" fmla="*/ 0 h 559441"/>
                  <a:gd name="connsiteX2" fmla="*/ 3656278 w 3656278"/>
                  <a:gd name="connsiteY2" fmla="*/ 559441 h 559441"/>
                  <a:gd name="connsiteX3" fmla="*/ 0 w 3656278"/>
                  <a:gd name="connsiteY3" fmla="*/ 559441 h 559441"/>
                  <a:gd name="connsiteX4" fmla="*/ 0 w 3656278"/>
                  <a:gd name="connsiteY4" fmla="*/ 0 h 559441"/>
                  <a:gd name="connsiteX0" fmla="*/ 173421 w 3656278"/>
                  <a:gd name="connsiteY0" fmla="*/ 0 h 590972"/>
                  <a:gd name="connsiteX1" fmla="*/ 3656278 w 3656278"/>
                  <a:gd name="connsiteY1" fmla="*/ 31531 h 590972"/>
                  <a:gd name="connsiteX2" fmla="*/ 3656278 w 3656278"/>
                  <a:gd name="connsiteY2" fmla="*/ 590972 h 590972"/>
                  <a:gd name="connsiteX3" fmla="*/ 0 w 3656278"/>
                  <a:gd name="connsiteY3" fmla="*/ 590972 h 590972"/>
                  <a:gd name="connsiteX4" fmla="*/ 173421 w 3656278"/>
                  <a:gd name="connsiteY4" fmla="*/ 0 h 590972"/>
                  <a:gd name="connsiteX0" fmla="*/ 173421 w 3656278"/>
                  <a:gd name="connsiteY0" fmla="*/ 0 h 590972"/>
                  <a:gd name="connsiteX1" fmla="*/ 3482857 w 3656278"/>
                  <a:gd name="connsiteY1" fmla="*/ 31531 h 590972"/>
                  <a:gd name="connsiteX2" fmla="*/ 3656278 w 3656278"/>
                  <a:gd name="connsiteY2" fmla="*/ 590972 h 590972"/>
                  <a:gd name="connsiteX3" fmla="*/ 0 w 3656278"/>
                  <a:gd name="connsiteY3" fmla="*/ 590972 h 590972"/>
                  <a:gd name="connsiteX4" fmla="*/ 173421 w 3656278"/>
                  <a:gd name="connsiteY4" fmla="*/ 0 h 59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6278" h="590972">
                    <a:moveTo>
                      <a:pt x="173421" y="0"/>
                    </a:moveTo>
                    <a:lnTo>
                      <a:pt x="3482857" y="31531"/>
                    </a:lnTo>
                    <a:lnTo>
                      <a:pt x="3656278" y="590972"/>
                    </a:lnTo>
                    <a:lnTo>
                      <a:pt x="0" y="590972"/>
                    </a:lnTo>
                    <a:lnTo>
                      <a:pt x="173421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4" name="Téglalap 2"/>
              <p:cNvSpPr/>
              <p:nvPr/>
            </p:nvSpPr>
            <p:spPr>
              <a:xfrm>
                <a:off x="8039699" y="1432640"/>
                <a:ext cx="2658172" cy="726625"/>
              </a:xfrm>
              <a:custGeom>
                <a:avLst/>
                <a:gdLst>
                  <a:gd name="connsiteX0" fmla="*/ 0 w 3656278"/>
                  <a:gd name="connsiteY0" fmla="*/ 0 h 559441"/>
                  <a:gd name="connsiteX1" fmla="*/ 3656278 w 3656278"/>
                  <a:gd name="connsiteY1" fmla="*/ 0 h 559441"/>
                  <a:gd name="connsiteX2" fmla="*/ 3656278 w 3656278"/>
                  <a:gd name="connsiteY2" fmla="*/ 559441 h 559441"/>
                  <a:gd name="connsiteX3" fmla="*/ 0 w 3656278"/>
                  <a:gd name="connsiteY3" fmla="*/ 559441 h 559441"/>
                  <a:gd name="connsiteX4" fmla="*/ 0 w 3656278"/>
                  <a:gd name="connsiteY4" fmla="*/ 0 h 559441"/>
                  <a:gd name="connsiteX0" fmla="*/ 173421 w 3656278"/>
                  <a:gd name="connsiteY0" fmla="*/ 0 h 590972"/>
                  <a:gd name="connsiteX1" fmla="*/ 3656278 w 3656278"/>
                  <a:gd name="connsiteY1" fmla="*/ 31531 h 590972"/>
                  <a:gd name="connsiteX2" fmla="*/ 3656278 w 3656278"/>
                  <a:gd name="connsiteY2" fmla="*/ 590972 h 590972"/>
                  <a:gd name="connsiteX3" fmla="*/ 0 w 3656278"/>
                  <a:gd name="connsiteY3" fmla="*/ 590972 h 590972"/>
                  <a:gd name="connsiteX4" fmla="*/ 173421 w 3656278"/>
                  <a:gd name="connsiteY4" fmla="*/ 0 h 590972"/>
                  <a:gd name="connsiteX0" fmla="*/ 173421 w 3656278"/>
                  <a:gd name="connsiteY0" fmla="*/ 0 h 590972"/>
                  <a:gd name="connsiteX1" fmla="*/ 3482857 w 3656278"/>
                  <a:gd name="connsiteY1" fmla="*/ 31531 h 590972"/>
                  <a:gd name="connsiteX2" fmla="*/ 3656278 w 3656278"/>
                  <a:gd name="connsiteY2" fmla="*/ 590972 h 590972"/>
                  <a:gd name="connsiteX3" fmla="*/ 0 w 3656278"/>
                  <a:gd name="connsiteY3" fmla="*/ 590972 h 590972"/>
                  <a:gd name="connsiteX4" fmla="*/ 173421 w 3656278"/>
                  <a:gd name="connsiteY4" fmla="*/ 0 h 59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6278" h="590972">
                    <a:moveTo>
                      <a:pt x="173421" y="0"/>
                    </a:moveTo>
                    <a:lnTo>
                      <a:pt x="3482857" y="31531"/>
                    </a:lnTo>
                    <a:lnTo>
                      <a:pt x="3656278" y="590972"/>
                    </a:lnTo>
                    <a:lnTo>
                      <a:pt x="0" y="590972"/>
                    </a:lnTo>
                    <a:lnTo>
                      <a:pt x="173421" y="0"/>
                    </a:lnTo>
                    <a:close/>
                  </a:path>
                </a:pathLst>
              </a:custGeom>
              <a:solidFill>
                <a:srgbClr val="7DCCD9">
                  <a:alpha val="51000"/>
                </a:srgb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4" name="Csoportba foglalás 113"/>
            <p:cNvGrpSpPr/>
            <p:nvPr/>
          </p:nvGrpSpPr>
          <p:grpSpPr>
            <a:xfrm>
              <a:off x="8922976" y="3810333"/>
              <a:ext cx="330107" cy="538217"/>
              <a:chOff x="10389911" y="3765764"/>
              <a:chExt cx="698510" cy="900828"/>
            </a:xfrm>
          </p:grpSpPr>
          <p:pic>
            <p:nvPicPr>
              <p:cNvPr id="118" name="Kép 117"/>
              <p:cNvPicPr>
                <a:picLocks noChangeAspect="1"/>
              </p:cNvPicPr>
              <p:nvPr/>
            </p:nvPicPr>
            <p:blipFill rotWithShape="1">
              <a:blip r:embed="rId2"/>
              <a:srcRect l="11262" t="7747" r="11539" b="6550"/>
              <a:stretch/>
            </p:blipFill>
            <p:spPr>
              <a:xfrm>
                <a:off x="10452741" y="3765764"/>
                <a:ext cx="591758" cy="586566"/>
              </a:xfrm>
              <a:prstGeom prst="ellipse">
                <a:avLst/>
              </a:prstGeom>
              <a:sp3d extrusionH="628650" prstMaterial="flat"/>
            </p:spPr>
          </p:pic>
          <p:sp>
            <p:nvSpPr>
              <p:cNvPr id="119" name="Trapezoid 118"/>
              <p:cNvSpPr/>
              <p:nvPr/>
            </p:nvSpPr>
            <p:spPr>
              <a:xfrm rot="10800000">
                <a:off x="10389911" y="4212105"/>
                <a:ext cx="698510" cy="454487"/>
              </a:xfrm>
              <a:prstGeom prst="trapezoid">
                <a:avLst/>
              </a:prstGeom>
              <a:solidFill>
                <a:srgbClr val="CE6F5C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5" name="Csoportba foglalás 114"/>
            <p:cNvGrpSpPr/>
            <p:nvPr/>
          </p:nvGrpSpPr>
          <p:grpSpPr>
            <a:xfrm>
              <a:off x="10492957" y="3810334"/>
              <a:ext cx="330107" cy="538217"/>
              <a:chOff x="10389911" y="3765764"/>
              <a:chExt cx="698510" cy="900828"/>
            </a:xfrm>
          </p:grpSpPr>
          <p:pic>
            <p:nvPicPr>
              <p:cNvPr id="116" name="Kép 115"/>
              <p:cNvPicPr>
                <a:picLocks noChangeAspect="1"/>
              </p:cNvPicPr>
              <p:nvPr/>
            </p:nvPicPr>
            <p:blipFill rotWithShape="1">
              <a:blip r:embed="rId2"/>
              <a:srcRect l="11262" t="7747" r="11539" b="6550"/>
              <a:stretch/>
            </p:blipFill>
            <p:spPr>
              <a:xfrm>
                <a:off x="10452741" y="3765764"/>
                <a:ext cx="591758" cy="586566"/>
              </a:xfrm>
              <a:prstGeom prst="ellipse">
                <a:avLst/>
              </a:prstGeom>
              <a:sp3d extrusionH="628650" prstMaterial="flat"/>
            </p:spPr>
          </p:pic>
          <p:sp>
            <p:nvSpPr>
              <p:cNvPr id="117" name="Trapezoid 116"/>
              <p:cNvSpPr/>
              <p:nvPr/>
            </p:nvSpPr>
            <p:spPr>
              <a:xfrm rot="10800000">
                <a:off x="10389911" y="4212105"/>
                <a:ext cx="698510" cy="454487"/>
              </a:xfrm>
              <a:prstGeom prst="trapezoid">
                <a:avLst/>
              </a:prstGeom>
              <a:solidFill>
                <a:srgbClr val="CE6F5C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949" name="Ellipszis 948"/>
          <p:cNvSpPr/>
          <p:nvPr/>
        </p:nvSpPr>
        <p:spPr>
          <a:xfrm>
            <a:off x="6238810" y="7300"/>
            <a:ext cx="914400" cy="914400"/>
          </a:xfrm>
          <a:prstGeom prst="ellipse">
            <a:avLst/>
          </a:prstGeom>
          <a:gradFill flip="none" rotWithShape="1">
            <a:gsLst>
              <a:gs pos="3182">
                <a:srgbClr val="FFFF00"/>
              </a:gs>
              <a:gs pos="37000">
                <a:srgbClr val="FFFFB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b="29719"/>
          <a:stretch/>
        </p:blipFill>
        <p:spPr>
          <a:xfrm>
            <a:off x="-2424" y="180164"/>
            <a:ext cx="5660274" cy="8962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4" y="851329"/>
            <a:ext cx="3926072" cy="1523550"/>
          </a:xfrm>
          <a:prstGeom prst="rect">
            <a:avLst/>
          </a:prstGeom>
        </p:spPr>
      </p:pic>
      <p:pic>
        <p:nvPicPr>
          <p:cNvPr id="1051" name="Kép 105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694814" y="877569"/>
            <a:ext cx="3926072" cy="1523550"/>
          </a:xfrm>
          <a:prstGeom prst="rect">
            <a:avLst/>
          </a:prstGeom>
        </p:spPr>
      </p:pic>
      <p:grpSp>
        <p:nvGrpSpPr>
          <p:cNvPr id="148" name="Csoportba foglalás 147"/>
          <p:cNvGrpSpPr/>
          <p:nvPr/>
        </p:nvGrpSpPr>
        <p:grpSpPr>
          <a:xfrm>
            <a:off x="-86087" y="1941179"/>
            <a:ext cx="3992008" cy="3259235"/>
            <a:chOff x="7467468" y="1667227"/>
            <a:chExt cx="3656278" cy="2999365"/>
          </a:xfrm>
          <a:scene3d>
            <a:camera prst="isometricOffAxis2Right">
              <a:rot lat="600000" lon="20400000" rev="0"/>
            </a:camera>
            <a:lightRig rig="threePt" dir="t"/>
          </a:scene3d>
        </p:grpSpPr>
        <p:sp>
          <p:nvSpPr>
            <p:cNvPr id="149" name="Téglalap 148"/>
            <p:cNvSpPr/>
            <p:nvPr/>
          </p:nvSpPr>
          <p:spPr>
            <a:xfrm>
              <a:off x="8780457" y="2349061"/>
              <a:ext cx="2159877" cy="23175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7677806" y="2349061"/>
              <a:ext cx="1103587" cy="23175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355600">
                <a:schemeClr val="bg1"/>
              </a:innerShdw>
            </a:effectLst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8985235" y="2521602"/>
              <a:ext cx="1799490" cy="1786759"/>
              <a:chOff x="5196255" y="2535621"/>
              <a:chExt cx="1799490" cy="1786759"/>
            </a:xfrm>
          </p:grpSpPr>
          <p:grpSp>
            <p:nvGrpSpPr>
              <p:cNvPr id="175" name="Csoportba foglalás 174"/>
              <p:cNvGrpSpPr/>
              <p:nvPr/>
            </p:nvGrpSpPr>
            <p:grpSpPr>
              <a:xfrm>
                <a:off x="5196255" y="2535621"/>
                <a:ext cx="1799490" cy="1786759"/>
                <a:chOff x="5196255" y="2535621"/>
                <a:chExt cx="1799490" cy="1786759"/>
              </a:xfrm>
            </p:grpSpPr>
            <p:sp>
              <p:nvSpPr>
                <p:cNvPr id="179" name="Téglalap 178"/>
                <p:cNvSpPr/>
                <p:nvPr/>
              </p:nvSpPr>
              <p:spPr>
                <a:xfrm>
                  <a:off x="5196255" y="2535621"/>
                  <a:ext cx="1799490" cy="178675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88900">
                  <a:solidFill>
                    <a:schemeClr val="bg1">
                      <a:lumMod val="65000"/>
                    </a:schemeClr>
                  </a:solidFill>
                </a:ln>
                <a:sp3d extrusionH="62865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80" name="Csoportba foglalás 179"/>
                <p:cNvGrpSpPr/>
                <p:nvPr/>
              </p:nvGrpSpPr>
              <p:grpSpPr>
                <a:xfrm>
                  <a:off x="5361572" y="2715607"/>
                  <a:ext cx="1468857" cy="1426787"/>
                  <a:chOff x="5459229" y="2207165"/>
                  <a:chExt cx="1468857" cy="1426787"/>
                </a:xfrm>
              </p:grpSpPr>
              <p:grpSp>
                <p:nvGrpSpPr>
                  <p:cNvPr id="181" name="Csoportba foglalás 180"/>
                  <p:cNvGrpSpPr/>
                  <p:nvPr/>
                </p:nvGrpSpPr>
                <p:grpSpPr>
                  <a:xfrm>
                    <a:off x="5465382" y="2207165"/>
                    <a:ext cx="1462704" cy="677925"/>
                    <a:chOff x="5465382" y="2207165"/>
                    <a:chExt cx="1462704" cy="677925"/>
                  </a:xfrm>
                </p:grpSpPr>
                <p:sp>
                  <p:nvSpPr>
                    <p:cNvPr id="186" name="Téglalap 185"/>
                    <p:cNvSpPr/>
                    <p:nvPr/>
                  </p:nvSpPr>
                  <p:spPr>
                    <a:xfrm>
                      <a:off x="5465382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87" name="Téglalap 186"/>
                    <p:cNvSpPr/>
                    <p:nvPr/>
                  </p:nvSpPr>
                  <p:spPr>
                    <a:xfrm>
                      <a:off x="5973389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88" name="Téglalap 187"/>
                    <p:cNvSpPr/>
                    <p:nvPr/>
                  </p:nvSpPr>
                  <p:spPr>
                    <a:xfrm>
                      <a:off x="6481396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82" name="Csoportba foglalás 181"/>
                  <p:cNvGrpSpPr/>
                  <p:nvPr/>
                </p:nvGrpSpPr>
                <p:grpSpPr>
                  <a:xfrm>
                    <a:off x="5459229" y="2956027"/>
                    <a:ext cx="1462704" cy="677925"/>
                    <a:chOff x="5465382" y="2207165"/>
                    <a:chExt cx="1462704" cy="677925"/>
                  </a:xfrm>
                </p:grpSpPr>
                <p:sp>
                  <p:nvSpPr>
                    <p:cNvPr id="183" name="Téglalap 182"/>
                    <p:cNvSpPr/>
                    <p:nvPr/>
                  </p:nvSpPr>
                  <p:spPr>
                    <a:xfrm>
                      <a:off x="5465382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84" name="Téglalap 183"/>
                    <p:cNvSpPr/>
                    <p:nvPr/>
                  </p:nvSpPr>
                  <p:spPr>
                    <a:xfrm>
                      <a:off x="5973389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85" name="Téglalap 184"/>
                    <p:cNvSpPr/>
                    <p:nvPr/>
                  </p:nvSpPr>
                  <p:spPr>
                    <a:xfrm>
                      <a:off x="6481396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</p:grpSp>
          <p:sp>
            <p:nvSpPr>
              <p:cNvPr id="176" name="Téglalap 3"/>
              <p:cNvSpPr/>
              <p:nvPr/>
            </p:nvSpPr>
            <p:spPr>
              <a:xfrm rot="2238839" flipH="1" flipV="1">
                <a:off x="5562345" y="2829440"/>
                <a:ext cx="66582" cy="480904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Téglalap 3"/>
              <p:cNvSpPr/>
              <p:nvPr/>
            </p:nvSpPr>
            <p:spPr>
              <a:xfrm rot="2238839" flipH="1" flipV="1">
                <a:off x="5453352" y="2747655"/>
                <a:ext cx="45235" cy="303325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Téglalap 3"/>
              <p:cNvSpPr/>
              <p:nvPr/>
            </p:nvSpPr>
            <p:spPr>
              <a:xfrm rot="2238839" flipH="1" flipV="1">
                <a:off x="5484010" y="2853052"/>
                <a:ext cx="45235" cy="303325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2" name="Csoportba foglalás 151"/>
            <p:cNvGrpSpPr/>
            <p:nvPr/>
          </p:nvGrpSpPr>
          <p:grpSpPr>
            <a:xfrm>
              <a:off x="7976515" y="3125027"/>
              <a:ext cx="591691" cy="1114541"/>
              <a:chOff x="8189702" y="4860590"/>
              <a:chExt cx="960850" cy="1426787"/>
            </a:xfrm>
          </p:grpSpPr>
          <p:sp>
            <p:nvSpPr>
              <p:cNvPr id="171" name="Téglalap 170"/>
              <p:cNvSpPr/>
              <p:nvPr/>
            </p:nvSpPr>
            <p:spPr>
              <a:xfrm>
                <a:off x="8195855" y="4860590"/>
                <a:ext cx="446690" cy="6779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2" name="Téglalap 171"/>
              <p:cNvSpPr/>
              <p:nvPr/>
            </p:nvSpPr>
            <p:spPr>
              <a:xfrm>
                <a:off x="8703862" y="4860590"/>
                <a:ext cx="446690" cy="6779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3" name="Téglalap 172"/>
              <p:cNvSpPr/>
              <p:nvPr/>
            </p:nvSpPr>
            <p:spPr>
              <a:xfrm>
                <a:off x="8189702" y="5609452"/>
                <a:ext cx="446690" cy="6779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4" name="Téglalap 173"/>
              <p:cNvSpPr/>
              <p:nvPr/>
            </p:nvSpPr>
            <p:spPr>
              <a:xfrm>
                <a:off x="8697707" y="5609454"/>
                <a:ext cx="446691" cy="67792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3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3" name="Téglalap 152"/>
            <p:cNvSpPr/>
            <p:nvPr/>
          </p:nvSpPr>
          <p:spPr>
            <a:xfrm rot="5400000">
              <a:off x="8078597" y="2472928"/>
              <a:ext cx="353556" cy="7755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8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4" name="Csoportba foglalás 153"/>
            <p:cNvGrpSpPr/>
            <p:nvPr/>
          </p:nvGrpSpPr>
          <p:grpSpPr>
            <a:xfrm>
              <a:off x="7467468" y="1667227"/>
              <a:ext cx="3656278" cy="946297"/>
              <a:chOff x="7577290" y="1766503"/>
              <a:chExt cx="3656278" cy="946297"/>
            </a:xfrm>
          </p:grpSpPr>
          <p:sp>
            <p:nvSpPr>
              <p:cNvPr id="161" name="Szabadkézi sokszög 160"/>
              <p:cNvSpPr/>
              <p:nvPr/>
            </p:nvSpPr>
            <p:spPr>
              <a:xfrm>
                <a:off x="10698231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Szabadkézi sokszög 161"/>
              <p:cNvSpPr/>
              <p:nvPr/>
            </p:nvSpPr>
            <p:spPr>
              <a:xfrm>
                <a:off x="10267957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BAC87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3" name="Szabadkézi sokszög 162"/>
              <p:cNvSpPr/>
              <p:nvPr/>
            </p:nvSpPr>
            <p:spPr>
              <a:xfrm>
                <a:off x="9837683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Szabadkézi sokszög 163"/>
              <p:cNvSpPr/>
              <p:nvPr/>
            </p:nvSpPr>
            <p:spPr>
              <a:xfrm>
                <a:off x="9407409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BAC87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Szabadkézi sokszög 164"/>
              <p:cNvSpPr/>
              <p:nvPr/>
            </p:nvSpPr>
            <p:spPr>
              <a:xfrm>
                <a:off x="8977135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6" name="Szabadkézi sokszög 165"/>
              <p:cNvSpPr/>
              <p:nvPr/>
            </p:nvSpPr>
            <p:spPr>
              <a:xfrm>
                <a:off x="8546861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BAC87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Szabadkézi sokszög 166"/>
              <p:cNvSpPr/>
              <p:nvPr/>
            </p:nvSpPr>
            <p:spPr>
              <a:xfrm>
                <a:off x="8134993" y="2151480"/>
                <a:ext cx="441434" cy="546523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3F2D2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Szabadkézi sokszög 167"/>
              <p:cNvSpPr/>
              <p:nvPr/>
            </p:nvSpPr>
            <p:spPr>
              <a:xfrm>
                <a:off x="7706214" y="2166278"/>
                <a:ext cx="441433" cy="546522"/>
              </a:xfrm>
              <a:custGeom>
                <a:avLst/>
                <a:gdLst>
                  <a:gd name="connsiteX0" fmla="*/ 8783 w 923183"/>
                  <a:gd name="connsiteY0" fmla="*/ 0 h 1178476"/>
                  <a:gd name="connsiteX1" fmla="*/ 923183 w 923183"/>
                  <a:gd name="connsiteY1" fmla="*/ 0 h 1178476"/>
                  <a:gd name="connsiteX2" fmla="*/ 923183 w 923183"/>
                  <a:gd name="connsiteY2" fmla="*/ 685807 h 1178476"/>
                  <a:gd name="connsiteX3" fmla="*/ 910824 w 923183"/>
                  <a:gd name="connsiteY3" fmla="*/ 685807 h 1178476"/>
                  <a:gd name="connsiteX4" fmla="*/ 914400 w 923183"/>
                  <a:gd name="connsiteY4" fmla="*/ 721276 h 1178476"/>
                  <a:gd name="connsiteX5" fmla="*/ 457200 w 923183"/>
                  <a:gd name="connsiteY5" fmla="*/ 1178476 h 1178476"/>
                  <a:gd name="connsiteX6" fmla="*/ 0 w 923183"/>
                  <a:gd name="connsiteY6" fmla="*/ 721276 h 1178476"/>
                  <a:gd name="connsiteX7" fmla="*/ 8783 w 923183"/>
                  <a:gd name="connsiteY7" fmla="*/ 634150 h 117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183" h="1178476">
                    <a:moveTo>
                      <a:pt x="8783" y="0"/>
                    </a:moveTo>
                    <a:lnTo>
                      <a:pt x="923183" y="0"/>
                    </a:lnTo>
                    <a:lnTo>
                      <a:pt x="923183" y="685807"/>
                    </a:lnTo>
                    <a:lnTo>
                      <a:pt x="910824" y="685807"/>
                    </a:lnTo>
                    <a:lnTo>
                      <a:pt x="914400" y="721276"/>
                    </a:lnTo>
                    <a:cubicBezTo>
                      <a:pt x="914400" y="973781"/>
                      <a:pt x="709705" y="1178476"/>
                      <a:pt x="457200" y="1178476"/>
                    </a:cubicBezTo>
                    <a:cubicBezTo>
                      <a:pt x="204695" y="1178476"/>
                      <a:pt x="0" y="973781"/>
                      <a:pt x="0" y="721276"/>
                    </a:cubicBezTo>
                    <a:lnTo>
                      <a:pt x="8783" y="634150"/>
                    </a:lnTo>
                    <a:close/>
                  </a:path>
                </a:pathLst>
              </a:custGeom>
              <a:solidFill>
                <a:srgbClr val="EBAC87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2"/>
              <p:cNvSpPr/>
              <p:nvPr/>
            </p:nvSpPr>
            <p:spPr>
              <a:xfrm>
                <a:off x="7577290" y="1766503"/>
                <a:ext cx="3656278" cy="590972"/>
              </a:xfrm>
              <a:custGeom>
                <a:avLst/>
                <a:gdLst>
                  <a:gd name="connsiteX0" fmla="*/ 0 w 3656278"/>
                  <a:gd name="connsiteY0" fmla="*/ 0 h 559441"/>
                  <a:gd name="connsiteX1" fmla="*/ 3656278 w 3656278"/>
                  <a:gd name="connsiteY1" fmla="*/ 0 h 559441"/>
                  <a:gd name="connsiteX2" fmla="*/ 3656278 w 3656278"/>
                  <a:gd name="connsiteY2" fmla="*/ 559441 h 559441"/>
                  <a:gd name="connsiteX3" fmla="*/ 0 w 3656278"/>
                  <a:gd name="connsiteY3" fmla="*/ 559441 h 559441"/>
                  <a:gd name="connsiteX4" fmla="*/ 0 w 3656278"/>
                  <a:gd name="connsiteY4" fmla="*/ 0 h 559441"/>
                  <a:gd name="connsiteX0" fmla="*/ 173421 w 3656278"/>
                  <a:gd name="connsiteY0" fmla="*/ 0 h 590972"/>
                  <a:gd name="connsiteX1" fmla="*/ 3656278 w 3656278"/>
                  <a:gd name="connsiteY1" fmla="*/ 31531 h 590972"/>
                  <a:gd name="connsiteX2" fmla="*/ 3656278 w 3656278"/>
                  <a:gd name="connsiteY2" fmla="*/ 590972 h 590972"/>
                  <a:gd name="connsiteX3" fmla="*/ 0 w 3656278"/>
                  <a:gd name="connsiteY3" fmla="*/ 590972 h 590972"/>
                  <a:gd name="connsiteX4" fmla="*/ 173421 w 3656278"/>
                  <a:gd name="connsiteY4" fmla="*/ 0 h 590972"/>
                  <a:gd name="connsiteX0" fmla="*/ 173421 w 3656278"/>
                  <a:gd name="connsiteY0" fmla="*/ 0 h 590972"/>
                  <a:gd name="connsiteX1" fmla="*/ 3482857 w 3656278"/>
                  <a:gd name="connsiteY1" fmla="*/ 31531 h 590972"/>
                  <a:gd name="connsiteX2" fmla="*/ 3656278 w 3656278"/>
                  <a:gd name="connsiteY2" fmla="*/ 590972 h 590972"/>
                  <a:gd name="connsiteX3" fmla="*/ 0 w 3656278"/>
                  <a:gd name="connsiteY3" fmla="*/ 590972 h 590972"/>
                  <a:gd name="connsiteX4" fmla="*/ 173421 w 3656278"/>
                  <a:gd name="connsiteY4" fmla="*/ 0 h 59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6278" h="590972">
                    <a:moveTo>
                      <a:pt x="173421" y="0"/>
                    </a:moveTo>
                    <a:lnTo>
                      <a:pt x="3482857" y="31531"/>
                    </a:lnTo>
                    <a:lnTo>
                      <a:pt x="3656278" y="590972"/>
                    </a:lnTo>
                    <a:lnTo>
                      <a:pt x="0" y="590972"/>
                    </a:lnTo>
                    <a:lnTo>
                      <a:pt x="173421" y="0"/>
                    </a:lnTo>
                    <a:close/>
                  </a:path>
                </a:pathLst>
              </a:custGeom>
              <a:solidFill>
                <a:srgbClr val="EBAC87"/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097" name="Téglalap 2"/>
          <p:cNvSpPr/>
          <p:nvPr/>
        </p:nvSpPr>
        <p:spPr>
          <a:xfrm rot="21413644">
            <a:off x="-140884" y="1814796"/>
            <a:ext cx="3815794" cy="568667"/>
          </a:xfrm>
          <a:custGeom>
            <a:avLst/>
            <a:gdLst>
              <a:gd name="connsiteX0" fmla="*/ 0 w 3656278"/>
              <a:gd name="connsiteY0" fmla="*/ 0 h 559441"/>
              <a:gd name="connsiteX1" fmla="*/ 3656278 w 3656278"/>
              <a:gd name="connsiteY1" fmla="*/ 0 h 559441"/>
              <a:gd name="connsiteX2" fmla="*/ 3656278 w 3656278"/>
              <a:gd name="connsiteY2" fmla="*/ 559441 h 559441"/>
              <a:gd name="connsiteX3" fmla="*/ 0 w 3656278"/>
              <a:gd name="connsiteY3" fmla="*/ 559441 h 559441"/>
              <a:gd name="connsiteX4" fmla="*/ 0 w 3656278"/>
              <a:gd name="connsiteY4" fmla="*/ 0 h 559441"/>
              <a:gd name="connsiteX0" fmla="*/ 173421 w 3656278"/>
              <a:gd name="connsiteY0" fmla="*/ 0 h 590972"/>
              <a:gd name="connsiteX1" fmla="*/ 3656278 w 3656278"/>
              <a:gd name="connsiteY1" fmla="*/ 31531 h 590972"/>
              <a:gd name="connsiteX2" fmla="*/ 3656278 w 3656278"/>
              <a:gd name="connsiteY2" fmla="*/ 590972 h 590972"/>
              <a:gd name="connsiteX3" fmla="*/ 0 w 3656278"/>
              <a:gd name="connsiteY3" fmla="*/ 590972 h 590972"/>
              <a:gd name="connsiteX4" fmla="*/ 173421 w 3656278"/>
              <a:gd name="connsiteY4" fmla="*/ 0 h 590972"/>
              <a:gd name="connsiteX0" fmla="*/ 173421 w 3656278"/>
              <a:gd name="connsiteY0" fmla="*/ 0 h 590972"/>
              <a:gd name="connsiteX1" fmla="*/ 3482857 w 3656278"/>
              <a:gd name="connsiteY1" fmla="*/ 31531 h 590972"/>
              <a:gd name="connsiteX2" fmla="*/ 3656278 w 3656278"/>
              <a:gd name="connsiteY2" fmla="*/ 590972 h 590972"/>
              <a:gd name="connsiteX3" fmla="*/ 0 w 3656278"/>
              <a:gd name="connsiteY3" fmla="*/ 590972 h 590972"/>
              <a:gd name="connsiteX4" fmla="*/ 173421 w 3656278"/>
              <a:gd name="connsiteY4" fmla="*/ 0 h 59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278" h="590972">
                <a:moveTo>
                  <a:pt x="173421" y="0"/>
                </a:moveTo>
                <a:lnTo>
                  <a:pt x="3482857" y="31531"/>
                </a:lnTo>
                <a:lnTo>
                  <a:pt x="3656278" y="590972"/>
                </a:lnTo>
                <a:lnTo>
                  <a:pt x="0" y="590972"/>
                </a:lnTo>
                <a:lnTo>
                  <a:pt x="173421" y="0"/>
                </a:lnTo>
                <a:close/>
              </a:path>
            </a:pathLst>
          </a:custGeom>
          <a:solidFill>
            <a:srgbClr val="FBE297">
              <a:alpha val="64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6286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7" name="Szövegdoboz 1126"/>
          <p:cNvSpPr txBox="1"/>
          <p:nvPr/>
        </p:nvSpPr>
        <p:spPr>
          <a:xfrm>
            <a:off x="593140" y="5743598"/>
            <a:ext cx="45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VÁROSOKBAN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1129" name="Szövegdoboz 1128"/>
          <p:cNvSpPr txBox="1"/>
          <p:nvPr/>
        </p:nvSpPr>
        <p:spPr>
          <a:xfrm>
            <a:off x="7770731" y="3685584"/>
            <a:ext cx="45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FALVAKBAN</a:t>
            </a:r>
            <a:endParaRPr lang="hu-HU" sz="4000" dirty="0">
              <a:solidFill>
                <a:schemeClr val="bg1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784070" y="1108840"/>
            <a:ext cx="4482120" cy="3635488"/>
            <a:chOff x="4205883" y="3130351"/>
            <a:chExt cx="3638951" cy="2827724"/>
          </a:xfrm>
        </p:grpSpPr>
        <p:sp>
          <p:nvSpPr>
            <p:cNvPr id="1053" name="Téglalap 1052"/>
            <p:cNvSpPr/>
            <p:nvPr/>
          </p:nvSpPr>
          <p:spPr>
            <a:xfrm>
              <a:off x="5512650" y="4049696"/>
              <a:ext cx="2149641" cy="1908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4" name="Téglalap 1053"/>
            <p:cNvSpPr/>
            <p:nvPr/>
          </p:nvSpPr>
          <p:spPr>
            <a:xfrm>
              <a:off x="4415225" y="4049696"/>
              <a:ext cx="1098357" cy="1908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355600">
                <a:schemeClr val="bg1"/>
              </a:innerShdw>
            </a:effectLst>
            <a:scene3d>
              <a:camera prst="orthographicFront"/>
              <a:lightRig rig="threePt" dir="t"/>
            </a:scene3d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55" name="Csoportba foglalás 1054"/>
            <p:cNvGrpSpPr/>
            <p:nvPr/>
          </p:nvGrpSpPr>
          <p:grpSpPr>
            <a:xfrm>
              <a:off x="5716458" y="4191775"/>
              <a:ext cx="1790962" cy="1471313"/>
              <a:chOff x="5196255" y="2535621"/>
              <a:chExt cx="1799490" cy="1786759"/>
            </a:xfrm>
            <a:scene3d>
              <a:camera prst="orthographicFront"/>
              <a:lightRig rig="threePt" dir="t"/>
            </a:scene3d>
          </p:grpSpPr>
          <p:grpSp>
            <p:nvGrpSpPr>
              <p:cNvPr id="1078" name="Csoportba foglalás 1077"/>
              <p:cNvGrpSpPr/>
              <p:nvPr/>
            </p:nvGrpSpPr>
            <p:grpSpPr>
              <a:xfrm>
                <a:off x="5196255" y="2535621"/>
                <a:ext cx="1799490" cy="1786759"/>
                <a:chOff x="5196255" y="2535621"/>
                <a:chExt cx="1799490" cy="1786759"/>
              </a:xfrm>
            </p:grpSpPr>
            <p:sp>
              <p:nvSpPr>
                <p:cNvPr id="1082" name="Lekerekített téglalap 1081"/>
                <p:cNvSpPr/>
                <p:nvPr/>
              </p:nvSpPr>
              <p:spPr>
                <a:xfrm>
                  <a:off x="5196255" y="2535621"/>
                  <a:ext cx="1799490" cy="1786759"/>
                </a:xfrm>
                <a:prstGeom prst="roundRect">
                  <a:avLst>
                    <a:gd name="adj" fmla="val 7603"/>
                  </a:avLst>
                </a:prstGeom>
                <a:solidFill>
                  <a:srgbClr val="71C6D5"/>
                </a:solidFill>
                <a:ln w="88900">
                  <a:solidFill>
                    <a:srgbClr val="71C6D5"/>
                  </a:solidFill>
                </a:ln>
                <a:sp3d extrusionH="62865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083" name="Csoportba foglalás 1082"/>
                <p:cNvGrpSpPr/>
                <p:nvPr/>
              </p:nvGrpSpPr>
              <p:grpSpPr>
                <a:xfrm>
                  <a:off x="5361572" y="2715607"/>
                  <a:ext cx="1468857" cy="1426787"/>
                  <a:chOff x="5459229" y="2207165"/>
                  <a:chExt cx="1468857" cy="1426787"/>
                </a:xfrm>
              </p:grpSpPr>
              <p:grpSp>
                <p:nvGrpSpPr>
                  <p:cNvPr id="1084" name="Csoportba foglalás 1083"/>
                  <p:cNvGrpSpPr/>
                  <p:nvPr/>
                </p:nvGrpSpPr>
                <p:grpSpPr>
                  <a:xfrm>
                    <a:off x="5465382" y="2207165"/>
                    <a:ext cx="1462704" cy="677925"/>
                    <a:chOff x="5465382" y="2207165"/>
                    <a:chExt cx="1462704" cy="677925"/>
                  </a:xfrm>
                </p:grpSpPr>
                <p:sp>
                  <p:nvSpPr>
                    <p:cNvPr id="1089" name="Téglalap 1088"/>
                    <p:cNvSpPr/>
                    <p:nvPr/>
                  </p:nvSpPr>
                  <p:spPr>
                    <a:xfrm>
                      <a:off x="5465382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64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090" name="Téglalap 1089"/>
                    <p:cNvSpPr/>
                    <p:nvPr/>
                  </p:nvSpPr>
                  <p:spPr>
                    <a:xfrm>
                      <a:off x="5973389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38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091" name="Téglalap 1090"/>
                    <p:cNvSpPr/>
                    <p:nvPr/>
                  </p:nvSpPr>
                  <p:spPr>
                    <a:xfrm>
                      <a:off x="6481396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49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085" name="Csoportba foglalás 1084"/>
                  <p:cNvGrpSpPr/>
                  <p:nvPr/>
                </p:nvGrpSpPr>
                <p:grpSpPr>
                  <a:xfrm>
                    <a:off x="5459229" y="2956027"/>
                    <a:ext cx="1462704" cy="677925"/>
                    <a:chOff x="5465382" y="2207165"/>
                    <a:chExt cx="1462704" cy="677925"/>
                  </a:xfrm>
                </p:grpSpPr>
                <p:sp>
                  <p:nvSpPr>
                    <p:cNvPr id="1086" name="Téglalap 1085"/>
                    <p:cNvSpPr/>
                    <p:nvPr/>
                  </p:nvSpPr>
                  <p:spPr>
                    <a:xfrm>
                      <a:off x="5465382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49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087" name="Téglalap 1086"/>
                    <p:cNvSpPr/>
                    <p:nvPr/>
                  </p:nvSpPr>
                  <p:spPr>
                    <a:xfrm>
                      <a:off x="5973389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49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088" name="Téglalap 1087"/>
                    <p:cNvSpPr/>
                    <p:nvPr/>
                  </p:nvSpPr>
                  <p:spPr>
                    <a:xfrm>
                      <a:off x="6481396" y="2207165"/>
                      <a:ext cx="446690" cy="6779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49000"/>
                      </a:schemeClr>
                    </a:solidFill>
                    <a:ln w="25400">
                      <a:solidFill>
                        <a:schemeClr val="bg1">
                          <a:lumMod val="65000"/>
                        </a:schemeClr>
                      </a:solidFill>
                    </a:ln>
                    <a:sp3d extrusionH="628650" prstMaterial="flat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</p:grpSp>
          <p:sp>
            <p:nvSpPr>
              <p:cNvPr id="1079" name="Téglalap 3"/>
              <p:cNvSpPr/>
              <p:nvPr/>
            </p:nvSpPr>
            <p:spPr>
              <a:xfrm rot="2238839" flipH="1" flipV="1">
                <a:off x="5562345" y="2829440"/>
                <a:ext cx="66582" cy="480904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0" name="Téglalap 3"/>
              <p:cNvSpPr/>
              <p:nvPr/>
            </p:nvSpPr>
            <p:spPr>
              <a:xfrm rot="2238839" flipH="1" flipV="1">
                <a:off x="5453352" y="2747655"/>
                <a:ext cx="45235" cy="303325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1" name="Téglalap 3"/>
              <p:cNvSpPr/>
              <p:nvPr/>
            </p:nvSpPr>
            <p:spPr>
              <a:xfrm rot="2238839" flipH="1" flipV="1">
                <a:off x="5484010" y="2853052"/>
                <a:ext cx="45235" cy="303325"/>
              </a:xfrm>
              <a:custGeom>
                <a:avLst/>
                <a:gdLst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0 w 473647"/>
                  <a:gd name="connsiteY3" fmla="*/ 1494668 h 1494668"/>
                  <a:gd name="connsiteX4" fmla="*/ 0 w 473647"/>
                  <a:gd name="connsiteY4" fmla="*/ 0 h 1494668"/>
                  <a:gd name="connsiteX0" fmla="*/ 0 w 473647"/>
                  <a:gd name="connsiteY0" fmla="*/ 0 h 1494668"/>
                  <a:gd name="connsiteX1" fmla="*/ 473647 w 473647"/>
                  <a:gd name="connsiteY1" fmla="*/ 0 h 1494668"/>
                  <a:gd name="connsiteX2" fmla="*/ 473647 w 473647"/>
                  <a:gd name="connsiteY2" fmla="*/ 1494668 h 1494668"/>
                  <a:gd name="connsiteX3" fmla="*/ 131332 w 473647"/>
                  <a:gd name="connsiteY3" fmla="*/ 1083527 h 1494668"/>
                  <a:gd name="connsiteX4" fmla="*/ 0 w 473647"/>
                  <a:gd name="connsiteY4" fmla="*/ 1494668 h 1494668"/>
                  <a:gd name="connsiteX5" fmla="*/ 0 w 473647"/>
                  <a:gd name="connsiteY5" fmla="*/ 0 h 1494668"/>
                  <a:gd name="connsiteX0" fmla="*/ 0 w 473647"/>
                  <a:gd name="connsiteY0" fmla="*/ 0 h 1602701"/>
                  <a:gd name="connsiteX1" fmla="*/ 473647 w 473647"/>
                  <a:gd name="connsiteY1" fmla="*/ 0 h 1602701"/>
                  <a:gd name="connsiteX2" fmla="*/ 473647 w 473647"/>
                  <a:gd name="connsiteY2" fmla="*/ 1494668 h 1602701"/>
                  <a:gd name="connsiteX3" fmla="*/ 204958 w 473647"/>
                  <a:gd name="connsiteY3" fmla="*/ 1467342 h 1602701"/>
                  <a:gd name="connsiteX4" fmla="*/ 131332 w 473647"/>
                  <a:gd name="connsiteY4" fmla="*/ 1083527 h 1602701"/>
                  <a:gd name="connsiteX5" fmla="*/ 0 w 473647"/>
                  <a:gd name="connsiteY5" fmla="*/ 1494668 h 1602701"/>
                  <a:gd name="connsiteX6" fmla="*/ 0 w 473647"/>
                  <a:gd name="connsiteY6" fmla="*/ 0 h 1602701"/>
                  <a:gd name="connsiteX0" fmla="*/ 0 w 473647"/>
                  <a:gd name="connsiteY0" fmla="*/ 0 h 1564216"/>
                  <a:gd name="connsiteX1" fmla="*/ 473647 w 473647"/>
                  <a:gd name="connsiteY1" fmla="*/ 0 h 1564216"/>
                  <a:gd name="connsiteX2" fmla="*/ 473647 w 473647"/>
                  <a:gd name="connsiteY2" fmla="*/ 1494668 h 1564216"/>
                  <a:gd name="connsiteX3" fmla="*/ 244914 w 473647"/>
                  <a:gd name="connsiteY3" fmla="*/ 1224952 h 1564216"/>
                  <a:gd name="connsiteX4" fmla="*/ 204958 w 473647"/>
                  <a:gd name="connsiteY4" fmla="*/ 1467342 h 1564216"/>
                  <a:gd name="connsiteX5" fmla="*/ 131332 w 473647"/>
                  <a:gd name="connsiteY5" fmla="*/ 1083527 h 1564216"/>
                  <a:gd name="connsiteX6" fmla="*/ 0 w 473647"/>
                  <a:gd name="connsiteY6" fmla="*/ 1494668 h 1564216"/>
                  <a:gd name="connsiteX7" fmla="*/ 0 w 473647"/>
                  <a:gd name="connsiteY7" fmla="*/ 0 h 1564216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244914 w 473647"/>
                  <a:gd name="connsiteY4" fmla="*/ 1224952 h 1566940"/>
                  <a:gd name="connsiteX5" fmla="*/ 204958 w 473647"/>
                  <a:gd name="connsiteY5" fmla="*/ 1467342 h 1566940"/>
                  <a:gd name="connsiteX6" fmla="*/ 131332 w 473647"/>
                  <a:gd name="connsiteY6" fmla="*/ 1083527 h 1566940"/>
                  <a:gd name="connsiteX7" fmla="*/ 0 w 473647"/>
                  <a:gd name="connsiteY7" fmla="*/ 1494668 h 1566940"/>
                  <a:gd name="connsiteX8" fmla="*/ 0 w 473647"/>
                  <a:gd name="connsiteY8" fmla="*/ 0 h 1566940"/>
                  <a:gd name="connsiteX0" fmla="*/ 0 w 473647"/>
                  <a:gd name="connsiteY0" fmla="*/ 0 h 1566940"/>
                  <a:gd name="connsiteX1" fmla="*/ 473647 w 473647"/>
                  <a:gd name="connsiteY1" fmla="*/ 0 h 1566940"/>
                  <a:gd name="connsiteX2" fmla="*/ 473647 w 473647"/>
                  <a:gd name="connsiteY2" fmla="*/ 1494668 h 1566940"/>
                  <a:gd name="connsiteX3" fmla="*/ 378660 w 473647"/>
                  <a:gd name="connsiteY3" fmla="*/ 1225356 h 1566940"/>
                  <a:gd name="connsiteX4" fmla="*/ 329403 w 473647"/>
                  <a:gd name="connsiteY4" fmla="*/ 1457442 h 1566940"/>
                  <a:gd name="connsiteX5" fmla="*/ 244914 w 473647"/>
                  <a:gd name="connsiteY5" fmla="*/ 1224952 h 1566940"/>
                  <a:gd name="connsiteX6" fmla="*/ 204958 w 473647"/>
                  <a:gd name="connsiteY6" fmla="*/ 1467342 h 1566940"/>
                  <a:gd name="connsiteX7" fmla="*/ 131332 w 473647"/>
                  <a:gd name="connsiteY7" fmla="*/ 1083527 h 1566940"/>
                  <a:gd name="connsiteX8" fmla="*/ 0 w 473647"/>
                  <a:gd name="connsiteY8" fmla="*/ 1494668 h 1566940"/>
                  <a:gd name="connsiteX9" fmla="*/ 0 w 473647"/>
                  <a:gd name="connsiteY9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0 h 1566940"/>
                  <a:gd name="connsiteX1" fmla="*/ 114233 w 473647"/>
                  <a:gd name="connsiteY1" fmla="*/ 294692 h 1566940"/>
                  <a:gd name="connsiteX2" fmla="*/ 473647 w 473647"/>
                  <a:gd name="connsiteY2" fmla="*/ 0 h 1566940"/>
                  <a:gd name="connsiteX3" fmla="*/ 473647 w 473647"/>
                  <a:gd name="connsiteY3" fmla="*/ 1494668 h 1566940"/>
                  <a:gd name="connsiteX4" fmla="*/ 378660 w 473647"/>
                  <a:gd name="connsiteY4" fmla="*/ 1225356 h 1566940"/>
                  <a:gd name="connsiteX5" fmla="*/ 329403 w 473647"/>
                  <a:gd name="connsiteY5" fmla="*/ 1457442 h 1566940"/>
                  <a:gd name="connsiteX6" fmla="*/ 244914 w 473647"/>
                  <a:gd name="connsiteY6" fmla="*/ 1224952 h 1566940"/>
                  <a:gd name="connsiteX7" fmla="*/ 204958 w 473647"/>
                  <a:gd name="connsiteY7" fmla="*/ 1467342 h 1566940"/>
                  <a:gd name="connsiteX8" fmla="*/ 131332 w 473647"/>
                  <a:gd name="connsiteY8" fmla="*/ 1083527 h 1566940"/>
                  <a:gd name="connsiteX9" fmla="*/ 0 w 473647"/>
                  <a:gd name="connsiteY9" fmla="*/ 1494668 h 1566940"/>
                  <a:gd name="connsiteX10" fmla="*/ 0 w 473647"/>
                  <a:gd name="connsiteY10" fmla="*/ 0 h 1566940"/>
                  <a:gd name="connsiteX0" fmla="*/ 0 w 473647"/>
                  <a:gd name="connsiteY0" fmla="*/ 156329 h 1723269"/>
                  <a:gd name="connsiteX1" fmla="*/ 114233 w 473647"/>
                  <a:gd name="connsiteY1" fmla="*/ 451021 h 1723269"/>
                  <a:gd name="connsiteX2" fmla="*/ 123756 w 473647"/>
                  <a:gd name="connsiteY2" fmla="*/ 63850 h 1723269"/>
                  <a:gd name="connsiteX3" fmla="*/ 473647 w 473647"/>
                  <a:gd name="connsiteY3" fmla="*/ 156329 h 1723269"/>
                  <a:gd name="connsiteX4" fmla="*/ 473647 w 473647"/>
                  <a:gd name="connsiteY4" fmla="*/ 1650997 h 1723269"/>
                  <a:gd name="connsiteX5" fmla="*/ 378660 w 473647"/>
                  <a:gd name="connsiteY5" fmla="*/ 1381685 h 1723269"/>
                  <a:gd name="connsiteX6" fmla="*/ 329403 w 473647"/>
                  <a:gd name="connsiteY6" fmla="*/ 1613771 h 1723269"/>
                  <a:gd name="connsiteX7" fmla="*/ 244914 w 473647"/>
                  <a:gd name="connsiteY7" fmla="*/ 1381281 h 1723269"/>
                  <a:gd name="connsiteX8" fmla="*/ 204958 w 473647"/>
                  <a:gd name="connsiteY8" fmla="*/ 1623671 h 1723269"/>
                  <a:gd name="connsiteX9" fmla="*/ 131332 w 473647"/>
                  <a:gd name="connsiteY9" fmla="*/ 1239856 h 1723269"/>
                  <a:gd name="connsiteX10" fmla="*/ 0 w 473647"/>
                  <a:gd name="connsiteY10" fmla="*/ 1650997 h 1723269"/>
                  <a:gd name="connsiteX11" fmla="*/ 0 w 473647"/>
                  <a:gd name="connsiteY11" fmla="*/ 156329 h 1723269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473647 w 473647"/>
                  <a:gd name="connsiteY4" fmla="*/ 100733 h 1667673"/>
                  <a:gd name="connsiteX5" fmla="*/ 473647 w 473647"/>
                  <a:gd name="connsiteY5" fmla="*/ 1595401 h 1667673"/>
                  <a:gd name="connsiteX6" fmla="*/ 378660 w 473647"/>
                  <a:gd name="connsiteY6" fmla="*/ 1326089 h 1667673"/>
                  <a:gd name="connsiteX7" fmla="*/ 329403 w 473647"/>
                  <a:gd name="connsiteY7" fmla="*/ 1558175 h 1667673"/>
                  <a:gd name="connsiteX8" fmla="*/ 244914 w 473647"/>
                  <a:gd name="connsiteY8" fmla="*/ 1325685 h 1667673"/>
                  <a:gd name="connsiteX9" fmla="*/ 204958 w 473647"/>
                  <a:gd name="connsiteY9" fmla="*/ 1568075 h 1667673"/>
                  <a:gd name="connsiteX10" fmla="*/ 131332 w 473647"/>
                  <a:gd name="connsiteY10" fmla="*/ 1184260 h 1667673"/>
                  <a:gd name="connsiteX11" fmla="*/ 0 w 473647"/>
                  <a:gd name="connsiteY11" fmla="*/ 1595401 h 1667673"/>
                  <a:gd name="connsiteX12" fmla="*/ 0 w 473647"/>
                  <a:gd name="connsiteY12" fmla="*/ 100733 h 1667673"/>
                  <a:gd name="connsiteX0" fmla="*/ 0 w 473647"/>
                  <a:gd name="connsiteY0" fmla="*/ 143377 h 1710317"/>
                  <a:gd name="connsiteX1" fmla="*/ 114233 w 473647"/>
                  <a:gd name="connsiteY1" fmla="*/ 438069 h 1710317"/>
                  <a:gd name="connsiteX2" fmla="*/ 123756 w 473647"/>
                  <a:gd name="connsiteY2" fmla="*/ 50898 h 1710317"/>
                  <a:gd name="connsiteX3" fmla="*/ 243511 w 473647"/>
                  <a:gd name="connsiteY3" fmla="*/ 413362 h 1710317"/>
                  <a:gd name="connsiteX4" fmla="*/ 265256 w 473647"/>
                  <a:gd name="connsiteY4" fmla="*/ 78132 h 1710317"/>
                  <a:gd name="connsiteX5" fmla="*/ 473647 w 473647"/>
                  <a:gd name="connsiteY5" fmla="*/ 143377 h 1710317"/>
                  <a:gd name="connsiteX6" fmla="*/ 473647 w 473647"/>
                  <a:gd name="connsiteY6" fmla="*/ 1638045 h 1710317"/>
                  <a:gd name="connsiteX7" fmla="*/ 378660 w 473647"/>
                  <a:gd name="connsiteY7" fmla="*/ 1368733 h 1710317"/>
                  <a:gd name="connsiteX8" fmla="*/ 329403 w 473647"/>
                  <a:gd name="connsiteY8" fmla="*/ 1600819 h 1710317"/>
                  <a:gd name="connsiteX9" fmla="*/ 244914 w 473647"/>
                  <a:gd name="connsiteY9" fmla="*/ 1368329 h 1710317"/>
                  <a:gd name="connsiteX10" fmla="*/ 204958 w 473647"/>
                  <a:gd name="connsiteY10" fmla="*/ 1610719 h 1710317"/>
                  <a:gd name="connsiteX11" fmla="*/ 131332 w 473647"/>
                  <a:gd name="connsiteY11" fmla="*/ 1226904 h 1710317"/>
                  <a:gd name="connsiteX12" fmla="*/ 0 w 473647"/>
                  <a:gd name="connsiteY12" fmla="*/ 1638045 h 1710317"/>
                  <a:gd name="connsiteX13" fmla="*/ 0 w 473647"/>
                  <a:gd name="connsiteY13" fmla="*/ 143377 h 1710317"/>
                  <a:gd name="connsiteX0" fmla="*/ 0 w 473647"/>
                  <a:gd name="connsiteY0" fmla="*/ 100733 h 1667673"/>
                  <a:gd name="connsiteX1" fmla="*/ 114233 w 473647"/>
                  <a:gd name="connsiteY1" fmla="*/ 395425 h 1667673"/>
                  <a:gd name="connsiteX2" fmla="*/ 123756 w 473647"/>
                  <a:gd name="connsiteY2" fmla="*/ 8254 h 1667673"/>
                  <a:gd name="connsiteX3" fmla="*/ 243511 w 473647"/>
                  <a:gd name="connsiteY3" fmla="*/ 370718 h 1667673"/>
                  <a:gd name="connsiteX4" fmla="*/ 265256 w 473647"/>
                  <a:gd name="connsiteY4" fmla="*/ 35488 h 1667673"/>
                  <a:gd name="connsiteX5" fmla="*/ 352691 w 473647"/>
                  <a:gd name="connsiteY5" fmla="*/ 341932 h 1667673"/>
                  <a:gd name="connsiteX6" fmla="*/ 473647 w 473647"/>
                  <a:gd name="connsiteY6" fmla="*/ 100733 h 1667673"/>
                  <a:gd name="connsiteX7" fmla="*/ 473647 w 473647"/>
                  <a:gd name="connsiteY7" fmla="*/ 1595401 h 1667673"/>
                  <a:gd name="connsiteX8" fmla="*/ 378660 w 473647"/>
                  <a:gd name="connsiteY8" fmla="*/ 1326089 h 1667673"/>
                  <a:gd name="connsiteX9" fmla="*/ 329403 w 473647"/>
                  <a:gd name="connsiteY9" fmla="*/ 1558175 h 1667673"/>
                  <a:gd name="connsiteX10" fmla="*/ 244914 w 473647"/>
                  <a:gd name="connsiteY10" fmla="*/ 1325685 h 1667673"/>
                  <a:gd name="connsiteX11" fmla="*/ 204958 w 473647"/>
                  <a:gd name="connsiteY11" fmla="*/ 1568075 h 1667673"/>
                  <a:gd name="connsiteX12" fmla="*/ 131332 w 473647"/>
                  <a:gd name="connsiteY12" fmla="*/ 1184260 h 1667673"/>
                  <a:gd name="connsiteX13" fmla="*/ 0 w 473647"/>
                  <a:gd name="connsiteY13" fmla="*/ 1595401 h 1667673"/>
                  <a:gd name="connsiteX14" fmla="*/ 0 w 473647"/>
                  <a:gd name="connsiteY14" fmla="*/ 100733 h 166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3647" h="1667673">
                    <a:moveTo>
                      <a:pt x="0" y="100733"/>
                    </a:moveTo>
                    <a:cubicBezTo>
                      <a:pt x="33686" y="102744"/>
                      <a:pt x="80547" y="393414"/>
                      <a:pt x="114233" y="395425"/>
                    </a:cubicBezTo>
                    <a:cubicBezTo>
                      <a:pt x="151821" y="400167"/>
                      <a:pt x="63854" y="57369"/>
                      <a:pt x="123756" y="8254"/>
                    </a:cubicBezTo>
                    <a:cubicBezTo>
                      <a:pt x="144002" y="-63458"/>
                      <a:pt x="185196" y="355305"/>
                      <a:pt x="243511" y="370718"/>
                    </a:cubicBezTo>
                    <a:cubicBezTo>
                      <a:pt x="286028" y="388948"/>
                      <a:pt x="226900" y="80485"/>
                      <a:pt x="265256" y="35488"/>
                    </a:cubicBezTo>
                    <a:cubicBezTo>
                      <a:pt x="284030" y="-31738"/>
                      <a:pt x="317959" y="331058"/>
                      <a:pt x="352691" y="341932"/>
                    </a:cubicBezTo>
                    <a:cubicBezTo>
                      <a:pt x="387423" y="352806"/>
                      <a:pt x="454064" y="-170607"/>
                      <a:pt x="473647" y="100733"/>
                    </a:cubicBezTo>
                    <a:lnTo>
                      <a:pt x="473647" y="1595401"/>
                    </a:lnTo>
                    <a:cubicBezTo>
                      <a:pt x="459073" y="1845153"/>
                      <a:pt x="416782" y="1371042"/>
                      <a:pt x="378660" y="1326089"/>
                    </a:cubicBezTo>
                    <a:cubicBezTo>
                      <a:pt x="351341" y="1314521"/>
                      <a:pt x="351694" y="1558242"/>
                      <a:pt x="329403" y="1558175"/>
                    </a:cubicBezTo>
                    <a:cubicBezTo>
                      <a:pt x="307112" y="1558108"/>
                      <a:pt x="262376" y="1318672"/>
                      <a:pt x="244914" y="1325685"/>
                    </a:cubicBezTo>
                    <a:cubicBezTo>
                      <a:pt x="227452" y="1332698"/>
                      <a:pt x="226669" y="1640450"/>
                      <a:pt x="204958" y="1568075"/>
                    </a:cubicBezTo>
                    <a:cubicBezTo>
                      <a:pt x="183247" y="1495700"/>
                      <a:pt x="178678" y="1159059"/>
                      <a:pt x="131332" y="1184260"/>
                    </a:cubicBezTo>
                    <a:lnTo>
                      <a:pt x="0" y="1595401"/>
                    </a:lnTo>
                    <a:lnTo>
                      <a:pt x="0" y="100733"/>
                    </a:ln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  <a:sp3d extrusionH="62865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57" name="Lekerekített téglalap 1056"/>
            <p:cNvSpPr/>
            <p:nvPr/>
          </p:nvSpPr>
          <p:spPr>
            <a:xfrm rot="5400000">
              <a:off x="4152962" y="4588969"/>
              <a:ext cx="1684046" cy="899999"/>
            </a:xfrm>
            <a:prstGeom prst="roundRect">
              <a:avLst>
                <a:gd name="adj" fmla="val 2919"/>
              </a:avLst>
            </a:prstGeom>
            <a:solidFill>
              <a:srgbClr val="7DCCD9">
                <a:alpha val="48000"/>
              </a:srgbClr>
            </a:solidFill>
            <a:ln w="47625">
              <a:solidFill>
                <a:srgbClr val="71C6D5"/>
              </a:solidFill>
            </a:ln>
            <a:scene3d>
              <a:camera prst="orthographicFront"/>
              <a:lightRig rig="threePt" dir="t"/>
            </a:scene3d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73" name="Téglalap 2"/>
            <p:cNvSpPr/>
            <p:nvPr/>
          </p:nvSpPr>
          <p:spPr>
            <a:xfrm>
              <a:off x="4205883" y="3130351"/>
              <a:ext cx="3638951" cy="934490"/>
            </a:xfrm>
            <a:custGeom>
              <a:avLst/>
              <a:gdLst>
                <a:gd name="connsiteX0" fmla="*/ 0 w 3656278"/>
                <a:gd name="connsiteY0" fmla="*/ 0 h 559441"/>
                <a:gd name="connsiteX1" fmla="*/ 3656278 w 3656278"/>
                <a:gd name="connsiteY1" fmla="*/ 0 h 559441"/>
                <a:gd name="connsiteX2" fmla="*/ 3656278 w 3656278"/>
                <a:gd name="connsiteY2" fmla="*/ 559441 h 559441"/>
                <a:gd name="connsiteX3" fmla="*/ 0 w 3656278"/>
                <a:gd name="connsiteY3" fmla="*/ 559441 h 559441"/>
                <a:gd name="connsiteX4" fmla="*/ 0 w 3656278"/>
                <a:gd name="connsiteY4" fmla="*/ 0 h 559441"/>
                <a:gd name="connsiteX0" fmla="*/ 173421 w 3656278"/>
                <a:gd name="connsiteY0" fmla="*/ 0 h 590972"/>
                <a:gd name="connsiteX1" fmla="*/ 3656278 w 3656278"/>
                <a:gd name="connsiteY1" fmla="*/ 31531 h 590972"/>
                <a:gd name="connsiteX2" fmla="*/ 3656278 w 3656278"/>
                <a:gd name="connsiteY2" fmla="*/ 590972 h 590972"/>
                <a:gd name="connsiteX3" fmla="*/ 0 w 3656278"/>
                <a:gd name="connsiteY3" fmla="*/ 590972 h 590972"/>
                <a:gd name="connsiteX4" fmla="*/ 173421 w 3656278"/>
                <a:gd name="connsiteY4" fmla="*/ 0 h 590972"/>
                <a:gd name="connsiteX0" fmla="*/ 173421 w 3656278"/>
                <a:gd name="connsiteY0" fmla="*/ 0 h 590972"/>
                <a:gd name="connsiteX1" fmla="*/ 3482857 w 3656278"/>
                <a:gd name="connsiteY1" fmla="*/ 31531 h 590972"/>
                <a:gd name="connsiteX2" fmla="*/ 3656278 w 3656278"/>
                <a:gd name="connsiteY2" fmla="*/ 590972 h 590972"/>
                <a:gd name="connsiteX3" fmla="*/ 0 w 3656278"/>
                <a:gd name="connsiteY3" fmla="*/ 590972 h 590972"/>
                <a:gd name="connsiteX4" fmla="*/ 173421 w 3656278"/>
                <a:gd name="connsiteY4" fmla="*/ 0 h 59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278" h="590972">
                  <a:moveTo>
                    <a:pt x="173421" y="0"/>
                  </a:moveTo>
                  <a:lnTo>
                    <a:pt x="3482857" y="31531"/>
                  </a:lnTo>
                  <a:lnTo>
                    <a:pt x="3656278" y="590972"/>
                  </a:lnTo>
                  <a:lnTo>
                    <a:pt x="0" y="590972"/>
                  </a:lnTo>
                  <a:lnTo>
                    <a:pt x="173421" y="0"/>
                  </a:lnTo>
                  <a:close/>
                </a:path>
              </a:pathLst>
            </a:custGeom>
            <a:solidFill>
              <a:srgbClr val="71C6D5"/>
            </a:solidFill>
            <a:ln>
              <a:noFill/>
            </a:ln>
            <a:scene3d>
              <a:camera prst="orthographicFront"/>
              <a:lightRig rig="threePt" dir="t"/>
            </a:scene3d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2" name="Lekerekített téglalap 1091"/>
            <p:cNvSpPr/>
            <p:nvPr/>
          </p:nvSpPr>
          <p:spPr>
            <a:xfrm rot="5400000">
              <a:off x="4716737" y="4234841"/>
              <a:ext cx="546654" cy="747599"/>
            </a:xfrm>
            <a:prstGeom prst="roundRect">
              <a:avLst>
                <a:gd name="adj" fmla="val 8535"/>
              </a:avLst>
            </a:prstGeom>
            <a:solidFill>
              <a:schemeClr val="bg1">
                <a:alpha val="71000"/>
              </a:schemeClr>
            </a:solidFill>
            <a:ln w="76200">
              <a:solidFill>
                <a:srgbClr val="7DCCD9"/>
              </a:solidFill>
            </a:ln>
            <a:scene3d>
              <a:camera prst="orthographicFront"/>
              <a:lightRig rig="threePt" dir="t"/>
            </a:scene3d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3" name="Téglalap 2"/>
            <p:cNvSpPr/>
            <p:nvPr/>
          </p:nvSpPr>
          <p:spPr>
            <a:xfrm>
              <a:off x="4365106" y="3250986"/>
              <a:ext cx="3323158" cy="711920"/>
            </a:xfrm>
            <a:custGeom>
              <a:avLst/>
              <a:gdLst>
                <a:gd name="connsiteX0" fmla="*/ 0 w 3656278"/>
                <a:gd name="connsiteY0" fmla="*/ 0 h 559441"/>
                <a:gd name="connsiteX1" fmla="*/ 3656278 w 3656278"/>
                <a:gd name="connsiteY1" fmla="*/ 0 h 559441"/>
                <a:gd name="connsiteX2" fmla="*/ 3656278 w 3656278"/>
                <a:gd name="connsiteY2" fmla="*/ 559441 h 559441"/>
                <a:gd name="connsiteX3" fmla="*/ 0 w 3656278"/>
                <a:gd name="connsiteY3" fmla="*/ 559441 h 559441"/>
                <a:gd name="connsiteX4" fmla="*/ 0 w 3656278"/>
                <a:gd name="connsiteY4" fmla="*/ 0 h 559441"/>
                <a:gd name="connsiteX0" fmla="*/ 173421 w 3656278"/>
                <a:gd name="connsiteY0" fmla="*/ 0 h 590972"/>
                <a:gd name="connsiteX1" fmla="*/ 3656278 w 3656278"/>
                <a:gd name="connsiteY1" fmla="*/ 31531 h 590972"/>
                <a:gd name="connsiteX2" fmla="*/ 3656278 w 3656278"/>
                <a:gd name="connsiteY2" fmla="*/ 590972 h 590972"/>
                <a:gd name="connsiteX3" fmla="*/ 0 w 3656278"/>
                <a:gd name="connsiteY3" fmla="*/ 590972 h 590972"/>
                <a:gd name="connsiteX4" fmla="*/ 173421 w 3656278"/>
                <a:gd name="connsiteY4" fmla="*/ 0 h 590972"/>
                <a:gd name="connsiteX0" fmla="*/ 173421 w 3656278"/>
                <a:gd name="connsiteY0" fmla="*/ 0 h 590972"/>
                <a:gd name="connsiteX1" fmla="*/ 3482857 w 3656278"/>
                <a:gd name="connsiteY1" fmla="*/ 31531 h 590972"/>
                <a:gd name="connsiteX2" fmla="*/ 3656278 w 3656278"/>
                <a:gd name="connsiteY2" fmla="*/ 590972 h 590972"/>
                <a:gd name="connsiteX3" fmla="*/ 0 w 3656278"/>
                <a:gd name="connsiteY3" fmla="*/ 590972 h 590972"/>
                <a:gd name="connsiteX4" fmla="*/ 173421 w 3656278"/>
                <a:gd name="connsiteY4" fmla="*/ 0 h 59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278" h="590972">
                  <a:moveTo>
                    <a:pt x="173421" y="0"/>
                  </a:moveTo>
                  <a:lnTo>
                    <a:pt x="3482857" y="31531"/>
                  </a:lnTo>
                  <a:lnTo>
                    <a:pt x="3656278" y="590972"/>
                  </a:lnTo>
                  <a:lnTo>
                    <a:pt x="0" y="590972"/>
                  </a:lnTo>
                  <a:lnTo>
                    <a:pt x="173421" y="0"/>
                  </a:ln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62865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6778258" y="4306157"/>
            <a:ext cx="1397250" cy="1005268"/>
            <a:chOff x="5596724" y="4594558"/>
            <a:chExt cx="1953502" cy="1386047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4214" y="4594558"/>
              <a:ext cx="506012" cy="999831"/>
            </a:xfrm>
            <a:prstGeom prst="rect">
              <a:avLst/>
            </a:prstGeom>
          </p:spPr>
        </p:pic>
        <p:pic>
          <p:nvPicPr>
            <p:cNvPr id="1152" name="Kép 11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5200" y="4633708"/>
              <a:ext cx="506012" cy="999831"/>
            </a:xfrm>
            <a:prstGeom prst="rect">
              <a:avLst/>
            </a:prstGeom>
          </p:spPr>
        </p:pic>
        <p:pic>
          <p:nvPicPr>
            <p:cNvPr id="1153" name="Kép 11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0962" y="4615564"/>
              <a:ext cx="506012" cy="999831"/>
            </a:xfrm>
            <a:prstGeom prst="rect">
              <a:avLst/>
            </a:prstGeom>
          </p:spPr>
        </p:pic>
        <p:pic>
          <p:nvPicPr>
            <p:cNvPr id="1154" name="Kép 11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596724" y="4597420"/>
              <a:ext cx="506012" cy="999831"/>
            </a:xfrm>
            <a:prstGeom prst="rect">
              <a:avLst/>
            </a:prstGeom>
          </p:spPr>
        </p:pic>
        <p:pic>
          <p:nvPicPr>
            <p:cNvPr id="1155" name="Kép 11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360845" y="4922160"/>
              <a:ext cx="506012" cy="999831"/>
            </a:xfrm>
            <a:prstGeom prst="rect">
              <a:avLst/>
            </a:prstGeom>
          </p:spPr>
        </p:pic>
        <p:pic>
          <p:nvPicPr>
            <p:cNvPr id="1156" name="Kép 11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20678" y="4980774"/>
              <a:ext cx="506012" cy="999831"/>
            </a:xfrm>
            <a:prstGeom prst="rect">
              <a:avLst/>
            </a:prstGeom>
          </p:spPr>
        </p:pic>
        <p:pic>
          <p:nvPicPr>
            <p:cNvPr id="1157" name="Kép 11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928740" y="4908453"/>
              <a:ext cx="506012" cy="999831"/>
            </a:xfrm>
            <a:prstGeom prst="rect">
              <a:avLst/>
            </a:prstGeom>
          </p:spPr>
        </p:pic>
      </p:grpSp>
      <p:sp>
        <p:nvSpPr>
          <p:cNvPr id="1159" name="Szövegdoboz 1158"/>
          <p:cNvSpPr txBox="1"/>
          <p:nvPr/>
        </p:nvSpPr>
        <p:spPr>
          <a:xfrm>
            <a:off x="3638317" y="1400057"/>
            <a:ext cx="45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HÁZAKBAN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" grpId="0"/>
      <p:bldP spid="1129" grpId="0"/>
      <p:bldP spid="1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Kép 229"/>
          <p:cNvPicPr>
            <a:picLocks noChangeAspect="1"/>
          </p:cNvPicPr>
          <p:nvPr/>
        </p:nvPicPr>
        <p:blipFill rotWithShape="1">
          <a:blip r:embed="rId2"/>
          <a:srcRect l="2118" t="5096" r="52624" b="24945"/>
          <a:stretch/>
        </p:blipFill>
        <p:spPr>
          <a:xfrm>
            <a:off x="7811" y="-19051"/>
            <a:ext cx="6082796" cy="6858001"/>
          </a:xfrm>
          <a:custGeom>
            <a:avLst/>
            <a:gdLst>
              <a:gd name="connsiteX0" fmla="*/ 0 w 2930988"/>
              <a:gd name="connsiteY0" fmla="*/ 0 h 3278737"/>
              <a:gd name="connsiteX1" fmla="*/ 2930988 w 2930988"/>
              <a:gd name="connsiteY1" fmla="*/ 0 h 3278737"/>
              <a:gd name="connsiteX2" fmla="*/ 2930988 w 2930988"/>
              <a:gd name="connsiteY2" fmla="*/ 3278737 h 3278737"/>
              <a:gd name="connsiteX3" fmla="*/ 0 w 2930988"/>
              <a:gd name="connsiteY3" fmla="*/ 3278737 h 327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988" h="3278737">
                <a:moveTo>
                  <a:pt x="0" y="0"/>
                </a:moveTo>
                <a:lnTo>
                  <a:pt x="2930988" y="0"/>
                </a:lnTo>
                <a:lnTo>
                  <a:pt x="2930988" y="3278737"/>
                </a:lnTo>
                <a:lnTo>
                  <a:pt x="0" y="3278737"/>
                </a:lnTo>
                <a:close/>
              </a:path>
            </a:pathLst>
          </a:custGeom>
          <a:noFill/>
        </p:spPr>
      </p:pic>
      <p:pic>
        <p:nvPicPr>
          <p:cNvPr id="232" name="Kép 231"/>
          <p:cNvPicPr>
            <a:picLocks noChangeAspect="1"/>
          </p:cNvPicPr>
          <p:nvPr/>
        </p:nvPicPr>
        <p:blipFill rotWithShape="1">
          <a:blip r:embed="rId2"/>
          <a:srcRect l="2118" t="5096" r="52624" b="24945"/>
          <a:stretch/>
        </p:blipFill>
        <p:spPr>
          <a:xfrm>
            <a:off x="-28302" y="-45912"/>
            <a:ext cx="6118909" cy="6877050"/>
          </a:xfrm>
          <a:custGeom>
            <a:avLst/>
            <a:gdLst>
              <a:gd name="connsiteX0" fmla="*/ 0 w 2930988"/>
              <a:gd name="connsiteY0" fmla="*/ 0 h 3278737"/>
              <a:gd name="connsiteX1" fmla="*/ 2930988 w 2930988"/>
              <a:gd name="connsiteY1" fmla="*/ 0 h 3278737"/>
              <a:gd name="connsiteX2" fmla="*/ 2930988 w 2930988"/>
              <a:gd name="connsiteY2" fmla="*/ 3278737 h 3278737"/>
              <a:gd name="connsiteX3" fmla="*/ 0 w 2930988"/>
              <a:gd name="connsiteY3" fmla="*/ 3278737 h 327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988" h="3278737">
                <a:moveTo>
                  <a:pt x="0" y="0"/>
                </a:moveTo>
                <a:lnTo>
                  <a:pt x="2930988" y="0"/>
                </a:lnTo>
                <a:lnTo>
                  <a:pt x="2930988" y="3278737"/>
                </a:lnTo>
                <a:lnTo>
                  <a:pt x="0" y="3278737"/>
                </a:lnTo>
                <a:close/>
              </a:path>
            </a:pathLst>
          </a:custGeom>
          <a:noFill/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57348" t="-4250" r="9435" b="40960"/>
          <a:stretch/>
        </p:blipFill>
        <p:spPr>
          <a:xfrm>
            <a:off x="10021130" y="204925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7285451" y="3779536"/>
            <a:ext cx="4535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Isten véd minket.</a:t>
            </a:r>
          </a:p>
          <a:p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Ahogyan az esernyő véd az esőtől. </a:t>
            </a:r>
          </a:p>
        </p:txBody>
      </p:sp>
      <p:grpSp>
        <p:nvGrpSpPr>
          <p:cNvPr id="183" name="Csoportba foglalás 182"/>
          <p:cNvGrpSpPr/>
          <p:nvPr/>
        </p:nvGrpSpPr>
        <p:grpSpPr>
          <a:xfrm>
            <a:off x="573303" y="1194911"/>
            <a:ext cx="5212353" cy="5320401"/>
            <a:chOff x="756744" y="1969446"/>
            <a:chExt cx="3090036" cy="3398201"/>
          </a:xfrm>
        </p:grpSpPr>
        <p:sp>
          <p:nvSpPr>
            <p:cNvPr id="180" name="Szabadkézi sokszög 179"/>
            <p:cNvSpPr/>
            <p:nvPr/>
          </p:nvSpPr>
          <p:spPr>
            <a:xfrm rot="16200000" flipV="1">
              <a:off x="830397" y="3795130"/>
              <a:ext cx="2435220" cy="709813"/>
            </a:xfrm>
            <a:custGeom>
              <a:avLst/>
              <a:gdLst>
                <a:gd name="connsiteX0" fmla="*/ 0 w 2183915"/>
                <a:gd name="connsiteY0" fmla="*/ 685800 h 1371600"/>
                <a:gd name="connsiteX1" fmla="*/ 685800 w 2183915"/>
                <a:gd name="connsiteY1" fmla="*/ 0 h 1371600"/>
                <a:gd name="connsiteX2" fmla="*/ 2183915 w 2183915"/>
                <a:gd name="connsiteY2" fmla="*/ 0 h 1371600"/>
                <a:gd name="connsiteX3" fmla="*/ 2183915 w 2183915"/>
                <a:gd name="connsiteY3" fmla="*/ 213602 h 1371600"/>
                <a:gd name="connsiteX4" fmla="*/ 2161656 w 2183915"/>
                <a:gd name="connsiteY4" fmla="*/ 208472 h 1371600"/>
                <a:gd name="connsiteX5" fmla="*/ 2088116 w 2183915"/>
                <a:gd name="connsiteY5" fmla="*/ 202908 h 1371600"/>
                <a:gd name="connsiteX6" fmla="*/ 778908 w 2183915"/>
                <a:gd name="connsiteY6" fmla="*/ 202908 h 1371600"/>
                <a:gd name="connsiteX7" fmla="*/ 296016 w 2183915"/>
                <a:gd name="connsiteY7" fmla="*/ 685800 h 1371600"/>
                <a:gd name="connsiteX8" fmla="*/ 778908 w 2183915"/>
                <a:gd name="connsiteY8" fmla="*/ 1168692 h 1371600"/>
                <a:gd name="connsiteX9" fmla="*/ 872685 w 2183915"/>
                <a:gd name="connsiteY9" fmla="*/ 1168692 h 1371600"/>
                <a:gd name="connsiteX10" fmla="*/ 872685 w 2183915"/>
                <a:gd name="connsiteY10" fmla="*/ 1371600 h 1371600"/>
                <a:gd name="connsiteX11" fmla="*/ 685800 w 2183915"/>
                <a:gd name="connsiteY11" fmla="*/ 1371600 h 1371600"/>
                <a:gd name="connsiteX12" fmla="*/ 0 w 2183915"/>
                <a:gd name="connsiteY12" fmla="*/ 685800 h 1371600"/>
                <a:gd name="connsiteX0" fmla="*/ 0 w 2665259"/>
                <a:gd name="connsiteY0" fmla="*/ 761695 h 1447495"/>
                <a:gd name="connsiteX1" fmla="*/ 685800 w 2665259"/>
                <a:gd name="connsiteY1" fmla="*/ 75895 h 1447495"/>
                <a:gd name="connsiteX2" fmla="*/ 2665259 w 2665259"/>
                <a:gd name="connsiteY2" fmla="*/ 0 h 1447495"/>
                <a:gd name="connsiteX3" fmla="*/ 2183915 w 2665259"/>
                <a:gd name="connsiteY3" fmla="*/ 289497 h 1447495"/>
                <a:gd name="connsiteX4" fmla="*/ 2161656 w 2665259"/>
                <a:gd name="connsiteY4" fmla="*/ 284367 h 1447495"/>
                <a:gd name="connsiteX5" fmla="*/ 2088116 w 2665259"/>
                <a:gd name="connsiteY5" fmla="*/ 278803 h 1447495"/>
                <a:gd name="connsiteX6" fmla="*/ 778908 w 2665259"/>
                <a:gd name="connsiteY6" fmla="*/ 278803 h 1447495"/>
                <a:gd name="connsiteX7" fmla="*/ 296016 w 2665259"/>
                <a:gd name="connsiteY7" fmla="*/ 761695 h 1447495"/>
                <a:gd name="connsiteX8" fmla="*/ 778908 w 2665259"/>
                <a:gd name="connsiteY8" fmla="*/ 1244587 h 1447495"/>
                <a:gd name="connsiteX9" fmla="*/ 872685 w 2665259"/>
                <a:gd name="connsiteY9" fmla="*/ 1244587 h 1447495"/>
                <a:gd name="connsiteX10" fmla="*/ 872685 w 2665259"/>
                <a:gd name="connsiteY10" fmla="*/ 1447495 h 1447495"/>
                <a:gd name="connsiteX11" fmla="*/ 685800 w 2665259"/>
                <a:gd name="connsiteY11" fmla="*/ 1447495 h 1447495"/>
                <a:gd name="connsiteX12" fmla="*/ 0 w 2665259"/>
                <a:gd name="connsiteY12" fmla="*/ 761695 h 1447495"/>
                <a:gd name="connsiteX0" fmla="*/ 0 w 3037144"/>
                <a:gd name="connsiteY0" fmla="*/ 761695 h 1447495"/>
                <a:gd name="connsiteX1" fmla="*/ 685800 w 3037144"/>
                <a:gd name="connsiteY1" fmla="*/ 75895 h 1447495"/>
                <a:gd name="connsiteX2" fmla="*/ 2665259 w 3037144"/>
                <a:gd name="connsiteY2" fmla="*/ 0 h 1447495"/>
                <a:gd name="connsiteX3" fmla="*/ 2183915 w 3037144"/>
                <a:gd name="connsiteY3" fmla="*/ 289497 h 1447495"/>
                <a:gd name="connsiteX4" fmla="*/ 2161656 w 3037144"/>
                <a:gd name="connsiteY4" fmla="*/ 284367 h 1447495"/>
                <a:gd name="connsiteX5" fmla="*/ 3036646 w 3037144"/>
                <a:gd name="connsiteY5" fmla="*/ 259830 h 1447495"/>
                <a:gd name="connsiteX6" fmla="*/ 778908 w 3037144"/>
                <a:gd name="connsiteY6" fmla="*/ 278803 h 1447495"/>
                <a:gd name="connsiteX7" fmla="*/ 296016 w 3037144"/>
                <a:gd name="connsiteY7" fmla="*/ 761695 h 1447495"/>
                <a:gd name="connsiteX8" fmla="*/ 778908 w 3037144"/>
                <a:gd name="connsiteY8" fmla="*/ 1244587 h 1447495"/>
                <a:gd name="connsiteX9" fmla="*/ 872685 w 3037144"/>
                <a:gd name="connsiteY9" fmla="*/ 1244587 h 1447495"/>
                <a:gd name="connsiteX10" fmla="*/ 872685 w 3037144"/>
                <a:gd name="connsiteY10" fmla="*/ 1447495 h 1447495"/>
                <a:gd name="connsiteX11" fmla="*/ 685800 w 3037144"/>
                <a:gd name="connsiteY11" fmla="*/ 1447495 h 1447495"/>
                <a:gd name="connsiteX12" fmla="*/ 0 w 3037144"/>
                <a:gd name="connsiteY12" fmla="*/ 761695 h 1447495"/>
                <a:gd name="connsiteX0" fmla="*/ 0 w 3189073"/>
                <a:gd name="connsiteY0" fmla="*/ 818617 h 1504417"/>
                <a:gd name="connsiteX1" fmla="*/ 685800 w 3189073"/>
                <a:gd name="connsiteY1" fmla="*/ 132817 h 1504417"/>
                <a:gd name="connsiteX2" fmla="*/ 3189073 w 3189073"/>
                <a:gd name="connsiteY2" fmla="*/ 0 h 1504417"/>
                <a:gd name="connsiteX3" fmla="*/ 2183915 w 3189073"/>
                <a:gd name="connsiteY3" fmla="*/ 346419 h 1504417"/>
                <a:gd name="connsiteX4" fmla="*/ 2161656 w 3189073"/>
                <a:gd name="connsiteY4" fmla="*/ 341289 h 1504417"/>
                <a:gd name="connsiteX5" fmla="*/ 3036646 w 3189073"/>
                <a:gd name="connsiteY5" fmla="*/ 316752 h 1504417"/>
                <a:gd name="connsiteX6" fmla="*/ 778908 w 3189073"/>
                <a:gd name="connsiteY6" fmla="*/ 335725 h 1504417"/>
                <a:gd name="connsiteX7" fmla="*/ 296016 w 3189073"/>
                <a:gd name="connsiteY7" fmla="*/ 818617 h 1504417"/>
                <a:gd name="connsiteX8" fmla="*/ 778908 w 3189073"/>
                <a:gd name="connsiteY8" fmla="*/ 1301509 h 1504417"/>
                <a:gd name="connsiteX9" fmla="*/ 872685 w 3189073"/>
                <a:gd name="connsiteY9" fmla="*/ 1301509 h 1504417"/>
                <a:gd name="connsiteX10" fmla="*/ 872685 w 3189073"/>
                <a:gd name="connsiteY10" fmla="*/ 1504417 h 1504417"/>
                <a:gd name="connsiteX11" fmla="*/ 685800 w 3189073"/>
                <a:gd name="connsiteY11" fmla="*/ 1504417 h 1504417"/>
                <a:gd name="connsiteX12" fmla="*/ 0 w 3189073"/>
                <a:gd name="connsiteY12" fmla="*/ 818617 h 1504417"/>
                <a:gd name="connsiteX0" fmla="*/ 0 w 3189073"/>
                <a:gd name="connsiteY0" fmla="*/ 818617 h 1504417"/>
                <a:gd name="connsiteX1" fmla="*/ 685800 w 3189073"/>
                <a:gd name="connsiteY1" fmla="*/ 132817 h 1504417"/>
                <a:gd name="connsiteX2" fmla="*/ 3189073 w 3189073"/>
                <a:gd name="connsiteY2" fmla="*/ 0 h 1504417"/>
                <a:gd name="connsiteX3" fmla="*/ 2183915 w 3189073"/>
                <a:gd name="connsiteY3" fmla="*/ 346419 h 1504417"/>
                <a:gd name="connsiteX4" fmla="*/ 3036646 w 3189073"/>
                <a:gd name="connsiteY4" fmla="*/ 316752 h 1504417"/>
                <a:gd name="connsiteX5" fmla="*/ 778908 w 3189073"/>
                <a:gd name="connsiteY5" fmla="*/ 335725 h 1504417"/>
                <a:gd name="connsiteX6" fmla="*/ 296016 w 3189073"/>
                <a:gd name="connsiteY6" fmla="*/ 818617 h 1504417"/>
                <a:gd name="connsiteX7" fmla="*/ 778908 w 3189073"/>
                <a:gd name="connsiteY7" fmla="*/ 1301509 h 1504417"/>
                <a:gd name="connsiteX8" fmla="*/ 872685 w 3189073"/>
                <a:gd name="connsiteY8" fmla="*/ 1301509 h 1504417"/>
                <a:gd name="connsiteX9" fmla="*/ 872685 w 3189073"/>
                <a:gd name="connsiteY9" fmla="*/ 1504417 h 1504417"/>
                <a:gd name="connsiteX10" fmla="*/ 685800 w 3189073"/>
                <a:gd name="connsiteY10" fmla="*/ 1504417 h 1504417"/>
                <a:gd name="connsiteX11" fmla="*/ 0 w 3189073"/>
                <a:gd name="connsiteY11" fmla="*/ 818617 h 1504417"/>
                <a:gd name="connsiteX0" fmla="*/ 0 w 3189073"/>
                <a:gd name="connsiteY0" fmla="*/ 818617 h 1504417"/>
                <a:gd name="connsiteX1" fmla="*/ 685800 w 3189073"/>
                <a:gd name="connsiteY1" fmla="*/ 132817 h 1504417"/>
                <a:gd name="connsiteX2" fmla="*/ 3189073 w 3189073"/>
                <a:gd name="connsiteY2" fmla="*/ 0 h 1504417"/>
                <a:gd name="connsiteX3" fmla="*/ 3036646 w 3189073"/>
                <a:gd name="connsiteY3" fmla="*/ 316752 h 1504417"/>
                <a:gd name="connsiteX4" fmla="*/ 778908 w 3189073"/>
                <a:gd name="connsiteY4" fmla="*/ 335725 h 1504417"/>
                <a:gd name="connsiteX5" fmla="*/ 296016 w 3189073"/>
                <a:gd name="connsiteY5" fmla="*/ 818617 h 1504417"/>
                <a:gd name="connsiteX6" fmla="*/ 778908 w 3189073"/>
                <a:gd name="connsiteY6" fmla="*/ 1301509 h 1504417"/>
                <a:gd name="connsiteX7" fmla="*/ 872685 w 3189073"/>
                <a:gd name="connsiteY7" fmla="*/ 1301509 h 1504417"/>
                <a:gd name="connsiteX8" fmla="*/ 872685 w 3189073"/>
                <a:gd name="connsiteY8" fmla="*/ 1504417 h 1504417"/>
                <a:gd name="connsiteX9" fmla="*/ 685800 w 3189073"/>
                <a:gd name="connsiteY9" fmla="*/ 1504417 h 1504417"/>
                <a:gd name="connsiteX10" fmla="*/ 0 w 3189073"/>
                <a:gd name="connsiteY10" fmla="*/ 818617 h 1504417"/>
                <a:gd name="connsiteX0" fmla="*/ 0 w 3174915"/>
                <a:gd name="connsiteY0" fmla="*/ 685800 h 1371600"/>
                <a:gd name="connsiteX1" fmla="*/ 685800 w 3174915"/>
                <a:gd name="connsiteY1" fmla="*/ 0 h 1371600"/>
                <a:gd name="connsiteX2" fmla="*/ 3174915 w 3174915"/>
                <a:gd name="connsiteY2" fmla="*/ 0 h 1371600"/>
                <a:gd name="connsiteX3" fmla="*/ 3036646 w 3174915"/>
                <a:gd name="connsiteY3" fmla="*/ 183935 h 1371600"/>
                <a:gd name="connsiteX4" fmla="*/ 778908 w 3174915"/>
                <a:gd name="connsiteY4" fmla="*/ 202908 h 1371600"/>
                <a:gd name="connsiteX5" fmla="*/ 296016 w 3174915"/>
                <a:gd name="connsiteY5" fmla="*/ 685800 h 1371600"/>
                <a:gd name="connsiteX6" fmla="*/ 778908 w 3174915"/>
                <a:gd name="connsiteY6" fmla="*/ 1168692 h 1371600"/>
                <a:gd name="connsiteX7" fmla="*/ 872685 w 3174915"/>
                <a:gd name="connsiteY7" fmla="*/ 1168692 h 1371600"/>
                <a:gd name="connsiteX8" fmla="*/ 872685 w 3174915"/>
                <a:gd name="connsiteY8" fmla="*/ 1371600 h 1371600"/>
                <a:gd name="connsiteX9" fmla="*/ 685800 w 3174915"/>
                <a:gd name="connsiteY9" fmla="*/ 1371600 h 1371600"/>
                <a:gd name="connsiteX10" fmla="*/ 0 w 3174915"/>
                <a:gd name="connsiteY10" fmla="*/ 685800 h 1371600"/>
                <a:gd name="connsiteX0" fmla="*/ 0 w 3174915"/>
                <a:gd name="connsiteY0" fmla="*/ 723750 h 1409550"/>
                <a:gd name="connsiteX1" fmla="*/ 685797 w 3174915"/>
                <a:gd name="connsiteY1" fmla="*/ 1 h 1409550"/>
                <a:gd name="connsiteX2" fmla="*/ 3174915 w 3174915"/>
                <a:gd name="connsiteY2" fmla="*/ 37950 h 1409550"/>
                <a:gd name="connsiteX3" fmla="*/ 3036646 w 3174915"/>
                <a:gd name="connsiteY3" fmla="*/ 221885 h 1409550"/>
                <a:gd name="connsiteX4" fmla="*/ 778908 w 3174915"/>
                <a:gd name="connsiteY4" fmla="*/ 240858 h 1409550"/>
                <a:gd name="connsiteX5" fmla="*/ 296016 w 3174915"/>
                <a:gd name="connsiteY5" fmla="*/ 723750 h 1409550"/>
                <a:gd name="connsiteX6" fmla="*/ 778908 w 3174915"/>
                <a:gd name="connsiteY6" fmla="*/ 1206642 h 1409550"/>
                <a:gd name="connsiteX7" fmla="*/ 872685 w 3174915"/>
                <a:gd name="connsiteY7" fmla="*/ 1206642 h 1409550"/>
                <a:gd name="connsiteX8" fmla="*/ 872685 w 3174915"/>
                <a:gd name="connsiteY8" fmla="*/ 1409550 h 1409550"/>
                <a:gd name="connsiteX9" fmla="*/ 685800 w 3174915"/>
                <a:gd name="connsiteY9" fmla="*/ 1409550 h 1409550"/>
                <a:gd name="connsiteX10" fmla="*/ 0 w 3174915"/>
                <a:gd name="connsiteY10" fmla="*/ 723750 h 1409550"/>
                <a:gd name="connsiteX0" fmla="*/ 0 w 3174915"/>
                <a:gd name="connsiteY0" fmla="*/ 738316 h 1424116"/>
                <a:gd name="connsiteX1" fmla="*/ 685797 w 3174915"/>
                <a:gd name="connsiteY1" fmla="*/ 14567 h 1424116"/>
                <a:gd name="connsiteX2" fmla="*/ 3174915 w 3174915"/>
                <a:gd name="connsiteY2" fmla="*/ 52516 h 1424116"/>
                <a:gd name="connsiteX3" fmla="*/ 3036646 w 3174915"/>
                <a:gd name="connsiteY3" fmla="*/ 236451 h 1424116"/>
                <a:gd name="connsiteX4" fmla="*/ 778908 w 3174915"/>
                <a:gd name="connsiteY4" fmla="*/ 255424 h 1424116"/>
                <a:gd name="connsiteX5" fmla="*/ 296016 w 3174915"/>
                <a:gd name="connsiteY5" fmla="*/ 738316 h 1424116"/>
                <a:gd name="connsiteX6" fmla="*/ 778908 w 3174915"/>
                <a:gd name="connsiteY6" fmla="*/ 1221208 h 1424116"/>
                <a:gd name="connsiteX7" fmla="*/ 872685 w 3174915"/>
                <a:gd name="connsiteY7" fmla="*/ 1221208 h 1424116"/>
                <a:gd name="connsiteX8" fmla="*/ 872685 w 3174915"/>
                <a:gd name="connsiteY8" fmla="*/ 1424116 h 1424116"/>
                <a:gd name="connsiteX9" fmla="*/ 685800 w 3174915"/>
                <a:gd name="connsiteY9" fmla="*/ 1424116 h 1424116"/>
                <a:gd name="connsiteX10" fmla="*/ 0 w 3174915"/>
                <a:gd name="connsiteY10" fmla="*/ 738316 h 1424116"/>
                <a:gd name="connsiteX0" fmla="*/ 0 w 3174914"/>
                <a:gd name="connsiteY0" fmla="*/ 738316 h 1424116"/>
                <a:gd name="connsiteX1" fmla="*/ 685797 w 3174914"/>
                <a:gd name="connsiteY1" fmla="*/ 14567 h 1424116"/>
                <a:gd name="connsiteX2" fmla="*/ 3174914 w 3174914"/>
                <a:gd name="connsiteY2" fmla="*/ 52516 h 1424116"/>
                <a:gd name="connsiteX3" fmla="*/ 3036646 w 3174914"/>
                <a:gd name="connsiteY3" fmla="*/ 236451 h 1424116"/>
                <a:gd name="connsiteX4" fmla="*/ 778908 w 3174914"/>
                <a:gd name="connsiteY4" fmla="*/ 255424 h 1424116"/>
                <a:gd name="connsiteX5" fmla="*/ 296016 w 3174914"/>
                <a:gd name="connsiteY5" fmla="*/ 738316 h 1424116"/>
                <a:gd name="connsiteX6" fmla="*/ 778908 w 3174914"/>
                <a:gd name="connsiteY6" fmla="*/ 1221208 h 1424116"/>
                <a:gd name="connsiteX7" fmla="*/ 872685 w 3174914"/>
                <a:gd name="connsiteY7" fmla="*/ 1221208 h 1424116"/>
                <a:gd name="connsiteX8" fmla="*/ 872685 w 3174914"/>
                <a:gd name="connsiteY8" fmla="*/ 1424116 h 1424116"/>
                <a:gd name="connsiteX9" fmla="*/ 685800 w 3174914"/>
                <a:gd name="connsiteY9" fmla="*/ 1424116 h 1424116"/>
                <a:gd name="connsiteX10" fmla="*/ 0 w 3174914"/>
                <a:gd name="connsiteY10" fmla="*/ 738316 h 1424116"/>
                <a:gd name="connsiteX0" fmla="*/ 0 w 3781295"/>
                <a:gd name="connsiteY0" fmla="*/ 756990 h 1442790"/>
                <a:gd name="connsiteX1" fmla="*/ 685797 w 3781295"/>
                <a:gd name="connsiteY1" fmla="*/ 33241 h 1442790"/>
                <a:gd name="connsiteX2" fmla="*/ 3781295 w 3781295"/>
                <a:gd name="connsiteY2" fmla="*/ 10171 h 1442790"/>
                <a:gd name="connsiteX3" fmla="*/ 3036646 w 3781295"/>
                <a:gd name="connsiteY3" fmla="*/ 255125 h 1442790"/>
                <a:gd name="connsiteX4" fmla="*/ 778908 w 3781295"/>
                <a:gd name="connsiteY4" fmla="*/ 274098 h 1442790"/>
                <a:gd name="connsiteX5" fmla="*/ 296016 w 3781295"/>
                <a:gd name="connsiteY5" fmla="*/ 756990 h 1442790"/>
                <a:gd name="connsiteX6" fmla="*/ 778908 w 3781295"/>
                <a:gd name="connsiteY6" fmla="*/ 1239882 h 1442790"/>
                <a:gd name="connsiteX7" fmla="*/ 872685 w 3781295"/>
                <a:gd name="connsiteY7" fmla="*/ 1239882 h 1442790"/>
                <a:gd name="connsiteX8" fmla="*/ 872685 w 3781295"/>
                <a:gd name="connsiteY8" fmla="*/ 1442790 h 1442790"/>
                <a:gd name="connsiteX9" fmla="*/ 685800 w 3781295"/>
                <a:gd name="connsiteY9" fmla="*/ 1442790 h 1442790"/>
                <a:gd name="connsiteX10" fmla="*/ 0 w 3781295"/>
                <a:gd name="connsiteY10" fmla="*/ 756990 h 1442790"/>
                <a:gd name="connsiteX0" fmla="*/ 0 w 3831215"/>
                <a:gd name="connsiteY0" fmla="*/ 756990 h 1442790"/>
                <a:gd name="connsiteX1" fmla="*/ 685797 w 3831215"/>
                <a:gd name="connsiteY1" fmla="*/ 33241 h 1442790"/>
                <a:gd name="connsiteX2" fmla="*/ 3781295 w 3831215"/>
                <a:gd name="connsiteY2" fmla="*/ 10171 h 1442790"/>
                <a:gd name="connsiteX3" fmla="*/ 3831216 w 3831215"/>
                <a:gd name="connsiteY3" fmla="*/ 224618 h 1442790"/>
                <a:gd name="connsiteX4" fmla="*/ 778908 w 3831215"/>
                <a:gd name="connsiteY4" fmla="*/ 274098 h 1442790"/>
                <a:gd name="connsiteX5" fmla="*/ 296016 w 3831215"/>
                <a:gd name="connsiteY5" fmla="*/ 756990 h 1442790"/>
                <a:gd name="connsiteX6" fmla="*/ 778908 w 3831215"/>
                <a:gd name="connsiteY6" fmla="*/ 1239882 h 1442790"/>
                <a:gd name="connsiteX7" fmla="*/ 872685 w 3831215"/>
                <a:gd name="connsiteY7" fmla="*/ 1239882 h 1442790"/>
                <a:gd name="connsiteX8" fmla="*/ 872685 w 3831215"/>
                <a:gd name="connsiteY8" fmla="*/ 1442790 h 1442790"/>
                <a:gd name="connsiteX9" fmla="*/ 685800 w 3831215"/>
                <a:gd name="connsiteY9" fmla="*/ 1442790 h 1442790"/>
                <a:gd name="connsiteX10" fmla="*/ 0 w 3831215"/>
                <a:gd name="connsiteY10" fmla="*/ 756990 h 1442790"/>
                <a:gd name="connsiteX0" fmla="*/ 0 w 3969481"/>
                <a:gd name="connsiteY0" fmla="*/ 747478 h 1433278"/>
                <a:gd name="connsiteX1" fmla="*/ 685797 w 3969481"/>
                <a:gd name="connsiteY1" fmla="*/ 23729 h 1433278"/>
                <a:gd name="connsiteX2" fmla="*/ 3969481 w 3969481"/>
                <a:gd name="connsiteY2" fmla="*/ 21000 h 1433278"/>
                <a:gd name="connsiteX3" fmla="*/ 3831216 w 3969481"/>
                <a:gd name="connsiteY3" fmla="*/ 215106 h 1433278"/>
                <a:gd name="connsiteX4" fmla="*/ 778908 w 3969481"/>
                <a:gd name="connsiteY4" fmla="*/ 264586 h 1433278"/>
                <a:gd name="connsiteX5" fmla="*/ 296016 w 3969481"/>
                <a:gd name="connsiteY5" fmla="*/ 747478 h 1433278"/>
                <a:gd name="connsiteX6" fmla="*/ 778908 w 3969481"/>
                <a:gd name="connsiteY6" fmla="*/ 1230370 h 1433278"/>
                <a:gd name="connsiteX7" fmla="*/ 872685 w 3969481"/>
                <a:gd name="connsiteY7" fmla="*/ 1230370 h 1433278"/>
                <a:gd name="connsiteX8" fmla="*/ 872685 w 3969481"/>
                <a:gd name="connsiteY8" fmla="*/ 1433278 h 1433278"/>
                <a:gd name="connsiteX9" fmla="*/ 685800 w 3969481"/>
                <a:gd name="connsiteY9" fmla="*/ 1433278 h 1433278"/>
                <a:gd name="connsiteX10" fmla="*/ 0 w 3969481"/>
                <a:gd name="connsiteY10" fmla="*/ 747478 h 1433278"/>
                <a:gd name="connsiteX0" fmla="*/ 0 w 3969481"/>
                <a:gd name="connsiteY0" fmla="*/ 747478 h 1433278"/>
                <a:gd name="connsiteX1" fmla="*/ 685797 w 3969481"/>
                <a:gd name="connsiteY1" fmla="*/ 23729 h 1433278"/>
                <a:gd name="connsiteX2" fmla="*/ 3969481 w 3969481"/>
                <a:gd name="connsiteY2" fmla="*/ 21000 h 1433278"/>
                <a:gd name="connsiteX3" fmla="*/ 3946219 w 3969481"/>
                <a:gd name="connsiteY3" fmla="*/ 184596 h 1433278"/>
                <a:gd name="connsiteX4" fmla="*/ 778908 w 3969481"/>
                <a:gd name="connsiteY4" fmla="*/ 264586 h 1433278"/>
                <a:gd name="connsiteX5" fmla="*/ 296016 w 3969481"/>
                <a:gd name="connsiteY5" fmla="*/ 747478 h 1433278"/>
                <a:gd name="connsiteX6" fmla="*/ 778908 w 3969481"/>
                <a:gd name="connsiteY6" fmla="*/ 1230370 h 1433278"/>
                <a:gd name="connsiteX7" fmla="*/ 872685 w 3969481"/>
                <a:gd name="connsiteY7" fmla="*/ 1230370 h 1433278"/>
                <a:gd name="connsiteX8" fmla="*/ 872685 w 3969481"/>
                <a:gd name="connsiteY8" fmla="*/ 1433278 h 1433278"/>
                <a:gd name="connsiteX9" fmla="*/ 685800 w 3969481"/>
                <a:gd name="connsiteY9" fmla="*/ 1433278 h 1433278"/>
                <a:gd name="connsiteX10" fmla="*/ 0 w 3969481"/>
                <a:gd name="connsiteY10" fmla="*/ 747478 h 1433278"/>
                <a:gd name="connsiteX0" fmla="*/ 0 w 3979936"/>
                <a:gd name="connsiteY0" fmla="*/ 763831 h 1449631"/>
                <a:gd name="connsiteX1" fmla="*/ 685797 w 3979936"/>
                <a:gd name="connsiteY1" fmla="*/ 40082 h 1449631"/>
                <a:gd name="connsiteX2" fmla="*/ 3979936 w 3979936"/>
                <a:gd name="connsiteY2" fmla="*/ 6842 h 1449631"/>
                <a:gd name="connsiteX3" fmla="*/ 3946219 w 3979936"/>
                <a:gd name="connsiteY3" fmla="*/ 200949 h 1449631"/>
                <a:gd name="connsiteX4" fmla="*/ 778908 w 3979936"/>
                <a:gd name="connsiteY4" fmla="*/ 280939 h 1449631"/>
                <a:gd name="connsiteX5" fmla="*/ 296016 w 3979936"/>
                <a:gd name="connsiteY5" fmla="*/ 763831 h 1449631"/>
                <a:gd name="connsiteX6" fmla="*/ 778908 w 3979936"/>
                <a:gd name="connsiteY6" fmla="*/ 1246723 h 1449631"/>
                <a:gd name="connsiteX7" fmla="*/ 872685 w 3979936"/>
                <a:gd name="connsiteY7" fmla="*/ 1246723 h 1449631"/>
                <a:gd name="connsiteX8" fmla="*/ 872685 w 3979936"/>
                <a:gd name="connsiteY8" fmla="*/ 1449631 h 1449631"/>
                <a:gd name="connsiteX9" fmla="*/ 685800 w 3979936"/>
                <a:gd name="connsiteY9" fmla="*/ 1449631 h 1449631"/>
                <a:gd name="connsiteX10" fmla="*/ 0 w 3979936"/>
                <a:gd name="connsiteY10" fmla="*/ 763831 h 1449631"/>
                <a:gd name="connsiteX0" fmla="*/ 0 w 3979936"/>
                <a:gd name="connsiteY0" fmla="*/ 763831 h 1449631"/>
                <a:gd name="connsiteX1" fmla="*/ 685797 w 3979936"/>
                <a:gd name="connsiteY1" fmla="*/ 40082 h 1449631"/>
                <a:gd name="connsiteX2" fmla="*/ 3979936 w 3979936"/>
                <a:gd name="connsiteY2" fmla="*/ 6842 h 1449631"/>
                <a:gd name="connsiteX3" fmla="*/ 3967129 w 3979936"/>
                <a:gd name="connsiteY3" fmla="*/ 241629 h 1449631"/>
                <a:gd name="connsiteX4" fmla="*/ 778908 w 3979936"/>
                <a:gd name="connsiteY4" fmla="*/ 280939 h 1449631"/>
                <a:gd name="connsiteX5" fmla="*/ 296016 w 3979936"/>
                <a:gd name="connsiteY5" fmla="*/ 763831 h 1449631"/>
                <a:gd name="connsiteX6" fmla="*/ 778908 w 3979936"/>
                <a:gd name="connsiteY6" fmla="*/ 1246723 h 1449631"/>
                <a:gd name="connsiteX7" fmla="*/ 872685 w 3979936"/>
                <a:gd name="connsiteY7" fmla="*/ 1246723 h 1449631"/>
                <a:gd name="connsiteX8" fmla="*/ 872685 w 3979936"/>
                <a:gd name="connsiteY8" fmla="*/ 1449631 h 1449631"/>
                <a:gd name="connsiteX9" fmla="*/ 685800 w 3979936"/>
                <a:gd name="connsiteY9" fmla="*/ 1449631 h 1449631"/>
                <a:gd name="connsiteX10" fmla="*/ 0 w 3979936"/>
                <a:gd name="connsiteY10" fmla="*/ 763831 h 14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9936" h="1449631">
                  <a:moveTo>
                    <a:pt x="0" y="763831"/>
                  </a:moveTo>
                  <a:cubicBezTo>
                    <a:pt x="0" y="528906"/>
                    <a:pt x="307040" y="40082"/>
                    <a:pt x="685797" y="40082"/>
                  </a:cubicBezTo>
                  <a:cubicBezTo>
                    <a:pt x="1529661" y="-4189"/>
                    <a:pt x="3150230" y="-5808"/>
                    <a:pt x="3979936" y="6842"/>
                  </a:cubicBezTo>
                  <a:lnTo>
                    <a:pt x="3967129" y="241629"/>
                  </a:lnTo>
                  <a:lnTo>
                    <a:pt x="778908" y="280939"/>
                  </a:lnTo>
                  <a:cubicBezTo>
                    <a:pt x="512214" y="280939"/>
                    <a:pt x="296016" y="497137"/>
                    <a:pt x="296016" y="763831"/>
                  </a:cubicBezTo>
                  <a:cubicBezTo>
                    <a:pt x="296016" y="1030525"/>
                    <a:pt x="512214" y="1246723"/>
                    <a:pt x="778908" y="1246723"/>
                  </a:cubicBezTo>
                  <a:lnTo>
                    <a:pt x="872685" y="1246723"/>
                  </a:lnTo>
                  <a:lnTo>
                    <a:pt x="872685" y="1449631"/>
                  </a:lnTo>
                  <a:lnTo>
                    <a:pt x="685800" y="1449631"/>
                  </a:lnTo>
                  <a:cubicBezTo>
                    <a:pt x="307043" y="1449631"/>
                    <a:pt x="0" y="998756"/>
                    <a:pt x="0" y="763831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  <a:gs pos="26000">
                  <a:schemeClr val="bg1">
                    <a:lumMod val="6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 rot="10800000">
              <a:off x="756744" y="1969446"/>
              <a:ext cx="3090036" cy="1470561"/>
            </a:xfrm>
            <a:custGeom>
              <a:avLst/>
              <a:gdLst>
                <a:gd name="connsiteX0" fmla="*/ 3655956 w 7308337"/>
                <a:gd name="connsiteY0" fmla="*/ 4457476 h 4457476"/>
                <a:gd name="connsiteX1" fmla="*/ 17238 w 7308337"/>
                <a:gd name="connsiteY1" fmla="*/ 451397 h 4457476"/>
                <a:gd name="connsiteX2" fmla="*/ 0 w 7308337"/>
                <a:gd name="connsiteY2" fmla="*/ 34920 h 4457476"/>
                <a:gd name="connsiteX3" fmla="*/ 103816 w 7308337"/>
                <a:gd name="connsiteY3" fmla="*/ 149583 h 4457476"/>
                <a:gd name="connsiteX4" fmla="*/ 730190 w 7308337"/>
                <a:gd name="connsiteY4" fmla="*/ 386019 h 4457476"/>
                <a:gd name="connsiteX5" fmla="*/ 1464731 w 7308337"/>
                <a:gd name="connsiteY5" fmla="*/ 30113 h 4457476"/>
                <a:gd name="connsiteX6" fmla="*/ 1482667 w 7308337"/>
                <a:gd name="connsiteY6" fmla="*/ 0 h 4457476"/>
                <a:gd name="connsiteX7" fmla="*/ 1500603 w 7308337"/>
                <a:gd name="connsiteY7" fmla="*/ 30113 h 4457476"/>
                <a:gd name="connsiteX8" fmla="*/ 2235145 w 7308337"/>
                <a:gd name="connsiteY8" fmla="*/ 386019 h 4457476"/>
                <a:gd name="connsiteX9" fmla="*/ 2969687 w 7308337"/>
                <a:gd name="connsiteY9" fmla="*/ 30113 h 4457476"/>
                <a:gd name="connsiteX10" fmla="*/ 2978889 w 7308337"/>
                <a:gd name="connsiteY10" fmla="*/ 14664 h 4457476"/>
                <a:gd name="connsiteX11" fmla="*/ 2988091 w 7308337"/>
                <a:gd name="connsiteY11" fmla="*/ 30113 h 4457476"/>
                <a:gd name="connsiteX12" fmla="*/ 3722632 w 7308337"/>
                <a:gd name="connsiteY12" fmla="*/ 386019 h 4457476"/>
                <a:gd name="connsiteX13" fmla="*/ 4349006 w 7308337"/>
                <a:gd name="connsiteY13" fmla="*/ 149583 h 4457476"/>
                <a:gd name="connsiteX14" fmla="*/ 4456057 w 7308337"/>
                <a:gd name="connsiteY14" fmla="*/ 31346 h 4457476"/>
                <a:gd name="connsiteX15" fmla="*/ 4563107 w 7308337"/>
                <a:gd name="connsiteY15" fmla="*/ 149583 h 4457476"/>
                <a:gd name="connsiteX16" fmla="*/ 5189482 w 7308337"/>
                <a:gd name="connsiteY16" fmla="*/ 386019 h 4457476"/>
                <a:gd name="connsiteX17" fmla="*/ 5815856 w 7308337"/>
                <a:gd name="connsiteY17" fmla="*/ 149583 h 4457476"/>
                <a:gd name="connsiteX18" fmla="*/ 5922907 w 7308337"/>
                <a:gd name="connsiteY18" fmla="*/ 31346 h 4457476"/>
                <a:gd name="connsiteX19" fmla="*/ 6029957 w 7308337"/>
                <a:gd name="connsiteY19" fmla="*/ 149583 h 4457476"/>
                <a:gd name="connsiteX20" fmla="*/ 6656332 w 7308337"/>
                <a:gd name="connsiteY20" fmla="*/ 386019 h 4457476"/>
                <a:gd name="connsiteX21" fmla="*/ 7282707 w 7308337"/>
                <a:gd name="connsiteY21" fmla="*/ 149583 h 4457476"/>
                <a:gd name="connsiteX22" fmla="*/ 7308337 w 7308337"/>
                <a:gd name="connsiteY22" fmla="*/ 121275 h 4457476"/>
                <a:gd name="connsiteX23" fmla="*/ 7294673 w 7308337"/>
                <a:gd name="connsiteY23" fmla="*/ 451397 h 4457476"/>
                <a:gd name="connsiteX24" fmla="*/ 3655956 w 7308337"/>
                <a:gd name="connsiteY24" fmla="*/ 4457476 h 445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08337" h="4457476">
                  <a:moveTo>
                    <a:pt x="3655956" y="4457476"/>
                  </a:moveTo>
                  <a:cubicBezTo>
                    <a:pt x="1762171" y="4457476"/>
                    <a:pt x="204544" y="2701551"/>
                    <a:pt x="17238" y="451397"/>
                  </a:cubicBezTo>
                  <a:lnTo>
                    <a:pt x="0" y="34920"/>
                  </a:lnTo>
                  <a:lnTo>
                    <a:pt x="103816" y="149583"/>
                  </a:lnTo>
                  <a:cubicBezTo>
                    <a:pt x="264119" y="295665"/>
                    <a:pt x="485576" y="386019"/>
                    <a:pt x="730190" y="386019"/>
                  </a:cubicBezTo>
                  <a:cubicBezTo>
                    <a:pt x="1035958" y="386019"/>
                    <a:pt x="1305542" y="244841"/>
                    <a:pt x="1464731" y="30113"/>
                  </a:cubicBezTo>
                  <a:lnTo>
                    <a:pt x="1482667" y="0"/>
                  </a:lnTo>
                  <a:lnTo>
                    <a:pt x="1500603" y="30113"/>
                  </a:lnTo>
                  <a:cubicBezTo>
                    <a:pt x="1659793" y="244841"/>
                    <a:pt x="1929377" y="386019"/>
                    <a:pt x="2235145" y="386019"/>
                  </a:cubicBezTo>
                  <a:cubicBezTo>
                    <a:pt x="2540913" y="386019"/>
                    <a:pt x="2810498" y="244841"/>
                    <a:pt x="2969687" y="30113"/>
                  </a:cubicBezTo>
                  <a:lnTo>
                    <a:pt x="2978889" y="14664"/>
                  </a:lnTo>
                  <a:lnTo>
                    <a:pt x="2988091" y="30113"/>
                  </a:lnTo>
                  <a:cubicBezTo>
                    <a:pt x="3147280" y="244841"/>
                    <a:pt x="3416864" y="386019"/>
                    <a:pt x="3722632" y="386019"/>
                  </a:cubicBezTo>
                  <a:cubicBezTo>
                    <a:pt x="3967247" y="386019"/>
                    <a:pt x="4188703" y="295665"/>
                    <a:pt x="4349006" y="149583"/>
                  </a:cubicBezTo>
                  <a:lnTo>
                    <a:pt x="4456057" y="31346"/>
                  </a:lnTo>
                  <a:lnTo>
                    <a:pt x="4563107" y="149583"/>
                  </a:lnTo>
                  <a:cubicBezTo>
                    <a:pt x="4723411" y="295665"/>
                    <a:pt x="4944867" y="386019"/>
                    <a:pt x="5189482" y="386019"/>
                  </a:cubicBezTo>
                  <a:cubicBezTo>
                    <a:pt x="5434096" y="386019"/>
                    <a:pt x="5655553" y="295665"/>
                    <a:pt x="5815856" y="149583"/>
                  </a:cubicBezTo>
                  <a:lnTo>
                    <a:pt x="5922907" y="31346"/>
                  </a:lnTo>
                  <a:lnTo>
                    <a:pt x="6029957" y="149583"/>
                  </a:lnTo>
                  <a:cubicBezTo>
                    <a:pt x="6190260" y="295665"/>
                    <a:pt x="6411717" y="386019"/>
                    <a:pt x="6656332" y="386019"/>
                  </a:cubicBezTo>
                  <a:cubicBezTo>
                    <a:pt x="6900947" y="386019"/>
                    <a:pt x="7122403" y="295665"/>
                    <a:pt x="7282707" y="149583"/>
                  </a:cubicBezTo>
                  <a:lnTo>
                    <a:pt x="7308337" y="121275"/>
                  </a:lnTo>
                  <a:lnTo>
                    <a:pt x="7294673" y="451397"/>
                  </a:lnTo>
                  <a:cubicBezTo>
                    <a:pt x="7107368" y="2701551"/>
                    <a:pt x="5549741" y="4457476"/>
                    <a:pt x="3655956" y="4457476"/>
                  </a:cubicBezTo>
                  <a:close/>
                </a:path>
              </a:pathLst>
            </a:custGeom>
            <a:solidFill>
              <a:srgbClr val="DDC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4" name="Csoportba foglalás 153"/>
            <p:cNvGrpSpPr/>
            <p:nvPr/>
          </p:nvGrpSpPr>
          <p:grpSpPr>
            <a:xfrm>
              <a:off x="855318" y="2031784"/>
              <a:ext cx="2930068" cy="1296879"/>
              <a:chOff x="5820354" y="3129798"/>
              <a:chExt cx="2930068" cy="1296879"/>
            </a:xfrm>
          </p:grpSpPr>
          <p:sp>
            <p:nvSpPr>
              <p:cNvPr id="149" name="Szabadkézi sokszög 148"/>
              <p:cNvSpPr/>
              <p:nvPr/>
            </p:nvSpPr>
            <p:spPr>
              <a:xfrm>
                <a:off x="6416158" y="3133360"/>
                <a:ext cx="1453759" cy="1130463"/>
              </a:xfrm>
              <a:custGeom>
                <a:avLst/>
                <a:gdLst>
                  <a:gd name="connsiteX0" fmla="*/ 856283 w 1453759"/>
                  <a:gd name="connsiteY0" fmla="*/ 0 h 1130463"/>
                  <a:gd name="connsiteX1" fmla="*/ 1411847 w 1453759"/>
                  <a:gd name="connsiteY1" fmla="*/ 320443 h 1130463"/>
                  <a:gd name="connsiteX2" fmla="*/ 1453759 w 1453759"/>
                  <a:gd name="connsiteY2" fmla="*/ 386195 h 1130463"/>
                  <a:gd name="connsiteX3" fmla="*/ 1453752 w 1453759"/>
                  <a:gd name="connsiteY3" fmla="*/ 386186 h 1130463"/>
                  <a:gd name="connsiteX4" fmla="*/ 1411846 w 1453759"/>
                  <a:gd name="connsiteY4" fmla="*/ 320444 h 1130463"/>
                  <a:gd name="connsiteX5" fmla="*/ 856283 w 1453759"/>
                  <a:gd name="connsiteY5" fmla="*/ 1 h 1130463"/>
                  <a:gd name="connsiteX6" fmla="*/ 627 w 1453759"/>
                  <a:gd name="connsiteY6" fmla="*/ 1120479 h 1130463"/>
                  <a:gd name="connsiteX7" fmla="*/ 0 w 1453759"/>
                  <a:gd name="connsiteY7" fmla="*/ 1130463 h 1130463"/>
                  <a:gd name="connsiteX8" fmla="*/ 627 w 1453759"/>
                  <a:gd name="connsiteY8" fmla="*/ 1120478 h 1130463"/>
                  <a:gd name="connsiteX9" fmla="*/ 856283 w 1453759"/>
                  <a:gd name="connsiteY9" fmla="*/ 0 h 113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3759" h="1130463">
                    <a:moveTo>
                      <a:pt x="856283" y="0"/>
                    </a:moveTo>
                    <a:cubicBezTo>
                      <a:pt x="1067318" y="0"/>
                      <a:pt x="1260871" y="120255"/>
                      <a:pt x="1411847" y="320443"/>
                    </a:cubicBezTo>
                    <a:lnTo>
                      <a:pt x="1453759" y="386195"/>
                    </a:lnTo>
                    <a:lnTo>
                      <a:pt x="1453752" y="386186"/>
                    </a:lnTo>
                    <a:lnTo>
                      <a:pt x="1411846" y="320444"/>
                    </a:lnTo>
                    <a:cubicBezTo>
                      <a:pt x="1260871" y="120256"/>
                      <a:pt x="1067317" y="1"/>
                      <a:pt x="856283" y="1"/>
                    </a:cubicBezTo>
                    <a:cubicBezTo>
                      <a:pt x="434214" y="1"/>
                      <a:pt x="82069" y="481023"/>
                      <a:pt x="627" y="1120479"/>
                    </a:cubicBezTo>
                    <a:lnTo>
                      <a:pt x="0" y="1130463"/>
                    </a:lnTo>
                    <a:lnTo>
                      <a:pt x="627" y="1120478"/>
                    </a:lnTo>
                    <a:cubicBezTo>
                      <a:pt x="82069" y="481022"/>
                      <a:pt x="434214" y="0"/>
                      <a:pt x="85628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Szabadkézi sokszög 147"/>
              <p:cNvSpPr/>
              <p:nvPr/>
            </p:nvSpPr>
            <p:spPr>
              <a:xfrm>
                <a:off x="7195994" y="3143230"/>
                <a:ext cx="87308" cy="48606"/>
              </a:xfrm>
              <a:custGeom>
                <a:avLst/>
                <a:gdLst>
                  <a:gd name="connsiteX0" fmla="*/ 85222 w 87308"/>
                  <a:gd name="connsiteY0" fmla="*/ 0 h 48606"/>
                  <a:gd name="connsiteX1" fmla="*/ 87308 w 87308"/>
                  <a:gd name="connsiteY1" fmla="*/ 397 h 48606"/>
                  <a:gd name="connsiteX2" fmla="*/ 87305 w 87308"/>
                  <a:gd name="connsiteY2" fmla="*/ 397 h 48606"/>
                  <a:gd name="connsiteX3" fmla="*/ 85221 w 87308"/>
                  <a:gd name="connsiteY3" fmla="*/ 1 h 48606"/>
                  <a:gd name="connsiteX4" fmla="*/ 27613 w 87308"/>
                  <a:gd name="connsiteY4" fmla="*/ 21919 h 48606"/>
                  <a:gd name="connsiteX5" fmla="*/ 0 w 87308"/>
                  <a:gd name="connsiteY5" fmla="*/ 48606 h 48606"/>
                  <a:gd name="connsiteX6" fmla="*/ 0 w 87308"/>
                  <a:gd name="connsiteY6" fmla="*/ 48606 h 48606"/>
                  <a:gd name="connsiteX7" fmla="*/ 85222 w 87308"/>
                  <a:gd name="connsiteY7" fmla="*/ 0 h 4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308" h="48606">
                    <a:moveTo>
                      <a:pt x="85222" y="0"/>
                    </a:moveTo>
                    <a:lnTo>
                      <a:pt x="87308" y="397"/>
                    </a:lnTo>
                    <a:lnTo>
                      <a:pt x="87305" y="397"/>
                    </a:lnTo>
                    <a:lnTo>
                      <a:pt x="85221" y="1"/>
                    </a:lnTo>
                    <a:cubicBezTo>
                      <a:pt x="65562" y="1"/>
                      <a:pt x="46311" y="7517"/>
                      <a:pt x="27613" y="21919"/>
                    </a:cubicBezTo>
                    <a:lnTo>
                      <a:pt x="0" y="48606"/>
                    </a:lnTo>
                    <a:lnTo>
                      <a:pt x="0" y="48606"/>
                    </a:lnTo>
                    <a:cubicBezTo>
                      <a:pt x="27163" y="16911"/>
                      <a:pt x="55734" y="0"/>
                      <a:pt x="8522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Szabadkézi sokszög 146"/>
              <p:cNvSpPr/>
              <p:nvPr/>
            </p:nvSpPr>
            <p:spPr>
              <a:xfrm>
                <a:off x="7283300" y="3143229"/>
                <a:ext cx="324247" cy="1262882"/>
              </a:xfrm>
              <a:custGeom>
                <a:avLst/>
                <a:gdLst>
                  <a:gd name="connsiteX0" fmla="*/ 2089 w 324247"/>
                  <a:gd name="connsiteY0" fmla="*/ 0 h 1262882"/>
                  <a:gd name="connsiteX1" fmla="*/ 320917 w 324247"/>
                  <a:gd name="connsiteY1" fmla="*/ 1120478 h 1262882"/>
                  <a:gd name="connsiteX2" fmla="*/ 324247 w 324247"/>
                  <a:gd name="connsiteY2" fmla="*/ 1262882 h 1262882"/>
                  <a:gd name="connsiteX3" fmla="*/ 324245 w 324247"/>
                  <a:gd name="connsiteY3" fmla="*/ 1262880 h 1262882"/>
                  <a:gd name="connsiteX4" fmla="*/ 320915 w 324247"/>
                  <a:gd name="connsiteY4" fmla="*/ 1120479 h 1262882"/>
                  <a:gd name="connsiteX5" fmla="*/ 2087 w 324247"/>
                  <a:gd name="connsiteY5" fmla="*/ 1 h 1262882"/>
                  <a:gd name="connsiteX6" fmla="*/ 5 w 324247"/>
                  <a:gd name="connsiteY6" fmla="*/ 397 h 1262882"/>
                  <a:gd name="connsiteX7" fmla="*/ 2 w 324247"/>
                  <a:gd name="connsiteY7" fmla="*/ 398 h 1262882"/>
                  <a:gd name="connsiteX8" fmla="*/ 0 w 324247"/>
                  <a:gd name="connsiteY8" fmla="*/ 397 h 1262882"/>
                  <a:gd name="connsiteX9" fmla="*/ 3 w 324247"/>
                  <a:gd name="connsiteY9" fmla="*/ 397 h 1262882"/>
                  <a:gd name="connsiteX10" fmla="*/ 2089 w 324247"/>
                  <a:gd name="connsiteY10" fmla="*/ 0 h 126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247" h="1262882">
                    <a:moveTo>
                      <a:pt x="2089" y="0"/>
                    </a:moveTo>
                    <a:cubicBezTo>
                      <a:pt x="159359" y="0"/>
                      <a:pt x="290572" y="481022"/>
                      <a:pt x="320917" y="1120478"/>
                    </a:cubicBezTo>
                    <a:lnTo>
                      <a:pt x="324247" y="1262882"/>
                    </a:lnTo>
                    <a:lnTo>
                      <a:pt x="324245" y="1262880"/>
                    </a:lnTo>
                    <a:lnTo>
                      <a:pt x="320915" y="1120479"/>
                    </a:lnTo>
                    <a:cubicBezTo>
                      <a:pt x="290570" y="481023"/>
                      <a:pt x="159357" y="1"/>
                      <a:pt x="2087" y="1"/>
                    </a:cubicBezTo>
                    <a:lnTo>
                      <a:pt x="5" y="397"/>
                    </a:lnTo>
                    <a:lnTo>
                      <a:pt x="2" y="398"/>
                    </a:lnTo>
                    <a:lnTo>
                      <a:pt x="0" y="397"/>
                    </a:lnTo>
                    <a:lnTo>
                      <a:pt x="3" y="397"/>
                    </a:lnTo>
                    <a:lnTo>
                      <a:pt x="20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Szabadkézi sokszög 145"/>
              <p:cNvSpPr/>
              <p:nvPr/>
            </p:nvSpPr>
            <p:spPr>
              <a:xfrm>
                <a:off x="6981265" y="3143627"/>
                <a:ext cx="302035" cy="902319"/>
              </a:xfrm>
              <a:custGeom>
                <a:avLst/>
                <a:gdLst>
                  <a:gd name="connsiteX0" fmla="*/ 302035 w 302035"/>
                  <a:gd name="connsiteY0" fmla="*/ 0 h 902319"/>
                  <a:gd name="connsiteX1" fmla="*/ 302035 w 302035"/>
                  <a:gd name="connsiteY1" fmla="*/ 0 h 902319"/>
                  <a:gd name="connsiteX2" fmla="*/ 274960 w 302035"/>
                  <a:gd name="connsiteY2" fmla="*/ 5162 h 902319"/>
                  <a:gd name="connsiteX3" fmla="*/ 0 w 302035"/>
                  <a:gd name="connsiteY3" fmla="*/ 902319 h 902319"/>
                  <a:gd name="connsiteX4" fmla="*/ 274959 w 302035"/>
                  <a:gd name="connsiteY4" fmla="*/ 5162 h 902319"/>
                  <a:gd name="connsiteX5" fmla="*/ 302035 w 302035"/>
                  <a:gd name="connsiteY5" fmla="*/ 0 h 9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035" h="902319">
                    <a:moveTo>
                      <a:pt x="302035" y="0"/>
                    </a:moveTo>
                    <a:lnTo>
                      <a:pt x="302035" y="0"/>
                    </a:lnTo>
                    <a:lnTo>
                      <a:pt x="274960" y="5162"/>
                    </a:lnTo>
                    <a:cubicBezTo>
                      <a:pt x="148863" y="53451"/>
                      <a:pt x="43443" y="411860"/>
                      <a:pt x="0" y="902319"/>
                    </a:cubicBezTo>
                    <a:cubicBezTo>
                      <a:pt x="43443" y="411860"/>
                      <a:pt x="148862" y="53451"/>
                      <a:pt x="274959" y="5162"/>
                    </a:cubicBezTo>
                    <a:lnTo>
                      <a:pt x="3020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Szabadkézi sokszög 144"/>
              <p:cNvSpPr/>
              <p:nvPr/>
            </p:nvSpPr>
            <p:spPr>
              <a:xfrm>
                <a:off x="6973475" y="3163620"/>
                <a:ext cx="145698" cy="63233"/>
              </a:xfrm>
              <a:custGeom>
                <a:avLst/>
                <a:gdLst>
                  <a:gd name="connsiteX0" fmla="*/ 145698 w 145698"/>
                  <a:gd name="connsiteY0" fmla="*/ 0 h 63233"/>
                  <a:gd name="connsiteX1" fmla="*/ 0 w 145698"/>
                  <a:gd name="connsiteY1" fmla="*/ 63233 h 63233"/>
                  <a:gd name="connsiteX2" fmla="*/ 145698 w 145698"/>
                  <a:gd name="connsiteY2" fmla="*/ 0 h 6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98" h="63233">
                    <a:moveTo>
                      <a:pt x="145698" y="0"/>
                    </a:moveTo>
                    <a:cubicBezTo>
                      <a:pt x="95517" y="14402"/>
                      <a:pt x="46820" y="35689"/>
                      <a:pt x="0" y="63233"/>
                    </a:cubicBezTo>
                    <a:cubicBezTo>
                      <a:pt x="46819" y="35689"/>
                      <a:pt x="95516" y="14402"/>
                      <a:pt x="14569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Szabadkézi sokszög 143"/>
              <p:cNvSpPr/>
              <p:nvPr/>
            </p:nvSpPr>
            <p:spPr>
              <a:xfrm>
                <a:off x="6954242" y="3191835"/>
                <a:ext cx="241752" cy="1234842"/>
              </a:xfrm>
              <a:custGeom>
                <a:avLst/>
                <a:gdLst>
                  <a:gd name="connsiteX0" fmla="*/ 241752 w 241752"/>
                  <a:gd name="connsiteY0" fmla="*/ 0 h 1234842"/>
                  <a:gd name="connsiteX1" fmla="*/ 215078 w 241752"/>
                  <a:gd name="connsiteY1" fmla="*/ 36545 h 1234842"/>
                  <a:gd name="connsiteX2" fmla="*/ 8147 w 241752"/>
                  <a:gd name="connsiteY2" fmla="*/ 1071872 h 1234842"/>
                  <a:gd name="connsiteX3" fmla="*/ 4657 w 241752"/>
                  <a:gd name="connsiteY3" fmla="*/ 1221137 h 1234842"/>
                  <a:gd name="connsiteX4" fmla="*/ 8829 w 241752"/>
                  <a:gd name="connsiteY4" fmla="*/ 1221137 h 1234842"/>
                  <a:gd name="connsiteX5" fmla="*/ 26410 w 241752"/>
                  <a:gd name="connsiteY5" fmla="*/ 1221137 h 1234842"/>
                  <a:gd name="connsiteX6" fmla="*/ 12504 w 241752"/>
                  <a:gd name="connsiteY6" fmla="*/ 1234842 h 1234842"/>
                  <a:gd name="connsiteX7" fmla="*/ 0 w 241752"/>
                  <a:gd name="connsiteY7" fmla="*/ 1221138 h 1234842"/>
                  <a:gd name="connsiteX8" fmla="*/ 4656 w 241752"/>
                  <a:gd name="connsiteY8" fmla="*/ 1221138 h 1234842"/>
                  <a:gd name="connsiteX9" fmla="*/ 8145 w 241752"/>
                  <a:gd name="connsiteY9" fmla="*/ 1071873 h 1234842"/>
                  <a:gd name="connsiteX10" fmla="*/ 241751 w 241752"/>
                  <a:gd name="connsiteY10" fmla="*/ 1 h 1234842"/>
                  <a:gd name="connsiteX11" fmla="*/ 241752 w 241752"/>
                  <a:gd name="connsiteY11" fmla="*/ 0 h 123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752" h="1234842">
                    <a:moveTo>
                      <a:pt x="241752" y="0"/>
                    </a:moveTo>
                    <a:lnTo>
                      <a:pt x="215078" y="36545"/>
                    </a:lnTo>
                    <a:cubicBezTo>
                      <a:pt x="110404" y="201807"/>
                      <a:pt x="30906" y="592280"/>
                      <a:pt x="8147" y="1071872"/>
                    </a:cubicBezTo>
                    <a:lnTo>
                      <a:pt x="4657" y="1221137"/>
                    </a:lnTo>
                    <a:lnTo>
                      <a:pt x="8829" y="1221137"/>
                    </a:lnTo>
                    <a:lnTo>
                      <a:pt x="26410" y="1221137"/>
                    </a:lnTo>
                    <a:lnTo>
                      <a:pt x="12504" y="1234842"/>
                    </a:lnTo>
                    <a:lnTo>
                      <a:pt x="0" y="1221138"/>
                    </a:lnTo>
                    <a:lnTo>
                      <a:pt x="4656" y="1221138"/>
                    </a:lnTo>
                    <a:lnTo>
                      <a:pt x="8145" y="1071873"/>
                    </a:lnTo>
                    <a:cubicBezTo>
                      <a:pt x="32800" y="552315"/>
                      <a:pt x="124045" y="137348"/>
                      <a:pt x="241751" y="1"/>
                    </a:cubicBezTo>
                    <a:lnTo>
                      <a:pt x="24175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Szabadkézi sokszög 142"/>
              <p:cNvSpPr/>
              <p:nvPr/>
            </p:nvSpPr>
            <p:spPr>
              <a:xfrm>
                <a:off x="6418124" y="3272782"/>
                <a:ext cx="486578" cy="989397"/>
              </a:xfrm>
              <a:custGeom>
                <a:avLst/>
                <a:gdLst>
                  <a:gd name="connsiteX0" fmla="*/ 486578 w 486578"/>
                  <a:gd name="connsiteY0" fmla="*/ 0 h 989397"/>
                  <a:gd name="connsiteX1" fmla="*/ 0 w 486578"/>
                  <a:gd name="connsiteY1" fmla="*/ 989397 h 989397"/>
                  <a:gd name="connsiteX2" fmla="*/ 486578 w 486578"/>
                  <a:gd name="connsiteY2" fmla="*/ 0 h 989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6578" h="989397">
                    <a:moveTo>
                      <a:pt x="486578" y="0"/>
                    </a:moveTo>
                    <a:cubicBezTo>
                      <a:pt x="239931" y="185031"/>
                      <a:pt x="55991" y="549772"/>
                      <a:pt x="0" y="989397"/>
                    </a:cubicBezTo>
                    <a:cubicBezTo>
                      <a:pt x="55990" y="549772"/>
                      <a:pt x="239930" y="185031"/>
                      <a:pt x="4865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Szabadkézi sokszög 141"/>
              <p:cNvSpPr/>
              <p:nvPr/>
            </p:nvSpPr>
            <p:spPr>
              <a:xfrm>
                <a:off x="7659576" y="3285675"/>
                <a:ext cx="210334" cy="233871"/>
              </a:xfrm>
              <a:custGeom>
                <a:avLst/>
                <a:gdLst>
                  <a:gd name="connsiteX0" fmla="*/ 0 w 210334"/>
                  <a:gd name="connsiteY0" fmla="*/ 0 h 233871"/>
                  <a:gd name="connsiteX1" fmla="*/ 111205 w 210334"/>
                  <a:gd name="connsiteY1" fmla="*/ 105225 h 233871"/>
                  <a:gd name="connsiteX2" fmla="*/ 210334 w 210334"/>
                  <a:gd name="connsiteY2" fmla="*/ 233871 h 233871"/>
                  <a:gd name="connsiteX3" fmla="*/ 210334 w 210334"/>
                  <a:gd name="connsiteY3" fmla="*/ 233871 h 233871"/>
                  <a:gd name="connsiteX4" fmla="*/ 111205 w 210334"/>
                  <a:gd name="connsiteY4" fmla="*/ 105226 h 233871"/>
                  <a:gd name="connsiteX5" fmla="*/ 0 w 210334"/>
                  <a:gd name="connsiteY5" fmla="*/ 0 h 23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334" h="233871">
                    <a:moveTo>
                      <a:pt x="0" y="0"/>
                    </a:moveTo>
                    <a:cubicBezTo>
                      <a:pt x="38780" y="30727"/>
                      <a:pt x="75936" y="65943"/>
                      <a:pt x="111205" y="105225"/>
                    </a:cubicBezTo>
                    <a:lnTo>
                      <a:pt x="210334" y="233871"/>
                    </a:lnTo>
                    <a:lnTo>
                      <a:pt x="210334" y="233871"/>
                    </a:lnTo>
                    <a:lnTo>
                      <a:pt x="111205" y="105226"/>
                    </a:lnTo>
                    <a:cubicBezTo>
                      <a:pt x="75936" y="65943"/>
                      <a:pt x="38780" y="30728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Szabadkézi sokszög 140"/>
              <p:cNvSpPr/>
              <p:nvPr/>
            </p:nvSpPr>
            <p:spPr>
              <a:xfrm>
                <a:off x="7869910" y="3519546"/>
                <a:ext cx="267652" cy="872681"/>
              </a:xfrm>
              <a:custGeom>
                <a:avLst/>
                <a:gdLst>
                  <a:gd name="connsiteX0" fmla="*/ 0 w 267652"/>
                  <a:gd name="connsiteY0" fmla="*/ 0 h 872681"/>
                  <a:gd name="connsiteX1" fmla="*/ 7 w 267652"/>
                  <a:gd name="connsiteY1" fmla="*/ 9 h 872681"/>
                  <a:gd name="connsiteX2" fmla="*/ 1920 w 267652"/>
                  <a:gd name="connsiteY2" fmla="*/ 3011 h 872681"/>
                  <a:gd name="connsiteX3" fmla="*/ 62950 w 267652"/>
                  <a:gd name="connsiteY3" fmla="*/ 98755 h 872681"/>
                  <a:gd name="connsiteX4" fmla="*/ 85777 w 267652"/>
                  <a:gd name="connsiteY4" fmla="*/ 149058 h 872681"/>
                  <a:gd name="connsiteX5" fmla="*/ 93660 w 267652"/>
                  <a:gd name="connsiteY5" fmla="*/ 166428 h 872681"/>
                  <a:gd name="connsiteX6" fmla="*/ 149486 w 267652"/>
                  <a:gd name="connsiteY6" fmla="*/ 289447 h 872681"/>
                  <a:gd name="connsiteX7" fmla="*/ 159153 w 267652"/>
                  <a:gd name="connsiteY7" fmla="*/ 320724 h 872681"/>
                  <a:gd name="connsiteX8" fmla="*/ 171086 w 267652"/>
                  <a:gd name="connsiteY8" fmla="*/ 359335 h 872681"/>
                  <a:gd name="connsiteX9" fmla="*/ 215349 w 267652"/>
                  <a:gd name="connsiteY9" fmla="*/ 502553 h 872681"/>
                  <a:gd name="connsiteX10" fmla="*/ 258187 w 267652"/>
                  <a:gd name="connsiteY10" fmla="*/ 734292 h 872681"/>
                  <a:gd name="connsiteX11" fmla="*/ 258292 w 267652"/>
                  <a:gd name="connsiteY11" fmla="*/ 735957 h 872681"/>
                  <a:gd name="connsiteX12" fmla="*/ 259526 w 267652"/>
                  <a:gd name="connsiteY12" fmla="*/ 742632 h 872681"/>
                  <a:gd name="connsiteX13" fmla="*/ 267652 w 267652"/>
                  <a:gd name="connsiteY13" fmla="*/ 872157 h 872681"/>
                  <a:gd name="connsiteX14" fmla="*/ 266871 w 267652"/>
                  <a:gd name="connsiteY14" fmla="*/ 872681 h 872681"/>
                  <a:gd name="connsiteX15" fmla="*/ 258292 w 267652"/>
                  <a:gd name="connsiteY15" fmla="*/ 735958 h 872681"/>
                  <a:gd name="connsiteX16" fmla="*/ 258291 w 267652"/>
                  <a:gd name="connsiteY16" fmla="*/ 735950 h 872681"/>
                  <a:gd name="connsiteX17" fmla="*/ 258187 w 267652"/>
                  <a:gd name="connsiteY17" fmla="*/ 734293 h 872681"/>
                  <a:gd name="connsiteX18" fmla="*/ 215349 w 267652"/>
                  <a:gd name="connsiteY18" fmla="*/ 502554 h 872681"/>
                  <a:gd name="connsiteX19" fmla="*/ 171098 w 267652"/>
                  <a:gd name="connsiteY19" fmla="*/ 359373 h 872681"/>
                  <a:gd name="connsiteX20" fmla="*/ 159152 w 267652"/>
                  <a:gd name="connsiteY20" fmla="*/ 320721 h 872681"/>
                  <a:gd name="connsiteX21" fmla="*/ 149486 w 267652"/>
                  <a:gd name="connsiteY21" fmla="*/ 289448 h 872681"/>
                  <a:gd name="connsiteX22" fmla="*/ 93667 w 267652"/>
                  <a:gd name="connsiteY22" fmla="*/ 166444 h 872681"/>
                  <a:gd name="connsiteX23" fmla="*/ 85775 w 267652"/>
                  <a:gd name="connsiteY23" fmla="*/ 149054 h 872681"/>
                  <a:gd name="connsiteX24" fmla="*/ 62950 w 267652"/>
                  <a:gd name="connsiteY24" fmla="*/ 98756 h 872681"/>
                  <a:gd name="connsiteX25" fmla="*/ 1931 w 267652"/>
                  <a:gd name="connsiteY25" fmla="*/ 3030 h 872681"/>
                  <a:gd name="connsiteX26" fmla="*/ 0 w 267652"/>
                  <a:gd name="connsiteY26" fmla="*/ 0 h 87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67652" h="872681">
                    <a:moveTo>
                      <a:pt x="0" y="0"/>
                    </a:moveTo>
                    <a:lnTo>
                      <a:pt x="7" y="9"/>
                    </a:lnTo>
                    <a:lnTo>
                      <a:pt x="1920" y="3011"/>
                    </a:lnTo>
                    <a:lnTo>
                      <a:pt x="62950" y="98755"/>
                    </a:lnTo>
                    <a:lnTo>
                      <a:pt x="85777" y="149058"/>
                    </a:lnTo>
                    <a:lnTo>
                      <a:pt x="93660" y="166428"/>
                    </a:lnTo>
                    <a:lnTo>
                      <a:pt x="149486" y="289447"/>
                    </a:lnTo>
                    <a:lnTo>
                      <a:pt x="159153" y="320724"/>
                    </a:lnTo>
                    <a:lnTo>
                      <a:pt x="171086" y="359335"/>
                    </a:lnTo>
                    <a:lnTo>
                      <a:pt x="215349" y="502553"/>
                    </a:lnTo>
                    <a:cubicBezTo>
                      <a:pt x="233597" y="576903"/>
                      <a:pt x="248007" y="654360"/>
                      <a:pt x="258187" y="734292"/>
                    </a:cubicBezTo>
                    <a:lnTo>
                      <a:pt x="258292" y="735957"/>
                    </a:lnTo>
                    <a:lnTo>
                      <a:pt x="259526" y="742632"/>
                    </a:lnTo>
                    <a:lnTo>
                      <a:pt x="267652" y="872157"/>
                    </a:lnTo>
                    <a:lnTo>
                      <a:pt x="266871" y="872681"/>
                    </a:lnTo>
                    <a:lnTo>
                      <a:pt x="258292" y="735958"/>
                    </a:lnTo>
                    <a:lnTo>
                      <a:pt x="258291" y="735950"/>
                    </a:lnTo>
                    <a:lnTo>
                      <a:pt x="258187" y="734293"/>
                    </a:lnTo>
                    <a:cubicBezTo>
                      <a:pt x="248007" y="654361"/>
                      <a:pt x="233597" y="576904"/>
                      <a:pt x="215349" y="502554"/>
                    </a:cubicBezTo>
                    <a:lnTo>
                      <a:pt x="171098" y="359373"/>
                    </a:lnTo>
                    <a:lnTo>
                      <a:pt x="159152" y="320721"/>
                    </a:lnTo>
                    <a:lnTo>
                      <a:pt x="149486" y="289448"/>
                    </a:lnTo>
                    <a:lnTo>
                      <a:pt x="93667" y="166444"/>
                    </a:lnTo>
                    <a:lnTo>
                      <a:pt x="85775" y="149054"/>
                    </a:lnTo>
                    <a:lnTo>
                      <a:pt x="62950" y="98756"/>
                    </a:lnTo>
                    <a:lnTo>
                      <a:pt x="1931" y="303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Szabadkézi sokszög 139"/>
              <p:cNvSpPr/>
              <p:nvPr/>
            </p:nvSpPr>
            <p:spPr>
              <a:xfrm>
                <a:off x="7869918" y="3519555"/>
                <a:ext cx="745" cy="967"/>
              </a:xfrm>
              <a:custGeom>
                <a:avLst/>
                <a:gdLst>
                  <a:gd name="connsiteX0" fmla="*/ 0 w 745"/>
                  <a:gd name="connsiteY0" fmla="*/ 0 h 967"/>
                  <a:gd name="connsiteX1" fmla="*/ 745 w 745"/>
                  <a:gd name="connsiteY1" fmla="*/ 967 h 967"/>
                  <a:gd name="connsiteX2" fmla="*/ 0 w 745"/>
                  <a:gd name="connsiteY2" fmla="*/ 0 h 967"/>
                  <a:gd name="connsiteX3" fmla="*/ 0 w 745"/>
                  <a:gd name="connsiteY3" fmla="*/ 0 h 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" h="967">
                    <a:moveTo>
                      <a:pt x="0" y="0"/>
                    </a:moveTo>
                    <a:lnTo>
                      <a:pt x="745" y="9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Szabadkézi sokszög 138"/>
              <p:cNvSpPr/>
              <p:nvPr/>
            </p:nvSpPr>
            <p:spPr>
              <a:xfrm>
                <a:off x="8086599" y="4030441"/>
                <a:ext cx="41603" cy="225063"/>
              </a:xfrm>
              <a:custGeom>
                <a:avLst/>
                <a:gdLst>
                  <a:gd name="connsiteX0" fmla="*/ 0 w 41603"/>
                  <a:gd name="connsiteY0" fmla="*/ 0 h 225063"/>
                  <a:gd name="connsiteX1" fmla="*/ 41603 w 41603"/>
                  <a:gd name="connsiteY1" fmla="*/ 225055 h 225063"/>
                  <a:gd name="connsiteX2" fmla="*/ 41603 w 41603"/>
                  <a:gd name="connsiteY2" fmla="*/ 225063 h 225063"/>
                  <a:gd name="connsiteX3" fmla="*/ 0 w 41603"/>
                  <a:gd name="connsiteY3" fmla="*/ 0 h 22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03" h="225063">
                    <a:moveTo>
                      <a:pt x="0" y="0"/>
                    </a:moveTo>
                    <a:lnTo>
                      <a:pt x="41603" y="225055"/>
                    </a:lnTo>
                    <a:lnTo>
                      <a:pt x="41603" y="22506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Szabadkézi sokszög 137"/>
              <p:cNvSpPr/>
              <p:nvPr/>
            </p:nvSpPr>
            <p:spPr>
              <a:xfrm>
                <a:off x="6963072" y="4045946"/>
                <a:ext cx="18193" cy="367027"/>
              </a:xfrm>
              <a:custGeom>
                <a:avLst/>
                <a:gdLst>
                  <a:gd name="connsiteX0" fmla="*/ 18193 w 18193"/>
                  <a:gd name="connsiteY0" fmla="*/ 0 h 367027"/>
                  <a:gd name="connsiteX1" fmla="*/ 3490 w 18193"/>
                  <a:gd name="connsiteY1" fmla="*/ 217762 h 367027"/>
                  <a:gd name="connsiteX2" fmla="*/ 0 w 18193"/>
                  <a:gd name="connsiteY2" fmla="*/ 367027 h 367027"/>
                  <a:gd name="connsiteX3" fmla="*/ 3489 w 18193"/>
                  <a:gd name="connsiteY3" fmla="*/ 217762 h 367027"/>
                  <a:gd name="connsiteX4" fmla="*/ 18193 w 18193"/>
                  <a:gd name="connsiteY4" fmla="*/ 0 h 367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3" h="367027">
                    <a:moveTo>
                      <a:pt x="18193" y="0"/>
                    </a:moveTo>
                    <a:cubicBezTo>
                      <a:pt x="11987" y="70065"/>
                      <a:pt x="7046" y="142826"/>
                      <a:pt x="3490" y="217762"/>
                    </a:cubicBezTo>
                    <a:lnTo>
                      <a:pt x="0" y="367027"/>
                    </a:lnTo>
                    <a:lnTo>
                      <a:pt x="3489" y="217762"/>
                    </a:lnTo>
                    <a:cubicBezTo>
                      <a:pt x="7045" y="142826"/>
                      <a:pt x="11986" y="70065"/>
                      <a:pt x="1819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Szabadkézi sokszög 123"/>
              <p:cNvSpPr/>
              <p:nvPr/>
            </p:nvSpPr>
            <p:spPr>
              <a:xfrm>
                <a:off x="5820354" y="3129798"/>
                <a:ext cx="2930068" cy="1283174"/>
              </a:xfrm>
              <a:custGeom>
                <a:avLst/>
                <a:gdLst>
                  <a:gd name="connsiteX0" fmla="*/ 1465034 w 2930068"/>
                  <a:gd name="connsiteY0" fmla="*/ 0 h 1283174"/>
                  <a:gd name="connsiteX1" fmla="*/ 2928830 w 2930068"/>
                  <a:gd name="connsiteY1" fmla="*/ 1259811 h 1283174"/>
                  <a:gd name="connsiteX2" fmla="*/ 2930068 w 2930068"/>
                  <a:gd name="connsiteY2" fmla="*/ 1283174 h 1283174"/>
                  <a:gd name="connsiteX3" fmla="*/ 2929032 w 2930068"/>
                  <a:gd name="connsiteY3" fmla="*/ 1283174 h 1283174"/>
                  <a:gd name="connsiteX4" fmla="*/ 2908424 w 2930068"/>
                  <a:gd name="connsiteY4" fmla="*/ 1262863 h 1283174"/>
                  <a:gd name="connsiteX5" fmla="*/ 2612101 w 2930068"/>
                  <a:gd name="connsiteY5" fmla="*/ 1163054 h 1283174"/>
                  <a:gd name="connsiteX6" fmla="*/ 2377798 w 2930068"/>
                  <a:gd name="connsiteY6" fmla="*/ 1221252 h 1283174"/>
                  <a:gd name="connsiteX7" fmla="*/ 2317208 w 2930068"/>
                  <a:gd name="connsiteY7" fmla="*/ 1261904 h 1283174"/>
                  <a:gd name="connsiteX8" fmla="*/ 2309082 w 2930068"/>
                  <a:gd name="connsiteY8" fmla="*/ 1132379 h 1283174"/>
                  <a:gd name="connsiteX9" fmla="*/ 2307848 w 2930068"/>
                  <a:gd name="connsiteY9" fmla="*/ 1125704 h 1283174"/>
                  <a:gd name="connsiteX10" fmla="*/ 2307743 w 2930068"/>
                  <a:gd name="connsiteY10" fmla="*/ 1124039 h 1283174"/>
                  <a:gd name="connsiteX11" fmla="*/ 2264905 w 2930068"/>
                  <a:gd name="connsiteY11" fmla="*/ 892300 h 1283174"/>
                  <a:gd name="connsiteX12" fmla="*/ 2220642 w 2930068"/>
                  <a:gd name="connsiteY12" fmla="*/ 749082 h 1283174"/>
                  <a:gd name="connsiteX13" fmla="*/ 2208709 w 2930068"/>
                  <a:gd name="connsiteY13" fmla="*/ 710471 h 1283174"/>
                  <a:gd name="connsiteX14" fmla="*/ 2199042 w 2930068"/>
                  <a:gd name="connsiteY14" fmla="*/ 679194 h 1283174"/>
                  <a:gd name="connsiteX15" fmla="*/ 2143216 w 2930068"/>
                  <a:gd name="connsiteY15" fmla="*/ 556175 h 1283174"/>
                  <a:gd name="connsiteX16" fmla="*/ 2135333 w 2930068"/>
                  <a:gd name="connsiteY16" fmla="*/ 538805 h 1283174"/>
                  <a:gd name="connsiteX17" fmla="*/ 2112506 w 2930068"/>
                  <a:gd name="connsiteY17" fmla="*/ 488502 h 1283174"/>
                  <a:gd name="connsiteX18" fmla="*/ 2051476 w 2930068"/>
                  <a:gd name="connsiteY18" fmla="*/ 392758 h 1283174"/>
                  <a:gd name="connsiteX19" fmla="*/ 2049563 w 2930068"/>
                  <a:gd name="connsiteY19" fmla="*/ 389756 h 1283174"/>
                  <a:gd name="connsiteX20" fmla="*/ 2050308 w 2930068"/>
                  <a:gd name="connsiteY20" fmla="*/ 390723 h 1283174"/>
                  <a:gd name="connsiteX21" fmla="*/ 2049563 w 2930068"/>
                  <a:gd name="connsiteY21" fmla="*/ 389756 h 1283174"/>
                  <a:gd name="connsiteX22" fmla="*/ 2007651 w 2930068"/>
                  <a:gd name="connsiteY22" fmla="*/ 324004 h 1283174"/>
                  <a:gd name="connsiteX23" fmla="*/ 1452087 w 2930068"/>
                  <a:gd name="connsiteY23" fmla="*/ 3561 h 1283174"/>
                  <a:gd name="connsiteX24" fmla="*/ 596431 w 2930068"/>
                  <a:gd name="connsiteY24" fmla="*/ 1124039 h 1283174"/>
                  <a:gd name="connsiteX25" fmla="*/ 595804 w 2930068"/>
                  <a:gd name="connsiteY25" fmla="*/ 1134024 h 1283174"/>
                  <a:gd name="connsiteX26" fmla="*/ 586446 w 2930068"/>
                  <a:gd name="connsiteY26" fmla="*/ 1283174 h 1283174"/>
                  <a:gd name="connsiteX27" fmla="*/ 576735 w 2930068"/>
                  <a:gd name="connsiteY27" fmla="*/ 1283174 h 1283174"/>
                  <a:gd name="connsiteX28" fmla="*/ 528056 w 2930068"/>
                  <a:gd name="connsiteY28" fmla="*/ 1250514 h 1283174"/>
                  <a:gd name="connsiteX29" fmla="*/ 293753 w 2930068"/>
                  <a:gd name="connsiteY29" fmla="*/ 1192316 h 1283174"/>
                  <a:gd name="connsiteX30" fmla="*/ 59450 w 2930068"/>
                  <a:gd name="connsiteY30" fmla="*/ 1250514 h 1283174"/>
                  <a:gd name="connsiteX31" fmla="*/ 10771 w 2930068"/>
                  <a:gd name="connsiteY31" fmla="*/ 1283174 h 1283174"/>
                  <a:gd name="connsiteX32" fmla="*/ 0 w 2930068"/>
                  <a:gd name="connsiteY32" fmla="*/ 1283174 h 1283174"/>
                  <a:gd name="connsiteX33" fmla="*/ 1238 w 2930068"/>
                  <a:gd name="connsiteY33" fmla="*/ 1259811 h 1283174"/>
                  <a:gd name="connsiteX34" fmla="*/ 1465034 w 2930068"/>
                  <a:gd name="connsiteY34" fmla="*/ 0 h 128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930068" h="1283174">
                    <a:moveTo>
                      <a:pt x="1465034" y="0"/>
                    </a:moveTo>
                    <a:cubicBezTo>
                      <a:pt x="2226873" y="0"/>
                      <a:pt x="2853480" y="552195"/>
                      <a:pt x="2928830" y="1259811"/>
                    </a:cubicBezTo>
                    <a:lnTo>
                      <a:pt x="2930068" y="1283174"/>
                    </a:lnTo>
                    <a:lnTo>
                      <a:pt x="2929032" y="1283174"/>
                    </a:lnTo>
                    <a:lnTo>
                      <a:pt x="2908424" y="1262863"/>
                    </a:lnTo>
                    <a:cubicBezTo>
                      <a:pt x="2832588" y="1201196"/>
                      <a:pt x="2727822" y="1163054"/>
                      <a:pt x="2612101" y="1163054"/>
                    </a:cubicBezTo>
                    <a:cubicBezTo>
                      <a:pt x="2525310" y="1163054"/>
                      <a:pt x="2444681" y="1184509"/>
                      <a:pt x="2377798" y="1221252"/>
                    </a:cubicBezTo>
                    <a:lnTo>
                      <a:pt x="2317208" y="1261904"/>
                    </a:lnTo>
                    <a:lnTo>
                      <a:pt x="2309082" y="1132379"/>
                    </a:lnTo>
                    <a:lnTo>
                      <a:pt x="2307848" y="1125704"/>
                    </a:lnTo>
                    <a:lnTo>
                      <a:pt x="2307743" y="1124039"/>
                    </a:lnTo>
                    <a:cubicBezTo>
                      <a:pt x="2297563" y="1044107"/>
                      <a:pt x="2283153" y="966650"/>
                      <a:pt x="2264905" y="892300"/>
                    </a:cubicBezTo>
                    <a:lnTo>
                      <a:pt x="2220642" y="749082"/>
                    </a:lnTo>
                    <a:lnTo>
                      <a:pt x="2208709" y="710471"/>
                    </a:lnTo>
                    <a:lnTo>
                      <a:pt x="2199042" y="679194"/>
                    </a:lnTo>
                    <a:lnTo>
                      <a:pt x="2143216" y="556175"/>
                    </a:lnTo>
                    <a:lnTo>
                      <a:pt x="2135333" y="538805"/>
                    </a:lnTo>
                    <a:lnTo>
                      <a:pt x="2112506" y="488502"/>
                    </a:lnTo>
                    <a:lnTo>
                      <a:pt x="2051476" y="392758"/>
                    </a:lnTo>
                    <a:lnTo>
                      <a:pt x="2049563" y="389756"/>
                    </a:lnTo>
                    <a:lnTo>
                      <a:pt x="2050308" y="390723"/>
                    </a:lnTo>
                    <a:lnTo>
                      <a:pt x="2049563" y="389756"/>
                    </a:lnTo>
                    <a:lnTo>
                      <a:pt x="2007651" y="324004"/>
                    </a:lnTo>
                    <a:cubicBezTo>
                      <a:pt x="1856675" y="123816"/>
                      <a:pt x="1663122" y="3561"/>
                      <a:pt x="1452087" y="3561"/>
                    </a:cubicBezTo>
                    <a:cubicBezTo>
                      <a:pt x="1030018" y="3561"/>
                      <a:pt x="677873" y="484583"/>
                      <a:pt x="596431" y="1124039"/>
                    </a:cubicBezTo>
                    <a:lnTo>
                      <a:pt x="595804" y="1134024"/>
                    </a:lnTo>
                    <a:lnTo>
                      <a:pt x="586446" y="1283174"/>
                    </a:lnTo>
                    <a:lnTo>
                      <a:pt x="576735" y="1283174"/>
                    </a:lnTo>
                    <a:lnTo>
                      <a:pt x="528056" y="1250514"/>
                    </a:lnTo>
                    <a:cubicBezTo>
                      <a:pt x="461173" y="1213771"/>
                      <a:pt x="380544" y="1192316"/>
                      <a:pt x="293753" y="1192316"/>
                    </a:cubicBezTo>
                    <a:cubicBezTo>
                      <a:pt x="206962" y="1192316"/>
                      <a:pt x="126333" y="1213771"/>
                      <a:pt x="59450" y="1250514"/>
                    </a:cubicBezTo>
                    <a:lnTo>
                      <a:pt x="10771" y="1283174"/>
                    </a:lnTo>
                    <a:lnTo>
                      <a:pt x="0" y="1283174"/>
                    </a:lnTo>
                    <a:lnTo>
                      <a:pt x="1238" y="1259811"/>
                    </a:lnTo>
                    <a:cubicBezTo>
                      <a:pt x="76588" y="552195"/>
                      <a:pt x="703195" y="0"/>
                      <a:pt x="1465034" y="0"/>
                    </a:cubicBezTo>
                    <a:close/>
                  </a:path>
                </a:pathLst>
              </a:custGeom>
              <a:solidFill>
                <a:srgbClr val="E41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Szabadkézi sokszög 122"/>
              <p:cNvSpPr/>
              <p:nvPr/>
            </p:nvSpPr>
            <p:spPr>
              <a:xfrm>
                <a:off x="6407581" y="3140211"/>
                <a:ext cx="1729981" cy="1279613"/>
              </a:xfrm>
              <a:custGeom>
                <a:avLst/>
                <a:gdLst>
                  <a:gd name="connsiteX0" fmla="*/ 865641 w 1729981"/>
                  <a:gd name="connsiteY0" fmla="*/ 0 h 1279613"/>
                  <a:gd name="connsiteX1" fmla="*/ 1421204 w 1729981"/>
                  <a:gd name="connsiteY1" fmla="*/ 320443 h 1279613"/>
                  <a:gd name="connsiteX2" fmla="*/ 1463110 w 1729981"/>
                  <a:gd name="connsiteY2" fmla="*/ 386185 h 1279613"/>
                  <a:gd name="connsiteX3" fmla="*/ 1363981 w 1729981"/>
                  <a:gd name="connsiteY3" fmla="*/ 257539 h 1279613"/>
                  <a:gd name="connsiteX4" fmla="*/ 1252776 w 1729981"/>
                  <a:gd name="connsiteY4" fmla="*/ 152314 h 1279613"/>
                  <a:gd name="connsiteX5" fmla="*/ 1363981 w 1729981"/>
                  <a:gd name="connsiteY5" fmla="*/ 257540 h 1279613"/>
                  <a:gd name="connsiteX6" fmla="*/ 1463110 w 1729981"/>
                  <a:gd name="connsiteY6" fmla="*/ 386185 h 1279613"/>
                  <a:gd name="connsiteX7" fmla="*/ 1465041 w 1729981"/>
                  <a:gd name="connsiteY7" fmla="*/ 389215 h 1279613"/>
                  <a:gd name="connsiteX8" fmla="*/ 1526060 w 1729981"/>
                  <a:gd name="connsiteY8" fmla="*/ 484941 h 1279613"/>
                  <a:gd name="connsiteX9" fmla="*/ 1548885 w 1729981"/>
                  <a:gd name="connsiteY9" fmla="*/ 535239 h 1279613"/>
                  <a:gd name="connsiteX10" fmla="*/ 1556777 w 1729981"/>
                  <a:gd name="connsiteY10" fmla="*/ 552629 h 1279613"/>
                  <a:gd name="connsiteX11" fmla="*/ 1612596 w 1729981"/>
                  <a:gd name="connsiteY11" fmla="*/ 675633 h 1279613"/>
                  <a:gd name="connsiteX12" fmla="*/ 1622262 w 1729981"/>
                  <a:gd name="connsiteY12" fmla="*/ 706906 h 1279613"/>
                  <a:gd name="connsiteX13" fmla="*/ 1634208 w 1729981"/>
                  <a:gd name="connsiteY13" fmla="*/ 745558 h 1279613"/>
                  <a:gd name="connsiteX14" fmla="*/ 1678459 w 1729981"/>
                  <a:gd name="connsiteY14" fmla="*/ 888739 h 1279613"/>
                  <a:gd name="connsiteX15" fmla="*/ 1721297 w 1729981"/>
                  <a:gd name="connsiteY15" fmla="*/ 1120478 h 1279613"/>
                  <a:gd name="connsiteX16" fmla="*/ 1721401 w 1729981"/>
                  <a:gd name="connsiteY16" fmla="*/ 1122135 h 1279613"/>
                  <a:gd name="connsiteX17" fmla="*/ 1679798 w 1729981"/>
                  <a:gd name="connsiteY17" fmla="*/ 897080 h 1279613"/>
                  <a:gd name="connsiteX18" fmla="*/ 1721401 w 1729981"/>
                  <a:gd name="connsiteY18" fmla="*/ 1122143 h 1279613"/>
                  <a:gd name="connsiteX19" fmla="*/ 1721401 w 1729981"/>
                  <a:gd name="connsiteY19" fmla="*/ 1122135 h 1279613"/>
                  <a:gd name="connsiteX20" fmla="*/ 1721402 w 1729981"/>
                  <a:gd name="connsiteY20" fmla="*/ 1122143 h 1279613"/>
                  <a:gd name="connsiteX21" fmla="*/ 1729981 w 1729981"/>
                  <a:gd name="connsiteY21" fmla="*/ 1258866 h 1279613"/>
                  <a:gd name="connsiteX22" fmla="*/ 1729332 w 1729981"/>
                  <a:gd name="connsiteY22" fmla="*/ 1259301 h 1279613"/>
                  <a:gd name="connsiteX23" fmla="*/ 1724739 w 1729981"/>
                  <a:gd name="connsiteY23" fmla="*/ 1263829 h 1279613"/>
                  <a:gd name="connsiteX24" fmla="*/ 1686670 w 1729981"/>
                  <a:gd name="connsiteY24" fmla="*/ 1235428 h 1279613"/>
                  <a:gd name="connsiteX25" fmla="*/ 1475959 w 1729981"/>
                  <a:gd name="connsiteY25" fmla="*/ 1177230 h 1279613"/>
                  <a:gd name="connsiteX26" fmla="*/ 1209472 w 1729981"/>
                  <a:gd name="connsiteY26" fmla="*/ 1277039 h 1279613"/>
                  <a:gd name="connsiteX27" fmla="*/ 1207400 w 1729981"/>
                  <a:gd name="connsiteY27" fmla="*/ 1279309 h 1279613"/>
                  <a:gd name="connsiteX28" fmla="*/ 1200746 w 1729981"/>
                  <a:gd name="connsiteY28" fmla="*/ 1272751 h 1279613"/>
                  <a:gd name="connsiteX29" fmla="*/ 1197416 w 1729981"/>
                  <a:gd name="connsiteY29" fmla="*/ 1130347 h 1279613"/>
                  <a:gd name="connsiteX30" fmla="*/ 878588 w 1729981"/>
                  <a:gd name="connsiteY30" fmla="*/ 9869 h 1279613"/>
                  <a:gd name="connsiteX31" fmla="*/ 876502 w 1729981"/>
                  <a:gd name="connsiteY31" fmla="*/ 10266 h 1279613"/>
                  <a:gd name="connsiteX32" fmla="*/ 874416 w 1729981"/>
                  <a:gd name="connsiteY32" fmla="*/ 9869 h 1279613"/>
                  <a:gd name="connsiteX33" fmla="*/ 789194 w 1729981"/>
                  <a:gd name="connsiteY33" fmla="*/ 58475 h 1279613"/>
                  <a:gd name="connsiteX34" fmla="*/ 789194 w 1729981"/>
                  <a:gd name="connsiteY34" fmla="*/ 58475 h 1279613"/>
                  <a:gd name="connsiteX35" fmla="*/ 789193 w 1729981"/>
                  <a:gd name="connsiteY35" fmla="*/ 58476 h 1279613"/>
                  <a:gd name="connsiteX36" fmla="*/ 555587 w 1729981"/>
                  <a:gd name="connsiteY36" fmla="*/ 1130348 h 1279613"/>
                  <a:gd name="connsiteX37" fmla="*/ 552098 w 1729981"/>
                  <a:gd name="connsiteY37" fmla="*/ 1279613 h 1279613"/>
                  <a:gd name="connsiteX38" fmla="*/ 547442 w 1729981"/>
                  <a:gd name="connsiteY38" fmla="*/ 1279613 h 1279613"/>
                  <a:gd name="connsiteX39" fmla="*/ 542259 w 1729981"/>
                  <a:gd name="connsiteY39" fmla="*/ 1273932 h 1279613"/>
                  <a:gd name="connsiteX40" fmla="*/ 275772 w 1729981"/>
                  <a:gd name="connsiteY40" fmla="*/ 1174123 h 1279613"/>
                  <a:gd name="connsiteX41" fmla="*/ 9285 w 1729981"/>
                  <a:gd name="connsiteY41" fmla="*/ 1273932 h 1279613"/>
                  <a:gd name="connsiteX42" fmla="*/ 4101 w 1729981"/>
                  <a:gd name="connsiteY42" fmla="*/ 1279613 h 1279613"/>
                  <a:gd name="connsiteX43" fmla="*/ 1863 w 1729981"/>
                  <a:gd name="connsiteY43" fmla="*/ 1279613 h 1279613"/>
                  <a:gd name="connsiteX44" fmla="*/ 0 w 1729981"/>
                  <a:gd name="connsiteY44" fmla="*/ 1279613 h 1279613"/>
                  <a:gd name="connsiteX45" fmla="*/ 0 w 1729981"/>
                  <a:gd name="connsiteY45" fmla="*/ 1279612 h 1279613"/>
                  <a:gd name="connsiteX46" fmla="*/ 1 w 1729981"/>
                  <a:gd name="connsiteY46" fmla="*/ 1279612 h 1279613"/>
                  <a:gd name="connsiteX47" fmla="*/ 9358 w 1729981"/>
                  <a:gd name="connsiteY47" fmla="*/ 1130462 h 1279613"/>
                  <a:gd name="connsiteX48" fmla="*/ 9985 w 1729981"/>
                  <a:gd name="connsiteY48" fmla="*/ 1120478 h 1279613"/>
                  <a:gd name="connsiteX49" fmla="*/ 865641 w 1729981"/>
                  <a:gd name="connsiteY49" fmla="*/ 0 h 1279613"/>
                  <a:gd name="connsiteX50" fmla="*/ 712373 w 1729981"/>
                  <a:gd name="connsiteY50" fmla="*/ 30259 h 1279613"/>
                  <a:gd name="connsiteX51" fmla="*/ 566675 w 1729981"/>
                  <a:gd name="connsiteY51" fmla="*/ 93492 h 1279613"/>
                  <a:gd name="connsiteX52" fmla="*/ 712373 w 1729981"/>
                  <a:gd name="connsiteY52" fmla="*/ 30259 h 1279613"/>
                  <a:gd name="connsiteX53" fmla="*/ 497902 w 1729981"/>
                  <a:gd name="connsiteY53" fmla="*/ 139421 h 1279613"/>
                  <a:gd name="connsiteX54" fmla="*/ 11324 w 1729981"/>
                  <a:gd name="connsiteY54" fmla="*/ 1128818 h 1279613"/>
                  <a:gd name="connsiteX55" fmla="*/ 497902 w 1729981"/>
                  <a:gd name="connsiteY55" fmla="*/ 139421 h 127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729981" h="1279613">
                    <a:moveTo>
                      <a:pt x="865641" y="0"/>
                    </a:moveTo>
                    <a:cubicBezTo>
                      <a:pt x="1076675" y="0"/>
                      <a:pt x="1270229" y="120255"/>
                      <a:pt x="1421204" y="320443"/>
                    </a:cubicBezTo>
                    <a:lnTo>
                      <a:pt x="1463110" y="386185"/>
                    </a:lnTo>
                    <a:lnTo>
                      <a:pt x="1363981" y="257539"/>
                    </a:lnTo>
                    <a:cubicBezTo>
                      <a:pt x="1328712" y="218257"/>
                      <a:pt x="1291556" y="183041"/>
                      <a:pt x="1252776" y="152314"/>
                    </a:cubicBezTo>
                    <a:cubicBezTo>
                      <a:pt x="1291556" y="183042"/>
                      <a:pt x="1328712" y="218257"/>
                      <a:pt x="1363981" y="257540"/>
                    </a:cubicBezTo>
                    <a:lnTo>
                      <a:pt x="1463110" y="386185"/>
                    </a:lnTo>
                    <a:lnTo>
                      <a:pt x="1465041" y="389215"/>
                    </a:lnTo>
                    <a:lnTo>
                      <a:pt x="1526060" y="484941"/>
                    </a:lnTo>
                    <a:lnTo>
                      <a:pt x="1548885" y="535239"/>
                    </a:lnTo>
                    <a:lnTo>
                      <a:pt x="1556777" y="552629"/>
                    </a:lnTo>
                    <a:lnTo>
                      <a:pt x="1612596" y="675633"/>
                    </a:lnTo>
                    <a:lnTo>
                      <a:pt x="1622262" y="706906"/>
                    </a:lnTo>
                    <a:lnTo>
                      <a:pt x="1634208" y="745558"/>
                    </a:lnTo>
                    <a:lnTo>
                      <a:pt x="1678459" y="888739"/>
                    </a:lnTo>
                    <a:cubicBezTo>
                      <a:pt x="1696707" y="963089"/>
                      <a:pt x="1711117" y="1040546"/>
                      <a:pt x="1721297" y="1120478"/>
                    </a:cubicBezTo>
                    <a:lnTo>
                      <a:pt x="1721401" y="1122135"/>
                    </a:lnTo>
                    <a:lnTo>
                      <a:pt x="1679798" y="897080"/>
                    </a:lnTo>
                    <a:lnTo>
                      <a:pt x="1721401" y="1122143"/>
                    </a:lnTo>
                    <a:lnTo>
                      <a:pt x="1721401" y="1122135"/>
                    </a:lnTo>
                    <a:lnTo>
                      <a:pt x="1721402" y="1122143"/>
                    </a:lnTo>
                    <a:lnTo>
                      <a:pt x="1729981" y="1258866"/>
                    </a:lnTo>
                    <a:lnTo>
                      <a:pt x="1729332" y="1259301"/>
                    </a:lnTo>
                    <a:lnTo>
                      <a:pt x="1724739" y="1263829"/>
                    </a:lnTo>
                    <a:lnTo>
                      <a:pt x="1686670" y="1235428"/>
                    </a:lnTo>
                    <a:cubicBezTo>
                      <a:pt x="1626522" y="1198685"/>
                      <a:pt x="1554011" y="1177230"/>
                      <a:pt x="1475959" y="1177230"/>
                    </a:cubicBezTo>
                    <a:cubicBezTo>
                      <a:pt x="1371889" y="1177230"/>
                      <a:pt x="1277672" y="1215372"/>
                      <a:pt x="1209472" y="1277039"/>
                    </a:cubicBezTo>
                    <a:lnTo>
                      <a:pt x="1207400" y="1279309"/>
                    </a:lnTo>
                    <a:lnTo>
                      <a:pt x="1200746" y="1272751"/>
                    </a:lnTo>
                    <a:lnTo>
                      <a:pt x="1197416" y="1130347"/>
                    </a:lnTo>
                    <a:cubicBezTo>
                      <a:pt x="1167071" y="490891"/>
                      <a:pt x="1035858" y="9869"/>
                      <a:pt x="878588" y="9869"/>
                    </a:cubicBezTo>
                    <a:lnTo>
                      <a:pt x="876502" y="10266"/>
                    </a:lnTo>
                    <a:lnTo>
                      <a:pt x="874416" y="9869"/>
                    </a:lnTo>
                    <a:cubicBezTo>
                      <a:pt x="844928" y="9869"/>
                      <a:pt x="816357" y="26780"/>
                      <a:pt x="789194" y="58475"/>
                    </a:cubicBezTo>
                    <a:lnTo>
                      <a:pt x="789194" y="58475"/>
                    </a:lnTo>
                    <a:lnTo>
                      <a:pt x="789193" y="58476"/>
                    </a:lnTo>
                    <a:cubicBezTo>
                      <a:pt x="671487" y="195823"/>
                      <a:pt x="580242" y="610790"/>
                      <a:pt x="555587" y="1130348"/>
                    </a:cubicBezTo>
                    <a:lnTo>
                      <a:pt x="552098" y="1279613"/>
                    </a:lnTo>
                    <a:lnTo>
                      <a:pt x="547442" y="1279613"/>
                    </a:lnTo>
                    <a:lnTo>
                      <a:pt x="542259" y="1273932"/>
                    </a:lnTo>
                    <a:cubicBezTo>
                      <a:pt x="474059" y="1212265"/>
                      <a:pt x="379841" y="1174123"/>
                      <a:pt x="275772" y="1174123"/>
                    </a:cubicBezTo>
                    <a:cubicBezTo>
                      <a:pt x="171702" y="1174123"/>
                      <a:pt x="77485" y="1212265"/>
                      <a:pt x="9285" y="1273932"/>
                    </a:cubicBezTo>
                    <a:lnTo>
                      <a:pt x="4101" y="1279613"/>
                    </a:lnTo>
                    <a:lnTo>
                      <a:pt x="1863" y="1279613"/>
                    </a:lnTo>
                    <a:lnTo>
                      <a:pt x="0" y="1279613"/>
                    </a:lnTo>
                    <a:lnTo>
                      <a:pt x="0" y="1279612"/>
                    </a:lnTo>
                    <a:lnTo>
                      <a:pt x="1" y="1279612"/>
                    </a:lnTo>
                    <a:lnTo>
                      <a:pt x="9358" y="1130462"/>
                    </a:lnTo>
                    <a:lnTo>
                      <a:pt x="9985" y="1120478"/>
                    </a:lnTo>
                    <a:cubicBezTo>
                      <a:pt x="91427" y="481022"/>
                      <a:pt x="443572" y="0"/>
                      <a:pt x="865641" y="0"/>
                    </a:cubicBezTo>
                    <a:close/>
                    <a:moveTo>
                      <a:pt x="712373" y="30259"/>
                    </a:moveTo>
                    <a:cubicBezTo>
                      <a:pt x="662191" y="44661"/>
                      <a:pt x="613494" y="65948"/>
                      <a:pt x="566675" y="93492"/>
                    </a:cubicBezTo>
                    <a:cubicBezTo>
                      <a:pt x="613495" y="65948"/>
                      <a:pt x="662192" y="44661"/>
                      <a:pt x="712373" y="30259"/>
                    </a:cubicBezTo>
                    <a:close/>
                    <a:moveTo>
                      <a:pt x="497902" y="139421"/>
                    </a:moveTo>
                    <a:cubicBezTo>
                      <a:pt x="251254" y="324452"/>
                      <a:pt x="67314" y="689193"/>
                      <a:pt x="11324" y="1128818"/>
                    </a:cubicBezTo>
                    <a:cubicBezTo>
                      <a:pt x="67315" y="689193"/>
                      <a:pt x="251255" y="324452"/>
                      <a:pt x="497902" y="13942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Szabadkézi sokszög 121"/>
              <p:cNvSpPr/>
              <p:nvPr/>
            </p:nvSpPr>
            <p:spPr>
              <a:xfrm>
                <a:off x="6958899" y="3143230"/>
                <a:ext cx="324400" cy="1269742"/>
              </a:xfrm>
              <a:custGeom>
                <a:avLst/>
                <a:gdLst>
                  <a:gd name="connsiteX0" fmla="*/ 322316 w 324400"/>
                  <a:gd name="connsiteY0" fmla="*/ 0 h 1269742"/>
                  <a:gd name="connsiteX1" fmla="*/ 324400 w 324400"/>
                  <a:gd name="connsiteY1" fmla="*/ 396 h 1269742"/>
                  <a:gd name="connsiteX2" fmla="*/ 297324 w 324400"/>
                  <a:gd name="connsiteY2" fmla="*/ 5558 h 1269742"/>
                  <a:gd name="connsiteX3" fmla="*/ 7661 w 324400"/>
                  <a:gd name="connsiteY3" fmla="*/ 1120477 h 1269742"/>
                  <a:gd name="connsiteX4" fmla="*/ 4172 w 324400"/>
                  <a:gd name="connsiteY4" fmla="*/ 1269742 h 1269742"/>
                  <a:gd name="connsiteX5" fmla="*/ 0 w 324400"/>
                  <a:gd name="connsiteY5" fmla="*/ 1269742 h 1269742"/>
                  <a:gd name="connsiteX6" fmla="*/ 3490 w 324400"/>
                  <a:gd name="connsiteY6" fmla="*/ 1120477 h 1269742"/>
                  <a:gd name="connsiteX7" fmla="*/ 210421 w 324400"/>
                  <a:gd name="connsiteY7" fmla="*/ 85150 h 1269742"/>
                  <a:gd name="connsiteX8" fmla="*/ 237095 w 324400"/>
                  <a:gd name="connsiteY8" fmla="*/ 48605 h 1269742"/>
                  <a:gd name="connsiteX9" fmla="*/ 264708 w 324400"/>
                  <a:gd name="connsiteY9" fmla="*/ 21918 h 1269742"/>
                  <a:gd name="connsiteX10" fmla="*/ 322316 w 324400"/>
                  <a:gd name="connsiteY10" fmla="*/ 0 h 126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400" h="1269742">
                    <a:moveTo>
                      <a:pt x="322316" y="0"/>
                    </a:moveTo>
                    <a:lnTo>
                      <a:pt x="324400" y="396"/>
                    </a:lnTo>
                    <a:lnTo>
                      <a:pt x="297324" y="5558"/>
                    </a:lnTo>
                    <a:cubicBezTo>
                      <a:pt x="153213" y="60746"/>
                      <a:pt x="36110" y="520988"/>
                      <a:pt x="7661" y="1120477"/>
                    </a:cubicBezTo>
                    <a:lnTo>
                      <a:pt x="4172" y="1269742"/>
                    </a:lnTo>
                    <a:lnTo>
                      <a:pt x="0" y="1269742"/>
                    </a:lnTo>
                    <a:lnTo>
                      <a:pt x="3490" y="1120477"/>
                    </a:lnTo>
                    <a:cubicBezTo>
                      <a:pt x="26249" y="640885"/>
                      <a:pt x="105747" y="250412"/>
                      <a:pt x="210421" y="85150"/>
                    </a:cubicBezTo>
                    <a:lnTo>
                      <a:pt x="237095" y="48605"/>
                    </a:lnTo>
                    <a:lnTo>
                      <a:pt x="264708" y="21918"/>
                    </a:lnTo>
                    <a:cubicBezTo>
                      <a:pt x="283406" y="7516"/>
                      <a:pt x="302657" y="0"/>
                      <a:pt x="32231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Szabadkézi sokszög 120"/>
              <p:cNvSpPr/>
              <p:nvPr/>
            </p:nvSpPr>
            <p:spPr>
              <a:xfrm>
                <a:off x="6963072" y="3143230"/>
                <a:ext cx="644473" cy="1269742"/>
              </a:xfrm>
              <a:custGeom>
                <a:avLst/>
                <a:gdLst>
                  <a:gd name="connsiteX0" fmla="*/ 322315 w 644473"/>
                  <a:gd name="connsiteY0" fmla="*/ 0 h 1269742"/>
                  <a:gd name="connsiteX1" fmla="*/ 641143 w 644473"/>
                  <a:gd name="connsiteY1" fmla="*/ 1120478 h 1269742"/>
                  <a:gd name="connsiteX2" fmla="*/ 644473 w 644473"/>
                  <a:gd name="connsiteY2" fmla="*/ 1262879 h 1269742"/>
                  <a:gd name="connsiteX3" fmla="*/ 640205 w 644473"/>
                  <a:gd name="connsiteY3" fmla="*/ 1258672 h 1269742"/>
                  <a:gd name="connsiteX4" fmla="*/ 630832 w 644473"/>
                  <a:gd name="connsiteY4" fmla="*/ 1249434 h 1269742"/>
                  <a:gd name="connsiteX5" fmla="*/ 334509 w 644473"/>
                  <a:gd name="connsiteY5" fmla="*/ 1149625 h 1269742"/>
                  <a:gd name="connsiteX6" fmla="*/ 38186 w 644473"/>
                  <a:gd name="connsiteY6" fmla="*/ 1249434 h 1269742"/>
                  <a:gd name="connsiteX7" fmla="*/ 17581 w 644473"/>
                  <a:gd name="connsiteY7" fmla="*/ 1269742 h 1269742"/>
                  <a:gd name="connsiteX8" fmla="*/ 0 w 644473"/>
                  <a:gd name="connsiteY8" fmla="*/ 1269742 h 1269742"/>
                  <a:gd name="connsiteX9" fmla="*/ 3490 w 644473"/>
                  <a:gd name="connsiteY9" fmla="*/ 1120477 h 1269742"/>
                  <a:gd name="connsiteX10" fmla="*/ 293153 w 644473"/>
                  <a:gd name="connsiteY10" fmla="*/ 5558 h 1269742"/>
                  <a:gd name="connsiteX11" fmla="*/ 320228 w 644473"/>
                  <a:gd name="connsiteY11" fmla="*/ 396 h 1269742"/>
                  <a:gd name="connsiteX12" fmla="*/ 320230 w 644473"/>
                  <a:gd name="connsiteY12" fmla="*/ 397 h 1269742"/>
                  <a:gd name="connsiteX13" fmla="*/ 320233 w 644473"/>
                  <a:gd name="connsiteY13" fmla="*/ 396 h 1269742"/>
                  <a:gd name="connsiteX14" fmla="*/ 322315 w 644473"/>
                  <a:gd name="connsiteY14" fmla="*/ 0 h 126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4473" h="1269742">
                    <a:moveTo>
                      <a:pt x="322315" y="0"/>
                    </a:moveTo>
                    <a:cubicBezTo>
                      <a:pt x="479585" y="0"/>
                      <a:pt x="610798" y="481022"/>
                      <a:pt x="641143" y="1120478"/>
                    </a:cubicBezTo>
                    <a:lnTo>
                      <a:pt x="644473" y="1262879"/>
                    </a:lnTo>
                    <a:lnTo>
                      <a:pt x="640205" y="1258672"/>
                    </a:lnTo>
                    <a:lnTo>
                      <a:pt x="630832" y="1249434"/>
                    </a:lnTo>
                    <a:cubicBezTo>
                      <a:pt x="554996" y="1187767"/>
                      <a:pt x="450230" y="1149625"/>
                      <a:pt x="334509" y="1149625"/>
                    </a:cubicBezTo>
                    <a:cubicBezTo>
                      <a:pt x="218787" y="1149625"/>
                      <a:pt x="114021" y="1187767"/>
                      <a:pt x="38186" y="1249434"/>
                    </a:cubicBezTo>
                    <a:lnTo>
                      <a:pt x="17581" y="1269742"/>
                    </a:lnTo>
                    <a:lnTo>
                      <a:pt x="0" y="1269742"/>
                    </a:lnTo>
                    <a:lnTo>
                      <a:pt x="3490" y="1120477"/>
                    </a:lnTo>
                    <a:cubicBezTo>
                      <a:pt x="31938" y="520988"/>
                      <a:pt x="149042" y="60746"/>
                      <a:pt x="293153" y="5558"/>
                    </a:cubicBezTo>
                    <a:lnTo>
                      <a:pt x="320228" y="396"/>
                    </a:lnTo>
                    <a:lnTo>
                      <a:pt x="320230" y="397"/>
                    </a:lnTo>
                    <a:lnTo>
                      <a:pt x="320233" y="396"/>
                    </a:lnTo>
                    <a:lnTo>
                      <a:pt x="322315" y="0"/>
                    </a:lnTo>
                    <a:close/>
                  </a:path>
                </a:pathLst>
              </a:custGeom>
              <a:solidFill>
                <a:srgbClr val="E41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4" name="Szabadkézi sokszög 183"/>
            <p:cNvSpPr>
              <a:spLocks noChangeAspect="1"/>
            </p:cNvSpPr>
            <p:nvPr/>
          </p:nvSpPr>
          <p:spPr>
            <a:xfrm>
              <a:off x="1657474" y="4667003"/>
              <a:ext cx="745062" cy="699682"/>
            </a:xfrm>
            <a:custGeom>
              <a:avLst/>
              <a:gdLst>
                <a:gd name="connsiteX0" fmla="*/ 574549 w 699196"/>
                <a:gd name="connsiteY0" fmla="*/ 0 h 709461"/>
                <a:gd name="connsiteX1" fmla="*/ 699196 w 699196"/>
                <a:gd name="connsiteY1" fmla="*/ 0 h 709461"/>
                <a:gd name="connsiteX2" fmla="*/ 697364 w 699196"/>
                <a:gd name="connsiteY2" fmla="*/ 75808 h 709461"/>
                <a:gd name="connsiteX3" fmla="*/ 690187 w 699196"/>
                <a:gd name="connsiteY3" fmla="*/ 289839 h 709461"/>
                <a:gd name="connsiteX4" fmla="*/ 335802 w 699196"/>
                <a:gd name="connsiteY4" fmla="*/ 709461 h 709461"/>
                <a:gd name="connsiteX5" fmla="*/ 0 w 699196"/>
                <a:gd name="connsiteY5" fmla="*/ 289837 h 709461"/>
                <a:gd name="connsiteX6" fmla="*/ 0 w 699196"/>
                <a:gd name="connsiteY6" fmla="*/ 175487 h 709461"/>
                <a:gd name="connsiteX7" fmla="*/ 99354 w 699196"/>
                <a:gd name="connsiteY7" fmla="*/ 175487 h 709461"/>
                <a:gd name="connsiteX8" fmla="*/ 99354 w 699196"/>
                <a:gd name="connsiteY8" fmla="*/ 232867 h 709461"/>
                <a:gd name="connsiteX9" fmla="*/ 335802 w 699196"/>
                <a:gd name="connsiteY9" fmla="*/ 528336 h 709461"/>
                <a:gd name="connsiteX10" fmla="*/ 572251 w 699196"/>
                <a:gd name="connsiteY10" fmla="*/ 232867 h 709461"/>
                <a:gd name="connsiteX11" fmla="*/ 574549 w 699196"/>
                <a:gd name="connsiteY11" fmla="*/ 0 h 70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196" h="709461">
                  <a:moveTo>
                    <a:pt x="574549" y="0"/>
                  </a:moveTo>
                  <a:lnTo>
                    <a:pt x="699196" y="0"/>
                  </a:lnTo>
                  <a:lnTo>
                    <a:pt x="697364" y="75808"/>
                  </a:lnTo>
                  <a:cubicBezTo>
                    <a:pt x="695280" y="153329"/>
                    <a:pt x="692897" y="225297"/>
                    <a:pt x="690187" y="289839"/>
                  </a:cubicBezTo>
                  <a:cubicBezTo>
                    <a:pt x="690187" y="521591"/>
                    <a:pt x="450833" y="709461"/>
                    <a:pt x="335802" y="709461"/>
                  </a:cubicBezTo>
                  <a:cubicBezTo>
                    <a:pt x="220771" y="709461"/>
                    <a:pt x="0" y="521589"/>
                    <a:pt x="0" y="289837"/>
                  </a:cubicBezTo>
                  <a:lnTo>
                    <a:pt x="0" y="175487"/>
                  </a:lnTo>
                  <a:lnTo>
                    <a:pt x="99354" y="175487"/>
                  </a:lnTo>
                  <a:lnTo>
                    <a:pt x="99354" y="232867"/>
                  </a:lnTo>
                  <a:cubicBezTo>
                    <a:pt x="99354" y="396050"/>
                    <a:pt x="205215" y="528336"/>
                    <a:pt x="335802" y="528336"/>
                  </a:cubicBezTo>
                  <a:cubicBezTo>
                    <a:pt x="466389" y="528336"/>
                    <a:pt x="572251" y="396050"/>
                    <a:pt x="572251" y="232867"/>
                  </a:cubicBezTo>
                  <a:lnTo>
                    <a:pt x="57454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4"/>
          <a:srcRect l="39440" t="6551" r="-1753" b="66581"/>
          <a:stretch/>
        </p:blipFill>
        <p:spPr>
          <a:xfrm>
            <a:off x="897834" y="3616841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0" name="Kép 209"/>
          <p:cNvPicPr>
            <a:picLocks/>
          </p:cNvPicPr>
          <p:nvPr/>
        </p:nvPicPr>
        <p:blipFill rotWithShape="1">
          <a:blip r:embed="rId5"/>
          <a:srcRect l="15377" t="4273" r="31229" b="67839"/>
          <a:stretch/>
        </p:blipFill>
        <p:spPr>
          <a:xfrm flipH="1">
            <a:off x="3628156" y="3725045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1" name="Csoportba foglalás 210"/>
          <p:cNvGrpSpPr/>
          <p:nvPr/>
        </p:nvGrpSpPr>
        <p:grpSpPr>
          <a:xfrm rot="5400000">
            <a:off x="7157039" y="-22576"/>
            <a:ext cx="2365908" cy="3745737"/>
            <a:chOff x="9165681" y="2678659"/>
            <a:chExt cx="2925807" cy="2437604"/>
          </a:xfrm>
        </p:grpSpPr>
        <p:grpSp>
          <p:nvGrpSpPr>
            <p:cNvPr id="212" name="Csoportba foglalás 211"/>
            <p:cNvGrpSpPr/>
            <p:nvPr/>
          </p:nvGrpSpPr>
          <p:grpSpPr>
            <a:xfrm rot="10800000">
              <a:off x="9165681" y="2678659"/>
              <a:ext cx="2925807" cy="2437604"/>
              <a:chOff x="2779199" y="1623964"/>
              <a:chExt cx="3033671" cy="3304788"/>
            </a:xfrm>
          </p:grpSpPr>
          <p:sp>
            <p:nvSpPr>
              <p:cNvPr id="214" name="Szabadkézi sokszög 213"/>
              <p:cNvSpPr/>
              <p:nvPr/>
            </p:nvSpPr>
            <p:spPr>
              <a:xfrm>
                <a:off x="2779199" y="178214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215" name="Szabadkézi sokszög 214"/>
              <p:cNvSpPr/>
              <p:nvPr/>
            </p:nvSpPr>
            <p:spPr>
              <a:xfrm>
                <a:off x="2952826" y="1623964"/>
                <a:ext cx="2860044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13" name="Szövegdoboz 212"/>
            <p:cNvSpPr txBox="1"/>
            <p:nvPr/>
          </p:nvSpPr>
          <p:spPr>
            <a:xfrm rot="16200000">
              <a:off x="9824451" y="3104120"/>
              <a:ext cx="1716997" cy="171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Isten gondoskodik rólunk.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Csoportba foglalás 135"/>
          <p:cNvGrpSpPr/>
          <p:nvPr/>
        </p:nvGrpSpPr>
        <p:grpSpPr>
          <a:xfrm>
            <a:off x="3223440" y="142077"/>
            <a:ext cx="8720910" cy="4480966"/>
            <a:chOff x="50680" y="8726"/>
            <a:chExt cx="11984775" cy="7114529"/>
          </a:xfrm>
        </p:grpSpPr>
        <p:sp>
          <p:nvSpPr>
            <p:cNvPr id="77" name="Téglalap 76"/>
            <p:cNvSpPr/>
            <p:nvPr/>
          </p:nvSpPr>
          <p:spPr>
            <a:xfrm>
              <a:off x="2494488" y="355630"/>
              <a:ext cx="7181850" cy="334535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63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1237187" y="276889"/>
              <a:ext cx="9696450" cy="4636729"/>
            </a:xfrm>
            <a:custGeom>
              <a:avLst/>
              <a:gdLst>
                <a:gd name="connsiteX0" fmla="*/ 2362451 w 9696450"/>
                <a:gd name="connsiteY0" fmla="*/ 460247 h 4636729"/>
                <a:gd name="connsiteX1" fmla="*/ 2117906 w 9696450"/>
                <a:gd name="connsiteY1" fmla="*/ 704792 h 4636729"/>
                <a:gd name="connsiteX2" fmla="*/ 2117906 w 9696450"/>
                <a:gd name="connsiteY2" fmla="*/ 2368763 h 4636729"/>
                <a:gd name="connsiteX3" fmla="*/ 2362451 w 9696450"/>
                <a:gd name="connsiteY3" fmla="*/ 2613308 h 4636729"/>
                <a:gd name="connsiteX4" fmla="*/ 6915050 w 9696450"/>
                <a:gd name="connsiteY4" fmla="*/ 2613308 h 4636729"/>
                <a:gd name="connsiteX5" fmla="*/ 7159595 w 9696450"/>
                <a:gd name="connsiteY5" fmla="*/ 2368763 h 4636729"/>
                <a:gd name="connsiteX6" fmla="*/ 7159595 w 9696450"/>
                <a:gd name="connsiteY6" fmla="*/ 704792 h 4636729"/>
                <a:gd name="connsiteX7" fmla="*/ 6915050 w 9696450"/>
                <a:gd name="connsiteY7" fmla="*/ 460247 h 4636729"/>
                <a:gd name="connsiteX8" fmla="*/ 0 w 9696450"/>
                <a:gd name="connsiteY8" fmla="*/ 0 h 4636729"/>
                <a:gd name="connsiteX9" fmla="*/ 9696450 w 9696450"/>
                <a:gd name="connsiteY9" fmla="*/ 0 h 4636729"/>
                <a:gd name="connsiteX10" fmla="*/ 9696450 w 9696450"/>
                <a:gd name="connsiteY10" fmla="*/ 4636729 h 4636729"/>
                <a:gd name="connsiteX11" fmla="*/ 0 w 9696450"/>
                <a:gd name="connsiteY11" fmla="*/ 4636729 h 46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6450" h="4636729">
                  <a:moveTo>
                    <a:pt x="2362451" y="460247"/>
                  </a:moveTo>
                  <a:cubicBezTo>
                    <a:pt x="2227393" y="460247"/>
                    <a:pt x="2117906" y="569734"/>
                    <a:pt x="2117906" y="704792"/>
                  </a:cubicBezTo>
                  <a:lnTo>
                    <a:pt x="2117906" y="2368763"/>
                  </a:lnTo>
                  <a:cubicBezTo>
                    <a:pt x="2117906" y="2503821"/>
                    <a:pt x="2227393" y="2613308"/>
                    <a:pt x="2362451" y="2613308"/>
                  </a:cubicBezTo>
                  <a:lnTo>
                    <a:pt x="6915050" y="2613308"/>
                  </a:lnTo>
                  <a:cubicBezTo>
                    <a:pt x="7050108" y="2613308"/>
                    <a:pt x="7159595" y="2503821"/>
                    <a:pt x="7159595" y="2368763"/>
                  </a:cubicBezTo>
                  <a:lnTo>
                    <a:pt x="7159595" y="704792"/>
                  </a:lnTo>
                  <a:cubicBezTo>
                    <a:pt x="7159595" y="569734"/>
                    <a:pt x="7050108" y="460247"/>
                    <a:pt x="6915050" y="460247"/>
                  </a:cubicBezTo>
                  <a:close/>
                  <a:moveTo>
                    <a:pt x="0" y="0"/>
                  </a:moveTo>
                  <a:lnTo>
                    <a:pt x="9696450" y="0"/>
                  </a:lnTo>
                  <a:lnTo>
                    <a:pt x="9696450" y="4636729"/>
                  </a:lnTo>
                  <a:lnTo>
                    <a:pt x="0" y="4636729"/>
                  </a:lnTo>
                  <a:close/>
                </a:path>
              </a:pathLst>
            </a:custGeom>
            <a:solidFill>
              <a:srgbClr val="FBE297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919765" y="204834"/>
              <a:ext cx="10108236" cy="4796929"/>
            </a:xfrm>
            <a:custGeom>
              <a:avLst/>
              <a:gdLst>
                <a:gd name="connsiteX0" fmla="*/ 2362451 w 9696450"/>
                <a:gd name="connsiteY0" fmla="*/ 460247 h 4636729"/>
                <a:gd name="connsiteX1" fmla="*/ 2117906 w 9696450"/>
                <a:gd name="connsiteY1" fmla="*/ 704792 h 4636729"/>
                <a:gd name="connsiteX2" fmla="*/ 2117906 w 9696450"/>
                <a:gd name="connsiteY2" fmla="*/ 2368763 h 4636729"/>
                <a:gd name="connsiteX3" fmla="*/ 2362451 w 9696450"/>
                <a:gd name="connsiteY3" fmla="*/ 2613308 h 4636729"/>
                <a:gd name="connsiteX4" fmla="*/ 6915050 w 9696450"/>
                <a:gd name="connsiteY4" fmla="*/ 2613308 h 4636729"/>
                <a:gd name="connsiteX5" fmla="*/ 7159595 w 9696450"/>
                <a:gd name="connsiteY5" fmla="*/ 2368763 h 4636729"/>
                <a:gd name="connsiteX6" fmla="*/ 7159595 w 9696450"/>
                <a:gd name="connsiteY6" fmla="*/ 704792 h 4636729"/>
                <a:gd name="connsiteX7" fmla="*/ 6915050 w 9696450"/>
                <a:gd name="connsiteY7" fmla="*/ 460247 h 4636729"/>
                <a:gd name="connsiteX8" fmla="*/ 0 w 9696450"/>
                <a:gd name="connsiteY8" fmla="*/ 0 h 4636729"/>
                <a:gd name="connsiteX9" fmla="*/ 9696450 w 9696450"/>
                <a:gd name="connsiteY9" fmla="*/ 0 h 4636729"/>
                <a:gd name="connsiteX10" fmla="*/ 9696450 w 9696450"/>
                <a:gd name="connsiteY10" fmla="*/ 4636729 h 4636729"/>
                <a:gd name="connsiteX11" fmla="*/ 0 w 9696450"/>
                <a:gd name="connsiteY11" fmla="*/ 4636729 h 46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6450" h="4636729">
                  <a:moveTo>
                    <a:pt x="2362451" y="460247"/>
                  </a:moveTo>
                  <a:cubicBezTo>
                    <a:pt x="2227393" y="460247"/>
                    <a:pt x="2117906" y="569734"/>
                    <a:pt x="2117906" y="704792"/>
                  </a:cubicBezTo>
                  <a:lnTo>
                    <a:pt x="2117906" y="2368763"/>
                  </a:lnTo>
                  <a:cubicBezTo>
                    <a:pt x="2117906" y="2503821"/>
                    <a:pt x="2227393" y="2613308"/>
                    <a:pt x="2362451" y="2613308"/>
                  </a:cubicBezTo>
                  <a:lnTo>
                    <a:pt x="6915050" y="2613308"/>
                  </a:lnTo>
                  <a:cubicBezTo>
                    <a:pt x="7050108" y="2613308"/>
                    <a:pt x="7159595" y="2503821"/>
                    <a:pt x="7159595" y="2368763"/>
                  </a:cubicBezTo>
                  <a:lnTo>
                    <a:pt x="7159595" y="704792"/>
                  </a:lnTo>
                  <a:cubicBezTo>
                    <a:pt x="7159595" y="569734"/>
                    <a:pt x="7050108" y="460247"/>
                    <a:pt x="6915050" y="460247"/>
                  </a:cubicBezTo>
                  <a:close/>
                  <a:moveTo>
                    <a:pt x="0" y="0"/>
                  </a:moveTo>
                  <a:lnTo>
                    <a:pt x="9696450" y="0"/>
                  </a:lnTo>
                  <a:lnTo>
                    <a:pt x="9696450" y="4636729"/>
                  </a:lnTo>
                  <a:lnTo>
                    <a:pt x="0" y="4636729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" name="Csoportba foglalás 8"/>
            <p:cNvGrpSpPr/>
            <p:nvPr/>
          </p:nvGrpSpPr>
          <p:grpSpPr>
            <a:xfrm>
              <a:off x="5736822" y="8726"/>
              <a:ext cx="738264" cy="1318274"/>
              <a:chOff x="2250560" y="1676400"/>
              <a:chExt cx="1616591" cy="3179053"/>
            </a:xfrm>
          </p:grpSpPr>
          <p:sp>
            <p:nvSpPr>
              <p:cNvPr id="2" name="Háromszög 8"/>
              <p:cNvSpPr/>
              <p:nvPr/>
            </p:nvSpPr>
            <p:spPr>
              <a:xfrm rot="10800000">
                <a:off x="2250560" y="2133846"/>
                <a:ext cx="1616591" cy="2103418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23877 w 2006023"/>
                  <a:gd name="connsiteY0" fmla="*/ 3015396 h 3399527"/>
                  <a:gd name="connsiteX1" fmla="*/ 1191305 w 2006023"/>
                  <a:gd name="connsiteY1" fmla="*/ 0 h 3399527"/>
                  <a:gd name="connsiteX2" fmla="*/ 1901788 w 2006023"/>
                  <a:gd name="connsiteY2" fmla="*/ 2975239 h 3399527"/>
                  <a:gd name="connsiteX3" fmla="*/ 1396072 w 2006023"/>
                  <a:gd name="connsiteY3" fmla="*/ 3399419 h 3399527"/>
                  <a:gd name="connsiteX4" fmla="*/ 595797 w 2006023"/>
                  <a:gd name="connsiteY4" fmla="*/ 3376217 h 3399527"/>
                  <a:gd name="connsiteX5" fmla="*/ 123877 w 2006023"/>
                  <a:gd name="connsiteY5" fmla="*/ 3015396 h 3399527"/>
                  <a:gd name="connsiteX0" fmla="*/ 123877 w 2036161"/>
                  <a:gd name="connsiteY0" fmla="*/ 3033120 h 3417251"/>
                  <a:gd name="connsiteX1" fmla="*/ 1191305 w 2036161"/>
                  <a:gd name="connsiteY1" fmla="*/ 17724 h 3417251"/>
                  <a:gd name="connsiteX2" fmla="*/ 1901788 w 2036161"/>
                  <a:gd name="connsiteY2" fmla="*/ 2992963 h 3417251"/>
                  <a:gd name="connsiteX3" fmla="*/ 1396072 w 2036161"/>
                  <a:gd name="connsiteY3" fmla="*/ 3417143 h 3417251"/>
                  <a:gd name="connsiteX4" fmla="*/ 595797 w 2036161"/>
                  <a:gd name="connsiteY4" fmla="*/ 3393941 h 3417251"/>
                  <a:gd name="connsiteX5" fmla="*/ 123877 w 2036161"/>
                  <a:gd name="connsiteY5" fmla="*/ 3033120 h 3417251"/>
                  <a:gd name="connsiteX0" fmla="*/ 123877 w 2036161"/>
                  <a:gd name="connsiteY0" fmla="*/ 3033120 h 3417155"/>
                  <a:gd name="connsiteX1" fmla="*/ 1191305 w 2036161"/>
                  <a:gd name="connsiteY1" fmla="*/ 17724 h 3417155"/>
                  <a:gd name="connsiteX2" fmla="*/ 1901788 w 2036161"/>
                  <a:gd name="connsiteY2" fmla="*/ 2992963 h 3417155"/>
                  <a:gd name="connsiteX3" fmla="*/ 1396072 w 2036161"/>
                  <a:gd name="connsiteY3" fmla="*/ 3417143 h 3417155"/>
                  <a:gd name="connsiteX4" fmla="*/ 583922 w 2036161"/>
                  <a:gd name="connsiteY4" fmla="*/ 3320766 h 3417155"/>
                  <a:gd name="connsiteX5" fmla="*/ 123877 w 2036161"/>
                  <a:gd name="connsiteY5" fmla="*/ 3033120 h 3417155"/>
                  <a:gd name="connsiteX0" fmla="*/ 359555 w 2271839"/>
                  <a:gd name="connsiteY0" fmla="*/ 3048780 h 3432815"/>
                  <a:gd name="connsiteX1" fmla="*/ 42470 w 2271839"/>
                  <a:gd name="connsiteY1" fmla="*/ 1426921 h 3432815"/>
                  <a:gd name="connsiteX2" fmla="*/ 1426983 w 2271839"/>
                  <a:gd name="connsiteY2" fmla="*/ 33384 h 3432815"/>
                  <a:gd name="connsiteX3" fmla="*/ 2137466 w 2271839"/>
                  <a:gd name="connsiteY3" fmla="*/ 3008623 h 3432815"/>
                  <a:gd name="connsiteX4" fmla="*/ 1631750 w 2271839"/>
                  <a:gd name="connsiteY4" fmla="*/ 3432803 h 3432815"/>
                  <a:gd name="connsiteX5" fmla="*/ 819600 w 2271839"/>
                  <a:gd name="connsiteY5" fmla="*/ 3336426 h 3432815"/>
                  <a:gd name="connsiteX6" fmla="*/ 359555 w 2271839"/>
                  <a:gd name="connsiteY6" fmla="*/ 3048780 h 3432815"/>
                  <a:gd name="connsiteX0" fmla="*/ 133896 w 2307437"/>
                  <a:gd name="connsiteY0" fmla="*/ 3151224 h 3432815"/>
                  <a:gd name="connsiteX1" fmla="*/ 78068 w 2307437"/>
                  <a:gd name="connsiteY1" fmla="*/ 1426921 h 3432815"/>
                  <a:gd name="connsiteX2" fmla="*/ 1462581 w 2307437"/>
                  <a:gd name="connsiteY2" fmla="*/ 33384 h 3432815"/>
                  <a:gd name="connsiteX3" fmla="*/ 2173064 w 2307437"/>
                  <a:gd name="connsiteY3" fmla="*/ 3008623 h 3432815"/>
                  <a:gd name="connsiteX4" fmla="*/ 1667348 w 2307437"/>
                  <a:gd name="connsiteY4" fmla="*/ 3432803 h 3432815"/>
                  <a:gd name="connsiteX5" fmla="*/ 855198 w 2307437"/>
                  <a:gd name="connsiteY5" fmla="*/ 3336426 h 3432815"/>
                  <a:gd name="connsiteX6" fmla="*/ 133896 w 2307437"/>
                  <a:gd name="connsiteY6" fmla="*/ 3151224 h 3432815"/>
                  <a:gd name="connsiteX0" fmla="*/ 57871 w 2350165"/>
                  <a:gd name="connsiteY0" fmla="*/ 2580463 h 3432815"/>
                  <a:gd name="connsiteX1" fmla="*/ 120796 w 2350165"/>
                  <a:gd name="connsiteY1" fmla="*/ 1426921 h 3432815"/>
                  <a:gd name="connsiteX2" fmla="*/ 1505309 w 2350165"/>
                  <a:gd name="connsiteY2" fmla="*/ 33384 h 3432815"/>
                  <a:gd name="connsiteX3" fmla="*/ 2215792 w 2350165"/>
                  <a:gd name="connsiteY3" fmla="*/ 3008623 h 3432815"/>
                  <a:gd name="connsiteX4" fmla="*/ 1710076 w 2350165"/>
                  <a:gd name="connsiteY4" fmla="*/ 3432803 h 3432815"/>
                  <a:gd name="connsiteX5" fmla="*/ 897926 w 2350165"/>
                  <a:gd name="connsiteY5" fmla="*/ 3336426 h 3432815"/>
                  <a:gd name="connsiteX6" fmla="*/ 57871 w 2350165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532982"/>
                  <a:gd name="connsiteY0" fmla="*/ 2580463 h 3432815"/>
                  <a:gd name="connsiteX1" fmla="*/ 120796 w 2532982"/>
                  <a:gd name="connsiteY1" fmla="*/ 1426921 h 3432815"/>
                  <a:gd name="connsiteX2" fmla="*/ 1505309 w 2532982"/>
                  <a:gd name="connsiteY2" fmla="*/ 33384 h 3432815"/>
                  <a:gd name="connsiteX3" fmla="*/ 2429548 w 2532982"/>
                  <a:gd name="connsiteY3" fmla="*/ 2189069 h 3432815"/>
                  <a:gd name="connsiteX4" fmla="*/ 1710076 w 2532982"/>
                  <a:gd name="connsiteY4" fmla="*/ 3432803 h 3432815"/>
                  <a:gd name="connsiteX5" fmla="*/ 897926 w 2532982"/>
                  <a:gd name="connsiteY5" fmla="*/ 3336426 h 3432815"/>
                  <a:gd name="connsiteX6" fmla="*/ 57871 w 2532982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4845"/>
                  <a:gd name="connsiteY0" fmla="*/ 2580463 h 3432815"/>
                  <a:gd name="connsiteX1" fmla="*/ 120796 w 2434845"/>
                  <a:gd name="connsiteY1" fmla="*/ 1426921 h 3432815"/>
                  <a:gd name="connsiteX2" fmla="*/ 1505309 w 2434845"/>
                  <a:gd name="connsiteY2" fmla="*/ 33384 h 3432815"/>
                  <a:gd name="connsiteX3" fmla="*/ 2429548 w 2434845"/>
                  <a:gd name="connsiteY3" fmla="*/ 2189069 h 3432815"/>
                  <a:gd name="connsiteX4" fmla="*/ 1710076 w 2434845"/>
                  <a:gd name="connsiteY4" fmla="*/ 3432803 h 3432815"/>
                  <a:gd name="connsiteX5" fmla="*/ 897926 w 2434845"/>
                  <a:gd name="connsiteY5" fmla="*/ 3336426 h 3432815"/>
                  <a:gd name="connsiteX6" fmla="*/ 57871 w 2434845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3760"/>
                  <a:gd name="connsiteY0" fmla="*/ 2575431 h 3427783"/>
                  <a:gd name="connsiteX1" fmla="*/ 120796 w 2433760"/>
                  <a:gd name="connsiteY1" fmla="*/ 1421889 h 3427783"/>
                  <a:gd name="connsiteX2" fmla="*/ 1505309 w 2433760"/>
                  <a:gd name="connsiteY2" fmla="*/ 28352 h 3427783"/>
                  <a:gd name="connsiteX3" fmla="*/ 2429548 w 2433760"/>
                  <a:gd name="connsiteY3" fmla="*/ 2184037 h 3427783"/>
                  <a:gd name="connsiteX4" fmla="*/ 1710076 w 2433760"/>
                  <a:gd name="connsiteY4" fmla="*/ 3427771 h 3427783"/>
                  <a:gd name="connsiteX5" fmla="*/ 897926 w 2433760"/>
                  <a:gd name="connsiteY5" fmla="*/ 3331394 h 3427783"/>
                  <a:gd name="connsiteX6" fmla="*/ 57871 w 2433760"/>
                  <a:gd name="connsiteY6" fmla="*/ 2575431 h 342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760" h="3427783">
                    <a:moveTo>
                      <a:pt x="57871" y="2575431"/>
                    </a:moveTo>
                    <a:cubicBezTo>
                      <a:pt x="-2378" y="2279133"/>
                      <a:pt x="-57109" y="1924455"/>
                      <a:pt x="120796" y="1421889"/>
                    </a:cubicBezTo>
                    <a:cubicBezTo>
                      <a:pt x="298701" y="919323"/>
                      <a:pt x="987910" y="20845"/>
                      <a:pt x="1505309" y="28352"/>
                    </a:cubicBezTo>
                    <a:cubicBezTo>
                      <a:pt x="2235437" y="-233149"/>
                      <a:pt x="2469095" y="1379563"/>
                      <a:pt x="2429548" y="2184037"/>
                    </a:cubicBezTo>
                    <a:cubicBezTo>
                      <a:pt x="2317360" y="2978820"/>
                      <a:pt x="1928080" y="3380681"/>
                      <a:pt x="1710076" y="3427771"/>
                    </a:cubicBezTo>
                    <a:cubicBezTo>
                      <a:pt x="1424288" y="3428960"/>
                      <a:pt x="1114702" y="3347159"/>
                      <a:pt x="897926" y="3331394"/>
                    </a:cubicBezTo>
                    <a:cubicBezTo>
                      <a:pt x="633742" y="3258621"/>
                      <a:pt x="179552" y="2838208"/>
                      <a:pt x="57871" y="2575431"/>
                    </a:cubicBezTo>
                    <a:close/>
                  </a:path>
                </a:pathLst>
              </a:custGeom>
              <a:solidFill>
                <a:srgbClr val="F9FAD0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" name="Csoportba foglalás 2"/>
              <p:cNvGrpSpPr/>
              <p:nvPr/>
            </p:nvGrpSpPr>
            <p:grpSpPr>
              <a:xfrm>
                <a:off x="2769657" y="1676400"/>
                <a:ext cx="577711" cy="508021"/>
                <a:chOff x="5021318" y="4757295"/>
                <a:chExt cx="1749972" cy="981355"/>
              </a:xfrm>
            </p:grpSpPr>
            <p:sp>
              <p:nvSpPr>
                <p:cNvPr id="4" name="Lekerekített téglalap 3"/>
                <p:cNvSpPr/>
                <p:nvPr/>
              </p:nvSpPr>
              <p:spPr>
                <a:xfrm>
                  <a:off x="5021318" y="5076496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" name="Lekerekített téglalap 4"/>
                <p:cNvSpPr/>
                <p:nvPr/>
              </p:nvSpPr>
              <p:spPr>
                <a:xfrm>
                  <a:off x="5111971" y="4757295"/>
                  <a:ext cx="1568668" cy="318069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" name="Lekerekített téglalap 5"/>
                <p:cNvSpPr/>
                <p:nvPr/>
              </p:nvSpPr>
              <p:spPr>
                <a:xfrm>
                  <a:off x="5021318" y="5407573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" name="Háromszög 8"/>
              <p:cNvSpPr/>
              <p:nvPr/>
            </p:nvSpPr>
            <p:spPr>
              <a:xfrm rot="10800000">
                <a:off x="2391506" y="2185007"/>
                <a:ext cx="1334016" cy="2670446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347" h="3531241">
                    <a:moveTo>
                      <a:pt x="151407" y="3147110"/>
                    </a:moveTo>
                    <a:cubicBezTo>
                      <a:pt x="-337324" y="2495468"/>
                      <a:pt x="472736" y="178677"/>
                      <a:pt x="945702" y="0"/>
                    </a:cubicBezTo>
                    <a:cubicBezTo>
                      <a:pt x="1450199" y="162911"/>
                      <a:pt x="2265748" y="2580542"/>
                      <a:pt x="1929318" y="3106953"/>
                    </a:cubicBezTo>
                    <a:cubicBezTo>
                      <a:pt x="1757753" y="3433418"/>
                      <a:pt x="1641606" y="3484043"/>
                      <a:pt x="1423602" y="3531133"/>
                    </a:cubicBezTo>
                    <a:cubicBezTo>
                      <a:pt x="1137814" y="3532322"/>
                      <a:pt x="840103" y="3523696"/>
                      <a:pt x="623327" y="3507931"/>
                    </a:cubicBezTo>
                    <a:cubicBezTo>
                      <a:pt x="359143" y="3435158"/>
                      <a:pt x="273088" y="3409887"/>
                      <a:pt x="151407" y="3147110"/>
                    </a:cubicBezTo>
                    <a:close/>
                  </a:path>
                </a:pathLst>
              </a:custGeom>
              <a:noFill/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10"/>
              <p:cNvSpPr/>
              <p:nvPr/>
            </p:nvSpPr>
            <p:spPr>
              <a:xfrm rot="11174525">
                <a:off x="2661199" y="2183954"/>
                <a:ext cx="794631" cy="1290920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1782 w 916182"/>
                  <a:gd name="connsiteY0" fmla="*/ 1312223 h 1769423"/>
                  <a:gd name="connsiteX1" fmla="*/ 352104 w 916182"/>
                  <a:gd name="connsiteY1" fmla="*/ 0 h 1769423"/>
                  <a:gd name="connsiteX2" fmla="*/ 916182 w 916182"/>
                  <a:gd name="connsiteY2" fmla="*/ 1312223 h 1769423"/>
                  <a:gd name="connsiteX3" fmla="*/ 458982 w 916182"/>
                  <a:gd name="connsiteY3" fmla="*/ 1769423 h 1769423"/>
                  <a:gd name="connsiteX4" fmla="*/ 1782 w 916182"/>
                  <a:gd name="connsiteY4" fmla="*/ 1312223 h 1769423"/>
                  <a:gd name="connsiteX0" fmla="*/ 271708 w 1186108"/>
                  <a:gd name="connsiteY0" fmla="*/ 1381868 h 1839068"/>
                  <a:gd name="connsiteX1" fmla="*/ 10451 w 1186108"/>
                  <a:gd name="connsiteY1" fmla="*/ 307152 h 1839068"/>
                  <a:gd name="connsiteX2" fmla="*/ 622030 w 1186108"/>
                  <a:gd name="connsiteY2" fmla="*/ 69645 h 1839068"/>
                  <a:gd name="connsiteX3" fmla="*/ 1186108 w 1186108"/>
                  <a:gd name="connsiteY3" fmla="*/ 1381868 h 1839068"/>
                  <a:gd name="connsiteX4" fmla="*/ 728908 w 1186108"/>
                  <a:gd name="connsiteY4" fmla="*/ 1839068 h 1839068"/>
                  <a:gd name="connsiteX5" fmla="*/ 271708 w 1186108"/>
                  <a:gd name="connsiteY5" fmla="*/ 1381868 h 1839068"/>
                  <a:gd name="connsiteX0" fmla="*/ 271708 w 1266555"/>
                  <a:gd name="connsiteY0" fmla="*/ 1385240 h 1842440"/>
                  <a:gd name="connsiteX1" fmla="*/ 10451 w 1266555"/>
                  <a:gd name="connsiteY1" fmla="*/ 310524 h 1842440"/>
                  <a:gd name="connsiteX2" fmla="*/ 622030 w 1266555"/>
                  <a:gd name="connsiteY2" fmla="*/ 73017 h 1842440"/>
                  <a:gd name="connsiteX3" fmla="*/ 1233610 w 1266555"/>
                  <a:gd name="connsiteY3" fmla="*/ 120519 h 1842440"/>
                  <a:gd name="connsiteX4" fmla="*/ 1186108 w 1266555"/>
                  <a:gd name="connsiteY4" fmla="*/ 1385240 h 1842440"/>
                  <a:gd name="connsiteX5" fmla="*/ 728908 w 1266555"/>
                  <a:gd name="connsiteY5" fmla="*/ 1842440 h 1842440"/>
                  <a:gd name="connsiteX6" fmla="*/ 271708 w 1266555"/>
                  <a:gd name="connsiteY6" fmla="*/ 1385240 h 1842440"/>
                  <a:gd name="connsiteX0" fmla="*/ 551590 w 1546437"/>
                  <a:gd name="connsiteY0" fmla="*/ 1378773 h 1835973"/>
                  <a:gd name="connsiteX1" fmla="*/ 5325 w 1546437"/>
                  <a:gd name="connsiteY1" fmla="*/ 173429 h 1835973"/>
                  <a:gd name="connsiteX2" fmla="*/ 901912 w 1546437"/>
                  <a:gd name="connsiteY2" fmla="*/ 66550 h 1835973"/>
                  <a:gd name="connsiteX3" fmla="*/ 1513492 w 1546437"/>
                  <a:gd name="connsiteY3" fmla="*/ 114052 h 1835973"/>
                  <a:gd name="connsiteX4" fmla="*/ 1465990 w 1546437"/>
                  <a:gd name="connsiteY4" fmla="*/ 1378773 h 1835973"/>
                  <a:gd name="connsiteX5" fmla="*/ 1008790 w 1546437"/>
                  <a:gd name="connsiteY5" fmla="*/ 1835973 h 1835973"/>
                  <a:gd name="connsiteX6" fmla="*/ 551590 w 1546437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734961"/>
                  <a:gd name="connsiteY0" fmla="*/ 1360379 h 1817579"/>
                  <a:gd name="connsiteX1" fmla="*/ 133427 w 1734961"/>
                  <a:gd name="connsiteY1" fmla="*/ 155035 h 1817579"/>
                  <a:gd name="connsiteX2" fmla="*/ 1030014 w 1734961"/>
                  <a:gd name="connsiteY2" fmla="*/ 48156 h 1817579"/>
                  <a:gd name="connsiteX3" fmla="*/ 1641594 w 1734961"/>
                  <a:gd name="connsiteY3" fmla="*/ 95658 h 1817579"/>
                  <a:gd name="connsiteX4" fmla="*/ 1594092 w 1734961"/>
                  <a:gd name="connsiteY4" fmla="*/ 1360379 h 1817579"/>
                  <a:gd name="connsiteX5" fmla="*/ 1136892 w 1734961"/>
                  <a:gd name="connsiteY5" fmla="*/ 1817579 h 1817579"/>
                  <a:gd name="connsiteX6" fmla="*/ 679692 w 1734961"/>
                  <a:gd name="connsiteY6" fmla="*/ 1360379 h 1817579"/>
                  <a:gd name="connsiteX0" fmla="*/ 679692 w 1734961"/>
                  <a:gd name="connsiteY0" fmla="*/ 1367810 h 1825010"/>
                  <a:gd name="connsiteX1" fmla="*/ 133427 w 1734961"/>
                  <a:gd name="connsiteY1" fmla="*/ 162466 h 1825010"/>
                  <a:gd name="connsiteX2" fmla="*/ 1030014 w 1734961"/>
                  <a:gd name="connsiteY2" fmla="*/ 55587 h 1825010"/>
                  <a:gd name="connsiteX3" fmla="*/ 1641594 w 1734961"/>
                  <a:gd name="connsiteY3" fmla="*/ 103089 h 1825010"/>
                  <a:gd name="connsiteX4" fmla="*/ 1594092 w 1734961"/>
                  <a:gd name="connsiteY4" fmla="*/ 1367810 h 1825010"/>
                  <a:gd name="connsiteX5" fmla="*/ 1136892 w 1734961"/>
                  <a:gd name="connsiteY5" fmla="*/ 1825010 h 1825010"/>
                  <a:gd name="connsiteX6" fmla="*/ 679692 w 1734961"/>
                  <a:gd name="connsiteY6" fmla="*/ 1367810 h 1825010"/>
                  <a:gd name="connsiteX0" fmla="*/ 622793 w 1627122"/>
                  <a:gd name="connsiteY0" fmla="*/ 1367810 h 1825010"/>
                  <a:gd name="connsiteX1" fmla="*/ 76528 w 1627122"/>
                  <a:gd name="connsiteY1" fmla="*/ 162466 h 1825010"/>
                  <a:gd name="connsiteX2" fmla="*/ 973115 w 1627122"/>
                  <a:gd name="connsiteY2" fmla="*/ 55587 h 1825010"/>
                  <a:gd name="connsiteX3" fmla="*/ 1584695 w 1627122"/>
                  <a:gd name="connsiteY3" fmla="*/ 103089 h 1825010"/>
                  <a:gd name="connsiteX4" fmla="*/ 1537193 w 1627122"/>
                  <a:gd name="connsiteY4" fmla="*/ 1367810 h 1825010"/>
                  <a:gd name="connsiteX5" fmla="*/ 1079993 w 1627122"/>
                  <a:gd name="connsiteY5" fmla="*/ 1825010 h 1825010"/>
                  <a:gd name="connsiteX6" fmla="*/ 622793 w 1627122"/>
                  <a:gd name="connsiteY6" fmla="*/ 1367810 h 1825010"/>
                  <a:gd name="connsiteX0" fmla="*/ 627918 w 1629109"/>
                  <a:gd name="connsiteY0" fmla="*/ 1729983 h 2187183"/>
                  <a:gd name="connsiteX1" fmla="*/ 81653 w 1629109"/>
                  <a:gd name="connsiteY1" fmla="*/ 524639 h 2187183"/>
                  <a:gd name="connsiteX2" fmla="*/ 811985 w 1629109"/>
                  <a:gd name="connsiteY2" fmla="*/ 2124 h 2187183"/>
                  <a:gd name="connsiteX3" fmla="*/ 1589820 w 1629109"/>
                  <a:gd name="connsiteY3" fmla="*/ 465262 h 2187183"/>
                  <a:gd name="connsiteX4" fmla="*/ 1542318 w 1629109"/>
                  <a:gd name="connsiteY4" fmla="*/ 1729983 h 2187183"/>
                  <a:gd name="connsiteX5" fmla="*/ 1085118 w 1629109"/>
                  <a:gd name="connsiteY5" fmla="*/ 2187183 h 2187183"/>
                  <a:gd name="connsiteX6" fmla="*/ 627918 w 1629109"/>
                  <a:gd name="connsiteY6" fmla="*/ 1729983 h 2187183"/>
                  <a:gd name="connsiteX0" fmla="*/ 673887 w 1715360"/>
                  <a:gd name="connsiteY0" fmla="*/ 1727868 h 2185068"/>
                  <a:gd name="connsiteX1" fmla="*/ 151372 w 1715360"/>
                  <a:gd name="connsiteY1" fmla="*/ 439396 h 2185068"/>
                  <a:gd name="connsiteX2" fmla="*/ 857954 w 1715360"/>
                  <a:gd name="connsiteY2" fmla="*/ 9 h 2185068"/>
                  <a:gd name="connsiteX3" fmla="*/ 1635789 w 1715360"/>
                  <a:gd name="connsiteY3" fmla="*/ 463147 h 2185068"/>
                  <a:gd name="connsiteX4" fmla="*/ 1588287 w 1715360"/>
                  <a:gd name="connsiteY4" fmla="*/ 1727868 h 2185068"/>
                  <a:gd name="connsiteX5" fmla="*/ 1131087 w 1715360"/>
                  <a:gd name="connsiteY5" fmla="*/ 2185068 h 2185068"/>
                  <a:gd name="connsiteX6" fmla="*/ 673887 w 1715360"/>
                  <a:gd name="connsiteY6" fmla="*/ 1727868 h 2185068"/>
                  <a:gd name="connsiteX0" fmla="*/ 688037 w 1738940"/>
                  <a:gd name="connsiteY0" fmla="*/ 1814783 h 2271983"/>
                  <a:gd name="connsiteX1" fmla="*/ 165522 w 1738940"/>
                  <a:gd name="connsiteY1" fmla="*/ 526311 h 2271983"/>
                  <a:gd name="connsiteX2" fmla="*/ 872104 w 1738940"/>
                  <a:gd name="connsiteY2" fmla="*/ 86924 h 2271983"/>
                  <a:gd name="connsiteX3" fmla="*/ 1649939 w 1738940"/>
                  <a:gd name="connsiteY3" fmla="*/ 550062 h 2271983"/>
                  <a:gd name="connsiteX4" fmla="*/ 1602437 w 1738940"/>
                  <a:gd name="connsiteY4" fmla="*/ 1814783 h 2271983"/>
                  <a:gd name="connsiteX5" fmla="*/ 1145237 w 1738940"/>
                  <a:gd name="connsiteY5" fmla="*/ 2271983 h 2271983"/>
                  <a:gd name="connsiteX6" fmla="*/ 688037 w 1738940"/>
                  <a:gd name="connsiteY6" fmla="*/ 1814783 h 2271983"/>
                  <a:gd name="connsiteX0" fmla="*/ 691133 w 1740048"/>
                  <a:gd name="connsiteY0" fmla="*/ 1826227 h 2283427"/>
                  <a:gd name="connsiteX1" fmla="*/ 168618 w 1740048"/>
                  <a:gd name="connsiteY1" fmla="*/ 537755 h 2283427"/>
                  <a:gd name="connsiteX2" fmla="*/ 851449 w 1740048"/>
                  <a:gd name="connsiteY2" fmla="*/ 86493 h 2283427"/>
                  <a:gd name="connsiteX3" fmla="*/ 1653035 w 1740048"/>
                  <a:gd name="connsiteY3" fmla="*/ 561506 h 2283427"/>
                  <a:gd name="connsiteX4" fmla="*/ 1605533 w 1740048"/>
                  <a:gd name="connsiteY4" fmla="*/ 1826227 h 2283427"/>
                  <a:gd name="connsiteX5" fmla="*/ 1148333 w 1740048"/>
                  <a:gd name="connsiteY5" fmla="*/ 2283427 h 2283427"/>
                  <a:gd name="connsiteX6" fmla="*/ 691133 w 1740048"/>
                  <a:gd name="connsiteY6" fmla="*/ 1826227 h 2283427"/>
                  <a:gd name="connsiteX0" fmla="*/ 607627 w 1609351"/>
                  <a:gd name="connsiteY0" fmla="*/ 1741700 h 2198900"/>
                  <a:gd name="connsiteX1" fmla="*/ 85112 w 1609351"/>
                  <a:gd name="connsiteY1" fmla="*/ 453228 h 2198900"/>
                  <a:gd name="connsiteX2" fmla="*/ 767943 w 1609351"/>
                  <a:gd name="connsiteY2" fmla="*/ 1966 h 2198900"/>
                  <a:gd name="connsiteX3" fmla="*/ 1569529 w 1609351"/>
                  <a:gd name="connsiteY3" fmla="*/ 476979 h 2198900"/>
                  <a:gd name="connsiteX4" fmla="*/ 1522027 w 1609351"/>
                  <a:gd name="connsiteY4" fmla="*/ 1741700 h 2198900"/>
                  <a:gd name="connsiteX5" fmla="*/ 1064827 w 1609351"/>
                  <a:gd name="connsiteY5" fmla="*/ 2198900 h 2198900"/>
                  <a:gd name="connsiteX6" fmla="*/ 607627 w 1609351"/>
                  <a:gd name="connsiteY6" fmla="*/ 1741700 h 2198900"/>
                  <a:gd name="connsiteX0" fmla="*/ 607627 w 1650594"/>
                  <a:gd name="connsiteY0" fmla="*/ 1741700 h 2198900"/>
                  <a:gd name="connsiteX1" fmla="*/ 85112 w 1650594"/>
                  <a:gd name="connsiteY1" fmla="*/ 453228 h 2198900"/>
                  <a:gd name="connsiteX2" fmla="*/ 767943 w 1650594"/>
                  <a:gd name="connsiteY2" fmla="*/ 1966 h 2198900"/>
                  <a:gd name="connsiteX3" fmla="*/ 1569529 w 1650594"/>
                  <a:gd name="connsiteY3" fmla="*/ 476979 h 2198900"/>
                  <a:gd name="connsiteX4" fmla="*/ 1522027 w 1650594"/>
                  <a:gd name="connsiteY4" fmla="*/ 1741700 h 2198900"/>
                  <a:gd name="connsiteX5" fmla="*/ 1064827 w 1650594"/>
                  <a:gd name="connsiteY5" fmla="*/ 2198900 h 2198900"/>
                  <a:gd name="connsiteX6" fmla="*/ 607627 w 1650594"/>
                  <a:gd name="connsiteY6" fmla="*/ 1741700 h 2198900"/>
                  <a:gd name="connsiteX0" fmla="*/ 676723 w 1791216"/>
                  <a:gd name="connsiteY0" fmla="*/ 1740092 h 2197292"/>
                  <a:gd name="connsiteX1" fmla="*/ 154208 w 1791216"/>
                  <a:gd name="connsiteY1" fmla="*/ 451620 h 2197292"/>
                  <a:gd name="connsiteX2" fmla="*/ 837039 w 1791216"/>
                  <a:gd name="connsiteY2" fmla="*/ 358 h 2197292"/>
                  <a:gd name="connsiteX3" fmla="*/ 1650500 w 1791216"/>
                  <a:gd name="connsiteY3" fmla="*/ 309116 h 2197292"/>
                  <a:gd name="connsiteX4" fmla="*/ 1591123 w 1791216"/>
                  <a:gd name="connsiteY4" fmla="*/ 1740092 h 2197292"/>
                  <a:gd name="connsiteX5" fmla="*/ 1133923 w 1791216"/>
                  <a:gd name="connsiteY5" fmla="*/ 2197292 h 2197292"/>
                  <a:gd name="connsiteX6" fmla="*/ 676723 w 1791216"/>
                  <a:gd name="connsiteY6" fmla="*/ 1740092 h 2197292"/>
                  <a:gd name="connsiteX0" fmla="*/ 667863 w 1790660"/>
                  <a:gd name="connsiteY0" fmla="*/ 1525688 h 1982888"/>
                  <a:gd name="connsiteX1" fmla="*/ 145348 w 1790660"/>
                  <a:gd name="connsiteY1" fmla="*/ 237216 h 1982888"/>
                  <a:gd name="connsiteX2" fmla="*/ 911306 w 1790660"/>
                  <a:gd name="connsiteY2" fmla="*/ 94713 h 1982888"/>
                  <a:gd name="connsiteX3" fmla="*/ 1641640 w 1790660"/>
                  <a:gd name="connsiteY3" fmla="*/ 94712 h 1982888"/>
                  <a:gd name="connsiteX4" fmla="*/ 1582263 w 1790660"/>
                  <a:gd name="connsiteY4" fmla="*/ 1525688 h 1982888"/>
                  <a:gd name="connsiteX5" fmla="*/ 1125063 w 1790660"/>
                  <a:gd name="connsiteY5" fmla="*/ 1982888 h 1982888"/>
                  <a:gd name="connsiteX6" fmla="*/ 667863 w 1790660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1410 w 1674547"/>
                  <a:gd name="connsiteY0" fmla="*/ 1597937 h 2055137"/>
                  <a:gd name="connsiteX1" fmla="*/ 88895 w 1674547"/>
                  <a:gd name="connsiteY1" fmla="*/ 309465 h 2055137"/>
                  <a:gd name="connsiteX2" fmla="*/ 842978 w 1674547"/>
                  <a:gd name="connsiteY2" fmla="*/ 708 h 2055137"/>
                  <a:gd name="connsiteX3" fmla="*/ 1585187 w 1674547"/>
                  <a:gd name="connsiteY3" fmla="*/ 166961 h 2055137"/>
                  <a:gd name="connsiteX4" fmla="*/ 1525810 w 1674547"/>
                  <a:gd name="connsiteY4" fmla="*/ 1597937 h 2055137"/>
                  <a:gd name="connsiteX5" fmla="*/ 1068610 w 1674547"/>
                  <a:gd name="connsiteY5" fmla="*/ 2055137 h 2055137"/>
                  <a:gd name="connsiteX6" fmla="*/ 611410 w 1674547"/>
                  <a:gd name="connsiteY6" fmla="*/ 1597937 h 2055137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680480 w 1612988"/>
                  <a:gd name="connsiteY0" fmla="*/ 1574329 h 1736784"/>
                  <a:gd name="connsiteX1" fmla="*/ 27336 w 1612988"/>
                  <a:gd name="connsiteY1" fmla="*/ 309607 h 1736784"/>
                  <a:gd name="connsiteX2" fmla="*/ 781419 w 1612988"/>
                  <a:gd name="connsiteY2" fmla="*/ 850 h 1736784"/>
                  <a:gd name="connsiteX3" fmla="*/ 1523628 w 1612988"/>
                  <a:gd name="connsiteY3" fmla="*/ 167103 h 1736784"/>
                  <a:gd name="connsiteX4" fmla="*/ 1464251 w 1612988"/>
                  <a:gd name="connsiteY4" fmla="*/ 1598079 h 1736784"/>
                  <a:gd name="connsiteX5" fmla="*/ 983301 w 1612988"/>
                  <a:gd name="connsiteY5" fmla="*/ 1663393 h 1736784"/>
                  <a:gd name="connsiteX6" fmla="*/ 680480 w 1612988"/>
                  <a:gd name="connsiteY6" fmla="*/ 1574329 h 1736784"/>
                  <a:gd name="connsiteX0" fmla="*/ 680480 w 1612988"/>
                  <a:gd name="connsiteY0" fmla="*/ 1574329 h 1707038"/>
                  <a:gd name="connsiteX1" fmla="*/ 27336 w 1612988"/>
                  <a:gd name="connsiteY1" fmla="*/ 309607 h 1707038"/>
                  <a:gd name="connsiteX2" fmla="*/ 781419 w 1612988"/>
                  <a:gd name="connsiteY2" fmla="*/ 850 h 1707038"/>
                  <a:gd name="connsiteX3" fmla="*/ 1523628 w 1612988"/>
                  <a:gd name="connsiteY3" fmla="*/ 167103 h 1707038"/>
                  <a:gd name="connsiteX4" fmla="*/ 1214870 w 1612988"/>
                  <a:gd name="connsiteY4" fmla="*/ 1526827 h 1707038"/>
                  <a:gd name="connsiteX5" fmla="*/ 983301 w 1612988"/>
                  <a:gd name="connsiteY5" fmla="*/ 1663393 h 1707038"/>
                  <a:gd name="connsiteX6" fmla="*/ 680480 w 1612988"/>
                  <a:gd name="connsiteY6" fmla="*/ 1574329 h 170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88" h="1707038">
                    <a:moveTo>
                      <a:pt x="680480" y="1574329"/>
                    </a:moveTo>
                    <a:cubicBezTo>
                      <a:pt x="521153" y="1348698"/>
                      <a:pt x="396460" y="-184209"/>
                      <a:pt x="27336" y="309607"/>
                    </a:cubicBezTo>
                    <a:cubicBezTo>
                      <a:pt x="-234911" y="1064678"/>
                      <a:pt x="1493939" y="-34776"/>
                      <a:pt x="781419" y="850"/>
                    </a:cubicBezTo>
                    <a:cubicBezTo>
                      <a:pt x="68899" y="36476"/>
                      <a:pt x="2047132" y="1005302"/>
                      <a:pt x="1523628" y="167103"/>
                    </a:cubicBezTo>
                    <a:cubicBezTo>
                      <a:pt x="1154504" y="-338588"/>
                      <a:pt x="1219818" y="1261612"/>
                      <a:pt x="1214870" y="1526827"/>
                    </a:cubicBezTo>
                    <a:cubicBezTo>
                      <a:pt x="1209922" y="1792042"/>
                      <a:pt x="1072366" y="1655476"/>
                      <a:pt x="983301" y="1663393"/>
                    </a:cubicBezTo>
                    <a:cubicBezTo>
                      <a:pt x="894236" y="1671310"/>
                      <a:pt x="839807" y="1799960"/>
                      <a:pt x="680480" y="157432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" name="Csoportba foglalás 12"/>
            <p:cNvGrpSpPr/>
            <p:nvPr/>
          </p:nvGrpSpPr>
          <p:grpSpPr>
            <a:xfrm>
              <a:off x="5015357" y="474168"/>
              <a:ext cx="738264" cy="1318274"/>
              <a:chOff x="2250560" y="1676400"/>
              <a:chExt cx="1616591" cy="3179053"/>
            </a:xfrm>
          </p:grpSpPr>
          <p:sp>
            <p:nvSpPr>
              <p:cNvPr id="14" name="Háromszög 8"/>
              <p:cNvSpPr/>
              <p:nvPr/>
            </p:nvSpPr>
            <p:spPr>
              <a:xfrm rot="10800000">
                <a:off x="2250560" y="2133846"/>
                <a:ext cx="1616591" cy="2103418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23877 w 2006023"/>
                  <a:gd name="connsiteY0" fmla="*/ 3015396 h 3399527"/>
                  <a:gd name="connsiteX1" fmla="*/ 1191305 w 2006023"/>
                  <a:gd name="connsiteY1" fmla="*/ 0 h 3399527"/>
                  <a:gd name="connsiteX2" fmla="*/ 1901788 w 2006023"/>
                  <a:gd name="connsiteY2" fmla="*/ 2975239 h 3399527"/>
                  <a:gd name="connsiteX3" fmla="*/ 1396072 w 2006023"/>
                  <a:gd name="connsiteY3" fmla="*/ 3399419 h 3399527"/>
                  <a:gd name="connsiteX4" fmla="*/ 595797 w 2006023"/>
                  <a:gd name="connsiteY4" fmla="*/ 3376217 h 3399527"/>
                  <a:gd name="connsiteX5" fmla="*/ 123877 w 2006023"/>
                  <a:gd name="connsiteY5" fmla="*/ 3015396 h 3399527"/>
                  <a:gd name="connsiteX0" fmla="*/ 123877 w 2036161"/>
                  <a:gd name="connsiteY0" fmla="*/ 3033120 h 3417251"/>
                  <a:gd name="connsiteX1" fmla="*/ 1191305 w 2036161"/>
                  <a:gd name="connsiteY1" fmla="*/ 17724 h 3417251"/>
                  <a:gd name="connsiteX2" fmla="*/ 1901788 w 2036161"/>
                  <a:gd name="connsiteY2" fmla="*/ 2992963 h 3417251"/>
                  <a:gd name="connsiteX3" fmla="*/ 1396072 w 2036161"/>
                  <a:gd name="connsiteY3" fmla="*/ 3417143 h 3417251"/>
                  <a:gd name="connsiteX4" fmla="*/ 595797 w 2036161"/>
                  <a:gd name="connsiteY4" fmla="*/ 3393941 h 3417251"/>
                  <a:gd name="connsiteX5" fmla="*/ 123877 w 2036161"/>
                  <a:gd name="connsiteY5" fmla="*/ 3033120 h 3417251"/>
                  <a:gd name="connsiteX0" fmla="*/ 123877 w 2036161"/>
                  <a:gd name="connsiteY0" fmla="*/ 3033120 h 3417155"/>
                  <a:gd name="connsiteX1" fmla="*/ 1191305 w 2036161"/>
                  <a:gd name="connsiteY1" fmla="*/ 17724 h 3417155"/>
                  <a:gd name="connsiteX2" fmla="*/ 1901788 w 2036161"/>
                  <a:gd name="connsiteY2" fmla="*/ 2992963 h 3417155"/>
                  <a:gd name="connsiteX3" fmla="*/ 1396072 w 2036161"/>
                  <a:gd name="connsiteY3" fmla="*/ 3417143 h 3417155"/>
                  <a:gd name="connsiteX4" fmla="*/ 583922 w 2036161"/>
                  <a:gd name="connsiteY4" fmla="*/ 3320766 h 3417155"/>
                  <a:gd name="connsiteX5" fmla="*/ 123877 w 2036161"/>
                  <a:gd name="connsiteY5" fmla="*/ 3033120 h 3417155"/>
                  <a:gd name="connsiteX0" fmla="*/ 359555 w 2271839"/>
                  <a:gd name="connsiteY0" fmla="*/ 3048780 h 3432815"/>
                  <a:gd name="connsiteX1" fmla="*/ 42470 w 2271839"/>
                  <a:gd name="connsiteY1" fmla="*/ 1426921 h 3432815"/>
                  <a:gd name="connsiteX2" fmla="*/ 1426983 w 2271839"/>
                  <a:gd name="connsiteY2" fmla="*/ 33384 h 3432815"/>
                  <a:gd name="connsiteX3" fmla="*/ 2137466 w 2271839"/>
                  <a:gd name="connsiteY3" fmla="*/ 3008623 h 3432815"/>
                  <a:gd name="connsiteX4" fmla="*/ 1631750 w 2271839"/>
                  <a:gd name="connsiteY4" fmla="*/ 3432803 h 3432815"/>
                  <a:gd name="connsiteX5" fmla="*/ 819600 w 2271839"/>
                  <a:gd name="connsiteY5" fmla="*/ 3336426 h 3432815"/>
                  <a:gd name="connsiteX6" fmla="*/ 359555 w 2271839"/>
                  <a:gd name="connsiteY6" fmla="*/ 3048780 h 3432815"/>
                  <a:gd name="connsiteX0" fmla="*/ 133896 w 2307437"/>
                  <a:gd name="connsiteY0" fmla="*/ 3151224 h 3432815"/>
                  <a:gd name="connsiteX1" fmla="*/ 78068 w 2307437"/>
                  <a:gd name="connsiteY1" fmla="*/ 1426921 h 3432815"/>
                  <a:gd name="connsiteX2" fmla="*/ 1462581 w 2307437"/>
                  <a:gd name="connsiteY2" fmla="*/ 33384 h 3432815"/>
                  <a:gd name="connsiteX3" fmla="*/ 2173064 w 2307437"/>
                  <a:gd name="connsiteY3" fmla="*/ 3008623 h 3432815"/>
                  <a:gd name="connsiteX4" fmla="*/ 1667348 w 2307437"/>
                  <a:gd name="connsiteY4" fmla="*/ 3432803 h 3432815"/>
                  <a:gd name="connsiteX5" fmla="*/ 855198 w 2307437"/>
                  <a:gd name="connsiteY5" fmla="*/ 3336426 h 3432815"/>
                  <a:gd name="connsiteX6" fmla="*/ 133896 w 2307437"/>
                  <a:gd name="connsiteY6" fmla="*/ 3151224 h 3432815"/>
                  <a:gd name="connsiteX0" fmla="*/ 57871 w 2350165"/>
                  <a:gd name="connsiteY0" fmla="*/ 2580463 h 3432815"/>
                  <a:gd name="connsiteX1" fmla="*/ 120796 w 2350165"/>
                  <a:gd name="connsiteY1" fmla="*/ 1426921 h 3432815"/>
                  <a:gd name="connsiteX2" fmla="*/ 1505309 w 2350165"/>
                  <a:gd name="connsiteY2" fmla="*/ 33384 h 3432815"/>
                  <a:gd name="connsiteX3" fmla="*/ 2215792 w 2350165"/>
                  <a:gd name="connsiteY3" fmla="*/ 3008623 h 3432815"/>
                  <a:gd name="connsiteX4" fmla="*/ 1710076 w 2350165"/>
                  <a:gd name="connsiteY4" fmla="*/ 3432803 h 3432815"/>
                  <a:gd name="connsiteX5" fmla="*/ 897926 w 2350165"/>
                  <a:gd name="connsiteY5" fmla="*/ 3336426 h 3432815"/>
                  <a:gd name="connsiteX6" fmla="*/ 57871 w 2350165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532982"/>
                  <a:gd name="connsiteY0" fmla="*/ 2580463 h 3432815"/>
                  <a:gd name="connsiteX1" fmla="*/ 120796 w 2532982"/>
                  <a:gd name="connsiteY1" fmla="*/ 1426921 h 3432815"/>
                  <a:gd name="connsiteX2" fmla="*/ 1505309 w 2532982"/>
                  <a:gd name="connsiteY2" fmla="*/ 33384 h 3432815"/>
                  <a:gd name="connsiteX3" fmla="*/ 2429548 w 2532982"/>
                  <a:gd name="connsiteY3" fmla="*/ 2189069 h 3432815"/>
                  <a:gd name="connsiteX4" fmla="*/ 1710076 w 2532982"/>
                  <a:gd name="connsiteY4" fmla="*/ 3432803 h 3432815"/>
                  <a:gd name="connsiteX5" fmla="*/ 897926 w 2532982"/>
                  <a:gd name="connsiteY5" fmla="*/ 3336426 h 3432815"/>
                  <a:gd name="connsiteX6" fmla="*/ 57871 w 2532982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4845"/>
                  <a:gd name="connsiteY0" fmla="*/ 2580463 h 3432815"/>
                  <a:gd name="connsiteX1" fmla="*/ 120796 w 2434845"/>
                  <a:gd name="connsiteY1" fmla="*/ 1426921 h 3432815"/>
                  <a:gd name="connsiteX2" fmla="*/ 1505309 w 2434845"/>
                  <a:gd name="connsiteY2" fmla="*/ 33384 h 3432815"/>
                  <a:gd name="connsiteX3" fmla="*/ 2429548 w 2434845"/>
                  <a:gd name="connsiteY3" fmla="*/ 2189069 h 3432815"/>
                  <a:gd name="connsiteX4" fmla="*/ 1710076 w 2434845"/>
                  <a:gd name="connsiteY4" fmla="*/ 3432803 h 3432815"/>
                  <a:gd name="connsiteX5" fmla="*/ 897926 w 2434845"/>
                  <a:gd name="connsiteY5" fmla="*/ 3336426 h 3432815"/>
                  <a:gd name="connsiteX6" fmla="*/ 57871 w 2434845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3760"/>
                  <a:gd name="connsiteY0" fmla="*/ 2575431 h 3427783"/>
                  <a:gd name="connsiteX1" fmla="*/ 120796 w 2433760"/>
                  <a:gd name="connsiteY1" fmla="*/ 1421889 h 3427783"/>
                  <a:gd name="connsiteX2" fmla="*/ 1505309 w 2433760"/>
                  <a:gd name="connsiteY2" fmla="*/ 28352 h 3427783"/>
                  <a:gd name="connsiteX3" fmla="*/ 2429548 w 2433760"/>
                  <a:gd name="connsiteY3" fmla="*/ 2184037 h 3427783"/>
                  <a:gd name="connsiteX4" fmla="*/ 1710076 w 2433760"/>
                  <a:gd name="connsiteY4" fmla="*/ 3427771 h 3427783"/>
                  <a:gd name="connsiteX5" fmla="*/ 897926 w 2433760"/>
                  <a:gd name="connsiteY5" fmla="*/ 3331394 h 3427783"/>
                  <a:gd name="connsiteX6" fmla="*/ 57871 w 2433760"/>
                  <a:gd name="connsiteY6" fmla="*/ 2575431 h 342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760" h="3427783">
                    <a:moveTo>
                      <a:pt x="57871" y="2575431"/>
                    </a:moveTo>
                    <a:cubicBezTo>
                      <a:pt x="-2378" y="2279133"/>
                      <a:pt x="-57109" y="1924455"/>
                      <a:pt x="120796" y="1421889"/>
                    </a:cubicBezTo>
                    <a:cubicBezTo>
                      <a:pt x="298701" y="919323"/>
                      <a:pt x="987910" y="20845"/>
                      <a:pt x="1505309" y="28352"/>
                    </a:cubicBezTo>
                    <a:cubicBezTo>
                      <a:pt x="2235437" y="-233149"/>
                      <a:pt x="2469095" y="1379563"/>
                      <a:pt x="2429548" y="2184037"/>
                    </a:cubicBezTo>
                    <a:cubicBezTo>
                      <a:pt x="2317360" y="2978820"/>
                      <a:pt x="1928080" y="3380681"/>
                      <a:pt x="1710076" y="3427771"/>
                    </a:cubicBezTo>
                    <a:cubicBezTo>
                      <a:pt x="1424288" y="3428960"/>
                      <a:pt x="1114702" y="3347159"/>
                      <a:pt x="897926" y="3331394"/>
                    </a:cubicBezTo>
                    <a:cubicBezTo>
                      <a:pt x="633742" y="3258621"/>
                      <a:pt x="179552" y="2838208"/>
                      <a:pt x="57871" y="2575431"/>
                    </a:cubicBezTo>
                    <a:close/>
                  </a:path>
                </a:pathLst>
              </a:custGeom>
              <a:solidFill>
                <a:srgbClr val="F9FAD0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" name="Csoportba foglalás 14"/>
              <p:cNvGrpSpPr/>
              <p:nvPr/>
            </p:nvGrpSpPr>
            <p:grpSpPr>
              <a:xfrm>
                <a:off x="2769657" y="1676400"/>
                <a:ext cx="577711" cy="508021"/>
                <a:chOff x="5021318" y="4757295"/>
                <a:chExt cx="1749972" cy="981355"/>
              </a:xfrm>
            </p:grpSpPr>
            <p:sp>
              <p:nvSpPr>
                <p:cNvPr id="18" name="Lekerekített téglalap 17"/>
                <p:cNvSpPr/>
                <p:nvPr/>
              </p:nvSpPr>
              <p:spPr>
                <a:xfrm>
                  <a:off x="5021318" y="5076496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Lekerekített téglalap 18"/>
                <p:cNvSpPr/>
                <p:nvPr/>
              </p:nvSpPr>
              <p:spPr>
                <a:xfrm>
                  <a:off x="5111971" y="4757295"/>
                  <a:ext cx="1568668" cy="318069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" name="Lekerekített téglalap 19"/>
                <p:cNvSpPr/>
                <p:nvPr/>
              </p:nvSpPr>
              <p:spPr>
                <a:xfrm>
                  <a:off x="5021318" y="5407573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6" name="Háromszög 8"/>
              <p:cNvSpPr/>
              <p:nvPr/>
            </p:nvSpPr>
            <p:spPr>
              <a:xfrm rot="10800000">
                <a:off x="2391506" y="2185007"/>
                <a:ext cx="1334016" cy="2670446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347" h="3531241">
                    <a:moveTo>
                      <a:pt x="151407" y="3147110"/>
                    </a:moveTo>
                    <a:cubicBezTo>
                      <a:pt x="-337324" y="2495468"/>
                      <a:pt x="472736" y="178677"/>
                      <a:pt x="945702" y="0"/>
                    </a:cubicBezTo>
                    <a:cubicBezTo>
                      <a:pt x="1450199" y="162911"/>
                      <a:pt x="2265748" y="2580542"/>
                      <a:pt x="1929318" y="3106953"/>
                    </a:cubicBezTo>
                    <a:cubicBezTo>
                      <a:pt x="1757753" y="3433418"/>
                      <a:pt x="1641606" y="3484043"/>
                      <a:pt x="1423602" y="3531133"/>
                    </a:cubicBezTo>
                    <a:cubicBezTo>
                      <a:pt x="1137814" y="3532322"/>
                      <a:pt x="840103" y="3523696"/>
                      <a:pt x="623327" y="3507931"/>
                    </a:cubicBezTo>
                    <a:cubicBezTo>
                      <a:pt x="359143" y="3435158"/>
                      <a:pt x="273088" y="3409887"/>
                      <a:pt x="151407" y="3147110"/>
                    </a:cubicBezTo>
                    <a:close/>
                  </a:path>
                </a:pathLst>
              </a:custGeom>
              <a:noFill/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Ellipszis 10"/>
              <p:cNvSpPr/>
              <p:nvPr/>
            </p:nvSpPr>
            <p:spPr>
              <a:xfrm rot="11174525">
                <a:off x="2661199" y="2183954"/>
                <a:ext cx="794631" cy="1290920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1782 w 916182"/>
                  <a:gd name="connsiteY0" fmla="*/ 1312223 h 1769423"/>
                  <a:gd name="connsiteX1" fmla="*/ 352104 w 916182"/>
                  <a:gd name="connsiteY1" fmla="*/ 0 h 1769423"/>
                  <a:gd name="connsiteX2" fmla="*/ 916182 w 916182"/>
                  <a:gd name="connsiteY2" fmla="*/ 1312223 h 1769423"/>
                  <a:gd name="connsiteX3" fmla="*/ 458982 w 916182"/>
                  <a:gd name="connsiteY3" fmla="*/ 1769423 h 1769423"/>
                  <a:gd name="connsiteX4" fmla="*/ 1782 w 916182"/>
                  <a:gd name="connsiteY4" fmla="*/ 1312223 h 1769423"/>
                  <a:gd name="connsiteX0" fmla="*/ 271708 w 1186108"/>
                  <a:gd name="connsiteY0" fmla="*/ 1381868 h 1839068"/>
                  <a:gd name="connsiteX1" fmla="*/ 10451 w 1186108"/>
                  <a:gd name="connsiteY1" fmla="*/ 307152 h 1839068"/>
                  <a:gd name="connsiteX2" fmla="*/ 622030 w 1186108"/>
                  <a:gd name="connsiteY2" fmla="*/ 69645 h 1839068"/>
                  <a:gd name="connsiteX3" fmla="*/ 1186108 w 1186108"/>
                  <a:gd name="connsiteY3" fmla="*/ 1381868 h 1839068"/>
                  <a:gd name="connsiteX4" fmla="*/ 728908 w 1186108"/>
                  <a:gd name="connsiteY4" fmla="*/ 1839068 h 1839068"/>
                  <a:gd name="connsiteX5" fmla="*/ 271708 w 1186108"/>
                  <a:gd name="connsiteY5" fmla="*/ 1381868 h 1839068"/>
                  <a:gd name="connsiteX0" fmla="*/ 271708 w 1266555"/>
                  <a:gd name="connsiteY0" fmla="*/ 1385240 h 1842440"/>
                  <a:gd name="connsiteX1" fmla="*/ 10451 w 1266555"/>
                  <a:gd name="connsiteY1" fmla="*/ 310524 h 1842440"/>
                  <a:gd name="connsiteX2" fmla="*/ 622030 w 1266555"/>
                  <a:gd name="connsiteY2" fmla="*/ 73017 h 1842440"/>
                  <a:gd name="connsiteX3" fmla="*/ 1233610 w 1266555"/>
                  <a:gd name="connsiteY3" fmla="*/ 120519 h 1842440"/>
                  <a:gd name="connsiteX4" fmla="*/ 1186108 w 1266555"/>
                  <a:gd name="connsiteY4" fmla="*/ 1385240 h 1842440"/>
                  <a:gd name="connsiteX5" fmla="*/ 728908 w 1266555"/>
                  <a:gd name="connsiteY5" fmla="*/ 1842440 h 1842440"/>
                  <a:gd name="connsiteX6" fmla="*/ 271708 w 1266555"/>
                  <a:gd name="connsiteY6" fmla="*/ 1385240 h 1842440"/>
                  <a:gd name="connsiteX0" fmla="*/ 551590 w 1546437"/>
                  <a:gd name="connsiteY0" fmla="*/ 1378773 h 1835973"/>
                  <a:gd name="connsiteX1" fmla="*/ 5325 w 1546437"/>
                  <a:gd name="connsiteY1" fmla="*/ 173429 h 1835973"/>
                  <a:gd name="connsiteX2" fmla="*/ 901912 w 1546437"/>
                  <a:gd name="connsiteY2" fmla="*/ 66550 h 1835973"/>
                  <a:gd name="connsiteX3" fmla="*/ 1513492 w 1546437"/>
                  <a:gd name="connsiteY3" fmla="*/ 114052 h 1835973"/>
                  <a:gd name="connsiteX4" fmla="*/ 1465990 w 1546437"/>
                  <a:gd name="connsiteY4" fmla="*/ 1378773 h 1835973"/>
                  <a:gd name="connsiteX5" fmla="*/ 1008790 w 1546437"/>
                  <a:gd name="connsiteY5" fmla="*/ 1835973 h 1835973"/>
                  <a:gd name="connsiteX6" fmla="*/ 551590 w 1546437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734961"/>
                  <a:gd name="connsiteY0" fmla="*/ 1360379 h 1817579"/>
                  <a:gd name="connsiteX1" fmla="*/ 133427 w 1734961"/>
                  <a:gd name="connsiteY1" fmla="*/ 155035 h 1817579"/>
                  <a:gd name="connsiteX2" fmla="*/ 1030014 w 1734961"/>
                  <a:gd name="connsiteY2" fmla="*/ 48156 h 1817579"/>
                  <a:gd name="connsiteX3" fmla="*/ 1641594 w 1734961"/>
                  <a:gd name="connsiteY3" fmla="*/ 95658 h 1817579"/>
                  <a:gd name="connsiteX4" fmla="*/ 1594092 w 1734961"/>
                  <a:gd name="connsiteY4" fmla="*/ 1360379 h 1817579"/>
                  <a:gd name="connsiteX5" fmla="*/ 1136892 w 1734961"/>
                  <a:gd name="connsiteY5" fmla="*/ 1817579 h 1817579"/>
                  <a:gd name="connsiteX6" fmla="*/ 679692 w 1734961"/>
                  <a:gd name="connsiteY6" fmla="*/ 1360379 h 1817579"/>
                  <a:gd name="connsiteX0" fmla="*/ 679692 w 1734961"/>
                  <a:gd name="connsiteY0" fmla="*/ 1367810 h 1825010"/>
                  <a:gd name="connsiteX1" fmla="*/ 133427 w 1734961"/>
                  <a:gd name="connsiteY1" fmla="*/ 162466 h 1825010"/>
                  <a:gd name="connsiteX2" fmla="*/ 1030014 w 1734961"/>
                  <a:gd name="connsiteY2" fmla="*/ 55587 h 1825010"/>
                  <a:gd name="connsiteX3" fmla="*/ 1641594 w 1734961"/>
                  <a:gd name="connsiteY3" fmla="*/ 103089 h 1825010"/>
                  <a:gd name="connsiteX4" fmla="*/ 1594092 w 1734961"/>
                  <a:gd name="connsiteY4" fmla="*/ 1367810 h 1825010"/>
                  <a:gd name="connsiteX5" fmla="*/ 1136892 w 1734961"/>
                  <a:gd name="connsiteY5" fmla="*/ 1825010 h 1825010"/>
                  <a:gd name="connsiteX6" fmla="*/ 679692 w 1734961"/>
                  <a:gd name="connsiteY6" fmla="*/ 1367810 h 1825010"/>
                  <a:gd name="connsiteX0" fmla="*/ 622793 w 1627122"/>
                  <a:gd name="connsiteY0" fmla="*/ 1367810 h 1825010"/>
                  <a:gd name="connsiteX1" fmla="*/ 76528 w 1627122"/>
                  <a:gd name="connsiteY1" fmla="*/ 162466 h 1825010"/>
                  <a:gd name="connsiteX2" fmla="*/ 973115 w 1627122"/>
                  <a:gd name="connsiteY2" fmla="*/ 55587 h 1825010"/>
                  <a:gd name="connsiteX3" fmla="*/ 1584695 w 1627122"/>
                  <a:gd name="connsiteY3" fmla="*/ 103089 h 1825010"/>
                  <a:gd name="connsiteX4" fmla="*/ 1537193 w 1627122"/>
                  <a:gd name="connsiteY4" fmla="*/ 1367810 h 1825010"/>
                  <a:gd name="connsiteX5" fmla="*/ 1079993 w 1627122"/>
                  <a:gd name="connsiteY5" fmla="*/ 1825010 h 1825010"/>
                  <a:gd name="connsiteX6" fmla="*/ 622793 w 1627122"/>
                  <a:gd name="connsiteY6" fmla="*/ 1367810 h 1825010"/>
                  <a:gd name="connsiteX0" fmla="*/ 627918 w 1629109"/>
                  <a:gd name="connsiteY0" fmla="*/ 1729983 h 2187183"/>
                  <a:gd name="connsiteX1" fmla="*/ 81653 w 1629109"/>
                  <a:gd name="connsiteY1" fmla="*/ 524639 h 2187183"/>
                  <a:gd name="connsiteX2" fmla="*/ 811985 w 1629109"/>
                  <a:gd name="connsiteY2" fmla="*/ 2124 h 2187183"/>
                  <a:gd name="connsiteX3" fmla="*/ 1589820 w 1629109"/>
                  <a:gd name="connsiteY3" fmla="*/ 465262 h 2187183"/>
                  <a:gd name="connsiteX4" fmla="*/ 1542318 w 1629109"/>
                  <a:gd name="connsiteY4" fmla="*/ 1729983 h 2187183"/>
                  <a:gd name="connsiteX5" fmla="*/ 1085118 w 1629109"/>
                  <a:gd name="connsiteY5" fmla="*/ 2187183 h 2187183"/>
                  <a:gd name="connsiteX6" fmla="*/ 627918 w 1629109"/>
                  <a:gd name="connsiteY6" fmla="*/ 1729983 h 2187183"/>
                  <a:gd name="connsiteX0" fmla="*/ 673887 w 1715360"/>
                  <a:gd name="connsiteY0" fmla="*/ 1727868 h 2185068"/>
                  <a:gd name="connsiteX1" fmla="*/ 151372 w 1715360"/>
                  <a:gd name="connsiteY1" fmla="*/ 439396 h 2185068"/>
                  <a:gd name="connsiteX2" fmla="*/ 857954 w 1715360"/>
                  <a:gd name="connsiteY2" fmla="*/ 9 h 2185068"/>
                  <a:gd name="connsiteX3" fmla="*/ 1635789 w 1715360"/>
                  <a:gd name="connsiteY3" fmla="*/ 463147 h 2185068"/>
                  <a:gd name="connsiteX4" fmla="*/ 1588287 w 1715360"/>
                  <a:gd name="connsiteY4" fmla="*/ 1727868 h 2185068"/>
                  <a:gd name="connsiteX5" fmla="*/ 1131087 w 1715360"/>
                  <a:gd name="connsiteY5" fmla="*/ 2185068 h 2185068"/>
                  <a:gd name="connsiteX6" fmla="*/ 673887 w 1715360"/>
                  <a:gd name="connsiteY6" fmla="*/ 1727868 h 2185068"/>
                  <a:gd name="connsiteX0" fmla="*/ 688037 w 1738940"/>
                  <a:gd name="connsiteY0" fmla="*/ 1814783 h 2271983"/>
                  <a:gd name="connsiteX1" fmla="*/ 165522 w 1738940"/>
                  <a:gd name="connsiteY1" fmla="*/ 526311 h 2271983"/>
                  <a:gd name="connsiteX2" fmla="*/ 872104 w 1738940"/>
                  <a:gd name="connsiteY2" fmla="*/ 86924 h 2271983"/>
                  <a:gd name="connsiteX3" fmla="*/ 1649939 w 1738940"/>
                  <a:gd name="connsiteY3" fmla="*/ 550062 h 2271983"/>
                  <a:gd name="connsiteX4" fmla="*/ 1602437 w 1738940"/>
                  <a:gd name="connsiteY4" fmla="*/ 1814783 h 2271983"/>
                  <a:gd name="connsiteX5" fmla="*/ 1145237 w 1738940"/>
                  <a:gd name="connsiteY5" fmla="*/ 2271983 h 2271983"/>
                  <a:gd name="connsiteX6" fmla="*/ 688037 w 1738940"/>
                  <a:gd name="connsiteY6" fmla="*/ 1814783 h 2271983"/>
                  <a:gd name="connsiteX0" fmla="*/ 691133 w 1740048"/>
                  <a:gd name="connsiteY0" fmla="*/ 1826227 h 2283427"/>
                  <a:gd name="connsiteX1" fmla="*/ 168618 w 1740048"/>
                  <a:gd name="connsiteY1" fmla="*/ 537755 h 2283427"/>
                  <a:gd name="connsiteX2" fmla="*/ 851449 w 1740048"/>
                  <a:gd name="connsiteY2" fmla="*/ 86493 h 2283427"/>
                  <a:gd name="connsiteX3" fmla="*/ 1653035 w 1740048"/>
                  <a:gd name="connsiteY3" fmla="*/ 561506 h 2283427"/>
                  <a:gd name="connsiteX4" fmla="*/ 1605533 w 1740048"/>
                  <a:gd name="connsiteY4" fmla="*/ 1826227 h 2283427"/>
                  <a:gd name="connsiteX5" fmla="*/ 1148333 w 1740048"/>
                  <a:gd name="connsiteY5" fmla="*/ 2283427 h 2283427"/>
                  <a:gd name="connsiteX6" fmla="*/ 691133 w 1740048"/>
                  <a:gd name="connsiteY6" fmla="*/ 1826227 h 2283427"/>
                  <a:gd name="connsiteX0" fmla="*/ 607627 w 1609351"/>
                  <a:gd name="connsiteY0" fmla="*/ 1741700 h 2198900"/>
                  <a:gd name="connsiteX1" fmla="*/ 85112 w 1609351"/>
                  <a:gd name="connsiteY1" fmla="*/ 453228 h 2198900"/>
                  <a:gd name="connsiteX2" fmla="*/ 767943 w 1609351"/>
                  <a:gd name="connsiteY2" fmla="*/ 1966 h 2198900"/>
                  <a:gd name="connsiteX3" fmla="*/ 1569529 w 1609351"/>
                  <a:gd name="connsiteY3" fmla="*/ 476979 h 2198900"/>
                  <a:gd name="connsiteX4" fmla="*/ 1522027 w 1609351"/>
                  <a:gd name="connsiteY4" fmla="*/ 1741700 h 2198900"/>
                  <a:gd name="connsiteX5" fmla="*/ 1064827 w 1609351"/>
                  <a:gd name="connsiteY5" fmla="*/ 2198900 h 2198900"/>
                  <a:gd name="connsiteX6" fmla="*/ 607627 w 1609351"/>
                  <a:gd name="connsiteY6" fmla="*/ 1741700 h 2198900"/>
                  <a:gd name="connsiteX0" fmla="*/ 607627 w 1650594"/>
                  <a:gd name="connsiteY0" fmla="*/ 1741700 h 2198900"/>
                  <a:gd name="connsiteX1" fmla="*/ 85112 w 1650594"/>
                  <a:gd name="connsiteY1" fmla="*/ 453228 h 2198900"/>
                  <a:gd name="connsiteX2" fmla="*/ 767943 w 1650594"/>
                  <a:gd name="connsiteY2" fmla="*/ 1966 h 2198900"/>
                  <a:gd name="connsiteX3" fmla="*/ 1569529 w 1650594"/>
                  <a:gd name="connsiteY3" fmla="*/ 476979 h 2198900"/>
                  <a:gd name="connsiteX4" fmla="*/ 1522027 w 1650594"/>
                  <a:gd name="connsiteY4" fmla="*/ 1741700 h 2198900"/>
                  <a:gd name="connsiteX5" fmla="*/ 1064827 w 1650594"/>
                  <a:gd name="connsiteY5" fmla="*/ 2198900 h 2198900"/>
                  <a:gd name="connsiteX6" fmla="*/ 607627 w 1650594"/>
                  <a:gd name="connsiteY6" fmla="*/ 1741700 h 2198900"/>
                  <a:gd name="connsiteX0" fmla="*/ 676723 w 1791216"/>
                  <a:gd name="connsiteY0" fmla="*/ 1740092 h 2197292"/>
                  <a:gd name="connsiteX1" fmla="*/ 154208 w 1791216"/>
                  <a:gd name="connsiteY1" fmla="*/ 451620 h 2197292"/>
                  <a:gd name="connsiteX2" fmla="*/ 837039 w 1791216"/>
                  <a:gd name="connsiteY2" fmla="*/ 358 h 2197292"/>
                  <a:gd name="connsiteX3" fmla="*/ 1650500 w 1791216"/>
                  <a:gd name="connsiteY3" fmla="*/ 309116 h 2197292"/>
                  <a:gd name="connsiteX4" fmla="*/ 1591123 w 1791216"/>
                  <a:gd name="connsiteY4" fmla="*/ 1740092 h 2197292"/>
                  <a:gd name="connsiteX5" fmla="*/ 1133923 w 1791216"/>
                  <a:gd name="connsiteY5" fmla="*/ 2197292 h 2197292"/>
                  <a:gd name="connsiteX6" fmla="*/ 676723 w 1791216"/>
                  <a:gd name="connsiteY6" fmla="*/ 1740092 h 2197292"/>
                  <a:gd name="connsiteX0" fmla="*/ 667863 w 1790660"/>
                  <a:gd name="connsiteY0" fmla="*/ 1525688 h 1982888"/>
                  <a:gd name="connsiteX1" fmla="*/ 145348 w 1790660"/>
                  <a:gd name="connsiteY1" fmla="*/ 237216 h 1982888"/>
                  <a:gd name="connsiteX2" fmla="*/ 911306 w 1790660"/>
                  <a:gd name="connsiteY2" fmla="*/ 94713 h 1982888"/>
                  <a:gd name="connsiteX3" fmla="*/ 1641640 w 1790660"/>
                  <a:gd name="connsiteY3" fmla="*/ 94712 h 1982888"/>
                  <a:gd name="connsiteX4" fmla="*/ 1582263 w 1790660"/>
                  <a:gd name="connsiteY4" fmla="*/ 1525688 h 1982888"/>
                  <a:gd name="connsiteX5" fmla="*/ 1125063 w 1790660"/>
                  <a:gd name="connsiteY5" fmla="*/ 1982888 h 1982888"/>
                  <a:gd name="connsiteX6" fmla="*/ 667863 w 1790660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1410 w 1674547"/>
                  <a:gd name="connsiteY0" fmla="*/ 1597937 h 2055137"/>
                  <a:gd name="connsiteX1" fmla="*/ 88895 w 1674547"/>
                  <a:gd name="connsiteY1" fmla="*/ 309465 h 2055137"/>
                  <a:gd name="connsiteX2" fmla="*/ 842978 w 1674547"/>
                  <a:gd name="connsiteY2" fmla="*/ 708 h 2055137"/>
                  <a:gd name="connsiteX3" fmla="*/ 1585187 w 1674547"/>
                  <a:gd name="connsiteY3" fmla="*/ 166961 h 2055137"/>
                  <a:gd name="connsiteX4" fmla="*/ 1525810 w 1674547"/>
                  <a:gd name="connsiteY4" fmla="*/ 1597937 h 2055137"/>
                  <a:gd name="connsiteX5" fmla="*/ 1068610 w 1674547"/>
                  <a:gd name="connsiteY5" fmla="*/ 2055137 h 2055137"/>
                  <a:gd name="connsiteX6" fmla="*/ 611410 w 1674547"/>
                  <a:gd name="connsiteY6" fmla="*/ 1597937 h 2055137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680480 w 1612988"/>
                  <a:gd name="connsiteY0" fmla="*/ 1574329 h 1736784"/>
                  <a:gd name="connsiteX1" fmla="*/ 27336 w 1612988"/>
                  <a:gd name="connsiteY1" fmla="*/ 309607 h 1736784"/>
                  <a:gd name="connsiteX2" fmla="*/ 781419 w 1612988"/>
                  <a:gd name="connsiteY2" fmla="*/ 850 h 1736784"/>
                  <a:gd name="connsiteX3" fmla="*/ 1523628 w 1612988"/>
                  <a:gd name="connsiteY3" fmla="*/ 167103 h 1736784"/>
                  <a:gd name="connsiteX4" fmla="*/ 1464251 w 1612988"/>
                  <a:gd name="connsiteY4" fmla="*/ 1598079 h 1736784"/>
                  <a:gd name="connsiteX5" fmla="*/ 983301 w 1612988"/>
                  <a:gd name="connsiteY5" fmla="*/ 1663393 h 1736784"/>
                  <a:gd name="connsiteX6" fmla="*/ 680480 w 1612988"/>
                  <a:gd name="connsiteY6" fmla="*/ 1574329 h 1736784"/>
                  <a:gd name="connsiteX0" fmla="*/ 680480 w 1612988"/>
                  <a:gd name="connsiteY0" fmla="*/ 1574329 h 1707038"/>
                  <a:gd name="connsiteX1" fmla="*/ 27336 w 1612988"/>
                  <a:gd name="connsiteY1" fmla="*/ 309607 h 1707038"/>
                  <a:gd name="connsiteX2" fmla="*/ 781419 w 1612988"/>
                  <a:gd name="connsiteY2" fmla="*/ 850 h 1707038"/>
                  <a:gd name="connsiteX3" fmla="*/ 1523628 w 1612988"/>
                  <a:gd name="connsiteY3" fmla="*/ 167103 h 1707038"/>
                  <a:gd name="connsiteX4" fmla="*/ 1214870 w 1612988"/>
                  <a:gd name="connsiteY4" fmla="*/ 1526827 h 1707038"/>
                  <a:gd name="connsiteX5" fmla="*/ 983301 w 1612988"/>
                  <a:gd name="connsiteY5" fmla="*/ 1663393 h 1707038"/>
                  <a:gd name="connsiteX6" fmla="*/ 680480 w 1612988"/>
                  <a:gd name="connsiteY6" fmla="*/ 1574329 h 170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88" h="1707038">
                    <a:moveTo>
                      <a:pt x="680480" y="1574329"/>
                    </a:moveTo>
                    <a:cubicBezTo>
                      <a:pt x="521153" y="1348698"/>
                      <a:pt x="396460" y="-184209"/>
                      <a:pt x="27336" y="309607"/>
                    </a:cubicBezTo>
                    <a:cubicBezTo>
                      <a:pt x="-234911" y="1064678"/>
                      <a:pt x="1493939" y="-34776"/>
                      <a:pt x="781419" y="850"/>
                    </a:cubicBezTo>
                    <a:cubicBezTo>
                      <a:pt x="68899" y="36476"/>
                      <a:pt x="2047132" y="1005302"/>
                      <a:pt x="1523628" y="167103"/>
                    </a:cubicBezTo>
                    <a:cubicBezTo>
                      <a:pt x="1154504" y="-338588"/>
                      <a:pt x="1219818" y="1261612"/>
                      <a:pt x="1214870" y="1526827"/>
                    </a:cubicBezTo>
                    <a:cubicBezTo>
                      <a:pt x="1209922" y="1792042"/>
                      <a:pt x="1072366" y="1655476"/>
                      <a:pt x="983301" y="1663393"/>
                    </a:cubicBezTo>
                    <a:cubicBezTo>
                      <a:pt x="894236" y="1671310"/>
                      <a:pt x="839807" y="1799960"/>
                      <a:pt x="680480" y="157432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1" name="Csoportba foglalás 20"/>
            <p:cNvGrpSpPr/>
            <p:nvPr/>
          </p:nvGrpSpPr>
          <p:grpSpPr>
            <a:xfrm>
              <a:off x="6451573" y="445591"/>
              <a:ext cx="738264" cy="1318274"/>
              <a:chOff x="2250560" y="1676400"/>
              <a:chExt cx="1616591" cy="3179053"/>
            </a:xfrm>
          </p:grpSpPr>
          <p:sp>
            <p:nvSpPr>
              <p:cNvPr id="22" name="Háromszög 8"/>
              <p:cNvSpPr/>
              <p:nvPr/>
            </p:nvSpPr>
            <p:spPr>
              <a:xfrm rot="10800000">
                <a:off x="2250560" y="2133846"/>
                <a:ext cx="1616591" cy="2103418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23877 w 2006023"/>
                  <a:gd name="connsiteY0" fmla="*/ 3015396 h 3399527"/>
                  <a:gd name="connsiteX1" fmla="*/ 1191305 w 2006023"/>
                  <a:gd name="connsiteY1" fmla="*/ 0 h 3399527"/>
                  <a:gd name="connsiteX2" fmla="*/ 1901788 w 2006023"/>
                  <a:gd name="connsiteY2" fmla="*/ 2975239 h 3399527"/>
                  <a:gd name="connsiteX3" fmla="*/ 1396072 w 2006023"/>
                  <a:gd name="connsiteY3" fmla="*/ 3399419 h 3399527"/>
                  <a:gd name="connsiteX4" fmla="*/ 595797 w 2006023"/>
                  <a:gd name="connsiteY4" fmla="*/ 3376217 h 3399527"/>
                  <a:gd name="connsiteX5" fmla="*/ 123877 w 2006023"/>
                  <a:gd name="connsiteY5" fmla="*/ 3015396 h 3399527"/>
                  <a:gd name="connsiteX0" fmla="*/ 123877 w 2036161"/>
                  <a:gd name="connsiteY0" fmla="*/ 3033120 h 3417251"/>
                  <a:gd name="connsiteX1" fmla="*/ 1191305 w 2036161"/>
                  <a:gd name="connsiteY1" fmla="*/ 17724 h 3417251"/>
                  <a:gd name="connsiteX2" fmla="*/ 1901788 w 2036161"/>
                  <a:gd name="connsiteY2" fmla="*/ 2992963 h 3417251"/>
                  <a:gd name="connsiteX3" fmla="*/ 1396072 w 2036161"/>
                  <a:gd name="connsiteY3" fmla="*/ 3417143 h 3417251"/>
                  <a:gd name="connsiteX4" fmla="*/ 595797 w 2036161"/>
                  <a:gd name="connsiteY4" fmla="*/ 3393941 h 3417251"/>
                  <a:gd name="connsiteX5" fmla="*/ 123877 w 2036161"/>
                  <a:gd name="connsiteY5" fmla="*/ 3033120 h 3417251"/>
                  <a:gd name="connsiteX0" fmla="*/ 123877 w 2036161"/>
                  <a:gd name="connsiteY0" fmla="*/ 3033120 h 3417155"/>
                  <a:gd name="connsiteX1" fmla="*/ 1191305 w 2036161"/>
                  <a:gd name="connsiteY1" fmla="*/ 17724 h 3417155"/>
                  <a:gd name="connsiteX2" fmla="*/ 1901788 w 2036161"/>
                  <a:gd name="connsiteY2" fmla="*/ 2992963 h 3417155"/>
                  <a:gd name="connsiteX3" fmla="*/ 1396072 w 2036161"/>
                  <a:gd name="connsiteY3" fmla="*/ 3417143 h 3417155"/>
                  <a:gd name="connsiteX4" fmla="*/ 583922 w 2036161"/>
                  <a:gd name="connsiteY4" fmla="*/ 3320766 h 3417155"/>
                  <a:gd name="connsiteX5" fmla="*/ 123877 w 2036161"/>
                  <a:gd name="connsiteY5" fmla="*/ 3033120 h 3417155"/>
                  <a:gd name="connsiteX0" fmla="*/ 359555 w 2271839"/>
                  <a:gd name="connsiteY0" fmla="*/ 3048780 h 3432815"/>
                  <a:gd name="connsiteX1" fmla="*/ 42470 w 2271839"/>
                  <a:gd name="connsiteY1" fmla="*/ 1426921 h 3432815"/>
                  <a:gd name="connsiteX2" fmla="*/ 1426983 w 2271839"/>
                  <a:gd name="connsiteY2" fmla="*/ 33384 h 3432815"/>
                  <a:gd name="connsiteX3" fmla="*/ 2137466 w 2271839"/>
                  <a:gd name="connsiteY3" fmla="*/ 3008623 h 3432815"/>
                  <a:gd name="connsiteX4" fmla="*/ 1631750 w 2271839"/>
                  <a:gd name="connsiteY4" fmla="*/ 3432803 h 3432815"/>
                  <a:gd name="connsiteX5" fmla="*/ 819600 w 2271839"/>
                  <a:gd name="connsiteY5" fmla="*/ 3336426 h 3432815"/>
                  <a:gd name="connsiteX6" fmla="*/ 359555 w 2271839"/>
                  <a:gd name="connsiteY6" fmla="*/ 3048780 h 3432815"/>
                  <a:gd name="connsiteX0" fmla="*/ 133896 w 2307437"/>
                  <a:gd name="connsiteY0" fmla="*/ 3151224 h 3432815"/>
                  <a:gd name="connsiteX1" fmla="*/ 78068 w 2307437"/>
                  <a:gd name="connsiteY1" fmla="*/ 1426921 h 3432815"/>
                  <a:gd name="connsiteX2" fmla="*/ 1462581 w 2307437"/>
                  <a:gd name="connsiteY2" fmla="*/ 33384 h 3432815"/>
                  <a:gd name="connsiteX3" fmla="*/ 2173064 w 2307437"/>
                  <a:gd name="connsiteY3" fmla="*/ 3008623 h 3432815"/>
                  <a:gd name="connsiteX4" fmla="*/ 1667348 w 2307437"/>
                  <a:gd name="connsiteY4" fmla="*/ 3432803 h 3432815"/>
                  <a:gd name="connsiteX5" fmla="*/ 855198 w 2307437"/>
                  <a:gd name="connsiteY5" fmla="*/ 3336426 h 3432815"/>
                  <a:gd name="connsiteX6" fmla="*/ 133896 w 2307437"/>
                  <a:gd name="connsiteY6" fmla="*/ 3151224 h 3432815"/>
                  <a:gd name="connsiteX0" fmla="*/ 57871 w 2350165"/>
                  <a:gd name="connsiteY0" fmla="*/ 2580463 h 3432815"/>
                  <a:gd name="connsiteX1" fmla="*/ 120796 w 2350165"/>
                  <a:gd name="connsiteY1" fmla="*/ 1426921 h 3432815"/>
                  <a:gd name="connsiteX2" fmla="*/ 1505309 w 2350165"/>
                  <a:gd name="connsiteY2" fmla="*/ 33384 h 3432815"/>
                  <a:gd name="connsiteX3" fmla="*/ 2215792 w 2350165"/>
                  <a:gd name="connsiteY3" fmla="*/ 3008623 h 3432815"/>
                  <a:gd name="connsiteX4" fmla="*/ 1710076 w 2350165"/>
                  <a:gd name="connsiteY4" fmla="*/ 3432803 h 3432815"/>
                  <a:gd name="connsiteX5" fmla="*/ 897926 w 2350165"/>
                  <a:gd name="connsiteY5" fmla="*/ 3336426 h 3432815"/>
                  <a:gd name="connsiteX6" fmla="*/ 57871 w 2350165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532982"/>
                  <a:gd name="connsiteY0" fmla="*/ 2580463 h 3432815"/>
                  <a:gd name="connsiteX1" fmla="*/ 120796 w 2532982"/>
                  <a:gd name="connsiteY1" fmla="*/ 1426921 h 3432815"/>
                  <a:gd name="connsiteX2" fmla="*/ 1505309 w 2532982"/>
                  <a:gd name="connsiteY2" fmla="*/ 33384 h 3432815"/>
                  <a:gd name="connsiteX3" fmla="*/ 2429548 w 2532982"/>
                  <a:gd name="connsiteY3" fmla="*/ 2189069 h 3432815"/>
                  <a:gd name="connsiteX4" fmla="*/ 1710076 w 2532982"/>
                  <a:gd name="connsiteY4" fmla="*/ 3432803 h 3432815"/>
                  <a:gd name="connsiteX5" fmla="*/ 897926 w 2532982"/>
                  <a:gd name="connsiteY5" fmla="*/ 3336426 h 3432815"/>
                  <a:gd name="connsiteX6" fmla="*/ 57871 w 2532982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4845"/>
                  <a:gd name="connsiteY0" fmla="*/ 2580463 h 3432815"/>
                  <a:gd name="connsiteX1" fmla="*/ 120796 w 2434845"/>
                  <a:gd name="connsiteY1" fmla="*/ 1426921 h 3432815"/>
                  <a:gd name="connsiteX2" fmla="*/ 1505309 w 2434845"/>
                  <a:gd name="connsiteY2" fmla="*/ 33384 h 3432815"/>
                  <a:gd name="connsiteX3" fmla="*/ 2429548 w 2434845"/>
                  <a:gd name="connsiteY3" fmla="*/ 2189069 h 3432815"/>
                  <a:gd name="connsiteX4" fmla="*/ 1710076 w 2434845"/>
                  <a:gd name="connsiteY4" fmla="*/ 3432803 h 3432815"/>
                  <a:gd name="connsiteX5" fmla="*/ 897926 w 2434845"/>
                  <a:gd name="connsiteY5" fmla="*/ 3336426 h 3432815"/>
                  <a:gd name="connsiteX6" fmla="*/ 57871 w 2434845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3760"/>
                  <a:gd name="connsiteY0" fmla="*/ 2575431 h 3427783"/>
                  <a:gd name="connsiteX1" fmla="*/ 120796 w 2433760"/>
                  <a:gd name="connsiteY1" fmla="*/ 1421889 h 3427783"/>
                  <a:gd name="connsiteX2" fmla="*/ 1505309 w 2433760"/>
                  <a:gd name="connsiteY2" fmla="*/ 28352 h 3427783"/>
                  <a:gd name="connsiteX3" fmla="*/ 2429548 w 2433760"/>
                  <a:gd name="connsiteY3" fmla="*/ 2184037 h 3427783"/>
                  <a:gd name="connsiteX4" fmla="*/ 1710076 w 2433760"/>
                  <a:gd name="connsiteY4" fmla="*/ 3427771 h 3427783"/>
                  <a:gd name="connsiteX5" fmla="*/ 897926 w 2433760"/>
                  <a:gd name="connsiteY5" fmla="*/ 3331394 h 3427783"/>
                  <a:gd name="connsiteX6" fmla="*/ 57871 w 2433760"/>
                  <a:gd name="connsiteY6" fmla="*/ 2575431 h 342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760" h="3427783">
                    <a:moveTo>
                      <a:pt x="57871" y="2575431"/>
                    </a:moveTo>
                    <a:cubicBezTo>
                      <a:pt x="-2378" y="2279133"/>
                      <a:pt x="-57109" y="1924455"/>
                      <a:pt x="120796" y="1421889"/>
                    </a:cubicBezTo>
                    <a:cubicBezTo>
                      <a:pt x="298701" y="919323"/>
                      <a:pt x="987910" y="20845"/>
                      <a:pt x="1505309" y="28352"/>
                    </a:cubicBezTo>
                    <a:cubicBezTo>
                      <a:pt x="2235437" y="-233149"/>
                      <a:pt x="2469095" y="1379563"/>
                      <a:pt x="2429548" y="2184037"/>
                    </a:cubicBezTo>
                    <a:cubicBezTo>
                      <a:pt x="2317360" y="2978820"/>
                      <a:pt x="1928080" y="3380681"/>
                      <a:pt x="1710076" y="3427771"/>
                    </a:cubicBezTo>
                    <a:cubicBezTo>
                      <a:pt x="1424288" y="3428960"/>
                      <a:pt x="1114702" y="3347159"/>
                      <a:pt x="897926" y="3331394"/>
                    </a:cubicBezTo>
                    <a:cubicBezTo>
                      <a:pt x="633742" y="3258621"/>
                      <a:pt x="179552" y="2838208"/>
                      <a:pt x="57871" y="2575431"/>
                    </a:cubicBezTo>
                    <a:close/>
                  </a:path>
                </a:pathLst>
              </a:custGeom>
              <a:solidFill>
                <a:srgbClr val="F9FAD0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3" name="Csoportba foglalás 22"/>
              <p:cNvGrpSpPr/>
              <p:nvPr/>
            </p:nvGrpSpPr>
            <p:grpSpPr>
              <a:xfrm>
                <a:off x="2769657" y="1676400"/>
                <a:ext cx="577711" cy="508021"/>
                <a:chOff x="5021318" y="4757295"/>
                <a:chExt cx="1749972" cy="981355"/>
              </a:xfrm>
            </p:grpSpPr>
            <p:sp>
              <p:nvSpPr>
                <p:cNvPr id="26" name="Lekerekített téglalap 25"/>
                <p:cNvSpPr/>
                <p:nvPr/>
              </p:nvSpPr>
              <p:spPr>
                <a:xfrm>
                  <a:off x="5021318" y="5076496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5111971" y="4757295"/>
                  <a:ext cx="1568668" cy="318069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021318" y="5407573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4" name="Háromszög 8"/>
              <p:cNvSpPr/>
              <p:nvPr/>
            </p:nvSpPr>
            <p:spPr>
              <a:xfrm rot="10800000">
                <a:off x="2391506" y="2185007"/>
                <a:ext cx="1334016" cy="2670446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347" h="3531241">
                    <a:moveTo>
                      <a:pt x="151407" y="3147110"/>
                    </a:moveTo>
                    <a:cubicBezTo>
                      <a:pt x="-337324" y="2495468"/>
                      <a:pt x="472736" y="178677"/>
                      <a:pt x="945702" y="0"/>
                    </a:cubicBezTo>
                    <a:cubicBezTo>
                      <a:pt x="1450199" y="162911"/>
                      <a:pt x="2265748" y="2580542"/>
                      <a:pt x="1929318" y="3106953"/>
                    </a:cubicBezTo>
                    <a:cubicBezTo>
                      <a:pt x="1757753" y="3433418"/>
                      <a:pt x="1641606" y="3484043"/>
                      <a:pt x="1423602" y="3531133"/>
                    </a:cubicBezTo>
                    <a:cubicBezTo>
                      <a:pt x="1137814" y="3532322"/>
                      <a:pt x="840103" y="3523696"/>
                      <a:pt x="623327" y="3507931"/>
                    </a:cubicBezTo>
                    <a:cubicBezTo>
                      <a:pt x="359143" y="3435158"/>
                      <a:pt x="273088" y="3409887"/>
                      <a:pt x="151407" y="3147110"/>
                    </a:cubicBezTo>
                    <a:close/>
                  </a:path>
                </a:pathLst>
              </a:custGeom>
              <a:noFill/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Ellipszis 10"/>
              <p:cNvSpPr/>
              <p:nvPr/>
            </p:nvSpPr>
            <p:spPr>
              <a:xfrm rot="11174525">
                <a:off x="2661199" y="2183954"/>
                <a:ext cx="794631" cy="1290920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1782 w 916182"/>
                  <a:gd name="connsiteY0" fmla="*/ 1312223 h 1769423"/>
                  <a:gd name="connsiteX1" fmla="*/ 352104 w 916182"/>
                  <a:gd name="connsiteY1" fmla="*/ 0 h 1769423"/>
                  <a:gd name="connsiteX2" fmla="*/ 916182 w 916182"/>
                  <a:gd name="connsiteY2" fmla="*/ 1312223 h 1769423"/>
                  <a:gd name="connsiteX3" fmla="*/ 458982 w 916182"/>
                  <a:gd name="connsiteY3" fmla="*/ 1769423 h 1769423"/>
                  <a:gd name="connsiteX4" fmla="*/ 1782 w 916182"/>
                  <a:gd name="connsiteY4" fmla="*/ 1312223 h 1769423"/>
                  <a:gd name="connsiteX0" fmla="*/ 271708 w 1186108"/>
                  <a:gd name="connsiteY0" fmla="*/ 1381868 h 1839068"/>
                  <a:gd name="connsiteX1" fmla="*/ 10451 w 1186108"/>
                  <a:gd name="connsiteY1" fmla="*/ 307152 h 1839068"/>
                  <a:gd name="connsiteX2" fmla="*/ 622030 w 1186108"/>
                  <a:gd name="connsiteY2" fmla="*/ 69645 h 1839068"/>
                  <a:gd name="connsiteX3" fmla="*/ 1186108 w 1186108"/>
                  <a:gd name="connsiteY3" fmla="*/ 1381868 h 1839068"/>
                  <a:gd name="connsiteX4" fmla="*/ 728908 w 1186108"/>
                  <a:gd name="connsiteY4" fmla="*/ 1839068 h 1839068"/>
                  <a:gd name="connsiteX5" fmla="*/ 271708 w 1186108"/>
                  <a:gd name="connsiteY5" fmla="*/ 1381868 h 1839068"/>
                  <a:gd name="connsiteX0" fmla="*/ 271708 w 1266555"/>
                  <a:gd name="connsiteY0" fmla="*/ 1385240 h 1842440"/>
                  <a:gd name="connsiteX1" fmla="*/ 10451 w 1266555"/>
                  <a:gd name="connsiteY1" fmla="*/ 310524 h 1842440"/>
                  <a:gd name="connsiteX2" fmla="*/ 622030 w 1266555"/>
                  <a:gd name="connsiteY2" fmla="*/ 73017 h 1842440"/>
                  <a:gd name="connsiteX3" fmla="*/ 1233610 w 1266555"/>
                  <a:gd name="connsiteY3" fmla="*/ 120519 h 1842440"/>
                  <a:gd name="connsiteX4" fmla="*/ 1186108 w 1266555"/>
                  <a:gd name="connsiteY4" fmla="*/ 1385240 h 1842440"/>
                  <a:gd name="connsiteX5" fmla="*/ 728908 w 1266555"/>
                  <a:gd name="connsiteY5" fmla="*/ 1842440 h 1842440"/>
                  <a:gd name="connsiteX6" fmla="*/ 271708 w 1266555"/>
                  <a:gd name="connsiteY6" fmla="*/ 1385240 h 1842440"/>
                  <a:gd name="connsiteX0" fmla="*/ 551590 w 1546437"/>
                  <a:gd name="connsiteY0" fmla="*/ 1378773 h 1835973"/>
                  <a:gd name="connsiteX1" fmla="*/ 5325 w 1546437"/>
                  <a:gd name="connsiteY1" fmla="*/ 173429 h 1835973"/>
                  <a:gd name="connsiteX2" fmla="*/ 901912 w 1546437"/>
                  <a:gd name="connsiteY2" fmla="*/ 66550 h 1835973"/>
                  <a:gd name="connsiteX3" fmla="*/ 1513492 w 1546437"/>
                  <a:gd name="connsiteY3" fmla="*/ 114052 h 1835973"/>
                  <a:gd name="connsiteX4" fmla="*/ 1465990 w 1546437"/>
                  <a:gd name="connsiteY4" fmla="*/ 1378773 h 1835973"/>
                  <a:gd name="connsiteX5" fmla="*/ 1008790 w 1546437"/>
                  <a:gd name="connsiteY5" fmla="*/ 1835973 h 1835973"/>
                  <a:gd name="connsiteX6" fmla="*/ 551590 w 1546437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734961"/>
                  <a:gd name="connsiteY0" fmla="*/ 1360379 h 1817579"/>
                  <a:gd name="connsiteX1" fmla="*/ 133427 w 1734961"/>
                  <a:gd name="connsiteY1" fmla="*/ 155035 h 1817579"/>
                  <a:gd name="connsiteX2" fmla="*/ 1030014 w 1734961"/>
                  <a:gd name="connsiteY2" fmla="*/ 48156 h 1817579"/>
                  <a:gd name="connsiteX3" fmla="*/ 1641594 w 1734961"/>
                  <a:gd name="connsiteY3" fmla="*/ 95658 h 1817579"/>
                  <a:gd name="connsiteX4" fmla="*/ 1594092 w 1734961"/>
                  <a:gd name="connsiteY4" fmla="*/ 1360379 h 1817579"/>
                  <a:gd name="connsiteX5" fmla="*/ 1136892 w 1734961"/>
                  <a:gd name="connsiteY5" fmla="*/ 1817579 h 1817579"/>
                  <a:gd name="connsiteX6" fmla="*/ 679692 w 1734961"/>
                  <a:gd name="connsiteY6" fmla="*/ 1360379 h 1817579"/>
                  <a:gd name="connsiteX0" fmla="*/ 679692 w 1734961"/>
                  <a:gd name="connsiteY0" fmla="*/ 1367810 h 1825010"/>
                  <a:gd name="connsiteX1" fmla="*/ 133427 w 1734961"/>
                  <a:gd name="connsiteY1" fmla="*/ 162466 h 1825010"/>
                  <a:gd name="connsiteX2" fmla="*/ 1030014 w 1734961"/>
                  <a:gd name="connsiteY2" fmla="*/ 55587 h 1825010"/>
                  <a:gd name="connsiteX3" fmla="*/ 1641594 w 1734961"/>
                  <a:gd name="connsiteY3" fmla="*/ 103089 h 1825010"/>
                  <a:gd name="connsiteX4" fmla="*/ 1594092 w 1734961"/>
                  <a:gd name="connsiteY4" fmla="*/ 1367810 h 1825010"/>
                  <a:gd name="connsiteX5" fmla="*/ 1136892 w 1734961"/>
                  <a:gd name="connsiteY5" fmla="*/ 1825010 h 1825010"/>
                  <a:gd name="connsiteX6" fmla="*/ 679692 w 1734961"/>
                  <a:gd name="connsiteY6" fmla="*/ 1367810 h 1825010"/>
                  <a:gd name="connsiteX0" fmla="*/ 622793 w 1627122"/>
                  <a:gd name="connsiteY0" fmla="*/ 1367810 h 1825010"/>
                  <a:gd name="connsiteX1" fmla="*/ 76528 w 1627122"/>
                  <a:gd name="connsiteY1" fmla="*/ 162466 h 1825010"/>
                  <a:gd name="connsiteX2" fmla="*/ 973115 w 1627122"/>
                  <a:gd name="connsiteY2" fmla="*/ 55587 h 1825010"/>
                  <a:gd name="connsiteX3" fmla="*/ 1584695 w 1627122"/>
                  <a:gd name="connsiteY3" fmla="*/ 103089 h 1825010"/>
                  <a:gd name="connsiteX4" fmla="*/ 1537193 w 1627122"/>
                  <a:gd name="connsiteY4" fmla="*/ 1367810 h 1825010"/>
                  <a:gd name="connsiteX5" fmla="*/ 1079993 w 1627122"/>
                  <a:gd name="connsiteY5" fmla="*/ 1825010 h 1825010"/>
                  <a:gd name="connsiteX6" fmla="*/ 622793 w 1627122"/>
                  <a:gd name="connsiteY6" fmla="*/ 1367810 h 1825010"/>
                  <a:gd name="connsiteX0" fmla="*/ 627918 w 1629109"/>
                  <a:gd name="connsiteY0" fmla="*/ 1729983 h 2187183"/>
                  <a:gd name="connsiteX1" fmla="*/ 81653 w 1629109"/>
                  <a:gd name="connsiteY1" fmla="*/ 524639 h 2187183"/>
                  <a:gd name="connsiteX2" fmla="*/ 811985 w 1629109"/>
                  <a:gd name="connsiteY2" fmla="*/ 2124 h 2187183"/>
                  <a:gd name="connsiteX3" fmla="*/ 1589820 w 1629109"/>
                  <a:gd name="connsiteY3" fmla="*/ 465262 h 2187183"/>
                  <a:gd name="connsiteX4" fmla="*/ 1542318 w 1629109"/>
                  <a:gd name="connsiteY4" fmla="*/ 1729983 h 2187183"/>
                  <a:gd name="connsiteX5" fmla="*/ 1085118 w 1629109"/>
                  <a:gd name="connsiteY5" fmla="*/ 2187183 h 2187183"/>
                  <a:gd name="connsiteX6" fmla="*/ 627918 w 1629109"/>
                  <a:gd name="connsiteY6" fmla="*/ 1729983 h 2187183"/>
                  <a:gd name="connsiteX0" fmla="*/ 673887 w 1715360"/>
                  <a:gd name="connsiteY0" fmla="*/ 1727868 h 2185068"/>
                  <a:gd name="connsiteX1" fmla="*/ 151372 w 1715360"/>
                  <a:gd name="connsiteY1" fmla="*/ 439396 h 2185068"/>
                  <a:gd name="connsiteX2" fmla="*/ 857954 w 1715360"/>
                  <a:gd name="connsiteY2" fmla="*/ 9 h 2185068"/>
                  <a:gd name="connsiteX3" fmla="*/ 1635789 w 1715360"/>
                  <a:gd name="connsiteY3" fmla="*/ 463147 h 2185068"/>
                  <a:gd name="connsiteX4" fmla="*/ 1588287 w 1715360"/>
                  <a:gd name="connsiteY4" fmla="*/ 1727868 h 2185068"/>
                  <a:gd name="connsiteX5" fmla="*/ 1131087 w 1715360"/>
                  <a:gd name="connsiteY5" fmla="*/ 2185068 h 2185068"/>
                  <a:gd name="connsiteX6" fmla="*/ 673887 w 1715360"/>
                  <a:gd name="connsiteY6" fmla="*/ 1727868 h 2185068"/>
                  <a:gd name="connsiteX0" fmla="*/ 688037 w 1738940"/>
                  <a:gd name="connsiteY0" fmla="*/ 1814783 h 2271983"/>
                  <a:gd name="connsiteX1" fmla="*/ 165522 w 1738940"/>
                  <a:gd name="connsiteY1" fmla="*/ 526311 h 2271983"/>
                  <a:gd name="connsiteX2" fmla="*/ 872104 w 1738940"/>
                  <a:gd name="connsiteY2" fmla="*/ 86924 h 2271983"/>
                  <a:gd name="connsiteX3" fmla="*/ 1649939 w 1738940"/>
                  <a:gd name="connsiteY3" fmla="*/ 550062 h 2271983"/>
                  <a:gd name="connsiteX4" fmla="*/ 1602437 w 1738940"/>
                  <a:gd name="connsiteY4" fmla="*/ 1814783 h 2271983"/>
                  <a:gd name="connsiteX5" fmla="*/ 1145237 w 1738940"/>
                  <a:gd name="connsiteY5" fmla="*/ 2271983 h 2271983"/>
                  <a:gd name="connsiteX6" fmla="*/ 688037 w 1738940"/>
                  <a:gd name="connsiteY6" fmla="*/ 1814783 h 2271983"/>
                  <a:gd name="connsiteX0" fmla="*/ 691133 w 1740048"/>
                  <a:gd name="connsiteY0" fmla="*/ 1826227 h 2283427"/>
                  <a:gd name="connsiteX1" fmla="*/ 168618 w 1740048"/>
                  <a:gd name="connsiteY1" fmla="*/ 537755 h 2283427"/>
                  <a:gd name="connsiteX2" fmla="*/ 851449 w 1740048"/>
                  <a:gd name="connsiteY2" fmla="*/ 86493 h 2283427"/>
                  <a:gd name="connsiteX3" fmla="*/ 1653035 w 1740048"/>
                  <a:gd name="connsiteY3" fmla="*/ 561506 h 2283427"/>
                  <a:gd name="connsiteX4" fmla="*/ 1605533 w 1740048"/>
                  <a:gd name="connsiteY4" fmla="*/ 1826227 h 2283427"/>
                  <a:gd name="connsiteX5" fmla="*/ 1148333 w 1740048"/>
                  <a:gd name="connsiteY5" fmla="*/ 2283427 h 2283427"/>
                  <a:gd name="connsiteX6" fmla="*/ 691133 w 1740048"/>
                  <a:gd name="connsiteY6" fmla="*/ 1826227 h 2283427"/>
                  <a:gd name="connsiteX0" fmla="*/ 607627 w 1609351"/>
                  <a:gd name="connsiteY0" fmla="*/ 1741700 h 2198900"/>
                  <a:gd name="connsiteX1" fmla="*/ 85112 w 1609351"/>
                  <a:gd name="connsiteY1" fmla="*/ 453228 h 2198900"/>
                  <a:gd name="connsiteX2" fmla="*/ 767943 w 1609351"/>
                  <a:gd name="connsiteY2" fmla="*/ 1966 h 2198900"/>
                  <a:gd name="connsiteX3" fmla="*/ 1569529 w 1609351"/>
                  <a:gd name="connsiteY3" fmla="*/ 476979 h 2198900"/>
                  <a:gd name="connsiteX4" fmla="*/ 1522027 w 1609351"/>
                  <a:gd name="connsiteY4" fmla="*/ 1741700 h 2198900"/>
                  <a:gd name="connsiteX5" fmla="*/ 1064827 w 1609351"/>
                  <a:gd name="connsiteY5" fmla="*/ 2198900 h 2198900"/>
                  <a:gd name="connsiteX6" fmla="*/ 607627 w 1609351"/>
                  <a:gd name="connsiteY6" fmla="*/ 1741700 h 2198900"/>
                  <a:gd name="connsiteX0" fmla="*/ 607627 w 1650594"/>
                  <a:gd name="connsiteY0" fmla="*/ 1741700 h 2198900"/>
                  <a:gd name="connsiteX1" fmla="*/ 85112 w 1650594"/>
                  <a:gd name="connsiteY1" fmla="*/ 453228 h 2198900"/>
                  <a:gd name="connsiteX2" fmla="*/ 767943 w 1650594"/>
                  <a:gd name="connsiteY2" fmla="*/ 1966 h 2198900"/>
                  <a:gd name="connsiteX3" fmla="*/ 1569529 w 1650594"/>
                  <a:gd name="connsiteY3" fmla="*/ 476979 h 2198900"/>
                  <a:gd name="connsiteX4" fmla="*/ 1522027 w 1650594"/>
                  <a:gd name="connsiteY4" fmla="*/ 1741700 h 2198900"/>
                  <a:gd name="connsiteX5" fmla="*/ 1064827 w 1650594"/>
                  <a:gd name="connsiteY5" fmla="*/ 2198900 h 2198900"/>
                  <a:gd name="connsiteX6" fmla="*/ 607627 w 1650594"/>
                  <a:gd name="connsiteY6" fmla="*/ 1741700 h 2198900"/>
                  <a:gd name="connsiteX0" fmla="*/ 676723 w 1791216"/>
                  <a:gd name="connsiteY0" fmla="*/ 1740092 h 2197292"/>
                  <a:gd name="connsiteX1" fmla="*/ 154208 w 1791216"/>
                  <a:gd name="connsiteY1" fmla="*/ 451620 h 2197292"/>
                  <a:gd name="connsiteX2" fmla="*/ 837039 w 1791216"/>
                  <a:gd name="connsiteY2" fmla="*/ 358 h 2197292"/>
                  <a:gd name="connsiteX3" fmla="*/ 1650500 w 1791216"/>
                  <a:gd name="connsiteY3" fmla="*/ 309116 h 2197292"/>
                  <a:gd name="connsiteX4" fmla="*/ 1591123 w 1791216"/>
                  <a:gd name="connsiteY4" fmla="*/ 1740092 h 2197292"/>
                  <a:gd name="connsiteX5" fmla="*/ 1133923 w 1791216"/>
                  <a:gd name="connsiteY5" fmla="*/ 2197292 h 2197292"/>
                  <a:gd name="connsiteX6" fmla="*/ 676723 w 1791216"/>
                  <a:gd name="connsiteY6" fmla="*/ 1740092 h 2197292"/>
                  <a:gd name="connsiteX0" fmla="*/ 667863 w 1790660"/>
                  <a:gd name="connsiteY0" fmla="*/ 1525688 h 1982888"/>
                  <a:gd name="connsiteX1" fmla="*/ 145348 w 1790660"/>
                  <a:gd name="connsiteY1" fmla="*/ 237216 h 1982888"/>
                  <a:gd name="connsiteX2" fmla="*/ 911306 w 1790660"/>
                  <a:gd name="connsiteY2" fmla="*/ 94713 h 1982888"/>
                  <a:gd name="connsiteX3" fmla="*/ 1641640 w 1790660"/>
                  <a:gd name="connsiteY3" fmla="*/ 94712 h 1982888"/>
                  <a:gd name="connsiteX4" fmla="*/ 1582263 w 1790660"/>
                  <a:gd name="connsiteY4" fmla="*/ 1525688 h 1982888"/>
                  <a:gd name="connsiteX5" fmla="*/ 1125063 w 1790660"/>
                  <a:gd name="connsiteY5" fmla="*/ 1982888 h 1982888"/>
                  <a:gd name="connsiteX6" fmla="*/ 667863 w 1790660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1410 w 1674547"/>
                  <a:gd name="connsiteY0" fmla="*/ 1597937 h 2055137"/>
                  <a:gd name="connsiteX1" fmla="*/ 88895 w 1674547"/>
                  <a:gd name="connsiteY1" fmla="*/ 309465 h 2055137"/>
                  <a:gd name="connsiteX2" fmla="*/ 842978 w 1674547"/>
                  <a:gd name="connsiteY2" fmla="*/ 708 h 2055137"/>
                  <a:gd name="connsiteX3" fmla="*/ 1585187 w 1674547"/>
                  <a:gd name="connsiteY3" fmla="*/ 166961 h 2055137"/>
                  <a:gd name="connsiteX4" fmla="*/ 1525810 w 1674547"/>
                  <a:gd name="connsiteY4" fmla="*/ 1597937 h 2055137"/>
                  <a:gd name="connsiteX5" fmla="*/ 1068610 w 1674547"/>
                  <a:gd name="connsiteY5" fmla="*/ 2055137 h 2055137"/>
                  <a:gd name="connsiteX6" fmla="*/ 611410 w 1674547"/>
                  <a:gd name="connsiteY6" fmla="*/ 1597937 h 2055137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680480 w 1612988"/>
                  <a:gd name="connsiteY0" fmla="*/ 1574329 h 1736784"/>
                  <a:gd name="connsiteX1" fmla="*/ 27336 w 1612988"/>
                  <a:gd name="connsiteY1" fmla="*/ 309607 h 1736784"/>
                  <a:gd name="connsiteX2" fmla="*/ 781419 w 1612988"/>
                  <a:gd name="connsiteY2" fmla="*/ 850 h 1736784"/>
                  <a:gd name="connsiteX3" fmla="*/ 1523628 w 1612988"/>
                  <a:gd name="connsiteY3" fmla="*/ 167103 h 1736784"/>
                  <a:gd name="connsiteX4" fmla="*/ 1464251 w 1612988"/>
                  <a:gd name="connsiteY4" fmla="*/ 1598079 h 1736784"/>
                  <a:gd name="connsiteX5" fmla="*/ 983301 w 1612988"/>
                  <a:gd name="connsiteY5" fmla="*/ 1663393 h 1736784"/>
                  <a:gd name="connsiteX6" fmla="*/ 680480 w 1612988"/>
                  <a:gd name="connsiteY6" fmla="*/ 1574329 h 1736784"/>
                  <a:gd name="connsiteX0" fmla="*/ 680480 w 1612988"/>
                  <a:gd name="connsiteY0" fmla="*/ 1574329 h 1707038"/>
                  <a:gd name="connsiteX1" fmla="*/ 27336 w 1612988"/>
                  <a:gd name="connsiteY1" fmla="*/ 309607 h 1707038"/>
                  <a:gd name="connsiteX2" fmla="*/ 781419 w 1612988"/>
                  <a:gd name="connsiteY2" fmla="*/ 850 h 1707038"/>
                  <a:gd name="connsiteX3" fmla="*/ 1523628 w 1612988"/>
                  <a:gd name="connsiteY3" fmla="*/ 167103 h 1707038"/>
                  <a:gd name="connsiteX4" fmla="*/ 1214870 w 1612988"/>
                  <a:gd name="connsiteY4" fmla="*/ 1526827 h 1707038"/>
                  <a:gd name="connsiteX5" fmla="*/ 983301 w 1612988"/>
                  <a:gd name="connsiteY5" fmla="*/ 1663393 h 1707038"/>
                  <a:gd name="connsiteX6" fmla="*/ 680480 w 1612988"/>
                  <a:gd name="connsiteY6" fmla="*/ 1574329 h 170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88" h="1707038">
                    <a:moveTo>
                      <a:pt x="680480" y="1574329"/>
                    </a:moveTo>
                    <a:cubicBezTo>
                      <a:pt x="521153" y="1348698"/>
                      <a:pt x="396460" y="-184209"/>
                      <a:pt x="27336" y="309607"/>
                    </a:cubicBezTo>
                    <a:cubicBezTo>
                      <a:pt x="-234911" y="1064678"/>
                      <a:pt x="1493939" y="-34776"/>
                      <a:pt x="781419" y="850"/>
                    </a:cubicBezTo>
                    <a:cubicBezTo>
                      <a:pt x="68899" y="36476"/>
                      <a:pt x="2047132" y="1005302"/>
                      <a:pt x="1523628" y="167103"/>
                    </a:cubicBezTo>
                    <a:cubicBezTo>
                      <a:pt x="1154504" y="-338588"/>
                      <a:pt x="1219818" y="1261612"/>
                      <a:pt x="1214870" y="1526827"/>
                    </a:cubicBezTo>
                    <a:cubicBezTo>
                      <a:pt x="1209922" y="1792042"/>
                      <a:pt x="1072366" y="1655476"/>
                      <a:pt x="983301" y="1663393"/>
                    </a:cubicBezTo>
                    <a:cubicBezTo>
                      <a:pt x="894236" y="1671310"/>
                      <a:pt x="839807" y="1799960"/>
                      <a:pt x="680480" y="157432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181949" y="4959225"/>
              <a:ext cx="11601327" cy="2164030"/>
              <a:chOff x="-132799" y="5079023"/>
              <a:chExt cx="11601327" cy="2164030"/>
            </a:xfrm>
          </p:grpSpPr>
          <p:sp>
            <p:nvSpPr>
              <p:cNvPr id="51" name="Téglalap 209"/>
              <p:cNvSpPr/>
              <p:nvPr/>
            </p:nvSpPr>
            <p:spPr>
              <a:xfrm rot="21303742" flipH="1" flipV="1">
                <a:off x="133849" y="5087616"/>
                <a:ext cx="11334679" cy="2035200"/>
              </a:xfrm>
              <a:custGeom>
                <a:avLst/>
                <a:gdLst>
                  <a:gd name="connsiteX0" fmla="*/ 0 w 12349372"/>
                  <a:gd name="connsiteY0" fmla="*/ 0 h 747935"/>
                  <a:gd name="connsiteX1" fmla="*/ 12349372 w 12349372"/>
                  <a:gd name="connsiteY1" fmla="*/ 0 h 747935"/>
                  <a:gd name="connsiteX2" fmla="*/ 12349372 w 12349372"/>
                  <a:gd name="connsiteY2" fmla="*/ 747935 h 747935"/>
                  <a:gd name="connsiteX3" fmla="*/ 0 w 12349372"/>
                  <a:gd name="connsiteY3" fmla="*/ 747935 h 747935"/>
                  <a:gd name="connsiteX4" fmla="*/ 0 w 12349372"/>
                  <a:gd name="connsiteY4" fmla="*/ 0 h 747935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12349372 w 12349372"/>
                  <a:gd name="connsiteY2" fmla="*/ 304605 h 1052540"/>
                  <a:gd name="connsiteX3" fmla="*/ 12349372 w 12349372"/>
                  <a:gd name="connsiteY3" fmla="*/ 1052540 h 1052540"/>
                  <a:gd name="connsiteX4" fmla="*/ 0 w 12349372"/>
                  <a:gd name="connsiteY4" fmla="*/ 1052540 h 1052540"/>
                  <a:gd name="connsiteX5" fmla="*/ 0 w 12349372"/>
                  <a:gd name="connsiteY5" fmla="*/ 304605 h 1052540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8919939 w 12349372"/>
                  <a:gd name="connsiteY2" fmla="*/ 425669 h 1052540"/>
                  <a:gd name="connsiteX3" fmla="*/ 12349372 w 12349372"/>
                  <a:gd name="connsiteY3" fmla="*/ 304605 h 1052540"/>
                  <a:gd name="connsiteX4" fmla="*/ 12349372 w 12349372"/>
                  <a:gd name="connsiteY4" fmla="*/ 1052540 h 1052540"/>
                  <a:gd name="connsiteX5" fmla="*/ 0 w 12349372"/>
                  <a:gd name="connsiteY5" fmla="*/ 1052540 h 1052540"/>
                  <a:gd name="connsiteX6" fmla="*/ 0 w 12349372"/>
                  <a:gd name="connsiteY6" fmla="*/ 304605 h 1052540"/>
                  <a:gd name="connsiteX0" fmla="*/ 0 w 12349372"/>
                  <a:gd name="connsiteY0" fmla="*/ 412697 h 1160632"/>
                  <a:gd name="connsiteX1" fmla="*/ 2787153 w 12349372"/>
                  <a:gd name="connsiteY1" fmla="*/ 13499 h 1160632"/>
                  <a:gd name="connsiteX2" fmla="*/ 5546118 w 12349372"/>
                  <a:gd name="connsiteY2" fmla="*/ 108092 h 1160632"/>
                  <a:gd name="connsiteX3" fmla="*/ 8919939 w 12349372"/>
                  <a:gd name="connsiteY3" fmla="*/ 533761 h 1160632"/>
                  <a:gd name="connsiteX4" fmla="*/ 12349372 w 12349372"/>
                  <a:gd name="connsiteY4" fmla="*/ 412697 h 1160632"/>
                  <a:gd name="connsiteX5" fmla="*/ 12349372 w 12349372"/>
                  <a:gd name="connsiteY5" fmla="*/ 1160632 h 1160632"/>
                  <a:gd name="connsiteX6" fmla="*/ 0 w 12349372"/>
                  <a:gd name="connsiteY6" fmla="*/ 1160632 h 1160632"/>
                  <a:gd name="connsiteX7" fmla="*/ 0 w 12349372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9254434 h 10002369"/>
                  <a:gd name="connsiteX1" fmla="*/ 2787153 w 13730563"/>
                  <a:gd name="connsiteY1" fmla="*/ 8855236 h 10002369"/>
                  <a:gd name="connsiteX2" fmla="*/ 5546118 w 13730563"/>
                  <a:gd name="connsiteY2" fmla="*/ 8949829 h 10002369"/>
                  <a:gd name="connsiteX3" fmla="*/ 8919939 w 13730563"/>
                  <a:gd name="connsiteY3" fmla="*/ 9375498 h 10002369"/>
                  <a:gd name="connsiteX4" fmla="*/ 13730563 w 13730563"/>
                  <a:gd name="connsiteY4" fmla="*/ 18911 h 10002369"/>
                  <a:gd name="connsiteX5" fmla="*/ 12349372 w 13730563"/>
                  <a:gd name="connsiteY5" fmla="*/ 10002369 h 10002369"/>
                  <a:gd name="connsiteX6" fmla="*/ 0 w 13730563"/>
                  <a:gd name="connsiteY6" fmla="*/ 10002369 h 10002369"/>
                  <a:gd name="connsiteX7" fmla="*/ 0 w 13730563"/>
                  <a:gd name="connsiteY7" fmla="*/ 9254434 h 10002369"/>
                  <a:gd name="connsiteX0" fmla="*/ 0 w 13752143"/>
                  <a:gd name="connsiteY0" fmla="*/ 9118868 h 9866803"/>
                  <a:gd name="connsiteX1" fmla="*/ 2787153 w 13752143"/>
                  <a:gd name="connsiteY1" fmla="*/ 8719670 h 9866803"/>
                  <a:gd name="connsiteX2" fmla="*/ 5546118 w 13752143"/>
                  <a:gd name="connsiteY2" fmla="*/ 8814263 h 9866803"/>
                  <a:gd name="connsiteX3" fmla="*/ 8919939 w 13752143"/>
                  <a:gd name="connsiteY3" fmla="*/ 9239932 h 9866803"/>
                  <a:gd name="connsiteX4" fmla="*/ 13752143 w 13752143"/>
                  <a:gd name="connsiteY4" fmla="*/ 19161 h 9866803"/>
                  <a:gd name="connsiteX5" fmla="*/ 12349372 w 13752143"/>
                  <a:gd name="connsiteY5" fmla="*/ 9866803 h 9866803"/>
                  <a:gd name="connsiteX6" fmla="*/ 0 w 13752143"/>
                  <a:gd name="connsiteY6" fmla="*/ 9866803 h 9866803"/>
                  <a:gd name="connsiteX7" fmla="*/ 0 w 13752143"/>
                  <a:gd name="connsiteY7" fmla="*/ 9118868 h 9866803"/>
                  <a:gd name="connsiteX0" fmla="*/ 0 w 17507256"/>
                  <a:gd name="connsiteY0" fmla="*/ 412699 h 1281925"/>
                  <a:gd name="connsiteX1" fmla="*/ 2787153 w 17507256"/>
                  <a:gd name="connsiteY1" fmla="*/ 13501 h 1281925"/>
                  <a:gd name="connsiteX2" fmla="*/ 5546118 w 17507256"/>
                  <a:gd name="connsiteY2" fmla="*/ 108094 h 1281925"/>
                  <a:gd name="connsiteX3" fmla="*/ 8919939 w 17507256"/>
                  <a:gd name="connsiteY3" fmla="*/ 533763 h 1281925"/>
                  <a:gd name="connsiteX4" fmla="*/ 17507256 w 17507256"/>
                  <a:gd name="connsiteY4" fmla="*/ 1281925 h 1281925"/>
                  <a:gd name="connsiteX5" fmla="*/ 12349372 w 17507256"/>
                  <a:gd name="connsiteY5" fmla="*/ 1160634 h 1281925"/>
                  <a:gd name="connsiteX6" fmla="*/ 0 w 17507256"/>
                  <a:gd name="connsiteY6" fmla="*/ 1160634 h 1281925"/>
                  <a:gd name="connsiteX7" fmla="*/ 0 w 17507256"/>
                  <a:gd name="connsiteY7" fmla="*/ 412699 h 1281925"/>
                  <a:gd name="connsiteX0" fmla="*/ 1517811 w 17507256"/>
                  <a:gd name="connsiteY0" fmla="*/ 125959 h 1268737"/>
                  <a:gd name="connsiteX1" fmla="*/ 2787153 w 17507256"/>
                  <a:gd name="connsiteY1" fmla="*/ 313 h 1268737"/>
                  <a:gd name="connsiteX2" fmla="*/ 5546118 w 17507256"/>
                  <a:gd name="connsiteY2" fmla="*/ 94906 h 1268737"/>
                  <a:gd name="connsiteX3" fmla="*/ 8919939 w 17507256"/>
                  <a:gd name="connsiteY3" fmla="*/ 520575 h 1268737"/>
                  <a:gd name="connsiteX4" fmla="*/ 17507256 w 17507256"/>
                  <a:gd name="connsiteY4" fmla="*/ 1268737 h 1268737"/>
                  <a:gd name="connsiteX5" fmla="*/ 12349372 w 17507256"/>
                  <a:gd name="connsiteY5" fmla="*/ 1147446 h 1268737"/>
                  <a:gd name="connsiteX6" fmla="*/ 0 w 17507256"/>
                  <a:gd name="connsiteY6" fmla="*/ 1147446 h 1268737"/>
                  <a:gd name="connsiteX7" fmla="*/ 1517811 w 17507256"/>
                  <a:gd name="connsiteY7" fmla="*/ 125959 h 1268737"/>
                  <a:gd name="connsiteX0" fmla="*/ 865610 w 16855055"/>
                  <a:gd name="connsiteY0" fmla="*/ 125959 h 1268737"/>
                  <a:gd name="connsiteX1" fmla="*/ 2134952 w 16855055"/>
                  <a:gd name="connsiteY1" fmla="*/ 313 h 1268737"/>
                  <a:gd name="connsiteX2" fmla="*/ 4893917 w 16855055"/>
                  <a:gd name="connsiteY2" fmla="*/ 94906 h 1268737"/>
                  <a:gd name="connsiteX3" fmla="*/ 8267738 w 16855055"/>
                  <a:gd name="connsiteY3" fmla="*/ 520575 h 1268737"/>
                  <a:gd name="connsiteX4" fmla="*/ 16855055 w 16855055"/>
                  <a:gd name="connsiteY4" fmla="*/ 1268737 h 1268737"/>
                  <a:gd name="connsiteX5" fmla="*/ 11697171 w 16855055"/>
                  <a:gd name="connsiteY5" fmla="*/ 1147446 h 1268737"/>
                  <a:gd name="connsiteX6" fmla="*/ 0 w 16855055"/>
                  <a:gd name="connsiteY6" fmla="*/ 1169687 h 1268737"/>
                  <a:gd name="connsiteX7" fmla="*/ 865610 w 16855055"/>
                  <a:gd name="connsiteY7" fmla="*/ 125959 h 1268737"/>
                  <a:gd name="connsiteX0" fmla="*/ 865610 w 16855055"/>
                  <a:gd name="connsiteY0" fmla="*/ 125959 h 1806841"/>
                  <a:gd name="connsiteX1" fmla="*/ 2134952 w 16855055"/>
                  <a:gd name="connsiteY1" fmla="*/ 313 h 1806841"/>
                  <a:gd name="connsiteX2" fmla="*/ 4893917 w 16855055"/>
                  <a:gd name="connsiteY2" fmla="*/ 94906 h 1806841"/>
                  <a:gd name="connsiteX3" fmla="*/ 8267738 w 16855055"/>
                  <a:gd name="connsiteY3" fmla="*/ 520575 h 1806841"/>
                  <a:gd name="connsiteX4" fmla="*/ 16855055 w 16855055"/>
                  <a:gd name="connsiteY4" fmla="*/ 1268737 h 1806841"/>
                  <a:gd name="connsiteX5" fmla="*/ 11973237 w 16855055"/>
                  <a:gd name="connsiteY5" fmla="*/ 1806841 h 1806841"/>
                  <a:gd name="connsiteX6" fmla="*/ 0 w 16855055"/>
                  <a:gd name="connsiteY6" fmla="*/ 1169687 h 1806841"/>
                  <a:gd name="connsiteX7" fmla="*/ 865610 w 16855055"/>
                  <a:gd name="connsiteY7" fmla="*/ 125959 h 1806841"/>
                  <a:gd name="connsiteX0" fmla="*/ 865610 w 16855055"/>
                  <a:gd name="connsiteY0" fmla="*/ 94821 h 1775703"/>
                  <a:gd name="connsiteX1" fmla="*/ 2874988 w 16855055"/>
                  <a:gd name="connsiteY1" fmla="*/ 9841 h 1775703"/>
                  <a:gd name="connsiteX2" fmla="*/ 4893917 w 16855055"/>
                  <a:gd name="connsiteY2" fmla="*/ 63768 h 1775703"/>
                  <a:gd name="connsiteX3" fmla="*/ 8267738 w 16855055"/>
                  <a:gd name="connsiteY3" fmla="*/ 489437 h 1775703"/>
                  <a:gd name="connsiteX4" fmla="*/ 16855055 w 16855055"/>
                  <a:gd name="connsiteY4" fmla="*/ 1237599 h 1775703"/>
                  <a:gd name="connsiteX5" fmla="*/ 11973237 w 16855055"/>
                  <a:gd name="connsiteY5" fmla="*/ 1775703 h 1775703"/>
                  <a:gd name="connsiteX6" fmla="*/ 0 w 16855055"/>
                  <a:gd name="connsiteY6" fmla="*/ 1138549 h 1775703"/>
                  <a:gd name="connsiteX7" fmla="*/ 865610 w 16855055"/>
                  <a:gd name="connsiteY7" fmla="*/ 94821 h 1775703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8267738 w 16855055"/>
                  <a:gd name="connsiteY3" fmla="*/ 493528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10396528 w 16855055"/>
                  <a:gd name="connsiteY3" fmla="*/ 663203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696709 w 16855055"/>
                  <a:gd name="connsiteY0" fmla="*/ 80042 h 1805901"/>
                  <a:gd name="connsiteX1" fmla="*/ 2874988 w 16855055"/>
                  <a:gd name="connsiteY1" fmla="*/ 40039 h 1805901"/>
                  <a:gd name="connsiteX2" fmla="*/ 5772480 w 16855055"/>
                  <a:gd name="connsiteY2" fmla="*/ 154143 h 1805901"/>
                  <a:gd name="connsiteX3" fmla="*/ 10396528 w 16855055"/>
                  <a:gd name="connsiteY3" fmla="*/ 689310 h 1805901"/>
                  <a:gd name="connsiteX4" fmla="*/ 16855055 w 16855055"/>
                  <a:gd name="connsiteY4" fmla="*/ 1267797 h 1805901"/>
                  <a:gd name="connsiteX5" fmla="*/ 11973237 w 16855055"/>
                  <a:gd name="connsiteY5" fmla="*/ 1805901 h 1805901"/>
                  <a:gd name="connsiteX6" fmla="*/ 0 w 16855055"/>
                  <a:gd name="connsiteY6" fmla="*/ 1168747 h 1805901"/>
                  <a:gd name="connsiteX7" fmla="*/ 696709 w 16855055"/>
                  <a:gd name="connsiteY7" fmla="*/ 80042 h 1805901"/>
                  <a:gd name="connsiteX0" fmla="*/ 696709 w 16855055"/>
                  <a:gd name="connsiteY0" fmla="*/ 78514 h 1804373"/>
                  <a:gd name="connsiteX1" fmla="*/ 5772480 w 16855055"/>
                  <a:gd name="connsiteY1" fmla="*/ 152615 h 1804373"/>
                  <a:gd name="connsiteX2" fmla="*/ 10396528 w 16855055"/>
                  <a:gd name="connsiteY2" fmla="*/ 687782 h 1804373"/>
                  <a:gd name="connsiteX3" fmla="*/ 16855055 w 16855055"/>
                  <a:gd name="connsiteY3" fmla="*/ 1266269 h 1804373"/>
                  <a:gd name="connsiteX4" fmla="*/ 11973237 w 16855055"/>
                  <a:gd name="connsiteY4" fmla="*/ 1804373 h 1804373"/>
                  <a:gd name="connsiteX5" fmla="*/ 0 w 16855055"/>
                  <a:gd name="connsiteY5" fmla="*/ 1167219 h 1804373"/>
                  <a:gd name="connsiteX6" fmla="*/ 696709 w 16855055"/>
                  <a:gd name="connsiteY6" fmla="*/ 78514 h 18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055" h="1804373">
                    <a:moveTo>
                      <a:pt x="696709" y="78514"/>
                    </a:moveTo>
                    <a:cubicBezTo>
                      <a:pt x="1658789" y="-90587"/>
                      <a:pt x="4155844" y="51070"/>
                      <a:pt x="5772480" y="152615"/>
                    </a:cubicBezTo>
                    <a:cubicBezTo>
                      <a:pt x="7389116" y="254160"/>
                      <a:pt x="9266666" y="635230"/>
                      <a:pt x="10396528" y="687782"/>
                    </a:cubicBezTo>
                    <a:cubicBezTo>
                      <a:pt x="12000069" y="873788"/>
                      <a:pt x="15316258" y="754303"/>
                      <a:pt x="16855055" y="1266269"/>
                    </a:cubicBezTo>
                    <a:lnTo>
                      <a:pt x="11973237" y="1804373"/>
                    </a:lnTo>
                    <a:lnTo>
                      <a:pt x="0" y="1167219"/>
                    </a:lnTo>
                    <a:cubicBezTo>
                      <a:pt x="0" y="917907"/>
                      <a:pt x="696709" y="327826"/>
                      <a:pt x="696709" y="78514"/>
                    </a:cubicBezTo>
                    <a:close/>
                  </a:path>
                </a:pathLst>
              </a:custGeom>
              <a:solidFill>
                <a:srgbClr val="EAD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209"/>
              <p:cNvSpPr/>
              <p:nvPr/>
            </p:nvSpPr>
            <p:spPr>
              <a:xfrm rot="21303742" flipH="1" flipV="1">
                <a:off x="-132799" y="5079023"/>
                <a:ext cx="11334679" cy="2164030"/>
              </a:xfrm>
              <a:custGeom>
                <a:avLst/>
                <a:gdLst>
                  <a:gd name="connsiteX0" fmla="*/ 0 w 12349372"/>
                  <a:gd name="connsiteY0" fmla="*/ 0 h 747935"/>
                  <a:gd name="connsiteX1" fmla="*/ 12349372 w 12349372"/>
                  <a:gd name="connsiteY1" fmla="*/ 0 h 747935"/>
                  <a:gd name="connsiteX2" fmla="*/ 12349372 w 12349372"/>
                  <a:gd name="connsiteY2" fmla="*/ 747935 h 747935"/>
                  <a:gd name="connsiteX3" fmla="*/ 0 w 12349372"/>
                  <a:gd name="connsiteY3" fmla="*/ 747935 h 747935"/>
                  <a:gd name="connsiteX4" fmla="*/ 0 w 12349372"/>
                  <a:gd name="connsiteY4" fmla="*/ 0 h 747935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12349372 w 12349372"/>
                  <a:gd name="connsiteY2" fmla="*/ 304605 h 1052540"/>
                  <a:gd name="connsiteX3" fmla="*/ 12349372 w 12349372"/>
                  <a:gd name="connsiteY3" fmla="*/ 1052540 h 1052540"/>
                  <a:gd name="connsiteX4" fmla="*/ 0 w 12349372"/>
                  <a:gd name="connsiteY4" fmla="*/ 1052540 h 1052540"/>
                  <a:gd name="connsiteX5" fmla="*/ 0 w 12349372"/>
                  <a:gd name="connsiteY5" fmla="*/ 304605 h 1052540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8919939 w 12349372"/>
                  <a:gd name="connsiteY2" fmla="*/ 425669 h 1052540"/>
                  <a:gd name="connsiteX3" fmla="*/ 12349372 w 12349372"/>
                  <a:gd name="connsiteY3" fmla="*/ 304605 h 1052540"/>
                  <a:gd name="connsiteX4" fmla="*/ 12349372 w 12349372"/>
                  <a:gd name="connsiteY4" fmla="*/ 1052540 h 1052540"/>
                  <a:gd name="connsiteX5" fmla="*/ 0 w 12349372"/>
                  <a:gd name="connsiteY5" fmla="*/ 1052540 h 1052540"/>
                  <a:gd name="connsiteX6" fmla="*/ 0 w 12349372"/>
                  <a:gd name="connsiteY6" fmla="*/ 304605 h 1052540"/>
                  <a:gd name="connsiteX0" fmla="*/ 0 w 12349372"/>
                  <a:gd name="connsiteY0" fmla="*/ 412697 h 1160632"/>
                  <a:gd name="connsiteX1" fmla="*/ 2787153 w 12349372"/>
                  <a:gd name="connsiteY1" fmla="*/ 13499 h 1160632"/>
                  <a:gd name="connsiteX2" fmla="*/ 5546118 w 12349372"/>
                  <a:gd name="connsiteY2" fmla="*/ 108092 h 1160632"/>
                  <a:gd name="connsiteX3" fmla="*/ 8919939 w 12349372"/>
                  <a:gd name="connsiteY3" fmla="*/ 533761 h 1160632"/>
                  <a:gd name="connsiteX4" fmla="*/ 12349372 w 12349372"/>
                  <a:gd name="connsiteY4" fmla="*/ 412697 h 1160632"/>
                  <a:gd name="connsiteX5" fmla="*/ 12349372 w 12349372"/>
                  <a:gd name="connsiteY5" fmla="*/ 1160632 h 1160632"/>
                  <a:gd name="connsiteX6" fmla="*/ 0 w 12349372"/>
                  <a:gd name="connsiteY6" fmla="*/ 1160632 h 1160632"/>
                  <a:gd name="connsiteX7" fmla="*/ 0 w 12349372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9254434 h 10002369"/>
                  <a:gd name="connsiteX1" fmla="*/ 2787153 w 13730563"/>
                  <a:gd name="connsiteY1" fmla="*/ 8855236 h 10002369"/>
                  <a:gd name="connsiteX2" fmla="*/ 5546118 w 13730563"/>
                  <a:gd name="connsiteY2" fmla="*/ 8949829 h 10002369"/>
                  <a:gd name="connsiteX3" fmla="*/ 8919939 w 13730563"/>
                  <a:gd name="connsiteY3" fmla="*/ 9375498 h 10002369"/>
                  <a:gd name="connsiteX4" fmla="*/ 13730563 w 13730563"/>
                  <a:gd name="connsiteY4" fmla="*/ 18911 h 10002369"/>
                  <a:gd name="connsiteX5" fmla="*/ 12349372 w 13730563"/>
                  <a:gd name="connsiteY5" fmla="*/ 10002369 h 10002369"/>
                  <a:gd name="connsiteX6" fmla="*/ 0 w 13730563"/>
                  <a:gd name="connsiteY6" fmla="*/ 10002369 h 10002369"/>
                  <a:gd name="connsiteX7" fmla="*/ 0 w 13730563"/>
                  <a:gd name="connsiteY7" fmla="*/ 9254434 h 10002369"/>
                  <a:gd name="connsiteX0" fmla="*/ 0 w 13752143"/>
                  <a:gd name="connsiteY0" fmla="*/ 9118868 h 9866803"/>
                  <a:gd name="connsiteX1" fmla="*/ 2787153 w 13752143"/>
                  <a:gd name="connsiteY1" fmla="*/ 8719670 h 9866803"/>
                  <a:gd name="connsiteX2" fmla="*/ 5546118 w 13752143"/>
                  <a:gd name="connsiteY2" fmla="*/ 8814263 h 9866803"/>
                  <a:gd name="connsiteX3" fmla="*/ 8919939 w 13752143"/>
                  <a:gd name="connsiteY3" fmla="*/ 9239932 h 9866803"/>
                  <a:gd name="connsiteX4" fmla="*/ 13752143 w 13752143"/>
                  <a:gd name="connsiteY4" fmla="*/ 19161 h 9866803"/>
                  <a:gd name="connsiteX5" fmla="*/ 12349372 w 13752143"/>
                  <a:gd name="connsiteY5" fmla="*/ 9866803 h 9866803"/>
                  <a:gd name="connsiteX6" fmla="*/ 0 w 13752143"/>
                  <a:gd name="connsiteY6" fmla="*/ 9866803 h 9866803"/>
                  <a:gd name="connsiteX7" fmla="*/ 0 w 13752143"/>
                  <a:gd name="connsiteY7" fmla="*/ 9118868 h 9866803"/>
                  <a:gd name="connsiteX0" fmla="*/ 0 w 17507256"/>
                  <a:gd name="connsiteY0" fmla="*/ 412699 h 1281925"/>
                  <a:gd name="connsiteX1" fmla="*/ 2787153 w 17507256"/>
                  <a:gd name="connsiteY1" fmla="*/ 13501 h 1281925"/>
                  <a:gd name="connsiteX2" fmla="*/ 5546118 w 17507256"/>
                  <a:gd name="connsiteY2" fmla="*/ 108094 h 1281925"/>
                  <a:gd name="connsiteX3" fmla="*/ 8919939 w 17507256"/>
                  <a:gd name="connsiteY3" fmla="*/ 533763 h 1281925"/>
                  <a:gd name="connsiteX4" fmla="*/ 17507256 w 17507256"/>
                  <a:gd name="connsiteY4" fmla="*/ 1281925 h 1281925"/>
                  <a:gd name="connsiteX5" fmla="*/ 12349372 w 17507256"/>
                  <a:gd name="connsiteY5" fmla="*/ 1160634 h 1281925"/>
                  <a:gd name="connsiteX6" fmla="*/ 0 w 17507256"/>
                  <a:gd name="connsiteY6" fmla="*/ 1160634 h 1281925"/>
                  <a:gd name="connsiteX7" fmla="*/ 0 w 17507256"/>
                  <a:gd name="connsiteY7" fmla="*/ 412699 h 1281925"/>
                  <a:gd name="connsiteX0" fmla="*/ 1517811 w 17507256"/>
                  <a:gd name="connsiteY0" fmla="*/ 125959 h 1268737"/>
                  <a:gd name="connsiteX1" fmla="*/ 2787153 w 17507256"/>
                  <a:gd name="connsiteY1" fmla="*/ 313 h 1268737"/>
                  <a:gd name="connsiteX2" fmla="*/ 5546118 w 17507256"/>
                  <a:gd name="connsiteY2" fmla="*/ 94906 h 1268737"/>
                  <a:gd name="connsiteX3" fmla="*/ 8919939 w 17507256"/>
                  <a:gd name="connsiteY3" fmla="*/ 520575 h 1268737"/>
                  <a:gd name="connsiteX4" fmla="*/ 17507256 w 17507256"/>
                  <a:gd name="connsiteY4" fmla="*/ 1268737 h 1268737"/>
                  <a:gd name="connsiteX5" fmla="*/ 12349372 w 17507256"/>
                  <a:gd name="connsiteY5" fmla="*/ 1147446 h 1268737"/>
                  <a:gd name="connsiteX6" fmla="*/ 0 w 17507256"/>
                  <a:gd name="connsiteY6" fmla="*/ 1147446 h 1268737"/>
                  <a:gd name="connsiteX7" fmla="*/ 1517811 w 17507256"/>
                  <a:gd name="connsiteY7" fmla="*/ 125959 h 1268737"/>
                  <a:gd name="connsiteX0" fmla="*/ 865610 w 16855055"/>
                  <a:gd name="connsiteY0" fmla="*/ 125959 h 1268737"/>
                  <a:gd name="connsiteX1" fmla="*/ 2134952 w 16855055"/>
                  <a:gd name="connsiteY1" fmla="*/ 313 h 1268737"/>
                  <a:gd name="connsiteX2" fmla="*/ 4893917 w 16855055"/>
                  <a:gd name="connsiteY2" fmla="*/ 94906 h 1268737"/>
                  <a:gd name="connsiteX3" fmla="*/ 8267738 w 16855055"/>
                  <a:gd name="connsiteY3" fmla="*/ 520575 h 1268737"/>
                  <a:gd name="connsiteX4" fmla="*/ 16855055 w 16855055"/>
                  <a:gd name="connsiteY4" fmla="*/ 1268737 h 1268737"/>
                  <a:gd name="connsiteX5" fmla="*/ 11697171 w 16855055"/>
                  <a:gd name="connsiteY5" fmla="*/ 1147446 h 1268737"/>
                  <a:gd name="connsiteX6" fmla="*/ 0 w 16855055"/>
                  <a:gd name="connsiteY6" fmla="*/ 1169687 h 1268737"/>
                  <a:gd name="connsiteX7" fmla="*/ 865610 w 16855055"/>
                  <a:gd name="connsiteY7" fmla="*/ 125959 h 1268737"/>
                  <a:gd name="connsiteX0" fmla="*/ 865610 w 16855055"/>
                  <a:gd name="connsiteY0" fmla="*/ 125959 h 1806841"/>
                  <a:gd name="connsiteX1" fmla="*/ 2134952 w 16855055"/>
                  <a:gd name="connsiteY1" fmla="*/ 313 h 1806841"/>
                  <a:gd name="connsiteX2" fmla="*/ 4893917 w 16855055"/>
                  <a:gd name="connsiteY2" fmla="*/ 94906 h 1806841"/>
                  <a:gd name="connsiteX3" fmla="*/ 8267738 w 16855055"/>
                  <a:gd name="connsiteY3" fmla="*/ 520575 h 1806841"/>
                  <a:gd name="connsiteX4" fmla="*/ 16855055 w 16855055"/>
                  <a:gd name="connsiteY4" fmla="*/ 1268737 h 1806841"/>
                  <a:gd name="connsiteX5" fmla="*/ 11973237 w 16855055"/>
                  <a:gd name="connsiteY5" fmla="*/ 1806841 h 1806841"/>
                  <a:gd name="connsiteX6" fmla="*/ 0 w 16855055"/>
                  <a:gd name="connsiteY6" fmla="*/ 1169687 h 1806841"/>
                  <a:gd name="connsiteX7" fmla="*/ 865610 w 16855055"/>
                  <a:gd name="connsiteY7" fmla="*/ 125959 h 1806841"/>
                  <a:gd name="connsiteX0" fmla="*/ 865610 w 16855055"/>
                  <a:gd name="connsiteY0" fmla="*/ 94821 h 1775703"/>
                  <a:gd name="connsiteX1" fmla="*/ 2874988 w 16855055"/>
                  <a:gd name="connsiteY1" fmla="*/ 9841 h 1775703"/>
                  <a:gd name="connsiteX2" fmla="*/ 4893917 w 16855055"/>
                  <a:gd name="connsiteY2" fmla="*/ 63768 h 1775703"/>
                  <a:gd name="connsiteX3" fmla="*/ 8267738 w 16855055"/>
                  <a:gd name="connsiteY3" fmla="*/ 489437 h 1775703"/>
                  <a:gd name="connsiteX4" fmla="*/ 16855055 w 16855055"/>
                  <a:gd name="connsiteY4" fmla="*/ 1237599 h 1775703"/>
                  <a:gd name="connsiteX5" fmla="*/ 11973237 w 16855055"/>
                  <a:gd name="connsiteY5" fmla="*/ 1775703 h 1775703"/>
                  <a:gd name="connsiteX6" fmla="*/ 0 w 16855055"/>
                  <a:gd name="connsiteY6" fmla="*/ 1138549 h 1775703"/>
                  <a:gd name="connsiteX7" fmla="*/ 865610 w 16855055"/>
                  <a:gd name="connsiteY7" fmla="*/ 94821 h 1775703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8267738 w 16855055"/>
                  <a:gd name="connsiteY3" fmla="*/ 493528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10396528 w 16855055"/>
                  <a:gd name="connsiteY3" fmla="*/ 663203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696709 w 16855055"/>
                  <a:gd name="connsiteY0" fmla="*/ 80042 h 1805901"/>
                  <a:gd name="connsiteX1" fmla="*/ 2874988 w 16855055"/>
                  <a:gd name="connsiteY1" fmla="*/ 40039 h 1805901"/>
                  <a:gd name="connsiteX2" fmla="*/ 5772480 w 16855055"/>
                  <a:gd name="connsiteY2" fmla="*/ 154143 h 1805901"/>
                  <a:gd name="connsiteX3" fmla="*/ 10396528 w 16855055"/>
                  <a:gd name="connsiteY3" fmla="*/ 689310 h 1805901"/>
                  <a:gd name="connsiteX4" fmla="*/ 16855055 w 16855055"/>
                  <a:gd name="connsiteY4" fmla="*/ 1267797 h 1805901"/>
                  <a:gd name="connsiteX5" fmla="*/ 11973237 w 16855055"/>
                  <a:gd name="connsiteY5" fmla="*/ 1805901 h 1805901"/>
                  <a:gd name="connsiteX6" fmla="*/ 0 w 16855055"/>
                  <a:gd name="connsiteY6" fmla="*/ 1168747 h 1805901"/>
                  <a:gd name="connsiteX7" fmla="*/ 696709 w 16855055"/>
                  <a:gd name="connsiteY7" fmla="*/ 80042 h 1805901"/>
                  <a:gd name="connsiteX0" fmla="*/ 696709 w 16855055"/>
                  <a:gd name="connsiteY0" fmla="*/ 78514 h 1804373"/>
                  <a:gd name="connsiteX1" fmla="*/ 5772480 w 16855055"/>
                  <a:gd name="connsiteY1" fmla="*/ 152615 h 1804373"/>
                  <a:gd name="connsiteX2" fmla="*/ 10396528 w 16855055"/>
                  <a:gd name="connsiteY2" fmla="*/ 687782 h 1804373"/>
                  <a:gd name="connsiteX3" fmla="*/ 16855055 w 16855055"/>
                  <a:gd name="connsiteY3" fmla="*/ 1266269 h 1804373"/>
                  <a:gd name="connsiteX4" fmla="*/ 11973237 w 16855055"/>
                  <a:gd name="connsiteY4" fmla="*/ 1804373 h 1804373"/>
                  <a:gd name="connsiteX5" fmla="*/ 0 w 16855055"/>
                  <a:gd name="connsiteY5" fmla="*/ 1167219 h 1804373"/>
                  <a:gd name="connsiteX6" fmla="*/ 696709 w 16855055"/>
                  <a:gd name="connsiteY6" fmla="*/ 78514 h 18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055" h="1804373">
                    <a:moveTo>
                      <a:pt x="696709" y="78514"/>
                    </a:moveTo>
                    <a:cubicBezTo>
                      <a:pt x="1658789" y="-90587"/>
                      <a:pt x="4155844" y="51070"/>
                      <a:pt x="5772480" y="152615"/>
                    </a:cubicBezTo>
                    <a:cubicBezTo>
                      <a:pt x="7389116" y="254160"/>
                      <a:pt x="9266666" y="635230"/>
                      <a:pt x="10396528" y="687782"/>
                    </a:cubicBezTo>
                    <a:cubicBezTo>
                      <a:pt x="12000069" y="873788"/>
                      <a:pt x="15316258" y="754303"/>
                      <a:pt x="16855055" y="1266269"/>
                    </a:cubicBezTo>
                    <a:lnTo>
                      <a:pt x="11973237" y="1804373"/>
                    </a:lnTo>
                    <a:lnTo>
                      <a:pt x="0" y="1167219"/>
                    </a:lnTo>
                    <a:cubicBezTo>
                      <a:pt x="0" y="917907"/>
                      <a:pt x="696709" y="327826"/>
                      <a:pt x="696709" y="78514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50680" y="77003"/>
              <a:ext cx="785199" cy="5237948"/>
              <a:chOff x="50680" y="77003"/>
              <a:chExt cx="785199" cy="5237948"/>
            </a:xfrm>
          </p:grpSpPr>
          <p:sp>
            <p:nvSpPr>
              <p:cNvPr id="71" name="Trapezoid 70"/>
              <p:cNvSpPr/>
              <p:nvPr/>
            </p:nvSpPr>
            <p:spPr>
              <a:xfrm rot="5400000">
                <a:off x="-2227663" y="2355346"/>
                <a:ext cx="5237948" cy="681262"/>
              </a:xfrm>
              <a:prstGeom prst="trapezoid">
                <a:avLst/>
              </a:prstGeom>
              <a:solidFill>
                <a:srgbClr val="FBE2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Trapezoid 71"/>
              <p:cNvSpPr/>
              <p:nvPr/>
            </p:nvSpPr>
            <p:spPr>
              <a:xfrm rot="5400000">
                <a:off x="-1998909" y="2346811"/>
                <a:ext cx="4983611" cy="685965"/>
              </a:xfrm>
              <a:prstGeom prst="trapezoid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 flipH="1">
              <a:off x="11349487" y="148319"/>
              <a:ext cx="685968" cy="5237948"/>
              <a:chOff x="149915" y="77005"/>
              <a:chExt cx="685968" cy="5237948"/>
            </a:xfrm>
          </p:grpSpPr>
          <p:sp>
            <p:nvSpPr>
              <p:cNvPr id="75" name="Trapezoid 74"/>
              <p:cNvSpPr/>
              <p:nvPr/>
            </p:nvSpPr>
            <p:spPr>
              <a:xfrm rot="5400000">
                <a:off x="-2123722" y="2355347"/>
                <a:ext cx="5237948" cy="681263"/>
              </a:xfrm>
              <a:prstGeom prst="trapezoid">
                <a:avLst/>
              </a:prstGeom>
              <a:solidFill>
                <a:srgbClr val="FBE2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Trapezoid 75"/>
              <p:cNvSpPr/>
              <p:nvPr/>
            </p:nvSpPr>
            <p:spPr>
              <a:xfrm rot="5400000">
                <a:off x="-1984190" y="2361530"/>
                <a:ext cx="4954175" cy="685965"/>
              </a:xfrm>
              <a:prstGeom prst="trapezoid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714896" y="2876725"/>
              <a:ext cx="2355131" cy="3869331"/>
              <a:chOff x="1211570" y="2759095"/>
              <a:chExt cx="2355131" cy="3869331"/>
            </a:xfrm>
          </p:grpSpPr>
          <p:sp>
            <p:nvSpPr>
              <p:cNvPr id="97" name="Ellipszis 96"/>
              <p:cNvSpPr/>
              <p:nvPr/>
            </p:nvSpPr>
            <p:spPr>
              <a:xfrm rot="20819994">
                <a:off x="1839395" y="4996056"/>
                <a:ext cx="1439771" cy="1590698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02" name="Csoportba foglalás 101"/>
              <p:cNvGrpSpPr/>
              <p:nvPr/>
            </p:nvGrpSpPr>
            <p:grpSpPr>
              <a:xfrm>
                <a:off x="2349069" y="4981776"/>
                <a:ext cx="428572" cy="909512"/>
                <a:chOff x="1898253" y="5789728"/>
                <a:chExt cx="428572" cy="909512"/>
              </a:xfrm>
            </p:grpSpPr>
            <p:grpSp>
              <p:nvGrpSpPr>
                <p:cNvPr id="98" name="Csoportba foglalás 97"/>
                <p:cNvGrpSpPr/>
                <p:nvPr/>
              </p:nvGrpSpPr>
              <p:grpSpPr>
                <a:xfrm>
                  <a:off x="1898253" y="5834204"/>
                  <a:ext cx="342093" cy="865036"/>
                  <a:chOff x="5021318" y="4757295"/>
                  <a:chExt cx="1749972" cy="981355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99" name="Lekerekített téglalap 98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0" name="Lekerekített téglalap 99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1" name="Lekerekített téglalap 100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" name="Csoportba foglalás 84"/>
                <p:cNvGrpSpPr/>
                <p:nvPr/>
              </p:nvGrpSpPr>
              <p:grpSpPr>
                <a:xfrm>
                  <a:off x="1984732" y="5789728"/>
                  <a:ext cx="342093" cy="865036"/>
                  <a:chOff x="5021318" y="4757295"/>
                  <a:chExt cx="1749972" cy="981355"/>
                </a:xfrm>
              </p:grpSpPr>
              <p:sp>
                <p:nvSpPr>
                  <p:cNvPr id="88" name="Lekerekített téglalap 87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" name="Lekerekített téglalap 88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" name="Lekerekített téglalap 89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79" name="Ellipszis 78"/>
              <p:cNvSpPr/>
              <p:nvPr/>
            </p:nvSpPr>
            <p:spPr>
              <a:xfrm>
                <a:off x="1211570" y="2759095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Ellipszis 95"/>
              <p:cNvSpPr/>
              <p:nvPr/>
            </p:nvSpPr>
            <p:spPr>
              <a:xfrm rot="20819994">
                <a:off x="1733383" y="5037728"/>
                <a:ext cx="1439771" cy="1590698"/>
              </a:xfrm>
              <a:prstGeom prst="ellipse">
                <a:avLst/>
              </a:prstGeom>
              <a:noFill/>
              <a:ln w="31750">
                <a:solidFill>
                  <a:schemeClr val="bg2">
                    <a:lumMod val="2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Ellipszis 78"/>
              <p:cNvSpPr/>
              <p:nvPr/>
            </p:nvSpPr>
            <p:spPr>
              <a:xfrm>
                <a:off x="1846049" y="4274359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8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78"/>
              <p:cNvSpPr/>
              <p:nvPr/>
            </p:nvSpPr>
            <p:spPr>
              <a:xfrm>
                <a:off x="1246274" y="2763502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Ellipszis 78"/>
              <p:cNvSpPr/>
              <p:nvPr/>
            </p:nvSpPr>
            <p:spPr>
              <a:xfrm>
                <a:off x="1868493" y="4199527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4" name="Csoportba foglalás 103"/>
            <p:cNvGrpSpPr/>
            <p:nvPr/>
          </p:nvGrpSpPr>
          <p:grpSpPr>
            <a:xfrm flipH="1">
              <a:off x="9063468" y="2756248"/>
              <a:ext cx="2459589" cy="3900180"/>
              <a:chOff x="1246274" y="2728246"/>
              <a:chExt cx="2459589" cy="3900180"/>
            </a:xfrm>
          </p:grpSpPr>
          <p:sp>
            <p:nvSpPr>
              <p:cNvPr id="105" name="Ellipszis 104"/>
              <p:cNvSpPr/>
              <p:nvPr/>
            </p:nvSpPr>
            <p:spPr>
              <a:xfrm rot="20819994">
                <a:off x="1839395" y="4996056"/>
                <a:ext cx="1439771" cy="1590698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06" name="Csoportba foglalás 105"/>
              <p:cNvGrpSpPr/>
              <p:nvPr/>
            </p:nvGrpSpPr>
            <p:grpSpPr>
              <a:xfrm>
                <a:off x="2349069" y="4981776"/>
                <a:ext cx="428572" cy="909512"/>
                <a:chOff x="1898253" y="5789728"/>
                <a:chExt cx="428572" cy="909512"/>
              </a:xfrm>
            </p:grpSpPr>
            <p:grpSp>
              <p:nvGrpSpPr>
                <p:cNvPr id="112" name="Csoportba foglalás 111"/>
                <p:cNvGrpSpPr/>
                <p:nvPr/>
              </p:nvGrpSpPr>
              <p:grpSpPr>
                <a:xfrm>
                  <a:off x="1898253" y="5834204"/>
                  <a:ext cx="342093" cy="865036"/>
                  <a:chOff x="5021318" y="4757295"/>
                  <a:chExt cx="1749972" cy="981355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117" name="Lekerekített téglalap 116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8" name="Lekerekített téglalap 117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9" name="Lekerekített téglalap 118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13" name="Csoportba foglalás 112"/>
                <p:cNvGrpSpPr/>
                <p:nvPr/>
              </p:nvGrpSpPr>
              <p:grpSpPr>
                <a:xfrm>
                  <a:off x="1984732" y="5789728"/>
                  <a:ext cx="342093" cy="865036"/>
                  <a:chOff x="5021318" y="4757295"/>
                  <a:chExt cx="1749972" cy="981355"/>
                </a:xfrm>
              </p:grpSpPr>
              <p:sp>
                <p:nvSpPr>
                  <p:cNvPr id="114" name="Lekerekített téglalap 113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5" name="Lekerekített téglalap 114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6" name="Lekerekített téglalap 115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07" name="Ellipszis 78"/>
              <p:cNvSpPr/>
              <p:nvPr/>
            </p:nvSpPr>
            <p:spPr>
              <a:xfrm>
                <a:off x="1385436" y="2728246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Ellipszis 107"/>
              <p:cNvSpPr/>
              <p:nvPr/>
            </p:nvSpPr>
            <p:spPr>
              <a:xfrm rot="20819994">
                <a:off x="1733383" y="5037728"/>
                <a:ext cx="1439771" cy="1590698"/>
              </a:xfrm>
              <a:prstGeom prst="ellipse">
                <a:avLst/>
              </a:prstGeom>
              <a:noFill/>
              <a:ln w="31750">
                <a:solidFill>
                  <a:schemeClr val="bg2">
                    <a:lumMod val="2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Ellipszis 78"/>
              <p:cNvSpPr/>
              <p:nvPr/>
            </p:nvSpPr>
            <p:spPr>
              <a:xfrm>
                <a:off x="1846049" y="4274359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8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Ellipszis 78"/>
              <p:cNvSpPr/>
              <p:nvPr/>
            </p:nvSpPr>
            <p:spPr>
              <a:xfrm>
                <a:off x="1246274" y="2763502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Ellipszis 78"/>
              <p:cNvSpPr/>
              <p:nvPr/>
            </p:nvSpPr>
            <p:spPr>
              <a:xfrm>
                <a:off x="1868493" y="4199527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0" name="Csoportba foglalás 119"/>
            <p:cNvGrpSpPr/>
            <p:nvPr/>
          </p:nvGrpSpPr>
          <p:grpSpPr>
            <a:xfrm flipH="1">
              <a:off x="3130286" y="2754784"/>
              <a:ext cx="6036926" cy="3344733"/>
              <a:chOff x="1280552" y="2742061"/>
              <a:chExt cx="2428179" cy="3887210"/>
            </a:xfrm>
          </p:grpSpPr>
          <p:sp>
            <p:nvSpPr>
              <p:cNvPr id="121" name="Ellipszis 120"/>
              <p:cNvSpPr/>
              <p:nvPr/>
            </p:nvSpPr>
            <p:spPr>
              <a:xfrm rot="21360544">
                <a:off x="1836481" y="4754358"/>
                <a:ext cx="1439771" cy="1832690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22" name="Csoportba foglalás 121"/>
              <p:cNvGrpSpPr/>
              <p:nvPr/>
            </p:nvGrpSpPr>
            <p:grpSpPr>
              <a:xfrm>
                <a:off x="2334689" y="5026256"/>
                <a:ext cx="338753" cy="474400"/>
                <a:chOff x="1883873" y="5834208"/>
                <a:chExt cx="338753" cy="474400"/>
              </a:xfrm>
            </p:grpSpPr>
            <p:sp>
              <p:nvSpPr>
                <p:cNvPr id="134" name="Lekerekített téglalap 133"/>
                <p:cNvSpPr/>
                <p:nvPr/>
              </p:nvSpPr>
              <p:spPr>
                <a:xfrm>
                  <a:off x="1915975" y="5834208"/>
                  <a:ext cx="306651" cy="280369"/>
                </a:xfrm>
                <a:prstGeom prst="roundRect">
                  <a:avLst>
                    <a:gd name="adj" fmla="val 47701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49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Lekerekített téglalap 130"/>
                <p:cNvSpPr/>
                <p:nvPr/>
              </p:nvSpPr>
              <p:spPr>
                <a:xfrm>
                  <a:off x="1883873" y="6028240"/>
                  <a:ext cx="306651" cy="280368"/>
                </a:xfrm>
                <a:prstGeom prst="roundRect">
                  <a:avLst>
                    <a:gd name="adj" fmla="val 47701"/>
                  </a:avLst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23" name="Ellipszis 78"/>
              <p:cNvSpPr/>
              <p:nvPr/>
            </p:nvSpPr>
            <p:spPr>
              <a:xfrm>
                <a:off x="1280552" y="2989193"/>
                <a:ext cx="2382164" cy="2295672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100 w 2320742"/>
                  <a:gd name="connsiteY0" fmla="*/ 1319725 h 2305564"/>
                  <a:gd name="connsiteX1" fmla="*/ 1058244 w 2320742"/>
                  <a:gd name="connsiteY1" fmla="*/ 2623 h 2305564"/>
                  <a:gd name="connsiteX2" fmla="*/ 2320742 w 2320742"/>
                  <a:gd name="connsiteY2" fmla="*/ 1681675 h 2305564"/>
                  <a:gd name="connsiteX3" fmla="*/ 790446 w 2320742"/>
                  <a:gd name="connsiteY3" fmla="*/ 2290961 h 2305564"/>
                  <a:gd name="connsiteX4" fmla="*/ 3100 w 2320742"/>
                  <a:gd name="connsiteY4" fmla="*/ 1319725 h 2305564"/>
                  <a:gd name="connsiteX0" fmla="*/ 3100 w 2370130"/>
                  <a:gd name="connsiteY0" fmla="*/ 1394058 h 2371570"/>
                  <a:gd name="connsiteX1" fmla="*/ 1058244 w 2370130"/>
                  <a:gd name="connsiteY1" fmla="*/ 76956 h 2371570"/>
                  <a:gd name="connsiteX2" fmla="*/ 1968508 w 2370130"/>
                  <a:gd name="connsiteY2" fmla="*/ 328227 h 2371570"/>
                  <a:gd name="connsiteX3" fmla="*/ 2320742 w 2370130"/>
                  <a:gd name="connsiteY3" fmla="*/ 1756008 h 2371570"/>
                  <a:gd name="connsiteX4" fmla="*/ 790446 w 2370130"/>
                  <a:gd name="connsiteY4" fmla="*/ 2365294 h 2371570"/>
                  <a:gd name="connsiteX5" fmla="*/ 3100 w 2370130"/>
                  <a:gd name="connsiteY5" fmla="*/ 1394058 h 2371570"/>
                  <a:gd name="connsiteX0" fmla="*/ 15134 w 2382164"/>
                  <a:gd name="connsiteY0" fmla="*/ 1318159 h 2295671"/>
                  <a:gd name="connsiteX1" fmla="*/ 343763 w 2382164"/>
                  <a:gd name="connsiteY1" fmla="*/ 221074 h 2295671"/>
                  <a:gd name="connsiteX2" fmla="*/ 1070278 w 2382164"/>
                  <a:gd name="connsiteY2" fmla="*/ 1057 h 2295671"/>
                  <a:gd name="connsiteX3" fmla="*/ 1980542 w 2382164"/>
                  <a:gd name="connsiteY3" fmla="*/ 252328 h 2295671"/>
                  <a:gd name="connsiteX4" fmla="*/ 2332776 w 2382164"/>
                  <a:gd name="connsiteY4" fmla="*/ 1680109 h 2295671"/>
                  <a:gd name="connsiteX5" fmla="*/ 802480 w 2382164"/>
                  <a:gd name="connsiteY5" fmla="*/ 2289395 h 2295671"/>
                  <a:gd name="connsiteX6" fmla="*/ 15134 w 2382164"/>
                  <a:gd name="connsiteY6" fmla="*/ 1318159 h 229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64" h="2295671">
                    <a:moveTo>
                      <a:pt x="15134" y="1318159"/>
                    </a:moveTo>
                    <a:cubicBezTo>
                      <a:pt x="-61319" y="973439"/>
                      <a:pt x="167906" y="440591"/>
                      <a:pt x="343763" y="221074"/>
                    </a:cubicBezTo>
                    <a:cubicBezTo>
                      <a:pt x="519620" y="1557"/>
                      <a:pt x="797482" y="-4152"/>
                      <a:pt x="1070278" y="1057"/>
                    </a:cubicBezTo>
                    <a:cubicBezTo>
                      <a:pt x="1343074" y="6266"/>
                      <a:pt x="1770126" y="-27514"/>
                      <a:pt x="1980542" y="252328"/>
                    </a:cubicBezTo>
                    <a:cubicBezTo>
                      <a:pt x="2190958" y="532170"/>
                      <a:pt x="2504178" y="1397900"/>
                      <a:pt x="2332776" y="1680109"/>
                    </a:cubicBezTo>
                    <a:cubicBezTo>
                      <a:pt x="2161374" y="1962318"/>
                      <a:pt x="1188754" y="2349720"/>
                      <a:pt x="802480" y="2289395"/>
                    </a:cubicBezTo>
                    <a:cubicBezTo>
                      <a:pt x="416206" y="2229070"/>
                      <a:pt x="91587" y="1662879"/>
                      <a:pt x="15134" y="13181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23"/>
              <p:cNvSpPr/>
              <p:nvPr/>
            </p:nvSpPr>
            <p:spPr>
              <a:xfrm rot="21276027">
                <a:off x="1727193" y="4658375"/>
                <a:ext cx="1439771" cy="1970896"/>
              </a:xfrm>
              <a:prstGeom prst="ellipse">
                <a:avLst/>
              </a:prstGeom>
              <a:noFill/>
              <a:ln w="31750">
                <a:solidFill>
                  <a:schemeClr val="bg2">
                    <a:lumMod val="2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Ellipszis 78"/>
              <p:cNvSpPr/>
              <p:nvPr/>
            </p:nvSpPr>
            <p:spPr>
              <a:xfrm>
                <a:off x="1865830" y="4353581"/>
                <a:ext cx="1244369" cy="696361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  <a:gd name="connsiteX0" fmla="*/ 3559 w 2351279"/>
                  <a:gd name="connsiteY0" fmla="*/ 1024219 h 1996144"/>
                  <a:gd name="connsiteX1" fmla="*/ 1078086 w 2351279"/>
                  <a:gd name="connsiteY1" fmla="*/ 1294 h 1996144"/>
                  <a:gd name="connsiteX2" fmla="*/ 2351279 w 2351279"/>
                  <a:gd name="connsiteY2" fmla="*/ 874086 h 1996144"/>
                  <a:gd name="connsiteX3" fmla="*/ 790905 w 2351279"/>
                  <a:gd name="connsiteY3" fmla="*/ 1995455 h 1996144"/>
                  <a:gd name="connsiteX4" fmla="*/ 3559 w 2351279"/>
                  <a:gd name="connsiteY4" fmla="*/ 1024219 h 1996144"/>
                  <a:gd name="connsiteX0" fmla="*/ 3559 w 2351279"/>
                  <a:gd name="connsiteY0" fmla="*/ 1024214 h 1996139"/>
                  <a:gd name="connsiteX1" fmla="*/ 1078086 w 2351279"/>
                  <a:gd name="connsiteY1" fmla="*/ 1291 h 1996139"/>
                  <a:gd name="connsiteX2" fmla="*/ 2351279 w 2351279"/>
                  <a:gd name="connsiteY2" fmla="*/ 874081 h 1996139"/>
                  <a:gd name="connsiteX3" fmla="*/ 790905 w 2351279"/>
                  <a:gd name="connsiteY3" fmla="*/ 1995450 h 1996139"/>
                  <a:gd name="connsiteX4" fmla="*/ 3559 w 2351279"/>
                  <a:gd name="connsiteY4" fmla="*/ 1024214 h 19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1279" h="1996139">
                    <a:moveTo>
                      <a:pt x="3559" y="1024214"/>
                    </a:moveTo>
                    <a:cubicBezTo>
                      <a:pt x="51423" y="691854"/>
                      <a:pt x="686799" y="26313"/>
                      <a:pt x="1078086" y="1291"/>
                    </a:cubicBezTo>
                    <a:cubicBezTo>
                      <a:pt x="1469373" y="-23731"/>
                      <a:pt x="2351279" y="316640"/>
                      <a:pt x="2351279" y="874081"/>
                    </a:cubicBezTo>
                    <a:cubicBezTo>
                      <a:pt x="2351279" y="1431522"/>
                      <a:pt x="1182192" y="1970428"/>
                      <a:pt x="790905" y="1995450"/>
                    </a:cubicBezTo>
                    <a:cubicBezTo>
                      <a:pt x="399618" y="2020472"/>
                      <a:pt x="-44305" y="1356574"/>
                      <a:pt x="3559" y="102421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8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Ellipszis 78"/>
              <p:cNvSpPr/>
              <p:nvPr/>
            </p:nvSpPr>
            <p:spPr>
              <a:xfrm>
                <a:off x="1336239" y="2742061"/>
                <a:ext cx="2372492" cy="2556324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2327 w 2372492"/>
                  <a:gd name="connsiteY0" fmla="*/ 1578927 h 2556325"/>
                  <a:gd name="connsiteX1" fmla="*/ 599173 w 2372492"/>
                  <a:gd name="connsiteY1" fmla="*/ 74291 h 2556325"/>
                  <a:gd name="connsiteX2" fmla="*/ 1985339 w 2372492"/>
                  <a:gd name="connsiteY2" fmla="*/ 407242 h 2556325"/>
                  <a:gd name="connsiteX3" fmla="*/ 2319969 w 2372492"/>
                  <a:gd name="connsiteY3" fmla="*/ 1940877 h 2556325"/>
                  <a:gd name="connsiteX4" fmla="*/ 789673 w 2372492"/>
                  <a:gd name="connsiteY4" fmla="*/ 2550163 h 2556325"/>
                  <a:gd name="connsiteX5" fmla="*/ 2327 w 2372492"/>
                  <a:gd name="connsiteY5" fmla="*/ 1578927 h 25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492" h="2556325">
                    <a:moveTo>
                      <a:pt x="2327" y="1578927"/>
                    </a:moveTo>
                    <a:cubicBezTo>
                      <a:pt x="-29423" y="1166282"/>
                      <a:pt x="268671" y="269572"/>
                      <a:pt x="599173" y="74291"/>
                    </a:cubicBezTo>
                    <a:cubicBezTo>
                      <a:pt x="929675" y="-120990"/>
                      <a:pt x="1698540" y="96144"/>
                      <a:pt x="1985339" y="407242"/>
                    </a:cubicBezTo>
                    <a:cubicBezTo>
                      <a:pt x="2272138" y="718340"/>
                      <a:pt x="2472481" y="1667072"/>
                      <a:pt x="2319969" y="1940877"/>
                    </a:cubicBezTo>
                    <a:cubicBezTo>
                      <a:pt x="2167457" y="2214682"/>
                      <a:pt x="1175947" y="2610488"/>
                      <a:pt x="789673" y="2550163"/>
                    </a:cubicBezTo>
                    <a:cubicBezTo>
                      <a:pt x="403399" y="2489838"/>
                      <a:pt x="34077" y="1991572"/>
                      <a:pt x="2327" y="1578927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Ellipszis 78"/>
              <p:cNvSpPr/>
              <p:nvPr/>
            </p:nvSpPr>
            <p:spPr>
              <a:xfrm>
                <a:off x="1757722" y="4310163"/>
                <a:ext cx="1323745" cy="585398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  <a:gd name="connsiteX0" fmla="*/ 3991 w 2676725"/>
                  <a:gd name="connsiteY0" fmla="*/ 1025430 h 2005659"/>
                  <a:gd name="connsiteX1" fmla="*/ 1078518 w 2676725"/>
                  <a:gd name="connsiteY1" fmla="*/ 2505 h 2005659"/>
                  <a:gd name="connsiteX2" fmla="*/ 2676725 w 2676725"/>
                  <a:gd name="connsiteY2" fmla="*/ 1331577 h 2005659"/>
                  <a:gd name="connsiteX3" fmla="*/ 791337 w 2676725"/>
                  <a:gd name="connsiteY3" fmla="*/ 1996666 h 2005659"/>
                  <a:gd name="connsiteX4" fmla="*/ 3991 w 2676725"/>
                  <a:gd name="connsiteY4" fmla="*/ 1025430 h 2005659"/>
                  <a:gd name="connsiteX0" fmla="*/ 1088 w 2673822"/>
                  <a:gd name="connsiteY0" fmla="*/ 707320 h 1687554"/>
                  <a:gd name="connsiteX1" fmla="*/ 930388 w 2673822"/>
                  <a:gd name="connsiteY1" fmla="*/ 3798 h 1687554"/>
                  <a:gd name="connsiteX2" fmla="*/ 2673822 w 2673822"/>
                  <a:gd name="connsiteY2" fmla="*/ 1013467 h 1687554"/>
                  <a:gd name="connsiteX3" fmla="*/ 788434 w 2673822"/>
                  <a:gd name="connsiteY3" fmla="*/ 1678556 h 1687554"/>
                  <a:gd name="connsiteX4" fmla="*/ 1088 w 2673822"/>
                  <a:gd name="connsiteY4" fmla="*/ 707320 h 1687554"/>
                  <a:gd name="connsiteX0" fmla="*/ 660 w 2975020"/>
                  <a:gd name="connsiteY0" fmla="*/ 161216 h 1913168"/>
                  <a:gd name="connsiteX1" fmla="*/ 1231586 w 2975020"/>
                  <a:gd name="connsiteY1" fmla="*/ 187748 h 1913168"/>
                  <a:gd name="connsiteX2" fmla="*/ 2975020 w 2975020"/>
                  <a:gd name="connsiteY2" fmla="*/ 1197417 h 1913168"/>
                  <a:gd name="connsiteX3" fmla="*/ 1089632 w 2975020"/>
                  <a:gd name="connsiteY3" fmla="*/ 1862506 h 1913168"/>
                  <a:gd name="connsiteX4" fmla="*/ 660 w 2975020"/>
                  <a:gd name="connsiteY4" fmla="*/ 161216 h 1913168"/>
                  <a:gd name="connsiteX0" fmla="*/ 82801 w 3057161"/>
                  <a:gd name="connsiteY0" fmla="*/ 119297 h 1820810"/>
                  <a:gd name="connsiteX1" fmla="*/ 1313727 w 3057161"/>
                  <a:gd name="connsiteY1" fmla="*/ 145829 h 1820810"/>
                  <a:gd name="connsiteX2" fmla="*/ 3057161 w 3057161"/>
                  <a:gd name="connsiteY2" fmla="*/ 1155498 h 1820810"/>
                  <a:gd name="connsiteX3" fmla="*/ 1171773 w 3057161"/>
                  <a:gd name="connsiteY3" fmla="*/ 1820587 h 1820810"/>
                  <a:gd name="connsiteX4" fmla="*/ 229129 w 3057161"/>
                  <a:gd name="connsiteY4" fmla="*/ 1216013 h 1820810"/>
                  <a:gd name="connsiteX5" fmla="*/ 82801 w 3057161"/>
                  <a:gd name="connsiteY5" fmla="*/ 119297 h 1820810"/>
                  <a:gd name="connsiteX0" fmla="*/ 173263 w 2935368"/>
                  <a:gd name="connsiteY0" fmla="*/ 405057 h 1695911"/>
                  <a:gd name="connsiteX1" fmla="*/ 1191934 w 2935368"/>
                  <a:gd name="connsiteY1" fmla="*/ 20930 h 1695911"/>
                  <a:gd name="connsiteX2" fmla="*/ 2935368 w 2935368"/>
                  <a:gd name="connsiteY2" fmla="*/ 1030599 h 1695911"/>
                  <a:gd name="connsiteX3" fmla="*/ 1049980 w 2935368"/>
                  <a:gd name="connsiteY3" fmla="*/ 1695688 h 1695911"/>
                  <a:gd name="connsiteX4" fmla="*/ 107336 w 2935368"/>
                  <a:gd name="connsiteY4" fmla="*/ 1091114 h 1695911"/>
                  <a:gd name="connsiteX5" fmla="*/ 173263 w 2935368"/>
                  <a:gd name="connsiteY5" fmla="*/ 405057 h 1695911"/>
                  <a:gd name="connsiteX0" fmla="*/ 173263 w 3101315"/>
                  <a:gd name="connsiteY0" fmla="*/ 387205 h 1678059"/>
                  <a:gd name="connsiteX1" fmla="*/ 1191934 w 3101315"/>
                  <a:gd name="connsiteY1" fmla="*/ 3078 h 1678059"/>
                  <a:gd name="connsiteX2" fmla="*/ 2833142 w 3101315"/>
                  <a:gd name="connsiteY2" fmla="*/ 251940 h 1678059"/>
                  <a:gd name="connsiteX3" fmla="*/ 2935368 w 3101315"/>
                  <a:gd name="connsiteY3" fmla="*/ 1012747 h 1678059"/>
                  <a:gd name="connsiteX4" fmla="*/ 1049980 w 3101315"/>
                  <a:gd name="connsiteY4" fmla="*/ 1677836 h 1678059"/>
                  <a:gd name="connsiteX5" fmla="*/ 107336 w 3101315"/>
                  <a:gd name="connsiteY5" fmla="*/ 1073262 h 1678059"/>
                  <a:gd name="connsiteX6" fmla="*/ 173263 w 3101315"/>
                  <a:gd name="connsiteY6" fmla="*/ 387205 h 167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1315" h="1678059">
                    <a:moveTo>
                      <a:pt x="173263" y="387205"/>
                    </a:moveTo>
                    <a:cubicBezTo>
                      <a:pt x="354029" y="208841"/>
                      <a:pt x="748621" y="25622"/>
                      <a:pt x="1191934" y="3078"/>
                    </a:cubicBezTo>
                    <a:cubicBezTo>
                      <a:pt x="1635247" y="-19466"/>
                      <a:pt x="2542570" y="83662"/>
                      <a:pt x="2833142" y="251940"/>
                    </a:cubicBezTo>
                    <a:cubicBezTo>
                      <a:pt x="3123714" y="420218"/>
                      <a:pt x="3208357" y="828331"/>
                      <a:pt x="2935368" y="1012747"/>
                    </a:cubicBezTo>
                    <a:cubicBezTo>
                      <a:pt x="2662379" y="1197163"/>
                      <a:pt x="1521319" y="1667750"/>
                      <a:pt x="1049980" y="1677836"/>
                    </a:cubicBezTo>
                    <a:cubicBezTo>
                      <a:pt x="578641" y="1687922"/>
                      <a:pt x="288831" y="1356810"/>
                      <a:pt x="107336" y="1073262"/>
                    </a:cubicBezTo>
                    <a:cubicBezTo>
                      <a:pt x="-74159" y="789714"/>
                      <a:pt x="-7503" y="565569"/>
                      <a:pt x="173263" y="387205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2"/>
          <a:srcRect l="57348" t="-4250" r="9435" b="40960"/>
          <a:stretch/>
        </p:blipFill>
        <p:spPr>
          <a:xfrm flipH="1">
            <a:off x="286291" y="4591753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8" name="Csoportba foglalás 137"/>
          <p:cNvGrpSpPr/>
          <p:nvPr/>
        </p:nvGrpSpPr>
        <p:grpSpPr>
          <a:xfrm rot="16200000" flipH="1">
            <a:off x="3078890" y="3537552"/>
            <a:ext cx="2365908" cy="3782173"/>
            <a:chOff x="9165681" y="2678659"/>
            <a:chExt cx="2925807" cy="2461315"/>
          </a:xfrm>
        </p:grpSpPr>
        <p:grpSp>
          <p:nvGrpSpPr>
            <p:cNvPr id="139" name="Csoportba foglalás 138"/>
            <p:cNvGrpSpPr/>
            <p:nvPr/>
          </p:nvGrpSpPr>
          <p:grpSpPr>
            <a:xfrm rot="10800000">
              <a:off x="9165681" y="2678659"/>
              <a:ext cx="2925807" cy="2437604"/>
              <a:chOff x="2779199" y="1623964"/>
              <a:chExt cx="3033671" cy="3304788"/>
            </a:xfrm>
          </p:grpSpPr>
          <p:sp>
            <p:nvSpPr>
              <p:cNvPr id="141" name="Szabadkézi sokszög 140"/>
              <p:cNvSpPr/>
              <p:nvPr/>
            </p:nvSpPr>
            <p:spPr>
              <a:xfrm>
                <a:off x="2779199" y="178214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142" name="Szabadkézi sokszög 141"/>
              <p:cNvSpPr/>
              <p:nvPr/>
            </p:nvSpPr>
            <p:spPr>
              <a:xfrm>
                <a:off x="2952826" y="1623964"/>
                <a:ext cx="2860044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40" name="Szövegdoboz 139"/>
            <p:cNvSpPr txBox="1"/>
            <p:nvPr/>
          </p:nvSpPr>
          <p:spPr>
            <a:xfrm rot="16200000">
              <a:off x="9744406" y="3310913"/>
              <a:ext cx="1716997" cy="194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schemeClr val="bg1"/>
                  </a:solidFill>
                </a:rPr>
                <a:t>Isten biztonságot ad.</a:t>
              </a:r>
            </a:p>
          </p:txBody>
        </p:sp>
      </p:grpSp>
      <p:sp>
        <p:nvSpPr>
          <p:cNvPr id="143" name="Szövegdoboz 142"/>
          <p:cNvSpPr txBox="1"/>
          <p:nvPr/>
        </p:nvSpPr>
        <p:spPr>
          <a:xfrm>
            <a:off x="176705" y="339559"/>
            <a:ext cx="5214964" cy="1571804"/>
          </a:xfrm>
          <a:prstGeom prst="roundRect">
            <a:avLst>
              <a:gd name="adj" fmla="val 41053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Ahogyan az otthonunk is biztonságot ad.</a:t>
            </a:r>
          </a:p>
        </p:txBody>
      </p:sp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3"/>
          <a:srcRect l="39440" t="6551" r="-1753" b="66581"/>
          <a:stretch/>
        </p:blipFill>
        <p:spPr>
          <a:xfrm flipH="1">
            <a:off x="7194546" y="4797298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5" name="Kép 144"/>
          <p:cNvPicPr>
            <a:picLocks/>
          </p:cNvPicPr>
          <p:nvPr/>
        </p:nvPicPr>
        <p:blipFill rotWithShape="1">
          <a:blip r:embed="rId4"/>
          <a:srcRect l="15377" t="4273" r="31229" b="67839"/>
          <a:stretch/>
        </p:blipFill>
        <p:spPr>
          <a:xfrm>
            <a:off x="10159745" y="4225483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93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16243</TotalTime>
  <Words>254</Words>
  <Application>Microsoft Office PowerPoint</Application>
  <PresentationFormat>Szélesvásznú</PresentationFormat>
  <Paragraphs>60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1379</cp:revision>
  <dcterms:created xsi:type="dcterms:W3CDTF">2020-04-05T07:55:46Z</dcterms:created>
  <dcterms:modified xsi:type="dcterms:W3CDTF">2020-06-25T07:57:03Z</dcterms:modified>
</cp:coreProperties>
</file>