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3" r:id="rId16"/>
    <p:sldId id="374" r:id="rId17"/>
    <p:sldId id="372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6" r:id="rId29"/>
    <p:sldId id="387" r:id="rId30"/>
    <p:sldId id="385" r:id="rId31"/>
    <p:sldId id="358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orient="horz" pos="5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orient="horz" pos="4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43"/>
    <a:srgbClr val="FFDB69"/>
    <a:srgbClr val="E2C955"/>
    <a:srgbClr val="FFF7DD"/>
    <a:srgbClr val="743C68"/>
    <a:srgbClr val="69AFBC"/>
    <a:srgbClr val="A784A0"/>
    <a:srgbClr val="FFE697"/>
    <a:srgbClr val="FFF4D1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60"/>
        <p:guide pos="121"/>
        <p:guide orient="horz" pos="5"/>
        <p:guide pos="7537"/>
        <p:guide orient="horz" pos="4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AFAFF1-8DA5-69C8-E9D2-0304DA429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02ACEA6-EAF7-F924-62A4-7EC2C5C7E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5501CD-451E-6008-2666-54283AB7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B75EB2-455C-0DF4-EB20-2D1CCAD8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2EDAB0E-5FC5-FA50-B783-6C741A4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4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5F2B18-9937-C882-25B4-643020CB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8DE4C71-95AB-884B-703D-E8DC25367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8EDDFF-813F-D33B-79E1-D96406C8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319B6B-26D7-CB9F-3848-7BFBB33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8E7025-A1AD-56B2-BC29-61380D17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16788E6-B537-21C6-3DC9-ADE6681A8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8B75A5-601E-70ED-E428-935C61A93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F3BB93F-D28E-5C28-637C-F7E07247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191E6B-F2B4-2A80-7C17-9CDF7DEA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CE9CB9-C13F-8BD3-8B57-D9ED719F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1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7C579D-BA35-A6B5-A266-A98DD2B8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13628A-DBA8-5F44-E85D-55CE079A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E0359B-7214-9D78-4CA4-60E085FD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6B3A00-64A7-BCB1-F57A-A85C2C5C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217D6A-C94B-0520-247B-DFC50685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118F39-6548-C530-2B72-E57DF704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EF0F0CE-8A77-B996-0A3C-56F232A9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2048BD-78E8-2C45-0C50-B960C19A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6EBDF4-1C53-A254-206E-62D5085E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E51D11-5212-716D-EDE7-EDCE464B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46BAA3-2FD8-F3E9-EA2E-CA19418F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D63FBA-E39D-F130-CFD3-216D1A88D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F256594-E25A-3697-DCD2-7D26D469F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495042-519B-D0A3-C97D-6F1C4BB3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79B74F-1E46-CAC4-1784-3913A03B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F879713-61EC-7E42-50B6-DD5DCB5F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59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B26CB5-4F79-99F5-EBFB-ADC1BE75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81F471-D9EA-B128-E15D-D8D67CD43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C1EB10-B77A-F3EA-9B36-C0C7D03E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F1C687-CF0A-549B-C24E-13D16B391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C5F7FE6-1BE5-8292-52A7-865863C98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761A1E0-EDE3-4937-C0C4-F2BCD993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533289D-A6EB-CC0E-239D-DC213A50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2B163C4-BB19-532C-A709-3C49C0E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93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E994F-44CB-4E14-0641-6CB342CB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B23BC1-245E-43D2-DE75-EB9D13FB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5349379-2503-3D9E-000B-3F0C226E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979415-0A2D-D0CA-B6B6-1E10CFF0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706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E78F0A-2C09-7930-7BC9-6BFF1930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C4EBD1B-BCBC-A4C8-4114-2C32C05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EF21E4-8FE4-9A1C-75C9-37B8701F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0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ABA167-28D1-603D-89CB-83ECF1BC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7EFE88-95BC-3D57-32BD-02412ED4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4F5833-7923-60EB-4903-E942110AE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020263C-A257-0199-44A9-69A3BFC4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64BD27-939E-0051-0887-C45CCBFD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0EAF4A7-58E5-C959-6911-2FBC8481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26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CF82D1-0C83-20F6-5A31-F16A69FC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EE0874-043F-8108-7376-85FBB5210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EF45E26-9E9B-7B2B-4820-99A453A05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6B1E182-FFBA-0035-F435-02C5468E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BEF1A9-EA5E-F862-450C-F9664331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350FDA-872F-2A6F-2AA4-56C18F6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76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864C23F-E11E-EE47-EFE2-4E9FD8B2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48A5BE-2122-DB53-6CB8-EBC247BC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FAF04A-668A-C0CF-78C6-F09732E37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E62993-8696-E7BB-3999-B27A3AD3E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BD155E-59DC-D098-6D2A-9D0EE4604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9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978D1437-D9E0-B001-2B20-A90D96BCD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" t="9208" r="52535" b="2646"/>
          <a:stretch/>
        </p:blipFill>
        <p:spPr>
          <a:xfrm rot="11769388">
            <a:off x="9066792" y="3031759"/>
            <a:ext cx="2345604" cy="2345604"/>
          </a:xfrm>
          <a:prstGeom prst="ellipse">
            <a:avLst/>
          </a:prstGeom>
          <a:ln w="38100">
            <a:solidFill>
              <a:srgbClr val="8B2D43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3749421-7FAF-A0D3-FF1A-56446DDD957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3262" t="4031" r="4801" b="3302"/>
          <a:stretch/>
        </p:blipFill>
        <p:spPr>
          <a:xfrm rot="10800000">
            <a:off x="7736449" y="626494"/>
            <a:ext cx="2477588" cy="2477588"/>
          </a:xfrm>
          <a:prstGeom prst="ellipse">
            <a:avLst/>
          </a:prstGeom>
          <a:ln w="38100">
            <a:solidFill>
              <a:srgbClr val="8B2D43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D83E68F-37E5-A935-B9A5-2D275CEB45F8}"/>
              </a:ext>
            </a:extLst>
          </p:cNvPr>
          <p:cNvSpPr txBox="1"/>
          <p:nvPr/>
        </p:nvSpPr>
        <p:spPr>
          <a:xfrm>
            <a:off x="621767" y="2153093"/>
            <a:ext cx="314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1. Mindenki áll.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0B73AD-579C-7EA9-4B32-EECA05CD0B8B}"/>
              </a:ext>
            </a:extLst>
          </p:cNvPr>
          <p:cNvSpPr txBox="1"/>
          <p:nvPr/>
        </p:nvSpPr>
        <p:spPr>
          <a:xfrm>
            <a:off x="629670" y="2875684"/>
            <a:ext cx="6039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2. A Hittanoktató mond 2 nevet.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F677966-23AB-3878-9F39-A4230A824F99}"/>
              </a:ext>
            </a:extLst>
          </p:cNvPr>
          <p:cNvSpPr txBox="1"/>
          <p:nvPr/>
        </p:nvSpPr>
        <p:spPr>
          <a:xfrm>
            <a:off x="640344" y="4320866"/>
            <a:ext cx="8415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4. Az a nyertes, aki a két tanuló közül gyorsabban észreveszi a közös figurát és megnevezi. A nyertes állva maradhat, a másik tanuló leül. 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D845FC-360F-B08A-B5E8-36D9CB7B3DCA}"/>
              </a:ext>
            </a:extLst>
          </p:cNvPr>
          <p:cNvSpPr txBox="1"/>
          <p:nvPr/>
        </p:nvSpPr>
        <p:spPr>
          <a:xfrm>
            <a:off x="640344" y="5289678"/>
            <a:ext cx="6455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5. Következő két tanulót nevezi meg a Hittanoktató.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DF412AB-4195-C504-3740-7785BA991E44}"/>
              </a:ext>
            </a:extLst>
          </p:cNvPr>
          <p:cNvSpPr txBox="1"/>
          <p:nvPr/>
        </p:nvSpPr>
        <p:spPr>
          <a:xfrm>
            <a:off x="629669" y="6012267"/>
            <a:ext cx="710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6. Addig játszunk, amíg egy valaki marad állva.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C5E74068-778E-65D1-BCC7-A6D88B9FE947}"/>
              </a:ext>
            </a:extLst>
          </p:cNvPr>
          <p:cNvSpPr txBox="1"/>
          <p:nvPr/>
        </p:nvSpPr>
        <p:spPr>
          <a:xfrm>
            <a:off x="488290" y="997249"/>
            <a:ext cx="722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4000" b="1" dirty="0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kivetítőn</a:t>
            </a:r>
          </a:p>
          <a:p>
            <a:pPr algn="ctr"/>
            <a:r>
              <a:rPr lang="hu-HU" sz="2400" dirty="0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Játék menete</a:t>
            </a:r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60A197FB-3839-458B-74B4-0A910DBDA179}"/>
              </a:ext>
            </a:extLst>
          </p:cNvPr>
          <p:cNvSpPr txBox="1"/>
          <p:nvPr/>
        </p:nvSpPr>
        <p:spPr>
          <a:xfrm>
            <a:off x="636092" y="3598275"/>
            <a:ext cx="839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3. A Hittanoktató mutat két </a:t>
            </a:r>
            <a:r>
              <a:rPr lang="hu-HU" sz="1600" dirty="0" err="1"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 kártyát a kivetítőn.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242ACC31-93D1-A75D-A65C-D1227C20DF9A}"/>
              </a:ext>
            </a:extLst>
          </p:cNvPr>
          <p:cNvSpPr/>
          <p:nvPr/>
        </p:nvSpPr>
        <p:spPr>
          <a:xfrm rot="3935045">
            <a:off x="8873100" y="2630409"/>
            <a:ext cx="1794666" cy="755650"/>
          </a:xfrm>
          <a:prstGeom prst="ellipse">
            <a:avLst/>
          </a:prstGeom>
          <a:noFill/>
          <a:ln w="25400">
            <a:solidFill>
              <a:srgbClr val="8B2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B21D41C-319A-D6BD-EE98-FBC5BD779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0" y="89597"/>
            <a:ext cx="1386887" cy="86833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6421D4C-07C6-3CE4-739A-16F80832C715}"/>
              </a:ext>
            </a:extLst>
          </p:cNvPr>
          <p:cNvSpPr txBox="1"/>
          <p:nvPr/>
        </p:nvSpPr>
        <p:spPr>
          <a:xfrm>
            <a:off x="7840046" y="6006119"/>
            <a:ext cx="4124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/>
              <a:t>A </a:t>
            </a:r>
            <a:r>
              <a:rPr lang="hu-HU" sz="1600" dirty="0" err="1"/>
              <a:t>dobble</a:t>
            </a:r>
            <a:r>
              <a:rPr lang="hu-HU" sz="1600" dirty="0"/>
              <a:t> letölthető: refpedi.hu/Katechetikai szolgáltatások/Általános </a:t>
            </a:r>
            <a:r>
              <a:rPr lang="hu-HU" sz="1600"/>
              <a:t>iskola/1. </a:t>
            </a:r>
            <a:r>
              <a:rPr lang="hu-HU" sz="1600" dirty="0"/>
              <a:t>évfolyam</a:t>
            </a:r>
          </a:p>
        </p:txBody>
      </p:sp>
    </p:spTree>
    <p:extLst>
      <p:ext uri="{BB962C8B-B14F-4D97-AF65-F5344CB8AC3E}">
        <p14:creationId xmlns:p14="http://schemas.microsoft.com/office/powerpoint/2010/main" val="48627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41F26EA-2BDE-88ED-4447-90CE823DA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09" t="3024" r="4553" b="6234"/>
          <a:stretch/>
        </p:blipFill>
        <p:spPr>
          <a:xfrm>
            <a:off x="6476317" y="69311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B0A2057-5C13-2D32-0716-BC167DF36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0" t="3994" r="52499" b="3994"/>
          <a:stretch/>
        </p:blipFill>
        <p:spPr>
          <a:xfrm>
            <a:off x="29088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06999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280C102-67ED-9DE5-A25D-ECC59632909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615" t="3489" r="52581" b="3230"/>
          <a:stretch/>
        </p:blipFill>
        <p:spPr>
          <a:xfrm>
            <a:off x="351690" y="723976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08D02F8-5D5A-D4CB-57A3-F101CE072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77" t="9982" r="4822" b="3281"/>
          <a:stretch/>
        </p:blipFill>
        <p:spPr>
          <a:xfrm>
            <a:off x="649641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111234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5EA206C-E30C-A0C7-7FE8-088351A87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3" t="3849" r="4306" b="8932"/>
          <a:stretch/>
        </p:blipFill>
        <p:spPr>
          <a:xfrm>
            <a:off x="6440308" y="71895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E37CDB6-5768-40F3-6D39-A801FE08967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720" t="4479" r="52864" b="4007"/>
          <a:stretch/>
        </p:blipFill>
        <p:spPr>
          <a:xfrm>
            <a:off x="283032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70413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E19302B-11B3-8776-1C8A-429FED9A4B0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289" t="2618" r="52540" b="7922"/>
          <a:stretch/>
        </p:blipFill>
        <p:spPr>
          <a:xfrm>
            <a:off x="29437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C1D6248-E05C-3853-EC21-6753DDC626A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3678" t="2285" r="4679" b="9375"/>
          <a:stretch/>
        </p:blipFill>
        <p:spPr>
          <a:xfrm>
            <a:off x="6482384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137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8080ECD-54AA-23AE-F0FF-C4FD2436A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t="10021" r="52292" b="2848"/>
          <a:stretch/>
        </p:blipFill>
        <p:spPr>
          <a:xfrm>
            <a:off x="28448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BD8CD4-BB4C-4B77-CA97-19B8C9EC6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17" t="9850" r="3583" b="4041"/>
          <a:stretch/>
        </p:blipFill>
        <p:spPr>
          <a:xfrm>
            <a:off x="650752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89996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637998D-4358-0F14-F6D4-E3DD8471F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67" t="3922" r="5460" b="3922"/>
          <a:stretch/>
        </p:blipFill>
        <p:spPr>
          <a:xfrm>
            <a:off x="6510648" y="69311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C4E186F-C231-2A1B-A721-13D4D4513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4" t="4818" r="52791" b="6505"/>
          <a:stretch/>
        </p:blipFill>
        <p:spPr>
          <a:xfrm>
            <a:off x="27940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74559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2BE2AA5-36DB-7438-B7DF-CE7F1AC7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" t="3341" r="52000" b="6441"/>
          <a:stretch/>
        </p:blipFill>
        <p:spPr>
          <a:xfrm>
            <a:off x="28448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4DB2C7C-F6E3-C773-0E78-E7AC7F46A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25" t="2848" r="3291" b="6400"/>
          <a:stretch/>
        </p:blipFill>
        <p:spPr>
          <a:xfrm>
            <a:off x="648208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65508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52FEBF8-A677-5E0A-A5DD-B1A69DCA184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832" t="8916" r="52834" b="4483"/>
          <a:stretch/>
        </p:blipFill>
        <p:spPr>
          <a:xfrm>
            <a:off x="27432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1DFB92F-89B7-7E88-0DDB-BDBF3743EA0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3958" t="9683" r="4458" b="5249"/>
          <a:stretch/>
        </p:blipFill>
        <p:spPr>
          <a:xfrm>
            <a:off x="651256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000027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087C710-7C94-745C-4E8B-791ECBA1F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2" t="3835" r="52858" b="3835"/>
          <a:stretch/>
        </p:blipFill>
        <p:spPr>
          <a:xfrm>
            <a:off x="28400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4D6B104-A67C-B91B-32C8-D6C699FC695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2762" t="9406" r="5862" b="3403"/>
          <a:stretch/>
        </p:blipFill>
        <p:spPr>
          <a:xfrm>
            <a:off x="650456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42946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7060D2C-B1DA-F8E3-B40B-146D5B8F046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685" t="3105" r="51842" b="8846"/>
          <a:stretch/>
        </p:blipFill>
        <p:spPr>
          <a:xfrm>
            <a:off x="301452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5304789-C4EB-2D9F-F9DB-DFF21268C7B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747" t="3968" r="2987" b="8411"/>
          <a:stretch/>
        </p:blipFill>
        <p:spPr>
          <a:xfrm>
            <a:off x="6490548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94286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B06D5F5-938B-7D0A-1649-63ECFDD1E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0" t="6938" r="3234" b="4148"/>
          <a:stretch/>
        </p:blipFill>
        <p:spPr>
          <a:xfrm>
            <a:off x="6484086" y="729000"/>
            <a:ext cx="5400002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15A30DC-9C82-C1AB-BB87-42ECA183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" t="6776" r="52532" b="3595"/>
          <a:stretch/>
        </p:blipFill>
        <p:spPr>
          <a:xfrm>
            <a:off x="28781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104981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33CBC30-F912-F260-4AEE-87C6CBA5FB2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605" t="10375" r="53077" b="3875"/>
          <a:stretch/>
        </p:blipFill>
        <p:spPr>
          <a:xfrm>
            <a:off x="262427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A515613-CEB9-6788-1DBD-DD36C07DA9D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252" t="9904" r="4472" b="4430"/>
          <a:stretch/>
        </p:blipFill>
        <p:spPr>
          <a:xfrm>
            <a:off x="6464773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792542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04BBE4D-F1CF-229F-5925-B05460EC2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0" t="4104" r="52654" b="5948"/>
          <a:stretch/>
        </p:blipFill>
        <p:spPr>
          <a:xfrm>
            <a:off x="284685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3104D31-1BD3-FE5E-0702-AFD57C91C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71" t="4089" r="3576" b="4910"/>
          <a:stretch/>
        </p:blipFill>
        <p:spPr>
          <a:xfrm>
            <a:off x="650111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360492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A62F547-C4B8-3B5F-CF9E-7C8A309C255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886" t="2892" r="52405" b="6580"/>
          <a:stretch/>
        </p:blipFill>
        <p:spPr>
          <a:xfrm>
            <a:off x="26727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EB4804-4E21-506F-E5CD-C80110F66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2" t="2991" r="4166" b="6016"/>
          <a:stretch/>
        </p:blipFill>
        <p:spPr>
          <a:xfrm>
            <a:off x="6484537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766131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2C46E1B-4096-D219-C8BB-AD746DFB8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8" t="10529" r="52900" b="3865"/>
          <a:stretch/>
        </p:blipFill>
        <p:spPr>
          <a:xfrm>
            <a:off x="27130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AB236BC-DFDC-0DA8-FBA6-538493575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04" t="9324" r="4388" b="4184"/>
          <a:stretch/>
        </p:blipFill>
        <p:spPr>
          <a:xfrm>
            <a:off x="647455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3334684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CA31B23E-220F-61FE-A43F-C4446B154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8" t="2960" r="53111" b="7072"/>
          <a:stretch/>
        </p:blipFill>
        <p:spPr>
          <a:xfrm>
            <a:off x="265443" y="69311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880CFFA-A5AA-1D6E-803E-27EA00BE1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55" t="3556" r="4008" b="3136"/>
          <a:stretch/>
        </p:blipFill>
        <p:spPr>
          <a:xfrm>
            <a:off x="6477964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4069442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105EA4A-0D57-39C2-A6BC-57C873749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2" t="3855" r="52120" b="5668"/>
          <a:stretch/>
        </p:blipFill>
        <p:spPr>
          <a:xfrm>
            <a:off x="277788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9964E63-D330-D515-C008-A11C37D6D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97" t="3722" r="3411" b="4951"/>
          <a:stretch/>
        </p:blipFill>
        <p:spPr>
          <a:xfrm>
            <a:off x="650497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752890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F61009F-D281-C87A-CEB6-606CF23C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06" t="2985" r="3666" b="4073"/>
          <a:stretch/>
        </p:blipFill>
        <p:spPr>
          <a:xfrm>
            <a:off x="6487901" y="729000"/>
            <a:ext cx="5400002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5E39A77-3242-65C4-0060-E84B6D70470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411" t="9054" r="53449" b="4251"/>
          <a:stretch/>
        </p:blipFill>
        <p:spPr>
          <a:xfrm>
            <a:off x="287439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739402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CC7F074-54B1-2F9B-F616-0F88D851B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2" t="4459" r="52353" b="4459"/>
          <a:stretch/>
        </p:blipFill>
        <p:spPr>
          <a:xfrm>
            <a:off x="276918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F7A770C-C04A-2375-2A5C-8A007A635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4" t="4077" r="3763" b="4077"/>
          <a:stretch/>
        </p:blipFill>
        <p:spPr>
          <a:xfrm>
            <a:off x="6515084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85193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5385A7D-2D84-E542-263D-17A3FE5B7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1" t="3932" r="52655" b="5582"/>
          <a:stretch/>
        </p:blipFill>
        <p:spPr>
          <a:xfrm>
            <a:off x="283528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EDC1F79-D139-9532-5FA4-9D440C44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1" t="3708" r="4779" b="6203"/>
          <a:stretch/>
        </p:blipFill>
        <p:spPr>
          <a:xfrm>
            <a:off x="647965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1652120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289776E-E586-59DD-8BC6-C76A75EB7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8" t="19323" r="52833" b="2960"/>
          <a:stretch/>
        </p:blipFill>
        <p:spPr>
          <a:xfrm>
            <a:off x="278386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C63E6FE-BBBF-9672-ECE2-C0F2B0F72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74" t="18779" r="4043" b="2047"/>
          <a:stretch/>
        </p:blipFill>
        <p:spPr>
          <a:xfrm>
            <a:off x="6497321" y="729000"/>
            <a:ext cx="5400002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3201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7317F6E-E0A9-448D-641B-C9C2CEA7E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06" t="4448" r="3669" b="3634"/>
          <a:stretch/>
        </p:blipFill>
        <p:spPr>
          <a:xfrm>
            <a:off x="6440310" y="723976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F00E9B2-62BC-DAC7-BC1D-CBFAC88D4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t="4048" r="53241" b="4048"/>
          <a:stretch/>
        </p:blipFill>
        <p:spPr>
          <a:xfrm>
            <a:off x="326571" y="71895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350912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9C629F2-1569-1B15-46E4-8049889E2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6" t="5662" r="10596" b="5894"/>
          <a:stretch/>
        </p:blipFill>
        <p:spPr>
          <a:xfrm>
            <a:off x="279847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49E9E08-181A-D956-26F7-480C7FA50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55" t="3556" r="4008" b="3136"/>
          <a:stretch/>
        </p:blipFill>
        <p:spPr>
          <a:xfrm>
            <a:off x="6526557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585149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BE01273-A0B9-B290-329E-78B11A3BE671}"/>
              </a:ext>
            </a:extLst>
          </p:cNvPr>
          <p:cNvSpPr txBox="1"/>
          <p:nvPr/>
        </p:nvSpPr>
        <p:spPr>
          <a:xfrm>
            <a:off x="2764972" y="2551837"/>
            <a:ext cx="666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rgbClr val="8B2D43"/>
                </a:solidFill>
                <a:latin typeface="Baguet Script" panose="00000500000000000000" pitchFamily="2" charset="-18"/>
              </a:rPr>
              <a:t>Ha elfogynak a kártyák, tetszés szerint további diákat lehet készíteni.</a:t>
            </a:r>
          </a:p>
        </p:txBody>
      </p:sp>
    </p:spTree>
    <p:extLst>
      <p:ext uri="{BB962C8B-B14F-4D97-AF65-F5344CB8AC3E}">
        <p14:creationId xmlns:p14="http://schemas.microsoft.com/office/powerpoint/2010/main" val="336948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D2BEE2E-A3C0-5BEA-60DF-62D775BCA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2" t="3802" r="53159" b="9911"/>
          <a:stretch/>
        </p:blipFill>
        <p:spPr>
          <a:xfrm>
            <a:off x="331596" y="71895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2B61F9D-CA47-24E1-DCF8-7198CB47101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3262" t="4031" r="4801" b="3302"/>
          <a:stretch/>
        </p:blipFill>
        <p:spPr>
          <a:xfrm>
            <a:off x="649892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35402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F3E4B03-397E-78B9-2FA8-5922A36E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2" t="9356" r="53481" b="3792"/>
          <a:stretch/>
        </p:blipFill>
        <p:spPr>
          <a:xfrm>
            <a:off x="320714" y="708904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2E0BDE-F63C-4E86-C28B-E94F9BE67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21" t="9676" r="5749" b="3764"/>
          <a:stretch/>
        </p:blipFill>
        <p:spPr>
          <a:xfrm>
            <a:off x="6439811" y="708904"/>
            <a:ext cx="5400002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254652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BF7541C-41DE-5001-C4F3-35869047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9" t="3621" r="5413" b="3987"/>
          <a:stretch/>
        </p:blipFill>
        <p:spPr>
          <a:xfrm>
            <a:off x="6455381" y="718953"/>
            <a:ext cx="5400000" cy="5399998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81B05C9-4D95-CC8A-D985-FCD20FF2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" t="9208" r="52535" b="2646"/>
          <a:stretch/>
        </p:blipFill>
        <p:spPr>
          <a:xfrm>
            <a:off x="285541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94651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C8611F1-B6C8-8AA4-4545-2FE4C059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02" t="4043" r="3866" b="9154"/>
          <a:stretch/>
        </p:blipFill>
        <p:spPr>
          <a:xfrm>
            <a:off x="6436630" y="728175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BC91EFC-C4BE-FD1B-E286-2055B8E1B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7" t="3303" r="51996" b="7111"/>
          <a:stretch/>
        </p:blipFill>
        <p:spPr>
          <a:xfrm>
            <a:off x="332608" y="718127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188442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8FD97F3-D563-4A48-D1F2-E05AE0BBC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5" t="8136" r="52575" b="4350"/>
          <a:stretch/>
        </p:blipFill>
        <p:spPr>
          <a:xfrm>
            <a:off x="368783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0F84606-CD73-6E36-D52B-0CD2229DA6F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120" t="8226" r="2946" b="3800"/>
          <a:stretch/>
        </p:blipFill>
        <p:spPr>
          <a:xfrm>
            <a:off x="6470453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4095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0F5D583-47C5-A100-EE25-44ACB2219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6" t="4214" r="53324" b="3902"/>
          <a:stretch/>
        </p:blipFill>
        <p:spPr>
          <a:xfrm>
            <a:off x="281352" y="693112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317A4F-C93A-A1D3-F20C-48A80785D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74" t="5841" r="4375" b="4043"/>
          <a:stretch/>
        </p:blipFill>
        <p:spPr>
          <a:xfrm>
            <a:off x="6517640" y="729000"/>
            <a:ext cx="5400000" cy="5400000"/>
          </a:xfrm>
          <a:prstGeom prst="ellipse">
            <a:avLst/>
          </a:prstGeom>
          <a:ln w="76200">
            <a:solidFill>
              <a:srgbClr val="8B2D43"/>
            </a:solidFill>
          </a:ln>
        </p:spPr>
      </p:pic>
    </p:spTree>
    <p:extLst>
      <p:ext uri="{BB962C8B-B14F-4D97-AF65-F5344CB8AC3E}">
        <p14:creationId xmlns:p14="http://schemas.microsoft.com/office/powerpoint/2010/main" val="2510187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108</Words>
  <Application>Microsoft Office PowerPoint</Application>
  <PresentationFormat>Szélesvásznú</PresentationFormat>
  <Paragraphs>10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Arial</vt:lpstr>
      <vt:lpstr>Baguet Script</vt:lpstr>
      <vt:lpstr>Calibri</vt:lpstr>
      <vt:lpstr>Calibri Light</vt:lpstr>
      <vt:lpstr>Cavolini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Zimányi Noémi</cp:lastModifiedBy>
  <cp:revision>43</cp:revision>
  <dcterms:created xsi:type="dcterms:W3CDTF">2023-03-14T07:45:05Z</dcterms:created>
  <dcterms:modified xsi:type="dcterms:W3CDTF">2023-06-07T12:33:50Z</dcterms:modified>
</cp:coreProperties>
</file>