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1" r:id="rId6"/>
    <p:sldId id="260" r:id="rId7"/>
    <p:sldId id="264" r:id="rId8"/>
    <p:sldId id="265" r:id="rId9"/>
    <p:sldId id="259" r:id="rId10"/>
    <p:sldId id="263" r:id="rId1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Y/zAbbvUpNfABze7D72SA==" hashData="KEEDrlXLjj8BvSEQ7jJg5ZVIgRV0vaEPp9T5A1EZDXrUHJyTXN7j8sArhg1AvHE5ZEG7XnBGuBu03J7tvDGS2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>
      <p:cViewPr varScale="1">
        <p:scale>
          <a:sx n="46" d="100"/>
          <a:sy n="46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2DF04F-78A2-4430-958D-197633F27E0D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CC5497-C9F1-4823-A778-4DF40FDBB03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25512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046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273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842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140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08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C7CE51C-1E04-47C8-962A-EF7D839B5AF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516BBBA-78DC-4448-84E4-37696EC9E0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930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FE701B0-75CF-47FE-806E-3FEB706B429F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74BBDC-19FE-4F74-8879-04A47F14ED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073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EAD7915-EFF1-4DE4-A6F4-2532284E0CF1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28476C-0A00-4937-B554-2290DB3F35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90006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D6FA966-41C8-4091-8A32-D84DE7C4DE8D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E4C498D-6C73-404E-B302-D4245EF6A4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47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1F2A06D-8BC7-4ABE-95FF-F2B3799C9236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0AA1E6-F424-49AA-BE89-9DE92D09F7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82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A5C5BFB-C3B0-4FCF-8F50-279FA298F1A1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23230A-B571-4AFB-84CC-04FC2A4183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699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BB1DAA5-DF81-415A-8D04-F8EFCC445C2D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B29352-B546-49E8-AA88-70C21F9C94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9723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16424D-72D0-49D7-94C7-C52014F89B93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A3CEB0-4EAB-49CD-87E9-C79A2ABC76C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95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258F303-3C1F-4F99-A388-6B4089AEE465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34104-D08B-4D23-A8EB-870BE12097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42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1193F42-0D32-4459-BEB0-58525613CB56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676789-7261-45B2-943D-0C4D65F2AC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968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D323AAEF-E3ED-43E7-949F-51FFA754B9C0}" type="datetime1">
              <a:rPr lang="hu-HU" smtClean="0"/>
              <a:pPr lvl="0"/>
              <a:t>2017.08.31.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fld id="{3E666A1B-219F-49FB-B45C-67357E67FEA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216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827585" y="2404534"/>
            <a:ext cx="6129730" cy="1646302"/>
          </a:xfrm>
        </p:spPr>
        <p:txBody>
          <a:bodyPr/>
          <a:lstStyle/>
          <a:p>
            <a:pPr lvl="0" algn="ctr"/>
            <a:r>
              <a:rPr lang="hu-HU" dirty="0"/>
              <a:t>Bioetikai kihívások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6" y="5778000"/>
            <a:ext cx="1430864" cy="10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sz="3600"/>
              <a:t>Teremtésvédelem: környezettudatos életforma gyakorlása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41363"/>
            <a:ext cx="5389830" cy="3600000"/>
          </a:xfrm>
          <a:prstGeom prst="rect">
            <a:avLst/>
          </a:prstGeom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609599" y="3933056"/>
            <a:ext cx="6347714" cy="2108307"/>
          </a:xfrm>
        </p:spPr>
        <p:txBody>
          <a:bodyPr/>
          <a:lstStyle/>
          <a:p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Az orvosi etika alapelvei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412776"/>
            <a:ext cx="8229600" cy="4713383"/>
          </a:xfrm>
        </p:spPr>
        <p:txBody>
          <a:bodyPr/>
          <a:lstStyle/>
          <a:p>
            <a:r>
              <a:rPr lang="hu-HU" sz="2800" dirty="0" smtClean="0"/>
              <a:t>A </a:t>
            </a:r>
            <a:r>
              <a:rPr lang="hu-HU" sz="2800" dirty="0"/>
              <a:t>beteg autonómiájának tiszteletben tartása</a:t>
            </a:r>
          </a:p>
          <a:p>
            <a:r>
              <a:rPr lang="hu-HU" sz="2800" dirty="0" smtClean="0"/>
              <a:t>Az </a:t>
            </a:r>
            <a:r>
              <a:rPr lang="hu-HU" sz="2800" dirty="0"/>
              <a:t>ártás tilalma</a:t>
            </a:r>
          </a:p>
          <a:p>
            <a:r>
              <a:rPr lang="hu-HU" sz="2800" dirty="0" smtClean="0"/>
              <a:t>Jótékonyság</a:t>
            </a:r>
            <a:endParaRPr lang="hu-HU" sz="2800" dirty="0"/>
          </a:p>
          <a:p>
            <a:r>
              <a:rPr lang="hu-HU" sz="2800" dirty="0" smtClean="0"/>
              <a:t>Igazságosság</a:t>
            </a:r>
            <a:endParaRPr lang="hu-HU" sz="2800" dirty="0"/>
          </a:p>
        </p:txBody>
      </p:sp>
      <p:pic>
        <p:nvPicPr>
          <p:cNvPr id="4" name="Picture 2" descr="C:\Users\NMárta\Desktop\napjaink etikai kérdései, ppt-hez képek\shutterstock_1377902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11960" y="1973520"/>
            <a:ext cx="3456384" cy="486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sz="4000"/>
              <a:t>Mettől meddig tart az emberi élet? Ki dönti el? (abortusz, eutanázia)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95" y="2492896"/>
            <a:ext cx="4228919" cy="39893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Az élet teljessége Isten ajándéka</a:t>
            </a:r>
          </a:p>
        </p:txBody>
      </p:sp>
      <p:sp>
        <p:nvSpPr>
          <p:cNvPr id="3" name="Tartalom helye 4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C:\Users\NMárta\Desktop\napjaink etikai kérdései, ppt-hez képek\shutterstock_20500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768" y="2140476"/>
            <a:ext cx="5377374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003231" cy="994126"/>
          </a:xfrm>
        </p:spPr>
        <p:txBody>
          <a:bodyPr/>
          <a:lstStyle/>
          <a:p>
            <a:pPr lvl="0"/>
            <a:r>
              <a:rPr lang="hu-HU"/>
              <a:t>A szenvedő ember 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67544" y="1124744"/>
            <a:ext cx="8208914" cy="5001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u-HU" sz="2800" dirty="0"/>
              <a:t>A szenvedés csillapítása a szenvedő ember méltóságának tiszteletben tartásával.</a:t>
            </a:r>
          </a:p>
        </p:txBody>
      </p:sp>
      <p:pic>
        <p:nvPicPr>
          <p:cNvPr id="5" name="Picture 3" descr="C:\Users\NMárta\Desktop\napjaink etikai kérdései, ppt-hez képek\shutterstock_1010795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884509"/>
            <a:ext cx="3789857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NMárta\Desktop\napjaink etikai kérdései, ppt-hez képek\shutterstock_1507730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63642" y="2888879"/>
            <a:ext cx="3780358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413975"/>
            <a:ext cx="3006634" cy="2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609599" y="332656"/>
            <a:ext cx="6347713" cy="1597744"/>
          </a:xfrm>
        </p:spPr>
        <p:txBody>
          <a:bodyPr>
            <a:normAutofit fontScale="90000"/>
          </a:bodyPr>
          <a:lstStyle/>
          <a:p>
            <a:pPr lvl="0"/>
            <a:r>
              <a:rPr lang="hu-HU" sz="4000" dirty="0"/>
              <a:t>Az emberi élet méltósága nem függ a körülményektől</a:t>
            </a:r>
          </a:p>
        </p:txBody>
      </p:sp>
      <p:pic>
        <p:nvPicPr>
          <p:cNvPr id="4" name="Picture 3" descr="C:\Users\NMárta\Desktop\napjaink etikai kérdései, ppt-hez képek\shutterstock_1249192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992" y="1794658"/>
            <a:ext cx="3359544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:\Users\NMárta\Desktop\napjaink etikai kérdései, ppt-hez képek\shutterstock_999504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9115" y="4534649"/>
            <a:ext cx="325225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C:\Users\NMárta\Desktop\napjaink etikai kérdései, ppt-hez képek\shutterstock_12741894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99992" y="4554173"/>
            <a:ext cx="326806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9" y="1794658"/>
            <a:ext cx="3779527" cy="2520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179513" y="164467"/>
            <a:ext cx="6984776" cy="1239182"/>
          </a:xfrm>
        </p:spPr>
        <p:txBody>
          <a:bodyPr>
            <a:normAutofit fontScale="90000"/>
          </a:bodyPr>
          <a:lstStyle/>
          <a:p>
            <a:pPr lvl="0"/>
            <a:r>
              <a:rPr lang="hu-HU" sz="2400" dirty="0"/>
              <a:t>„</a:t>
            </a:r>
            <a:r>
              <a:rPr lang="hu-HU" dirty="0"/>
              <a:t>Az ember uralkodik a természeten, mielőtt megtanult volna uralkodni önmagán.” (Albert Schweitzer)</a:t>
            </a:r>
          </a:p>
        </p:txBody>
      </p:sp>
      <p:sp>
        <p:nvSpPr>
          <p:cNvPr id="4" name="Tartalom helye 7"/>
          <p:cNvSpPr txBox="1">
            <a:spLocks noGrp="1"/>
          </p:cNvSpPr>
          <p:nvPr>
            <p:ph idx="1"/>
          </p:nvPr>
        </p:nvSpPr>
        <p:spPr>
          <a:xfrm>
            <a:off x="457200" y="4996857"/>
            <a:ext cx="1971674" cy="1129302"/>
          </a:xfrm>
        </p:spPr>
        <p:txBody>
          <a:bodyPr/>
          <a:lstStyle/>
          <a:p>
            <a:endParaRPr lang="hu-HU"/>
          </a:p>
        </p:txBody>
      </p:sp>
      <p:pic>
        <p:nvPicPr>
          <p:cNvPr id="3" name="Picture 2" descr="C:\Users\NMárta\Desktop\napjaink etikai kérdései, ppt-hez képek\shutterstock_1879567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04" y="1745016"/>
            <a:ext cx="3828003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NMárta\Desktop\napjaink etikai kérdései, ppt-hez képek\shutterstock_16443178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51189" y="1804031"/>
            <a:ext cx="3794300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C:\Users\NMárta\Desktop\napjaink etikai kérdései, ppt-hez képek\shutterstock_6007855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51189" y="4388799"/>
            <a:ext cx="3794299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207" y="4338000"/>
            <a:ext cx="3783338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19872" y="3078000"/>
            <a:ext cx="2511126" cy="25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19258" cy="1066126"/>
          </a:xfrm>
        </p:spPr>
        <p:txBody>
          <a:bodyPr>
            <a:normAutofit fontScale="90000"/>
          </a:bodyPr>
          <a:lstStyle/>
          <a:p>
            <a:pPr lvl="0"/>
            <a:r>
              <a:rPr lang="hu-HU" sz="3600"/>
              <a:t>A legátfogóbb nemzetközi környezetvédelmi szerződések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457200" y="1556792"/>
            <a:ext cx="8147249" cy="4968551"/>
          </a:xfrm>
        </p:spPr>
        <p:txBody>
          <a:bodyPr>
            <a:normAutofit lnSpcReduction="10000"/>
          </a:bodyPr>
          <a:lstStyle/>
          <a:p>
            <a:pPr lvl="0"/>
            <a:r>
              <a:rPr lang="hu-HU" sz="2600" b="1" dirty="0"/>
              <a:t>1972 Stockholm </a:t>
            </a:r>
            <a:r>
              <a:rPr lang="hu-HU" sz="2600" dirty="0"/>
              <a:t>ENSZ Környezetvédelmi Világkonferencia</a:t>
            </a:r>
          </a:p>
          <a:p>
            <a:pPr lvl="0"/>
            <a:r>
              <a:rPr lang="hu-HU" sz="2600" b="1" dirty="0"/>
              <a:t>1992 Rio de Janeiro </a:t>
            </a:r>
            <a:r>
              <a:rPr lang="hu-HU" sz="2600" dirty="0"/>
              <a:t>ENSZ 2. Környezetvédelmi Világkonferencia (Riói Nyilatkozat)</a:t>
            </a:r>
          </a:p>
          <a:p>
            <a:pPr lvl="0"/>
            <a:r>
              <a:rPr lang="hu-HU" sz="2600" b="1" dirty="0"/>
              <a:t>1997 Kiotói Egyezmény </a:t>
            </a:r>
            <a:r>
              <a:rPr lang="hu-HU" sz="2600" dirty="0"/>
              <a:t>(iparosodott országok vállalták széndioxid-kibocsátásuk csökkentését)</a:t>
            </a:r>
          </a:p>
          <a:p>
            <a:pPr lvl="0"/>
            <a:r>
              <a:rPr lang="hu-HU" sz="2600" b="1" dirty="0"/>
              <a:t>2002 Johannesburg </a:t>
            </a:r>
            <a:r>
              <a:rPr lang="hu-HU" sz="2600" dirty="0"/>
              <a:t>Fenntartható Fejlődés Világkonferencia</a:t>
            </a:r>
          </a:p>
          <a:p>
            <a:pPr lvl="0"/>
            <a:r>
              <a:rPr lang="hu-HU" sz="2600" b="1" dirty="0"/>
              <a:t>2009 Koppenhága </a:t>
            </a:r>
            <a:r>
              <a:rPr lang="hu-HU" sz="2600" dirty="0"/>
              <a:t>ENSZ Klímakonferencia</a:t>
            </a:r>
          </a:p>
          <a:p>
            <a:pPr lvl="0"/>
            <a:r>
              <a:rPr lang="hu-HU" sz="2600" b="1" dirty="0"/>
              <a:t>2012 Rio de Janeiro </a:t>
            </a:r>
            <a:r>
              <a:rPr lang="hu-HU" sz="2600" dirty="0"/>
              <a:t>ENSZ 4. Környezetvédelmi Világkonferencia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hu-HU" sz="3600"/>
              <a:t>Az élővilág egyensúlyának megőrzése az emberiség közös feladata</a:t>
            </a:r>
          </a:p>
        </p:txBody>
      </p:sp>
      <p:pic>
        <p:nvPicPr>
          <p:cNvPr id="6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70" y="2538513"/>
            <a:ext cx="4890161" cy="3240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275</TotalTime>
  <Words>139</Words>
  <Application>Microsoft Office PowerPoint</Application>
  <PresentationFormat>Diavetítés a képernyőre (4:3 oldalarány)</PresentationFormat>
  <Paragraphs>21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Fazetta</vt:lpstr>
      <vt:lpstr>Bioetikai kihívások</vt:lpstr>
      <vt:lpstr>Az orvosi etika alapelvei</vt:lpstr>
      <vt:lpstr>Mettől meddig tart az emberi élet? Ki dönti el? (abortusz, eutanázia)</vt:lpstr>
      <vt:lpstr>Az élet teljessége Isten ajándéka</vt:lpstr>
      <vt:lpstr>A szenvedő ember </vt:lpstr>
      <vt:lpstr>Az emberi élet méltósága nem függ a körülményektől</vt:lpstr>
      <vt:lpstr>„Az ember uralkodik a természeten, mielőtt megtanult volna uralkodni önmagán.” (Albert Schweitzer)</vt:lpstr>
      <vt:lpstr>A legátfogóbb nemzetközi környezetvédelmi szerződések</vt:lpstr>
      <vt:lpstr>Az élővilág egyensúlyának megőrzése az emberiség közös feladata</vt:lpstr>
      <vt:lpstr>Teremtésvédelem: környezettudatos életforma gyakorlása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Bioetikai kihívások</dc:title>
  <dc:creator>hs</dc:creator>
  <cp:lastModifiedBy>Márti</cp:lastModifiedBy>
  <cp:revision>20</cp:revision>
  <dcterms:created xsi:type="dcterms:W3CDTF">2015-01-05T16:31:34Z</dcterms:created>
  <dcterms:modified xsi:type="dcterms:W3CDTF">2017-08-31T09:37:56Z</dcterms:modified>
</cp:coreProperties>
</file>