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74" r:id="rId4"/>
    <p:sldId id="276" r:id="rId5"/>
    <p:sldId id="275" r:id="rId6"/>
    <p:sldId id="277" r:id="rId7"/>
    <p:sldId id="278" r:id="rId8"/>
    <p:sldId id="280" r:id="rId9"/>
    <p:sldId id="281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F2ritx5N68x6J0idSXgyA==" hashData="UPHJn+MnKcliqatkX0La13QF2b2SX/j2tbJsn4zoqM3Hdnp2EKaJfKSreZz+diRL534vplLmEXVafi+qWHcYP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0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5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79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23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28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15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24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78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35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7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1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58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8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06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1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0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2BD5-30F4-4727-94B1-4461390E4C61}" type="datetimeFigureOut">
              <a:rPr lang="hu-HU" smtClean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407584-A104-457C-9199-9F5372C9B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7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916832"/>
            <a:ext cx="8316416" cy="1440160"/>
          </a:xfrm>
        </p:spPr>
        <p:txBody>
          <a:bodyPr>
            <a:noAutofit/>
          </a:bodyPr>
          <a:lstStyle/>
          <a:p>
            <a:r>
              <a:rPr lang="hu-HU" sz="5400" dirty="0" smtClean="0"/>
              <a:t>A pihenés, szórakozás és rekreáció etikája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2852936"/>
            <a:ext cx="6347714" cy="3188427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6" y="5782054"/>
            <a:ext cx="1430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"/>
            <a:ext cx="7200800" cy="764703"/>
          </a:xfrm>
        </p:spPr>
        <p:txBody>
          <a:bodyPr/>
          <a:lstStyle/>
          <a:p>
            <a:pPr algn="ctr"/>
            <a:r>
              <a:rPr lang="hu-HU" sz="3200" dirty="0" smtClean="0"/>
              <a:t>Mire használod a szabadidőd?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4000" cy="596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604448" cy="850106"/>
          </a:xfrm>
        </p:spPr>
        <p:txBody>
          <a:bodyPr>
            <a:normAutofit/>
          </a:bodyPr>
          <a:lstStyle/>
          <a:p>
            <a:r>
              <a:rPr lang="hu-HU" dirty="0" smtClean="0"/>
              <a:t>Szabadidő? Azt sem tudom, mi az!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5307360"/>
            <a:ext cx="6851104" cy="81880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2057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47" y="1432057"/>
            <a:ext cx="237118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287"/>
            <a:ext cx="301334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\\Ml110\2015\Márti\napjaink etikai kérdései, ppt-hez képek\shutterstock_157868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47" y="4221287"/>
            <a:ext cx="32403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„Semmire sincsen időm!”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653136"/>
            <a:ext cx="3106688" cy="1473027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35" y="140333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0" y="1412776"/>
            <a:ext cx="323936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9484"/>
            <a:ext cx="323978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60" y="4093505"/>
            <a:ext cx="276510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86737" cy="1320800"/>
          </a:xfrm>
        </p:spPr>
        <p:txBody>
          <a:bodyPr/>
          <a:lstStyle/>
          <a:p>
            <a:r>
              <a:rPr lang="hu-HU" dirty="0" smtClean="0"/>
              <a:t>„Semmim sincsen, csak időm.”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87544" y="2420888"/>
            <a:ext cx="6599256" cy="3705275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43" y="1772816"/>
            <a:ext cx="58326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4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Rekreáció (aktív pihenés)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99098"/>
            <a:ext cx="1701971" cy="1027065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23923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324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8" y="4437112"/>
            <a:ext cx="324019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3024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Nyugalmi állapotban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2" y="1642650"/>
            <a:ext cx="324030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" y="4264448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60" y="4264448"/>
            <a:ext cx="324015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87" y="1642650"/>
            <a:ext cx="3240000" cy="2160000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4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 és pihenés egyensúlya</a:t>
            </a:r>
            <a:endParaRPr lang="hu-HU" dirty="0"/>
          </a:p>
        </p:txBody>
      </p:sp>
      <p:pic>
        <p:nvPicPr>
          <p:cNvPr id="2050" name="Picture 2" descr="C:\Users\NMárta\Desktop\Napjaink etikai kihívásai (képek)\Pihenés\shutterstock_181926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088" y="2160588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Keresztyén ember és a szabadidő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1642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hívő ember a szabadidejében is a krisztusi értékrendet követi.</a:t>
            </a:r>
          </a:p>
          <a:p>
            <a:r>
              <a:rPr lang="hu-HU" sz="2800" dirty="0" smtClean="0"/>
              <a:t>Nem vagyunk egyformák. Ami az egyik embernek pihenés, a másiknak szenvedés.</a:t>
            </a:r>
          </a:p>
          <a:p>
            <a:r>
              <a:rPr lang="hu-HU" sz="2800" dirty="0" smtClean="0"/>
              <a:t>Sem a szórakozás állandó hajszolása, sem a folyamatos, megállás nélküli munka nem szolgálja a javunkat.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9600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534</TotalTime>
  <Words>92</Words>
  <Application>Microsoft Office PowerPoint</Application>
  <PresentationFormat>Diavetítés a képernyőre (4:3 oldalarány)</PresentationFormat>
  <Paragraphs>12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Fazetta</vt:lpstr>
      <vt:lpstr>A pihenés, szórakozás és rekreáció etikája</vt:lpstr>
      <vt:lpstr>Mire használod a szabadidőd?</vt:lpstr>
      <vt:lpstr>Szabadidő? Azt sem tudom, mi az!</vt:lpstr>
      <vt:lpstr>„Semmire sincsen időm!”</vt:lpstr>
      <vt:lpstr>„Semmim sincsen, csak időm.”</vt:lpstr>
      <vt:lpstr>Rekreáció (aktív pihenés)</vt:lpstr>
      <vt:lpstr>Nyugalmi állapotban</vt:lpstr>
      <vt:lpstr>Munka és pihenés egyensúlya</vt:lpstr>
      <vt:lpstr>Keresztyén ember és a szabadidő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Epika</dc:title>
  <dc:creator>hs</dc:creator>
  <cp:lastModifiedBy>Márti</cp:lastModifiedBy>
  <cp:revision>53</cp:revision>
  <dcterms:created xsi:type="dcterms:W3CDTF">2011-11-13T08:24:34Z</dcterms:created>
  <dcterms:modified xsi:type="dcterms:W3CDTF">2017-08-31T08:34:46Z</dcterms:modified>
</cp:coreProperties>
</file>