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1" r:id="rId3"/>
    <p:sldId id="257" r:id="rId4"/>
    <p:sldId id="258" r:id="rId5"/>
    <p:sldId id="259" r:id="rId6"/>
    <p:sldId id="262" r:id="rId7"/>
    <p:sldId id="263" r:id="rId8"/>
    <p:sldId id="260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3nktv0alv1yy2FeReIQ4Q==" hashData="KBOu/HqI8XvA3U+5jYUekEGwmmJQ+ITjNlPLd7VHONCJU7yrJ/mM8oQH49h6VczGigh4qVeqUsH3er29DIK9G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gy Márta" initials="NM" lastIdx="7" clrIdx="0"/>
  <p:cmAuthor id="1" name="Szászi Andrea" initials="JSZA" lastIdx="1" clrIdx="1"/>
  <p:cmAuthor id="2" name="Nagy Henrietta" initials="N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733FE-803B-4BD8-964E-9E48CCB1295F}" type="datetimeFigureOut">
              <a:rPr lang="hu-HU" smtClean="0"/>
              <a:t>2017.08.17.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B58B9-BA70-47D8-9564-2FFE8913E1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147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B58B9-BA70-47D8-9564-2FFE8913E19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1019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2160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958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512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920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567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9682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230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631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40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896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040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568F0-1B2C-4009-B97A-5C83306ABB82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A2CAC-EF02-4849-8FC6-E9B21B10C9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877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7544" y="3933057"/>
            <a:ext cx="8564488" cy="2088231"/>
          </a:xfrm>
        </p:spPr>
        <p:txBody>
          <a:bodyPr/>
          <a:lstStyle/>
          <a:p>
            <a:r>
              <a:rPr lang="hu-HU" dirty="0" smtClean="0"/>
              <a:t>Értékrend és közéleti felelősség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6" y="5774532"/>
            <a:ext cx="143086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Márta\Desktop\Értékrend és közéleti felelősség\shutterstock_268176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79512" y="4941168"/>
            <a:ext cx="871296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500" b="1" dirty="0" smtClean="0"/>
          </a:p>
          <a:p>
            <a:r>
              <a:rPr lang="hu-HU" sz="3200" b="1" dirty="0" smtClean="0"/>
              <a:t>Isten szeretetének átadásával, </a:t>
            </a:r>
            <a:r>
              <a:rPr lang="hu-HU" sz="3200" b="1" dirty="0"/>
              <a:t>megélésével </a:t>
            </a:r>
            <a:r>
              <a:rPr lang="hu-HU" sz="3200" b="1" dirty="0" smtClean="0"/>
              <a:t>ki </a:t>
            </a:r>
            <a:r>
              <a:rPr lang="hu-HU" sz="3200" b="1" dirty="0"/>
              <a:t>lehet tűnni a </a:t>
            </a:r>
            <a:r>
              <a:rPr lang="hu-HU" sz="3200" b="1" dirty="0" smtClean="0"/>
              <a:t>tömegből…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162850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Márta\Desktop\Értékrend és közéleti felelősség\shutterstock_261709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6072768" y="1447374"/>
            <a:ext cx="25922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500" b="1" dirty="0" smtClean="0"/>
          </a:p>
          <a:p>
            <a:r>
              <a:rPr lang="hu-HU" sz="3200" b="1" i="1" dirty="0" smtClean="0"/>
              <a:t>„Mert a teremtett világ sóvárogva várja Isten fiainak megjelenését.”</a:t>
            </a:r>
          </a:p>
          <a:p>
            <a:r>
              <a:rPr lang="hu-HU" sz="2500" dirty="0" smtClean="0"/>
              <a:t>	Róm 8, 19</a:t>
            </a:r>
            <a:endParaRPr lang="hu-HU" sz="2500" dirty="0"/>
          </a:p>
        </p:txBody>
      </p:sp>
    </p:spTree>
    <p:extLst>
      <p:ext uri="{BB962C8B-B14F-4D97-AF65-F5344CB8AC3E}">
        <p14:creationId xmlns:p14="http://schemas.microsoft.com/office/powerpoint/2010/main" val="9223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Márta\Desktop\Értékrend és közéleti felelősség\shutterstock_160644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0"/>
            <a:ext cx="8266351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79512" y="4744755"/>
            <a:ext cx="87849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bg1"/>
                </a:solidFill>
              </a:rPr>
              <a:t>A keresztyén emberek ugyanúgy részei a </a:t>
            </a:r>
            <a:r>
              <a:rPr lang="hu-HU" sz="3200" b="1" dirty="0" smtClean="0"/>
              <a:t>társadalomnak, mint a többi ember. Ránézésre nem lehet megkülönböztetni őket a többi embertől.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374166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5445224"/>
            <a:ext cx="9144000" cy="1143000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Benne vannak az üzleti életben, a politikában, a közélet számos területén megjelennek.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5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4869160"/>
            <a:ext cx="8301608" cy="1368152"/>
          </a:xfrm>
        </p:spPr>
        <p:txBody>
          <a:bodyPr>
            <a:normAutofit fontScale="90000"/>
          </a:bodyPr>
          <a:lstStyle/>
          <a:p>
            <a:r>
              <a:rPr lang="hu-HU" sz="2500" dirty="0" smtClean="0"/>
              <a:t/>
            </a:r>
            <a:br>
              <a:rPr lang="hu-HU" sz="2500" dirty="0" smtClean="0"/>
            </a:br>
            <a:r>
              <a:rPr lang="hu-HU" sz="2500" dirty="0" smtClean="0"/>
              <a:t/>
            </a:r>
            <a:br>
              <a:rPr lang="hu-HU" sz="2500" dirty="0" smtClean="0"/>
            </a:br>
            <a:r>
              <a:rPr lang="hu-HU" sz="3600" b="1" dirty="0" smtClean="0"/>
              <a:t>Gondoltál már arra, mennyivel másabb lenne a világ, ha hitvalló keresztyén emberek lennének a világ nagy döntéshozói?</a:t>
            </a:r>
            <a:endParaRPr lang="hu-HU" sz="3600" b="1" dirty="0"/>
          </a:p>
        </p:txBody>
      </p:sp>
      <p:pic>
        <p:nvPicPr>
          <p:cNvPr id="2050" name="Picture 2" descr="C:\Users\NMárta\Desktop\Értékrend és közéleti felelősség\shutterstock_100605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996957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941168"/>
            <a:ext cx="8229600" cy="1800200"/>
          </a:xfrm>
        </p:spPr>
        <p:txBody>
          <a:bodyPr>
            <a:noAutofit/>
          </a:bodyPr>
          <a:lstStyle/>
          <a:p>
            <a:r>
              <a:rPr lang="hu-HU" sz="3200" b="1" dirty="0" smtClean="0"/>
              <a:t>Isten nem arra hívott bennünket, hogy elkülönülten, bezárkózva éljünk, hanem hogy része legyünk a körülöttünk lévő világnak!</a:t>
            </a:r>
            <a:endParaRPr lang="hu-HU" sz="3200" b="1" dirty="0"/>
          </a:p>
        </p:txBody>
      </p:sp>
      <p:pic>
        <p:nvPicPr>
          <p:cNvPr id="3074" name="Picture 2" descr="C:\Users\NMárta\Desktop\Értékrend és közéleti felelősség\shutterstock_260188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829999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8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51520" y="188640"/>
            <a:ext cx="4536504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/>
              <a:t>Nem kell félni a világtól, Ő megoltalmaz! Arra hív, hogy világítsunk, hogy  nyíltan vállaljuk </a:t>
            </a:r>
            <a:r>
              <a:rPr lang="hu-HU" sz="3200" b="1" dirty="0" smtClean="0"/>
              <a:t>értékeinket.</a:t>
            </a:r>
            <a:endParaRPr lang="hu-HU" sz="3200" b="1" dirty="0" smtClean="0"/>
          </a:p>
          <a:p>
            <a:endParaRPr lang="hu-HU" sz="3200" b="1" dirty="0"/>
          </a:p>
          <a:p>
            <a:r>
              <a:rPr lang="hu-HU" sz="3200" i="1" dirty="0" smtClean="0"/>
              <a:t>„Úgy ragyogjon a ti világosságotok az emberek előtt, hogy lássák jó cselekedeteiteket, és dicsőítsék a ti mennyei Atyátokat.”</a:t>
            </a:r>
          </a:p>
          <a:p>
            <a:r>
              <a:rPr lang="hu-HU" sz="2000" b="1" i="1" dirty="0" smtClean="0"/>
              <a:t>		</a:t>
            </a:r>
            <a:r>
              <a:rPr lang="hu-HU" sz="2500" b="1" i="1" dirty="0" err="1" smtClean="0"/>
              <a:t>Mt</a:t>
            </a:r>
            <a:r>
              <a:rPr lang="hu-HU" sz="2500" b="1" i="1" dirty="0" smtClean="0"/>
              <a:t> 5, 16</a:t>
            </a:r>
            <a:endParaRPr lang="hu-HU" sz="2500" b="1" i="1" dirty="0"/>
          </a:p>
        </p:txBody>
      </p:sp>
    </p:spTree>
    <p:extLst>
      <p:ext uri="{BB962C8B-B14F-4D97-AF65-F5344CB8AC3E}">
        <p14:creationId xmlns:p14="http://schemas.microsoft.com/office/powerpoint/2010/main" val="238567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Márta\Desktop\Ifjúkor etikai kérdései (képek)\Értékrend és közéleti felelősség\shutterstock_260188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323528" y="260648"/>
            <a:ext cx="259228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500" dirty="0" smtClean="0">
              <a:solidFill>
                <a:schemeClr val="bg1"/>
              </a:solidFill>
            </a:endParaRPr>
          </a:p>
          <a:p>
            <a:endParaRPr lang="hu-HU" sz="2500" dirty="0">
              <a:solidFill>
                <a:schemeClr val="bg1"/>
              </a:solidFill>
            </a:endParaRPr>
          </a:p>
          <a:p>
            <a:r>
              <a:rPr lang="hu-HU" sz="3200" b="1" dirty="0" smtClean="0">
                <a:solidFill>
                  <a:schemeClr val="bg1"/>
                </a:solidFill>
              </a:rPr>
              <a:t>Lehet, hogy pont neked van feladatod, küldetésed a közéletben…!</a:t>
            </a:r>
            <a:endParaRPr lang="hu-HU" sz="3200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38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Márta\Desktop\Értékrend és közéleti felelősség\shutterstock_280575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323528" y="388605"/>
            <a:ext cx="266429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500" b="1" dirty="0" smtClean="0"/>
          </a:p>
          <a:p>
            <a:r>
              <a:rPr lang="hu-HU" sz="3200" b="1" dirty="0" smtClean="0"/>
              <a:t>A nyitottság értékeit ma sokan hangoztatják, de kevés igazán elfogadó keresztyén ember van a közéletben. 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538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Márta\Desktop\Értékrend és közéleti felelősség\shutterstock_93947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712248" y="5780782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Nem csak politikusként lehet közéleti felelősséget vállalni! 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171494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164</Words>
  <Application>Microsoft Office PowerPoint</Application>
  <PresentationFormat>Diavetítés a képernyőre (4:3 oldalarány)</PresentationFormat>
  <Paragraphs>21</Paragraphs>
  <Slides>11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Office-téma</vt:lpstr>
      <vt:lpstr>Értékrend és közéleti felelősség</vt:lpstr>
      <vt:lpstr>PowerPoint bemutató</vt:lpstr>
      <vt:lpstr>Benne vannak az üzleti életben, a politikában, a közélet számos területén megjelennek.</vt:lpstr>
      <vt:lpstr>  Gondoltál már arra, mennyivel másabb lenne a világ, ha hitvalló keresztyén emberek lennének a világ nagy döntéshozói?</vt:lpstr>
      <vt:lpstr>Isten nem arra hívott bennünket, hogy elkülönülten, bezárkózva éljünk, hanem hogy része legyünk a körülöttünk lévő világnak!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Thoma</dc:creator>
  <cp:lastModifiedBy>Márti</cp:lastModifiedBy>
  <cp:revision>29</cp:revision>
  <dcterms:created xsi:type="dcterms:W3CDTF">2015-06-05T06:13:33Z</dcterms:created>
  <dcterms:modified xsi:type="dcterms:W3CDTF">2017-08-17T13:47:45Z</dcterms:modified>
</cp:coreProperties>
</file>