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TddZFX/yzmZhx+s7/2gQQ==" hashData="f87r5OlkfFHi+eYa489ensg/+IVbfRU7dFK+g/p8jhCQWlBssOT6TdYrPpRVQfHJTaS5IQBAbApDZtzsXWF6c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4" clrIdx="0"/>
  <p:cmAuthor id="1" name="Szászi Andrea" initials="JSZ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82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06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22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50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25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34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2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8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31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77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17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2E19-8189-461C-B70B-E67E25C67C0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A148-CEA1-4A73-8381-7ABB0FE72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7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gimnázium után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 smtClean="0">
                <a:solidFill>
                  <a:schemeClr val="tx1"/>
                </a:solidFill>
              </a:rPr>
              <a:t>Új közösségek, új barátok, új időbeosztás</a:t>
            </a:r>
            <a:endParaRPr lang="hu-HU" i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6" y="5775960"/>
            <a:ext cx="1430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csalódásokra persze fel kell készülni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NMárta\Desktop\Ifjúkor etikai kérdései, PPT\shutterstock_264375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2068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Végül rájöhetünk, hogy az emberek mindenhol sokfélék, sehol sem tökéletesek, és leginkább arra vágynak, hogy szeressék őket…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2" descr="C:\Users\NMárta\Desktop\Ifjúkor etikai kérdései, PPT\shutterstock_20872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8000"/>
            <a:ext cx="74587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>
            <a:noAutofit/>
          </a:bodyPr>
          <a:lstStyle/>
          <a:p>
            <a:r>
              <a:rPr lang="hu-HU" sz="3200" dirty="0" smtClean="0"/>
              <a:t>Megszoktuk egymást az évek alatt… nehéz lesz majd megszokni az új embereket, új közösséget…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NMárta\Desktop\Ifjúkor etikai kérdései, PPT\shutterstock_281310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091"/>
            <a:ext cx="9179570" cy="54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5170586"/>
          </a:xfrm>
        </p:spPr>
        <p:txBody>
          <a:bodyPr>
            <a:normAutofit/>
          </a:bodyPr>
          <a:lstStyle/>
          <a:p>
            <a:r>
              <a:rPr lang="hu-HU" sz="4000" dirty="0" smtClean="0"/>
              <a:t>Ha különbözőek is voltunk, megtanultuk elfogadni egymást az évek alatt…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 descr="C:\Users\NMárta\Desktop\Ifjúkor etikai kérdései, PPT\shutterstock_243173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13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51571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középiskolás évek után bekerülök egy közösségbe: új iskola, talán új város…  </a:t>
            </a:r>
            <a:r>
              <a:rPr lang="hu-HU" sz="3200" dirty="0" smtClean="0"/>
              <a:t>Talán </a:t>
            </a:r>
            <a:r>
              <a:rPr lang="hu-HU" sz="3200" dirty="0" smtClean="0"/>
              <a:t>semmit nem tudok arról, mi vár rám.</a:t>
            </a:r>
            <a:endParaRPr lang="hu-HU" sz="3200" dirty="0"/>
          </a:p>
        </p:txBody>
      </p:sp>
      <p:pic>
        <p:nvPicPr>
          <p:cNvPr id="6" name="Picture 2" descr="C:\Users\NMárta\Desktop\Ifjúkor etikai kérdései, PPT\shutterstock_125033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829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7643192" cy="2060848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Jó lenne hasonló gondolkodású emberek közé kerülni, akikkel ugyanúgy gondolkodunk, érzünk!</a:t>
            </a:r>
            <a:endParaRPr lang="hu-HU" sz="3200" dirty="0"/>
          </a:p>
        </p:txBody>
      </p:sp>
      <p:pic>
        <p:nvPicPr>
          <p:cNvPr id="5" name="Picture 2" descr="C:\Users\NMárta\Desktop\Ifjúkor etikai kérdései, PPT\shutterstock_121269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42" y="0"/>
            <a:ext cx="755965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…de lehet, hogy ki fogok lógni a sorból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 descr="C:\Users\NMárta\Desktop\Ifjúkor etikai kérdései, PPT\shutterstock_113854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36" y="1818000"/>
            <a:ext cx="490565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új közösségbe kerülés azt jelenti: kilépek a megszokott közegemből… ami persze izgalmas is </a:t>
            </a:r>
            <a:r>
              <a:rPr lang="hu-HU" sz="3200" dirty="0" smtClean="0"/>
              <a:t>lehet…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NMárta\Desktop\Ifjúkor etikai kérdései, PPT\shutterstock_113786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9" y="1816844"/>
            <a:ext cx="755924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Felismerhetem a másikban rejlő értéket…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NMárta\Desktop\Ifjúkor etikai kérdései, PPT\shutterstock_148989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6" y="1839724"/>
            <a:ext cx="740268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/>
              <a:t>…és rádöbbenhetek, hogy több közös van bennünk, mint azt elsőre gondolnánk!</a:t>
            </a:r>
            <a:endParaRPr lang="hu-HU" sz="4000" dirty="0"/>
          </a:p>
        </p:txBody>
      </p:sp>
      <p:pic>
        <p:nvPicPr>
          <p:cNvPr id="5" name="Picture 2" descr="C:\Users\NMárta\Desktop\Ifjúkor etikai kérdései, PPT\shutterstock_119501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1" y="1835140"/>
            <a:ext cx="752883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156</Words>
  <Application>Microsoft Office PowerPoint</Application>
  <PresentationFormat>Diavetítés a képernyőre (4:3 oldalarány)</PresentationFormat>
  <Paragraphs>12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Office-téma</vt:lpstr>
      <vt:lpstr>A gimnázium után</vt:lpstr>
      <vt:lpstr>Megszoktuk egymást az évek alatt… nehéz lesz majd megszokni az új embereket, új közösséget…</vt:lpstr>
      <vt:lpstr>Ha különbözőek is voltunk, megtanultuk elfogadni egymást az évek alatt…</vt:lpstr>
      <vt:lpstr>PowerPoint bemutató</vt:lpstr>
      <vt:lpstr>Jó lenne hasonló gondolkodású emberek közé kerülni, akikkel ugyanúgy gondolkodunk, érzünk!</vt:lpstr>
      <vt:lpstr>…de lehet, hogy ki fogok lógni a sorból</vt:lpstr>
      <vt:lpstr>Az új közösségbe kerülés azt jelenti: kilépek a megszokott közegemből… ami persze izgalmas is lehet…</vt:lpstr>
      <vt:lpstr>Felismerhetem a másikban rejlő értéket…</vt:lpstr>
      <vt:lpstr>…és rádöbbenhetek, hogy több közös van bennünk, mint azt elsőre gondolnánk!</vt:lpstr>
      <vt:lpstr>A csalódásokra persze fel kell készülni</vt:lpstr>
      <vt:lpstr>Végül rájöhetünk, hogy az emberek mindenhol sokfélék, sehol sem tökéletesek, és leginkább arra vágynak, hogy szeressék őket…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Thoma</dc:creator>
  <cp:lastModifiedBy>Márti</cp:lastModifiedBy>
  <cp:revision>20</cp:revision>
  <dcterms:created xsi:type="dcterms:W3CDTF">2015-06-05T06:12:21Z</dcterms:created>
  <dcterms:modified xsi:type="dcterms:W3CDTF">2017-08-17T13:39:27Z</dcterms:modified>
</cp:coreProperties>
</file>