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2" r:id="rId6"/>
    <p:sldId id="265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RjcY/QqkHYi1/qea6PmqA==" hashData="3Xg+3yeOD1YuIcKVottPpgHFcIKtKjF4dtblCHQ4A2rt1g9mJP5pgwnotxzQV3o2onV8UJBlCf9M4CNlWWw30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6" clrIdx="0"/>
  <p:cmAuthor id="1" name="Szászi Andrea" initials="JSZ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09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66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05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84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7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36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3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84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6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8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37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C56F-C341-4994-8B64-E66C9B7EB8F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040B-2700-4F8C-8CF5-2FAE30650E0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6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500" dirty="0" smtClean="0"/>
              <a:t>Gyermekvállalás</a:t>
            </a:r>
            <a:endParaRPr lang="hu-HU" sz="55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6" y="5778000"/>
            <a:ext cx="1430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Márta\Desktop\Gyermekvállalás\shutterstock_75124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67544" y="465313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A gyermekvállalás talán a távoli jövő kérdése… álmok, remények, kérdések távoli horizontja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078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Márta\Desktop\Gyermekvállalás\shutterstock_108234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7326" y="3717032"/>
            <a:ext cx="5308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Sok aggodalom és kétség is kapcsolódhat hozzá, hiszen a legnehezebb küldetés szülőnek lenni!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9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Márta\Desktop\Gyermekvállalás\shutterstock_210603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 smtClean="0"/>
              <a:t>„Az anyaméh gyümölcse jutalom…”</a:t>
            </a:r>
            <a:br>
              <a:rPr lang="hu-HU" b="1" i="1" dirty="0" smtClean="0"/>
            </a:br>
            <a:r>
              <a:rPr lang="hu-HU" sz="2800" i="1" dirty="0" smtClean="0"/>
              <a:t>Zsolt 127, 3</a:t>
            </a:r>
            <a:endParaRPr lang="hu-HU" sz="28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23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Márta\Desktop\Gyermekvállalás\shutterstock_137461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Mindenki szép </a:t>
            </a:r>
            <a:r>
              <a:rPr lang="hu-HU" sz="4000" dirty="0" smtClean="0"/>
              <a:t>családról </a:t>
            </a:r>
            <a:r>
              <a:rPr lang="hu-HU" sz="4000" dirty="0" smtClean="0"/>
              <a:t>békességről, </a:t>
            </a:r>
            <a:r>
              <a:rPr lang="hu-HU" sz="4000" dirty="0" smtClean="0"/>
              <a:t>egészségről álmodik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44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34" y="0"/>
            <a:ext cx="9212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619672" y="26064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rgbClr val="FFFF00"/>
                </a:solidFill>
              </a:rPr>
              <a:t>Az elhúzódó kapcsolati krízisek legnagyobb vesztese a gyermek</a:t>
            </a:r>
          </a:p>
        </p:txBody>
      </p:sp>
    </p:spTree>
    <p:extLst>
      <p:ext uri="{BB962C8B-B14F-4D97-AF65-F5344CB8AC3E}">
        <p14:creationId xmlns:p14="http://schemas.microsoft.com/office/powerpoint/2010/main" val="31660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3024335" cy="6336704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/>
              <a:t>Lehet időben készülni a gyermek-vállalásra, a szülői feladatokra.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C:\Users\NMárta\Desktop\Gyermekvállalás\shutterstock_205559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259432"/>
            <a:ext cx="6291064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0" y="0"/>
            <a:ext cx="7038655" cy="5085184"/>
          </a:xfrm>
        </p:spPr>
      </p:pic>
      <p:sp>
        <p:nvSpPr>
          <p:cNvPr id="5" name="Szövegdoboz 4"/>
          <p:cNvSpPr txBox="1"/>
          <p:nvPr/>
        </p:nvSpPr>
        <p:spPr>
          <a:xfrm>
            <a:off x="251520" y="508518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A </a:t>
            </a:r>
            <a:r>
              <a:rPr lang="hu-HU" sz="4000" dirty="0"/>
              <a:t>szülő nem </a:t>
            </a:r>
            <a:r>
              <a:rPr lang="hu-HU" sz="4000" dirty="0" smtClean="0"/>
              <a:t>tökéletes, de Isten </a:t>
            </a:r>
            <a:r>
              <a:rPr lang="hu-HU" sz="4000" dirty="0"/>
              <a:t>folyamatosan tanítja az embert, hogyan lehet kijavítani a </a:t>
            </a:r>
            <a:r>
              <a:rPr lang="hu-HU" sz="4000" dirty="0" smtClean="0"/>
              <a:t>hibákat</a:t>
            </a:r>
            <a:r>
              <a:rPr lang="hu-H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19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148064" y="332656"/>
            <a:ext cx="36004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000" b="1" i="1" dirty="0" smtClean="0">
                <a:solidFill>
                  <a:schemeClr val="bg1"/>
                </a:solidFill>
              </a:rPr>
              <a:t>„…aki bízik az Úrban, azt ő szeretettel veszi körül.” </a:t>
            </a:r>
          </a:p>
          <a:p>
            <a:pPr algn="r"/>
            <a:r>
              <a:rPr lang="hu-HU" sz="2500" i="1" dirty="0" smtClean="0">
                <a:solidFill>
                  <a:schemeClr val="bg1"/>
                </a:solidFill>
              </a:rPr>
              <a:t>Zsolt 32, 10</a:t>
            </a:r>
            <a:endParaRPr lang="hu-HU" sz="2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96</Words>
  <Application>Microsoft Office PowerPoint</Application>
  <PresentationFormat>Diavetítés a képernyőre (4:3 oldalarány)</PresentationFormat>
  <Paragraphs>10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Gyermekvállalás</vt:lpstr>
      <vt:lpstr>PowerPoint bemutató</vt:lpstr>
      <vt:lpstr>PowerPoint bemutató</vt:lpstr>
      <vt:lpstr>„Az anyaméh gyümölcse jutalom…” Zsolt 127, 3</vt:lpstr>
      <vt:lpstr>Mindenki szép családról békességről, egészségről álmodik</vt:lpstr>
      <vt:lpstr>PowerPoint bemutató</vt:lpstr>
      <vt:lpstr>Lehet időben készülni a gyermek-vállalásra, a szülői feladatokra.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Thoma</dc:creator>
  <cp:lastModifiedBy>Márti</cp:lastModifiedBy>
  <cp:revision>20</cp:revision>
  <dcterms:created xsi:type="dcterms:W3CDTF">2015-06-05T05:22:20Z</dcterms:created>
  <dcterms:modified xsi:type="dcterms:W3CDTF">2017-08-17T13:32:11Z</dcterms:modified>
</cp:coreProperties>
</file>