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PK2geL24S7hFTSQuOfZ6CQ==" hashData="/dXxwJHSkQDKO7I08E+2B21iRyldg3Xr7tOCTNQcAj71Kx7K+pgA+Ec9d7Czc7aQsYGOzh7Dozbj+SXyBOH/AQ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agy Márta" initials="NM" lastIdx="6" clrIdx="0"/>
  <p:cmAuthor id="1" name="Szászi Andrea" initials="JSZA" lastIdx="3" clrIdx="1"/>
  <p:cmAuthor id="2" name="Nagy Henrietta" initials="NH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630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9902D6-1C1F-4BCB-AA8E-B4CA28EFE2C9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hu-HU"/>
        </a:p>
      </dgm:t>
    </dgm:pt>
    <dgm:pt modelId="{47D62555-5D57-41AD-8C2C-BC8FE70FE02F}">
      <dgm:prSet phldrT="[Szöveg]" custT="1"/>
      <dgm:spPr/>
      <dgm:t>
        <a:bodyPr/>
        <a:lstStyle/>
        <a:p>
          <a:r>
            <a:rPr lang="hu-HU" sz="2000" dirty="0" smtClean="0"/>
            <a:t>HŰSÉG</a:t>
          </a:r>
          <a:endParaRPr lang="hu-HU" sz="2000" dirty="0"/>
        </a:p>
      </dgm:t>
    </dgm:pt>
    <dgm:pt modelId="{5F1E0A80-DCA2-46E3-A503-D64829784433}" type="parTrans" cxnId="{0F0427E4-B239-472D-B78E-97421F07935C}">
      <dgm:prSet/>
      <dgm:spPr/>
      <dgm:t>
        <a:bodyPr/>
        <a:lstStyle/>
        <a:p>
          <a:endParaRPr lang="hu-HU"/>
        </a:p>
      </dgm:t>
    </dgm:pt>
    <dgm:pt modelId="{97459D01-8A6D-401A-9B17-A03F2AF344C9}" type="sibTrans" cxnId="{0F0427E4-B239-472D-B78E-97421F07935C}">
      <dgm:prSet/>
      <dgm:spPr/>
      <dgm:t>
        <a:bodyPr/>
        <a:lstStyle/>
        <a:p>
          <a:endParaRPr lang="hu-HU"/>
        </a:p>
      </dgm:t>
    </dgm:pt>
    <dgm:pt modelId="{C6C21E32-D28A-46CA-A058-B0257DA3EB00}">
      <dgm:prSet phldrT="[Szöveg]"/>
      <dgm:spPr/>
      <dgm:t>
        <a:bodyPr/>
        <a:lstStyle/>
        <a:p>
          <a:r>
            <a:rPr lang="hu-HU" dirty="0" smtClean="0"/>
            <a:t>?</a:t>
          </a:r>
          <a:endParaRPr lang="hu-HU" dirty="0"/>
        </a:p>
      </dgm:t>
    </dgm:pt>
    <dgm:pt modelId="{A9D7F2B3-02AF-490E-BAF9-4AAE358241FB}" type="parTrans" cxnId="{EB7E6519-CF9E-4353-8464-7C5A5384037B}">
      <dgm:prSet/>
      <dgm:spPr/>
      <dgm:t>
        <a:bodyPr/>
        <a:lstStyle/>
        <a:p>
          <a:endParaRPr lang="hu-HU"/>
        </a:p>
      </dgm:t>
    </dgm:pt>
    <dgm:pt modelId="{37C4A45F-1F1D-4BCF-A216-3F1DAF10E343}" type="sibTrans" cxnId="{EB7E6519-CF9E-4353-8464-7C5A5384037B}">
      <dgm:prSet/>
      <dgm:spPr/>
      <dgm:t>
        <a:bodyPr/>
        <a:lstStyle/>
        <a:p>
          <a:endParaRPr lang="hu-HU"/>
        </a:p>
      </dgm:t>
    </dgm:pt>
    <dgm:pt modelId="{B609489C-4BD3-4537-890A-DDC9455D4789}">
      <dgm:prSet phldrT="[Szöveg]" custT="1"/>
      <dgm:spPr/>
      <dgm:t>
        <a:bodyPr/>
        <a:lstStyle/>
        <a:p>
          <a:r>
            <a:rPr lang="hu-HU" sz="2000" dirty="0" smtClean="0"/>
            <a:t>BIZALOM</a:t>
          </a:r>
          <a:endParaRPr lang="hu-HU" sz="2000" dirty="0"/>
        </a:p>
      </dgm:t>
    </dgm:pt>
    <dgm:pt modelId="{4417868F-70FB-47FA-99F0-2BFD3985569E}" type="parTrans" cxnId="{BA539636-7F92-4287-A0C0-B77E5DFCD5DE}">
      <dgm:prSet/>
      <dgm:spPr/>
      <dgm:t>
        <a:bodyPr/>
        <a:lstStyle/>
        <a:p>
          <a:endParaRPr lang="hu-HU"/>
        </a:p>
      </dgm:t>
    </dgm:pt>
    <dgm:pt modelId="{99F07653-0B4C-4AC0-A336-A10A2FAB9D23}" type="sibTrans" cxnId="{BA539636-7F92-4287-A0C0-B77E5DFCD5DE}">
      <dgm:prSet/>
      <dgm:spPr/>
      <dgm:t>
        <a:bodyPr/>
        <a:lstStyle/>
        <a:p>
          <a:endParaRPr lang="hu-HU"/>
        </a:p>
      </dgm:t>
    </dgm:pt>
    <dgm:pt modelId="{ACFEC9B4-255B-4F97-AC56-0DA73A224F84}">
      <dgm:prSet phldrT="[Szöveg]"/>
      <dgm:spPr/>
      <dgm:t>
        <a:bodyPr/>
        <a:lstStyle/>
        <a:p>
          <a:r>
            <a:rPr lang="hu-HU" dirty="0" smtClean="0"/>
            <a:t>?</a:t>
          </a:r>
          <a:endParaRPr lang="hu-HU" dirty="0"/>
        </a:p>
      </dgm:t>
    </dgm:pt>
    <dgm:pt modelId="{44FCD83E-37A2-446B-83FA-ECCC5648740E}" type="parTrans" cxnId="{DFFC35B7-CBCE-4697-A3B2-A32179431946}">
      <dgm:prSet/>
      <dgm:spPr/>
      <dgm:t>
        <a:bodyPr/>
        <a:lstStyle/>
        <a:p>
          <a:endParaRPr lang="hu-HU"/>
        </a:p>
      </dgm:t>
    </dgm:pt>
    <dgm:pt modelId="{39602717-1F3A-46B7-8A2C-B3144A7B699F}" type="sibTrans" cxnId="{DFFC35B7-CBCE-4697-A3B2-A32179431946}">
      <dgm:prSet/>
      <dgm:spPr/>
      <dgm:t>
        <a:bodyPr/>
        <a:lstStyle/>
        <a:p>
          <a:endParaRPr lang="hu-HU"/>
        </a:p>
      </dgm:t>
    </dgm:pt>
    <dgm:pt modelId="{215863AF-FC1E-404D-A786-D6AA2423F02F}">
      <dgm:prSet phldrT="[Szöveg]" custT="1"/>
      <dgm:spPr/>
      <dgm:t>
        <a:bodyPr/>
        <a:lstStyle/>
        <a:p>
          <a:r>
            <a:rPr lang="hu-HU" sz="1400" dirty="0" smtClean="0"/>
            <a:t>ELKÖTELEZŐDÉS</a:t>
          </a:r>
          <a:endParaRPr lang="hu-HU" sz="1400" dirty="0"/>
        </a:p>
      </dgm:t>
    </dgm:pt>
    <dgm:pt modelId="{031CC553-31F5-4E51-B931-39F5D5C14AD6}" type="parTrans" cxnId="{23640CA8-1915-4092-870F-B2DAE2768335}">
      <dgm:prSet/>
      <dgm:spPr/>
      <dgm:t>
        <a:bodyPr/>
        <a:lstStyle/>
        <a:p>
          <a:endParaRPr lang="hu-HU"/>
        </a:p>
      </dgm:t>
    </dgm:pt>
    <dgm:pt modelId="{FFA6443E-EC08-42DD-B1B3-4E918D83C0D6}" type="sibTrans" cxnId="{23640CA8-1915-4092-870F-B2DAE2768335}">
      <dgm:prSet/>
      <dgm:spPr/>
      <dgm:t>
        <a:bodyPr/>
        <a:lstStyle/>
        <a:p>
          <a:endParaRPr lang="hu-HU"/>
        </a:p>
      </dgm:t>
    </dgm:pt>
    <dgm:pt modelId="{7D56ED63-654C-415D-AB54-252B46CC6A6F}">
      <dgm:prSet phldrT="[Szöveg]"/>
      <dgm:spPr/>
      <dgm:t>
        <a:bodyPr/>
        <a:lstStyle/>
        <a:p>
          <a:r>
            <a:rPr lang="hu-HU" dirty="0" smtClean="0"/>
            <a:t>?</a:t>
          </a:r>
          <a:endParaRPr lang="hu-HU" dirty="0"/>
        </a:p>
      </dgm:t>
    </dgm:pt>
    <dgm:pt modelId="{473BED97-BED4-4FB0-8841-2763BF81D799}" type="parTrans" cxnId="{047F7098-B9B7-4018-8ABC-173BF4A9D87D}">
      <dgm:prSet/>
      <dgm:spPr/>
      <dgm:t>
        <a:bodyPr/>
        <a:lstStyle/>
        <a:p>
          <a:endParaRPr lang="hu-HU"/>
        </a:p>
      </dgm:t>
    </dgm:pt>
    <dgm:pt modelId="{81E73E1D-AB92-4C21-A466-F103750254A0}" type="sibTrans" cxnId="{047F7098-B9B7-4018-8ABC-173BF4A9D87D}">
      <dgm:prSet/>
      <dgm:spPr/>
      <dgm:t>
        <a:bodyPr/>
        <a:lstStyle/>
        <a:p>
          <a:endParaRPr lang="hu-HU"/>
        </a:p>
      </dgm:t>
    </dgm:pt>
    <dgm:pt modelId="{B153DC59-1854-49D9-ADA3-9B76C8FB2688}" type="pres">
      <dgm:prSet presAssocID="{309902D6-1C1F-4BCB-AA8E-B4CA28EFE2C9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hu-HU"/>
        </a:p>
      </dgm:t>
    </dgm:pt>
    <dgm:pt modelId="{3E60C3F1-29B8-47FC-8666-1703D02D12EC}" type="pres">
      <dgm:prSet presAssocID="{47D62555-5D57-41AD-8C2C-BC8FE70FE02F}" presName="composite" presStyleCnt="0"/>
      <dgm:spPr/>
    </dgm:pt>
    <dgm:pt modelId="{D4765B65-413F-4F36-A97F-F0CAB083B3FF}" type="pres">
      <dgm:prSet presAssocID="{47D62555-5D57-41AD-8C2C-BC8FE70FE02F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BF08C77-63C5-48CB-BC38-94230DEB77B7}" type="pres">
      <dgm:prSet presAssocID="{47D62555-5D57-41AD-8C2C-BC8FE70FE02F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1E06257-633C-4579-AD60-E4F78729F6F8}" type="pres">
      <dgm:prSet presAssocID="{47D62555-5D57-41AD-8C2C-BC8FE70FE02F}" presName="BalanceSpacing" presStyleCnt="0"/>
      <dgm:spPr/>
    </dgm:pt>
    <dgm:pt modelId="{8C3C43B1-3F69-42FE-B7AD-0E18DE0DF768}" type="pres">
      <dgm:prSet presAssocID="{47D62555-5D57-41AD-8C2C-BC8FE70FE02F}" presName="BalanceSpacing1" presStyleCnt="0"/>
      <dgm:spPr/>
    </dgm:pt>
    <dgm:pt modelId="{0A100D22-24A0-423C-B734-B941AA8C8B04}" type="pres">
      <dgm:prSet presAssocID="{97459D01-8A6D-401A-9B17-A03F2AF344C9}" presName="Accent1Text" presStyleLbl="node1" presStyleIdx="1" presStyleCnt="6"/>
      <dgm:spPr/>
      <dgm:t>
        <a:bodyPr/>
        <a:lstStyle/>
        <a:p>
          <a:endParaRPr lang="hu-HU"/>
        </a:p>
      </dgm:t>
    </dgm:pt>
    <dgm:pt modelId="{370B7D0D-C6DF-4A2C-8762-82DBF7B5DFF1}" type="pres">
      <dgm:prSet presAssocID="{97459D01-8A6D-401A-9B17-A03F2AF344C9}" presName="spaceBetweenRectangles" presStyleCnt="0"/>
      <dgm:spPr/>
    </dgm:pt>
    <dgm:pt modelId="{28C348FC-59D0-48AD-ABA0-F3B836E67EC9}" type="pres">
      <dgm:prSet presAssocID="{B609489C-4BD3-4537-890A-DDC9455D4789}" presName="composite" presStyleCnt="0"/>
      <dgm:spPr/>
    </dgm:pt>
    <dgm:pt modelId="{42902809-4C32-4588-AE45-E6E8F56680AE}" type="pres">
      <dgm:prSet presAssocID="{B609489C-4BD3-4537-890A-DDC9455D4789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5F23BD7-08DF-4BA1-8D18-C01485C18E48}" type="pres">
      <dgm:prSet presAssocID="{B609489C-4BD3-4537-890A-DDC9455D4789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1436A7D-12DD-47EC-9036-81BA6A32579B}" type="pres">
      <dgm:prSet presAssocID="{B609489C-4BD3-4537-890A-DDC9455D4789}" presName="BalanceSpacing" presStyleCnt="0"/>
      <dgm:spPr/>
    </dgm:pt>
    <dgm:pt modelId="{9646A18D-9861-4D26-A467-6CE030DB1895}" type="pres">
      <dgm:prSet presAssocID="{B609489C-4BD3-4537-890A-DDC9455D4789}" presName="BalanceSpacing1" presStyleCnt="0"/>
      <dgm:spPr/>
    </dgm:pt>
    <dgm:pt modelId="{7774D71C-CB85-4938-B73A-EA55D0DAE61F}" type="pres">
      <dgm:prSet presAssocID="{99F07653-0B4C-4AC0-A336-A10A2FAB9D23}" presName="Accent1Text" presStyleLbl="node1" presStyleIdx="3" presStyleCnt="6"/>
      <dgm:spPr/>
      <dgm:t>
        <a:bodyPr/>
        <a:lstStyle/>
        <a:p>
          <a:endParaRPr lang="hu-HU"/>
        </a:p>
      </dgm:t>
    </dgm:pt>
    <dgm:pt modelId="{5BD84480-7DD7-4EB2-BF49-C476AA210D4F}" type="pres">
      <dgm:prSet presAssocID="{99F07653-0B4C-4AC0-A336-A10A2FAB9D23}" presName="spaceBetweenRectangles" presStyleCnt="0"/>
      <dgm:spPr/>
    </dgm:pt>
    <dgm:pt modelId="{A2D21081-C616-4C02-9E14-F42CDB38ED3C}" type="pres">
      <dgm:prSet presAssocID="{215863AF-FC1E-404D-A786-D6AA2423F02F}" presName="composite" presStyleCnt="0"/>
      <dgm:spPr/>
    </dgm:pt>
    <dgm:pt modelId="{066A57D2-24E1-4CE7-96AA-C43A586996E0}" type="pres">
      <dgm:prSet presAssocID="{215863AF-FC1E-404D-A786-D6AA2423F02F}" presName="Parent1" presStyleLbl="node1" presStyleIdx="4" presStyleCnt="6" custScaleX="10397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12596B6-44C3-4068-A80F-E87F181CCFA5}" type="pres">
      <dgm:prSet presAssocID="{215863AF-FC1E-404D-A786-D6AA2423F02F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DFED045-EBF0-450F-954F-BD1528884C08}" type="pres">
      <dgm:prSet presAssocID="{215863AF-FC1E-404D-A786-D6AA2423F02F}" presName="BalanceSpacing" presStyleCnt="0"/>
      <dgm:spPr/>
    </dgm:pt>
    <dgm:pt modelId="{8DF91932-B4AB-4CB0-BD78-76D2B864395A}" type="pres">
      <dgm:prSet presAssocID="{215863AF-FC1E-404D-A786-D6AA2423F02F}" presName="BalanceSpacing1" presStyleCnt="0"/>
      <dgm:spPr/>
    </dgm:pt>
    <dgm:pt modelId="{E14DB2AC-02DA-4817-92C2-4745EE6C6DB3}" type="pres">
      <dgm:prSet presAssocID="{FFA6443E-EC08-42DD-B1B3-4E918D83C0D6}" presName="Accent1Text" presStyleLbl="node1" presStyleIdx="5" presStyleCnt="6"/>
      <dgm:spPr/>
      <dgm:t>
        <a:bodyPr/>
        <a:lstStyle/>
        <a:p>
          <a:endParaRPr lang="hu-HU"/>
        </a:p>
      </dgm:t>
    </dgm:pt>
  </dgm:ptLst>
  <dgm:cxnLst>
    <dgm:cxn modelId="{ACD9075C-3D53-439A-B591-E04881FBFF22}" type="presOf" srcId="{7D56ED63-654C-415D-AB54-252B46CC6A6F}" destId="{312596B6-44C3-4068-A80F-E87F181CCFA5}" srcOrd="0" destOrd="0" presId="urn:microsoft.com/office/officeart/2008/layout/AlternatingHexagons"/>
    <dgm:cxn modelId="{678BC6EB-6D20-410C-8A6E-1417ACF8BA52}" type="presOf" srcId="{47D62555-5D57-41AD-8C2C-BC8FE70FE02F}" destId="{D4765B65-413F-4F36-A97F-F0CAB083B3FF}" srcOrd="0" destOrd="0" presId="urn:microsoft.com/office/officeart/2008/layout/AlternatingHexagons"/>
    <dgm:cxn modelId="{0F0427E4-B239-472D-B78E-97421F07935C}" srcId="{309902D6-1C1F-4BCB-AA8E-B4CA28EFE2C9}" destId="{47D62555-5D57-41AD-8C2C-BC8FE70FE02F}" srcOrd="0" destOrd="0" parTransId="{5F1E0A80-DCA2-46E3-A503-D64829784433}" sibTransId="{97459D01-8A6D-401A-9B17-A03F2AF344C9}"/>
    <dgm:cxn modelId="{F5BB7AD5-DE5E-4FAC-8948-72F0C239ADDE}" type="presOf" srcId="{FFA6443E-EC08-42DD-B1B3-4E918D83C0D6}" destId="{E14DB2AC-02DA-4817-92C2-4745EE6C6DB3}" srcOrd="0" destOrd="0" presId="urn:microsoft.com/office/officeart/2008/layout/AlternatingHexagons"/>
    <dgm:cxn modelId="{23640CA8-1915-4092-870F-B2DAE2768335}" srcId="{309902D6-1C1F-4BCB-AA8E-B4CA28EFE2C9}" destId="{215863AF-FC1E-404D-A786-D6AA2423F02F}" srcOrd="2" destOrd="0" parTransId="{031CC553-31F5-4E51-B931-39F5D5C14AD6}" sibTransId="{FFA6443E-EC08-42DD-B1B3-4E918D83C0D6}"/>
    <dgm:cxn modelId="{6214533B-1512-4D45-B617-61C61DD2105F}" type="presOf" srcId="{ACFEC9B4-255B-4F97-AC56-0DA73A224F84}" destId="{E5F23BD7-08DF-4BA1-8D18-C01485C18E48}" srcOrd="0" destOrd="0" presId="urn:microsoft.com/office/officeart/2008/layout/AlternatingHexagons"/>
    <dgm:cxn modelId="{301CF884-8C93-4653-A9AE-869C3E2266E7}" type="presOf" srcId="{97459D01-8A6D-401A-9B17-A03F2AF344C9}" destId="{0A100D22-24A0-423C-B734-B941AA8C8B04}" srcOrd="0" destOrd="0" presId="urn:microsoft.com/office/officeart/2008/layout/AlternatingHexagons"/>
    <dgm:cxn modelId="{BA2814D9-377D-4605-AD1E-CD5B25899DB0}" type="presOf" srcId="{C6C21E32-D28A-46CA-A058-B0257DA3EB00}" destId="{CBF08C77-63C5-48CB-BC38-94230DEB77B7}" srcOrd="0" destOrd="0" presId="urn:microsoft.com/office/officeart/2008/layout/AlternatingHexagons"/>
    <dgm:cxn modelId="{047F7098-B9B7-4018-8ABC-173BF4A9D87D}" srcId="{215863AF-FC1E-404D-A786-D6AA2423F02F}" destId="{7D56ED63-654C-415D-AB54-252B46CC6A6F}" srcOrd="0" destOrd="0" parTransId="{473BED97-BED4-4FB0-8841-2763BF81D799}" sibTransId="{81E73E1D-AB92-4C21-A466-F103750254A0}"/>
    <dgm:cxn modelId="{BA539636-7F92-4287-A0C0-B77E5DFCD5DE}" srcId="{309902D6-1C1F-4BCB-AA8E-B4CA28EFE2C9}" destId="{B609489C-4BD3-4537-890A-DDC9455D4789}" srcOrd="1" destOrd="0" parTransId="{4417868F-70FB-47FA-99F0-2BFD3985569E}" sibTransId="{99F07653-0B4C-4AC0-A336-A10A2FAB9D23}"/>
    <dgm:cxn modelId="{DFFC35B7-CBCE-4697-A3B2-A32179431946}" srcId="{B609489C-4BD3-4537-890A-DDC9455D4789}" destId="{ACFEC9B4-255B-4F97-AC56-0DA73A224F84}" srcOrd="0" destOrd="0" parTransId="{44FCD83E-37A2-446B-83FA-ECCC5648740E}" sibTransId="{39602717-1F3A-46B7-8A2C-B3144A7B699F}"/>
    <dgm:cxn modelId="{187C48B0-1594-4F3E-9C20-4206534828C7}" type="presOf" srcId="{99F07653-0B4C-4AC0-A336-A10A2FAB9D23}" destId="{7774D71C-CB85-4938-B73A-EA55D0DAE61F}" srcOrd="0" destOrd="0" presId="urn:microsoft.com/office/officeart/2008/layout/AlternatingHexagons"/>
    <dgm:cxn modelId="{05A04126-C69E-4CC2-8DB6-FC581D61B280}" type="presOf" srcId="{309902D6-1C1F-4BCB-AA8E-B4CA28EFE2C9}" destId="{B153DC59-1854-49D9-ADA3-9B76C8FB2688}" srcOrd="0" destOrd="0" presId="urn:microsoft.com/office/officeart/2008/layout/AlternatingHexagons"/>
    <dgm:cxn modelId="{D4CCB7F9-7DFF-485A-81F0-D66C3BC08288}" type="presOf" srcId="{B609489C-4BD3-4537-890A-DDC9455D4789}" destId="{42902809-4C32-4588-AE45-E6E8F56680AE}" srcOrd="0" destOrd="0" presId="urn:microsoft.com/office/officeart/2008/layout/AlternatingHexagons"/>
    <dgm:cxn modelId="{7960B4FA-7AC7-4AEE-9D0E-C1AB0843D2B4}" type="presOf" srcId="{215863AF-FC1E-404D-A786-D6AA2423F02F}" destId="{066A57D2-24E1-4CE7-96AA-C43A586996E0}" srcOrd="0" destOrd="0" presId="urn:microsoft.com/office/officeart/2008/layout/AlternatingHexagons"/>
    <dgm:cxn modelId="{EB7E6519-CF9E-4353-8464-7C5A5384037B}" srcId="{47D62555-5D57-41AD-8C2C-BC8FE70FE02F}" destId="{C6C21E32-D28A-46CA-A058-B0257DA3EB00}" srcOrd="0" destOrd="0" parTransId="{A9D7F2B3-02AF-490E-BAF9-4AAE358241FB}" sibTransId="{37C4A45F-1F1D-4BCF-A216-3F1DAF10E343}"/>
    <dgm:cxn modelId="{9D1160E8-06B4-44F9-A617-579C2AD051F2}" type="presParOf" srcId="{B153DC59-1854-49D9-ADA3-9B76C8FB2688}" destId="{3E60C3F1-29B8-47FC-8666-1703D02D12EC}" srcOrd="0" destOrd="0" presId="urn:microsoft.com/office/officeart/2008/layout/AlternatingHexagons"/>
    <dgm:cxn modelId="{6517BBF9-3D03-4290-80ED-10E0749E9F79}" type="presParOf" srcId="{3E60C3F1-29B8-47FC-8666-1703D02D12EC}" destId="{D4765B65-413F-4F36-A97F-F0CAB083B3FF}" srcOrd="0" destOrd="0" presId="urn:microsoft.com/office/officeart/2008/layout/AlternatingHexagons"/>
    <dgm:cxn modelId="{5B38476C-76F1-4687-A052-AC5E7E274C36}" type="presParOf" srcId="{3E60C3F1-29B8-47FC-8666-1703D02D12EC}" destId="{CBF08C77-63C5-48CB-BC38-94230DEB77B7}" srcOrd="1" destOrd="0" presId="urn:microsoft.com/office/officeart/2008/layout/AlternatingHexagons"/>
    <dgm:cxn modelId="{3540A0C8-06C1-4C1E-B020-A2EE0FD0E4F5}" type="presParOf" srcId="{3E60C3F1-29B8-47FC-8666-1703D02D12EC}" destId="{C1E06257-633C-4579-AD60-E4F78729F6F8}" srcOrd="2" destOrd="0" presId="urn:microsoft.com/office/officeart/2008/layout/AlternatingHexagons"/>
    <dgm:cxn modelId="{A1B482DB-D5F4-4781-9BBE-DAB58398E6A7}" type="presParOf" srcId="{3E60C3F1-29B8-47FC-8666-1703D02D12EC}" destId="{8C3C43B1-3F69-42FE-B7AD-0E18DE0DF768}" srcOrd="3" destOrd="0" presId="urn:microsoft.com/office/officeart/2008/layout/AlternatingHexagons"/>
    <dgm:cxn modelId="{D9A030D4-9447-488B-9FE0-F14F1AC64D88}" type="presParOf" srcId="{3E60C3F1-29B8-47FC-8666-1703D02D12EC}" destId="{0A100D22-24A0-423C-B734-B941AA8C8B04}" srcOrd="4" destOrd="0" presId="urn:microsoft.com/office/officeart/2008/layout/AlternatingHexagons"/>
    <dgm:cxn modelId="{A91A2A54-0DEE-425F-9642-3CCAC4162CB6}" type="presParOf" srcId="{B153DC59-1854-49D9-ADA3-9B76C8FB2688}" destId="{370B7D0D-C6DF-4A2C-8762-82DBF7B5DFF1}" srcOrd="1" destOrd="0" presId="urn:microsoft.com/office/officeart/2008/layout/AlternatingHexagons"/>
    <dgm:cxn modelId="{6116AAA1-A78D-4FB7-A9D4-BA203183E674}" type="presParOf" srcId="{B153DC59-1854-49D9-ADA3-9B76C8FB2688}" destId="{28C348FC-59D0-48AD-ABA0-F3B836E67EC9}" srcOrd="2" destOrd="0" presId="urn:microsoft.com/office/officeart/2008/layout/AlternatingHexagons"/>
    <dgm:cxn modelId="{8F0750FC-C557-4D19-BF8D-4D8D7092FD95}" type="presParOf" srcId="{28C348FC-59D0-48AD-ABA0-F3B836E67EC9}" destId="{42902809-4C32-4588-AE45-E6E8F56680AE}" srcOrd="0" destOrd="0" presId="urn:microsoft.com/office/officeart/2008/layout/AlternatingHexagons"/>
    <dgm:cxn modelId="{A5EBB794-E028-4E5E-A0F9-0CCC3E751D71}" type="presParOf" srcId="{28C348FC-59D0-48AD-ABA0-F3B836E67EC9}" destId="{E5F23BD7-08DF-4BA1-8D18-C01485C18E48}" srcOrd="1" destOrd="0" presId="urn:microsoft.com/office/officeart/2008/layout/AlternatingHexagons"/>
    <dgm:cxn modelId="{8E6F3252-57DC-4D93-8A58-E5E4ADE50F49}" type="presParOf" srcId="{28C348FC-59D0-48AD-ABA0-F3B836E67EC9}" destId="{51436A7D-12DD-47EC-9036-81BA6A32579B}" srcOrd="2" destOrd="0" presId="urn:microsoft.com/office/officeart/2008/layout/AlternatingHexagons"/>
    <dgm:cxn modelId="{E5BC41E3-3A9B-4120-9720-2C9F77E97539}" type="presParOf" srcId="{28C348FC-59D0-48AD-ABA0-F3B836E67EC9}" destId="{9646A18D-9861-4D26-A467-6CE030DB1895}" srcOrd="3" destOrd="0" presId="urn:microsoft.com/office/officeart/2008/layout/AlternatingHexagons"/>
    <dgm:cxn modelId="{6CE030CB-CB7E-41CA-88DE-D660E1ABD82E}" type="presParOf" srcId="{28C348FC-59D0-48AD-ABA0-F3B836E67EC9}" destId="{7774D71C-CB85-4938-B73A-EA55D0DAE61F}" srcOrd="4" destOrd="0" presId="urn:microsoft.com/office/officeart/2008/layout/AlternatingHexagons"/>
    <dgm:cxn modelId="{DDB745E1-1F95-4398-91C1-E3FF5C1DAB16}" type="presParOf" srcId="{B153DC59-1854-49D9-ADA3-9B76C8FB2688}" destId="{5BD84480-7DD7-4EB2-BF49-C476AA210D4F}" srcOrd="3" destOrd="0" presId="urn:microsoft.com/office/officeart/2008/layout/AlternatingHexagons"/>
    <dgm:cxn modelId="{4830B11F-007D-40AA-9FAD-5381570278B8}" type="presParOf" srcId="{B153DC59-1854-49D9-ADA3-9B76C8FB2688}" destId="{A2D21081-C616-4C02-9E14-F42CDB38ED3C}" srcOrd="4" destOrd="0" presId="urn:microsoft.com/office/officeart/2008/layout/AlternatingHexagons"/>
    <dgm:cxn modelId="{A18A82E3-C76A-48BC-9F3B-7B983CC9D749}" type="presParOf" srcId="{A2D21081-C616-4C02-9E14-F42CDB38ED3C}" destId="{066A57D2-24E1-4CE7-96AA-C43A586996E0}" srcOrd="0" destOrd="0" presId="urn:microsoft.com/office/officeart/2008/layout/AlternatingHexagons"/>
    <dgm:cxn modelId="{1296FF6B-F4DB-4743-B6DE-22FFD36B4D39}" type="presParOf" srcId="{A2D21081-C616-4C02-9E14-F42CDB38ED3C}" destId="{312596B6-44C3-4068-A80F-E87F181CCFA5}" srcOrd="1" destOrd="0" presId="urn:microsoft.com/office/officeart/2008/layout/AlternatingHexagons"/>
    <dgm:cxn modelId="{7338A4D6-450F-4372-B24C-95BB9B2738F9}" type="presParOf" srcId="{A2D21081-C616-4C02-9E14-F42CDB38ED3C}" destId="{4DFED045-EBF0-450F-954F-BD1528884C08}" srcOrd="2" destOrd="0" presId="urn:microsoft.com/office/officeart/2008/layout/AlternatingHexagons"/>
    <dgm:cxn modelId="{126A876D-8ECE-4DEB-9AA4-1DC66E8C5544}" type="presParOf" srcId="{A2D21081-C616-4C02-9E14-F42CDB38ED3C}" destId="{8DF91932-B4AB-4CB0-BD78-76D2B864395A}" srcOrd="3" destOrd="0" presId="urn:microsoft.com/office/officeart/2008/layout/AlternatingHexagons"/>
    <dgm:cxn modelId="{A980EAAE-28AF-4EB0-89A0-CB489F8BBB67}" type="presParOf" srcId="{A2D21081-C616-4C02-9E14-F42CDB38ED3C}" destId="{E14DB2AC-02DA-4817-92C2-4745EE6C6DB3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765B65-413F-4F36-A97F-F0CAB083B3FF}">
      <dsp:nvSpPr>
        <dsp:cNvPr id="0" name=""/>
        <dsp:cNvSpPr/>
      </dsp:nvSpPr>
      <dsp:spPr>
        <a:xfrm rot="5400000">
          <a:off x="3642094" y="143471"/>
          <a:ext cx="2187634" cy="190324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 smtClean="0"/>
            <a:t>HŰSÉG</a:t>
          </a:r>
          <a:endParaRPr lang="hu-HU" sz="2000" kern="1200" dirty="0"/>
        </a:p>
      </dsp:txBody>
      <dsp:txXfrm rot="-5400000">
        <a:off x="4080878" y="342181"/>
        <a:ext cx="1310065" cy="1505822"/>
      </dsp:txXfrm>
    </dsp:sp>
    <dsp:sp modelId="{CBF08C77-63C5-48CB-BC38-94230DEB77B7}">
      <dsp:nvSpPr>
        <dsp:cNvPr id="0" name=""/>
        <dsp:cNvSpPr/>
      </dsp:nvSpPr>
      <dsp:spPr>
        <a:xfrm>
          <a:off x="5745285" y="438802"/>
          <a:ext cx="2441400" cy="1312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600" kern="1200" dirty="0" smtClean="0"/>
            <a:t>?</a:t>
          </a:r>
          <a:endParaRPr lang="hu-HU" sz="3600" kern="1200" dirty="0"/>
        </a:p>
      </dsp:txBody>
      <dsp:txXfrm>
        <a:off x="5745285" y="438802"/>
        <a:ext cx="2441400" cy="1312580"/>
      </dsp:txXfrm>
    </dsp:sp>
    <dsp:sp modelId="{0A100D22-24A0-423C-B734-B941AA8C8B04}">
      <dsp:nvSpPr>
        <dsp:cNvPr id="0" name=""/>
        <dsp:cNvSpPr/>
      </dsp:nvSpPr>
      <dsp:spPr>
        <a:xfrm rot="5400000">
          <a:off x="1586592" y="143471"/>
          <a:ext cx="2187634" cy="1903241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3600" kern="1200"/>
        </a:p>
      </dsp:txBody>
      <dsp:txXfrm rot="-5400000">
        <a:off x="2025376" y="342181"/>
        <a:ext cx="1310065" cy="1505822"/>
      </dsp:txXfrm>
    </dsp:sp>
    <dsp:sp modelId="{42902809-4C32-4588-AE45-E6E8F56680AE}">
      <dsp:nvSpPr>
        <dsp:cNvPr id="0" name=""/>
        <dsp:cNvSpPr/>
      </dsp:nvSpPr>
      <dsp:spPr>
        <a:xfrm rot="5400000">
          <a:off x="2610405" y="2000335"/>
          <a:ext cx="2187634" cy="1903241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 smtClean="0"/>
            <a:t>BIZALOM</a:t>
          </a:r>
          <a:endParaRPr lang="hu-HU" sz="2000" kern="1200" dirty="0"/>
        </a:p>
      </dsp:txBody>
      <dsp:txXfrm rot="-5400000">
        <a:off x="3049189" y="2199045"/>
        <a:ext cx="1310065" cy="1505822"/>
      </dsp:txXfrm>
    </dsp:sp>
    <dsp:sp modelId="{E5F23BD7-08DF-4BA1-8D18-C01485C18E48}">
      <dsp:nvSpPr>
        <dsp:cNvPr id="0" name=""/>
        <dsp:cNvSpPr/>
      </dsp:nvSpPr>
      <dsp:spPr>
        <a:xfrm>
          <a:off x="311201" y="2295666"/>
          <a:ext cx="2362645" cy="1312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600" kern="1200" dirty="0" smtClean="0"/>
            <a:t>?</a:t>
          </a:r>
          <a:endParaRPr lang="hu-HU" sz="3600" kern="1200" dirty="0"/>
        </a:p>
      </dsp:txBody>
      <dsp:txXfrm>
        <a:off x="311201" y="2295666"/>
        <a:ext cx="2362645" cy="1312580"/>
      </dsp:txXfrm>
    </dsp:sp>
    <dsp:sp modelId="{7774D71C-CB85-4938-B73A-EA55D0DAE61F}">
      <dsp:nvSpPr>
        <dsp:cNvPr id="0" name=""/>
        <dsp:cNvSpPr/>
      </dsp:nvSpPr>
      <dsp:spPr>
        <a:xfrm rot="5400000">
          <a:off x="4665907" y="2000335"/>
          <a:ext cx="2187634" cy="1903241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3600" kern="1200"/>
        </a:p>
      </dsp:txBody>
      <dsp:txXfrm rot="-5400000">
        <a:off x="5104691" y="2199045"/>
        <a:ext cx="1310065" cy="1505822"/>
      </dsp:txXfrm>
    </dsp:sp>
    <dsp:sp modelId="{066A57D2-24E1-4CE7-96AA-C43A586996E0}">
      <dsp:nvSpPr>
        <dsp:cNvPr id="0" name=""/>
        <dsp:cNvSpPr/>
      </dsp:nvSpPr>
      <dsp:spPr>
        <a:xfrm rot="5400000">
          <a:off x="3642094" y="3819401"/>
          <a:ext cx="2187634" cy="1978838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kern="1200" dirty="0" smtClean="0"/>
            <a:t>ELKÖTELEZŐDÉS</a:t>
          </a:r>
          <a:endParaRPr lang="hu-HU" sz="1400" kern="1200" dirty="0"/>
        </a:p>
      </dsp:txBody>
      <dsp:txXfrm rot="-5400000">
        <a:off x="4060559" y="4062209"/>
        <a:ext cx="1350704" cy="1493222"/>
      </dsp:txXfrm>
    </dsp:sp>
    <dsp:sp modelId="{312596B6-44C3-4068-A80F-E87F181CCFA5}">
      <dsp:nvSpPr>
        <dsp:cNvPr id="0" name=""/>
        <dsp:cNvSpPr/>
      </dsp:nvSpPr>
      <dsp:spPr>
        <a:xfrm>
          <a:off x="5745285" y="4152530"/>
          <a:ext cx="2441400" cy="1312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600" kern="1200" dirty="0" smtClean="0"/>
            <a:t>?</a:t>
          </a:r>
          <a:endParaRPr lang="hu-HU" sz="3600" kern="1200" dirty="0"/>
        </a:p>
      </dsp:txBody>
      <dsp:txXfrm>
        <a:off x="5745285" y="4152530"/>
        <a:ext cx="2441400" cy="1312580"/>
      </dsp:txXfrm>
    </dsp:sp>
    <dsp:sp modelId="{E14DB2AC-02DA-4817-92C2-4745EE6C6DB3}">
      <dsp:nvSpPr>
        <dsp:cNvPr id="0" name=""/>
        <dsp:cNvSpPr/>
      </dsp:nvSpPr>
      <dsp:spPr>
        <a:xfrm rot="5400000">
          <a:off x="1586592" y="3857199"/>
          <a:ext cx="2187634" cy="190324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3600" kern="1200"/>
        </a:p>
      </dsp:txBody>
      <dsp:txXfrm rot="-5400000">
        <a:off x="2025376" y="4055909"/>
        <a:ext cx="1310065" cy="15058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63FD8-A889-45F7-8720-70D4C2B780D5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B5AEF-8E11-4752-BA88-7D0DFA5750A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92292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63FD8-A889-45F7-8720-70D4C2B780D5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B5AEF-8E11-4752-BA88-7D0DFA5750A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9459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63FD8-A889-45F7-8720-70D4C2B780D5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B5AEF-8E11-4752-BA88-7D0DFA5750A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0415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63FD8-A889-45F7-8720-70D4C2B780D5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B5AEF-8E11-4752-BA88-7D0DFA5750A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190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63FD8-A889-45F7-8720-70D4C2B780D5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B5AEF-8E11-4752-BA88-7D0DFA5750A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06699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63FD8-A889-45F7-8720-70D4C2B780D5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B5AEF-8E11-4752-BA88-7D0DFA5750A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8001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63FD8-A889-45F7-8720-70D4C2B780D5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B5AEF-8E11-4752-BA88-7D0DFA5750A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49622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63FD8-A889-45F7-8720-70D4C2B780D5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B5AEF-8E11-4752-BA88-7D0DFA5750A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4131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63FD8-A889-45F7-8720-70D4C2B780D5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B5AEF-8E11-4752-BA88-7D0DFA5750A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7272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63FD8-A889-45F7-8720-70D4C2B780D5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B5AEF-8E11-4752-BA88-7D0DFA5750A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26739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63FD8-A889-45F7-8720-70D4C2B780D5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B5AEF-8E11-4752-BA88-7D0DFA5750A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9845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63FD8-A889-45F7-8720-70D4C2B780D5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B5AEF-8E11-4752-BA88-7D0DFA5750A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7445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8400" y="188640"/>
            <a:ext cx="3607496" cy="2232248"/>
          </a:xfrm>
        </p:spPr>
        <p:txBody>
          <a:bodyPr/>
          <a:lstStyle/>
          <a:p>
            <a:r>
              <a:rPr lang="hu-HU" dirty="0" smtClean="0">
                <a:solidFill>
                  <a:schemeClr val="bg1"/>
                </a:solidFill>
              </a:rPr>
              <a:t>Hát én immár kit válasszak?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-1980728" y="3886200"/>
            <a:ext cx="11124728" cy="2971800"/>
          </a:xfrm>
        </p:spPr>
        <p:txBody>
          <a:bodyPr>
            <a:normAutofit/>
          </a:bodyPr>
          <a:lstStyle/>
          <a:p>
            <a:endParaRPr lang="hu-HU" dirty="0" smtClean="0"/>
          </a:p>
          <a:p>
            <a:r>
              <a:rPr lang="hu-HU" b="1" dirty="0" smtClean="0">
                <a:solidFill>
                  <a:schemeClr val="bg1">
                    <a:lumMod val="95000"/>
                  </a:schemeClr>
                </a:solidFill>
              </a:rPr>
              <a:t>     				</a:t>
            </a:r>
          </a:p>
          <a:p>
            <a:endParaRPr lang="hu-HU" b="1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hu-HU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r>
              <a:rPr lang="hu-HU" b="1" dirty="0" smtClean="0">
                <a:solidFill>
                  <a:schemeClr val="bg1">
                    <a:lumMod val="95000"/>
                  </a:schemeClr>
                </a:solidFill>
              </a:rPr>
              <a:t>                        PÁRVÁLASZTÁS</a:t>
            </a:r>
            <a:endParaRPr lang="hu-HU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136" y="5778000"/>
            <a:ext cx="1430864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7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2771800" y="4004340"/>
            <a:ext cx="4968552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i="1" dirty="0" smtClean="0"/>
              <a:t>„Azután </a:t>
            </a:r>
            <a:r>
              <a:rPr lang="hu-HU" sz="3200" b="1" i="1" dirty="0"/>
              <a:t>ezt mondta az Úristen: Nem jó az embernek egyedül lenni, alkotok hozzáillő </a:t>
            </a:r>
            <a:r>
              <a:rPr lang="hu-HU" sz="3200" b="1" i="1" dirty="0" smtClean="0"/>
              <a:t>segítőtársat.”</a:t>
            </a:r>
          </a:p>
          <a:p>
            <a:r>
              <a:rPr lang="hu-HU" sz="2500" i="1" dirty="0" smtClean="0"/>
              <a:t>			1Móz 2, 18</a:t>
            </a:r>
            <a:endParaRPr lang="hu-HU" sz="2500" i="1" dirty="0"/>
          </a:p>
        </p:txBody>
      </p:sp>
    </p:spTree>
    <p:extLst>
      <p:ext uri="{BB962C8B-B14F-4D97-AF65-F5344CB8AC3E}">
        <p14:creationId xmlns:p14="http://schemas.microsoft.com/office/powerpoint/2010/main" val="4212925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Márta\Desktop\Párválasztás\shutterstock_2210102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312"/>
            <a:ext cx="91440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483768" y="4437112"/>
            <a:ext cx="64807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4000" b="1" dirty="0" smtClean="0">
                <a:solidFill>
                  <a:srgbClr val="FF0000"/>
                </a:solidFill>
              </a:rPr>
              <a:t>Minden ember szerelmes lesz, legalább egyszer az </a:t>
            </a:r>
            <a:r>
              <a:rPr lang="hu-HU" sz="4000" b="1" dirty="0" smtClean="0">
                <a:solidFill>
                  <a:srgbClr val="FF0000"/>
                </a:solidFill>
              </a:rPr>
              <a:t>életében? Elképzeli</a:t>
            </a:r>
            <a:r>
              <a:rPr lang="hu-HU" sz="4000" b="1" dirty="0" smtClean="0">
                <a:solidFill>
                  <a:srgbClr val="FF0000"/>
                </a:solidFill>
              </a:rPr>
              <a:t>, milyen lehet a nagy Ő?</a:t>
            </a:r>
            <a:endParaRPr lang="hu-HU" sz="4000" b="1" dirty="0">
              <a:solidFill>
                <a:srgbClr val="FF0000"/>
              </a:solidFill>
            </a:endParaRP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467544" y="1371006"/>
            <a:ext cx="6707088" cy="4506266"/>
          </a:xfrm>
        </p:spPr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6272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79512" y="548680"/>
            <a:ext cx="41764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De mit jelent igazából szerelmesnek lenni? </a:t>
            </a:r>
          </a:p>
          <a:p>
            <a:endParaRPr lang="hu-HU" sz="4000" dirty="0"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r>
              <a:rPr lang="hu-HU" sz="4000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Ki mondja meg, mi alapján válasszunk?</a:t>
            </a:r>
            <a:endParaRPr lang="hu-HU" sz="40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2050" name="Picture 2" descr="C:\Users\NMárta\Desktop\Párválasztás\shutterstock_2375208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6409"/>
            <a:ext cx="4788024" cy="661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65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53752" y="4977251"/>
            <a:ext cx="90364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4000" b="1" dirty="0" smtClean="0">
                <a:solidFill>
                  <a:schemeClr val="accent6">
                    <a:lumMod val="75000"/>
                  </a:schemeClr>
                </a:solidFill>
              </a:rPr>
              <a:t>Érezted már, hogy valakinek a jelenléte vonz és a szíved nagyon gyorsan kezd verni?</a:t>
            </a:r>
            <a:endParaRPr lang="hu-HU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457200" y="1600201"/>
            <a:ext cx="7283152" cy="1972816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3074" name="Picture 2" descr="C:\Users\NMárta\Desktop\Párválasztás\shutterstock_26230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04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28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Márta\Desktop\Párválasztás\shutterstock_2767978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" y="0"/>
            <a:ext cx="9137184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920160" y="3704712"/>
            <a:ext cx="799288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dirty="0" smtClean="0"/>
              <a:t>	</a:t>
            </a:r>
          </a:p>
          <a:p>
            <a:pPr algn="ctr"/>
            <a:r>
              <a:rPr lang="hu-HU" sz="4000" dirty="0" smtClean="0"/>
              <a:t>Sokan azért hamarkodják el a párválasztást, mert nem szeretnének egyedül maradni, hiszen az milyen félelmetes…</a:t>
            </a:r>
            <a:endParaRPr lang="hu-HU" sz="4000" dirty="0"/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1403648" y="1600201"/>
            <a:ext cx="7488832" cy="3124943"/>
          </a:xfrm>
        </p:spPr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1661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79512" y="260648"/>
            <a:ext cx="2592286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2500" b="1" dirty="0" smtClean="0"/>
          </a:p>
          <a:p>
            <a:r>
              <a:rPr lang="hu-HU" sz="2800" b="1" dirty="0" smtClean="0"/>
              <a:t>Keresheted a másikban a hasonlóságot, vagy vonzó lehet a különbözőség is… </a:t>
            </a:r>
            <a:r>
              <a:rPr lang="hu-HU" sz="2800" b="1" dirty="0" smtClean="0"/>
              <a:t>De </a:t>
            </a:r>
            <a:r>
              <a:rPr lang="hu-HU" sz="2800" b="1" dirty="0" smtClean="0"/>
              <a:t>vajon mit gondol Isten a </a:t>
            </a:r>
            <a:r>
              <a:rPr lang="hu-HU" sz="2800" b="1" dirty="0" smtClean="0"/>
              <a:t>párválasztásról? </a:t>
            </a:r>
            <a:r>
              <a:rPr lang="hu-HU" sz="2800" b="1" dirty="0"/>
              <a:t>M</a:t>
            </a:r>
            <a:r>
              <a:rPr lang="hu-HU" sz="2800" b="1" dirty="0" smtClean="0"/>
              <a:t>it </a:t>
            </a:r>
            <a:r>
              <a:rPr lang="hu-HU" sz="2800" b="1" dirty="0" smtClean="0"/>
              <a:t>tanít a </a:t>
            </a:r>
            <a:r>
              <a:rPr lang="hu-HU" sz="2800" b="1" dirty="0" smtClean="0"/>
              <a:t>Biblia? </a:t>
            </a:r>
            <a:r>
              <a:rPr lang="hu-HU" sz="2800" b="1" dirty="0"/>
              <a:t>H</a:t>
            </a:r>
            <a:r>
              <a:rPr lang="hu-HU" sz="2800" b="1" dirty="0" smtClean="0"/>
              <a:t>ogyan </a:t>
            </a:r>
            <a:r>
              <a:rPr lang="hu-HU" sz="2800" b="1" dirty="0" smtClean="0"/>
              <a:t>lehet jól választani?</a:t>
            </a:r>
            <a:endParaRPr lang="hu-HU" sz="2800" b="1" dirty="0"/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3707904" y="1600200"/>
            <a:ext cx="4978896" cy="4525963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5122" name="Picture 2" descr="C:\Users\NMárta\Desktop\Párválasztás\shutterstock_1989150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8" y="0"/>
            <a:ext cx="6510345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23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6732240" y="620688"/>
            <a:ext cx="2401716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u-HU" sz="30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hu-HU" sz="2800" b="1" dirty="0" smtClean="0">
                <a:solidFill>
                  <a:schemeClr val="accent3">
                    <a:lumMod val="50000"/>
                  </a:schemeClr>
                </a:solidFill>
              </a:rPr>
              <a:t>Mi tesz egy kapcsolatot </a:t>
            </a:r>
            <a:r>
              <a:rPr lang="hu-HU" sz="2800" b="1" dirty="0" smtClean="0">
                <a:solidFill>
                  <a:schemeClr val="accent3">
                    <a:lumMod val="50000"/>
                  </a:schemeClr>
                </a:solidFill>
              </a:rPr>
              <a:t>tartóssá? </a:t>
            </a:r>
            <a:r>
              <a:rPr lang="hu-HU" sz="2800" b="1" dirty="0">
                <a:solidFill>
                  <a:schemeClr val="accent3">
                    <a:lumMod val="50000"/>
                  </a:schemeClr>
                </a:solidFill>
              </a:rPr>
              <a:t>M</a:t>
            </a:r>
            <a:r>
              <a:rPr lang="hu-HU" sz="2800" b="1" dirty="0" smtClean="0">
                <a:solidFill>
                  <a:schemeClr val="accent3">
                    <a:lumMod val="50000"/>
                  </a:schemeClr>
                </a:solidFill>
              </a:rPr>
              <a:t>ilyen </a:t>
            </a:r>
            <a:r>
              <a:rPr lang="hu-HU" sz="2800" b="1" dirty="0" smtClean="0">
                <a:solidFill>
                  <a:schemeClr val="accent3">
                    <a:lumMod val="50000"/>
                  </a:schemeClr>
                </a:solidFill>
              </a:rPr>
              <a:t>garanciák </a:t>
            </a:r>
            <a:r>
              <a:rPr lang="hu-HU" sz="2800" b="1" dirty="0" smtClean="0">
                <a:solidFill>
                  <a:schemeClr val="accent3">
                    <a:lumMod val="50000"/>
                  </a:schemeClr>
                </a:solidFill>
              </a:rPr>
              <a:t>vannak? </a:t>
            </a:r>
            <a:r>
              <a:rPr lang="hu-HU" sz="2800" b="1" dirty="0">
                <a:solidFill>
                  <a:schemeClr val="accent3">
                    <a:lumMod val="50000"/>
                  </a:schemeClr>
                </a:solidFill>
              </a:rPr>
              <a:t>H</a:t>
            </a:r>
            <a:r>
              <a:rPr lang="hu-HU" sz="2800" b="1" dirty="0" smtClean="0">
                <a:solidFill>
                  <a:schemeClr val="accent3">
                    <a:lumMod val="50000"/>
                  </a:schemeClr>
                </a:solidFill>
              </a:rPr>
              <a:t>ogy </a:t>
            </a:r>
            <a:r>
              <a:rPr lang="hu-HU" sz="2800" b="1" dirty="0" smtClean="0">
                <a:solidFill>
                  <a:schemeClr val="accent3">
                    <a:lumMod val="50000"/>
                  </a:schemeClr>
                </a:solidFill>
              </a:rPr>
              <a:t>jól fog működni?</a:t>
            </a:r>
            <a:endParaRPr lang="hu-H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457200" y="1600200"/>
            <a:ext cx="6275040" cy="4525963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6146" name="Picture 2" descr="C:\Users\NMárta\Desktop\Párválasztás\shutterstock_1492750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8505" y="11235"/>
            <a:ext cx="7580745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86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5004048" y="332656"/>
            <a:ext cx="331236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/>
              <a:t>Mennyire jó annak, aki rátalál a társára</a:t>
            </a:r>
            <a:r>
              <a:rPr lang="hu-HU" sz="4000" dirty="0" smtClean="0"/>
              <a:t>…</a:t>
            </a:r>
            <a:endParaRPr lang="hu-HU" sz="4000" dirty="0" smtClean="0"/>
          </a:p>
          <a:p>
            <a:r>
              <a:rPr lang="hu-HU" sz="4000" dirty="0" smtClean="0"/>
              <a:t>Ez </a:t>
            </a:r>
            <a:r>
              <a:rPr lang="hu-HU" sz="4000" dirty="0" smtClean="0"/>
              <a:t>mindenkinek adatik, vagy csak a szerencsések kiváltsága…?</a:t>
            </a:r>
            <a:endParaRPr lang="hu-HU" sz="4000" dirty="0"/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457200" y="1600200"/>
            <a:ext cx="3970784" cy="4525963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7170" name="Picture 2" descr="C:\Users\NMárta\Desktop\Párválasztás\shutterstock_942504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995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51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917364"/>
              </p:ext>
            </p:extLst>
          </p:nvPr>
        </p:nvGraphicFramePr>
        <p:xfrm>
          <a:off x="250825" y="333375"/>
          <a:ext cx="8497888" cy="5903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zövegdoboz 4"/>
          <p:cNvSpPr txBox="1"/>
          <p:nvPr/>
        </p:nvSpPr>
        <p:spPr>
          <a:xfrm>
            <a:off x="5148064" y="310961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ÖNZETLENSÉG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240748" y="130263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KÖZÖS JÖVŐ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979712" y="494116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KOMMUNIKÁCIÓ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17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149</Words>
  <Application>Microsoft Office PowerPoint</Application>
  <PresentationFormat>Diavetítés a képernyőre (4:3 oldalarány)</PresentationFormat>
  <Paragraphs>30</Paragraphs>
  <Slides>10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5" baseType="lpstr">
      <vt:lpstr>Aharoni</vt:lpstr>
      <vt:lpstr>Arial</vt:lpstr>
      <vt:lpstr>Arial Black</vt:lpstr>
      <vt:lpstr>Calibri</vt:lpstr>
      <vt:lpstr>Office-téma</vt:lpstr>
      <vt:lpstr>Hát én immár kit válasszak?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Thoma</dc:creator>
  <cp:lastModifiedBy>Márti</cp:lastModifiedBy>
  <cp:revision>24</cp:revision>
  <dcterms:created xsi:type="dcterms:W3CDTF">2015-06-04T16:25:20Z</dcterms:created>
  <dcterms:modified xsi:type="dcterms:W3CDTF">2017-08-17T13:24:04Z</dcterms:modified>
</cp:coreProperties>
</file>