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0" r:id="rId3"/>
    <p:sldId id="271" r:id="rId4"/>
    <p:sldId id="257" r:id="rId5"/>
    <p:sldId id="258" r:id="rId6"/>
    <p:sldId id="259" r:id="rId7"/>
    <p:sldId id="260" r:id="rId8"/>
    <p:sldId id="262" r:id="rId9"/>
    <p:sldId id="269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/v7PZD/c/Q1EXudsGerQzg==" hashData="cKD+GbwzRYmSIt9119PXaVyD24aCL+B/G/W6b6aWimQPKvXBAQPc7/a3mLiE8/qLaDXSx14c+6OSi3rlCKBd8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gy Márta" initials="NM" lastIdx="7" clrIdx="0"/>
  <p:cmAuthor id="1" name="Szászi Andrea" initials="JSZA" lastIdx="3" clrIdx="1"/>
  <p:cmAuthor id="2" name="Nagy Henrietta" initials="N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34BEE-D5AC-4E18-AF48-A553DF12EA34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C77F9-3D40-45A0-A587-5CC35C15688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8344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7B-7580-4FF4-B073-016BAA808E6D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0CC9-7090-46CD-83CF-41EA9C2B24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070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7B-7580-4FF4-B073-016BAA808E6D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0CC9-7090-46CD-83CF-41EA9C2B24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51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7B-7580-4FF4-B073-016BAA808E6D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0CC9-7090-46CD-83CF-41EA9C2B24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385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7B-7580-4FF4-B073-016BAA808E6D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0CC9-7090-46CD-83CF-41EA9C2B24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232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7B-7580-4FF4-B073-016BAA808E6D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0CC9-7090-46CD-83CF-41EA9C2B24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638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7B-7580-4FF4-B073-016BAA808E6D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0CC9-7090-46CD-83CF-41EA9C2B24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443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7B-7580-4FF4-B073-016BAA808E6D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0CC9-7090-46CD-83CF-41EA9C2B24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273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7B-7580-4FF4-B073-016BAA808E6D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0CC9-7090-46CD-83CF-41EA9C2B24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060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7B-7580-4FF4-B073-016BAA808E6D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0CC9-7090-46CD-83CF-41EA9C2B24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99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7B-7580-4FF4-B073-016BAA808E6D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0CC9-7090-46CD-83CF-41EA9C2B24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289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7B-7580-4FF4-B073-016BAA808E6D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0CC9-7090-46CD-83CF-41EA9C2B24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5535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6057B-7580-4FF4-B073-016BAA808E6D}" type="datetimeFigureOut">
              <a:rPr lang="hu-HU" smtClean="0"/>
              <a:pPr/>
              <a:t>2017.08.17.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60CC9-7090-46CD-83CF-41EA9C2B24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870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940152" y="260648"/>
            <a:ext cx="3094112" cy="2448272"/>
          </a:xfrm>
        </p:spPr>
        <p:txBody>
          <a:bodyPr/>
          <a:lstStyle/>
          <a:p>
            <a:r>
              <a:rPr lang="hu-HU" b="1" dirty="0" smtClean="0"/>
              <a:t>Hát én immár ki vagyok?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4640560" cy="1054968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846" y="5753964"/>
            <a:ext cx="142515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1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4594522"/>
          </a:xfrm>
        </p:spPr>
        <p:txBody>
          <a:bodyPr>
            <a:normAutofit/>
          </a:bodyPr>
          <a:lstStyle/>
          <a:p>
            <a:r>
              <a:rPr lang="hu-HU" sz="4000" b="1" dirty="0" smtClean="0"/>
              <a:t>Szerepeket játszom. </a:t>
            </a:r>
            <a:br>
              <a:rPr lang="hu-HU" sz="4000" b="1" dirty="0" smtClean="0"/>
            </a:br>
            <a:r>
              <a:rPr lang="hu-HU" sz="4000" b="1" dirty="0"/>
              <a:t/>
            </a:r>
            <a:br>
              <a:rPr lang="hu-HU" sz="4000" b="1" dirty="0"/>
            </a:br>
            <a:r>
              <a:rPr lang="hu-HU" sz="4000" b="1" dirty="0" smtClean="0"/>
              <a:t>Mint mindenki…</a:t>
            </a:r>
            <a:endParaRPr lang="hu-HU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218" name="Picture 2" descr="C:\Users\NMárta\Desktop\Ki vagyok én\shutterstock_258584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6521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5796136" y="908720"/>
            <a:ext cx="25202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/>
              <a:t>Nehéz egész alakos tükörbe nézek…</a:t>
            </a:r>
            <a:endParaRPr lang="hu-HU" sz="4000" b="1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600200"/>
            <a:ext cx="6275040" cy="4525963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10242" name="Picture 2" descr="C:\Users\NMárta\Desktop\Ki vagyok én\shutterstock_70111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0"/>
            <a:ext cx="46435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572001" y="0"/>
            <a:ext cx="4248472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200" dirty="0" smtClean="0"/>
              <a:t>A Biblia tiszta tükör. </a:t>
            </a:r>
          </a:p>
          <a:p>
            <a:pPr algn="just"/>
            <a:r>
              <a:rPr lang="hu-HU" sz="3200" dirty="0" smtClean="0"/>
              <a:t>Az igazságot tudhatom meg belőle magamról, a világról, az életről.</a:t>
            </a:r>
          </a:p>
          <a:p>
            <a:endParaRPr lang="hu-HU" sz="4000" dirty="0"/>
          </a:p>
          <a:p>
            <a:pPr algn="ctr"/>
            <a:r>
              <a:rPr lang="hu-HU" sz="4000" b="1" i="1" dirty="0" smtClean="0"/>
              <a:t>„Megismerteted </a:t>
            </a:r>
            <a:r>
              <a:rPr lang="hu-HU" sz="4000" b="1" i="1" dirty="0"/>
              <a:t>velem az élet útját, teljes öröm van tenálad, örökké tart a gyönyörűség jobbodon</a:t>
            </a:r>
            <a:r>
              <a:rPr lang="hu-HU" sz="4000" b="1" i="1" dirty="0" smtClean="0"/>
              <a:t>.”</a:t>
            </a:r>
          </a:p>
          <a:p>
            <a:pPr algn="ctr"/>
            <a:r>
              <a:rPr lang="hu-HU" sz="4000" i="1" dirty="0" smtClean="0"/>
              <a:t>Zsolt 16, 11</a:t>
            </a:r>
          </a:p>
          <a:p>
            <a:pPr algn="r"/>
            <a:endParaRPr lang="hu-HU" sz="3200" i="1" dirty="0"/>
          </a:p>
          <a:p>
            <a:pPr algn="r"/>
            <a:r>
              <a:rPr lang="hu-HU" sz="3200" i="1" dirty="0" smtClean="0"/>
              <a:t> </a:t>
            </a:r>
            <a:endParaRPr lang="hu-HU" sz="3200" i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5915000" cy="3556992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387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Az vagyok, amit az őseimtől örököltem?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 descr="D:\Nagy Márti\Képzés 2015\Segítő beszélgetés\Saját téma\segítő beszélgetés képzés, képek\shutterstock_222319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" y="1394474"/>
            <a:ext cx="9144000" cy="544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87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051720" y="5517230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4000" dirty="0" smtClean="0"/>
          </a:p>
          <a:p>
            <a:pPr algn="ctr"/>
            <a:r>
              <a:rPr lang="hu-HU" sz="4000" b="1" dirty="0" smtClean="0"/>
              <a:t>Az vagyok, aki voltam?</a:t>
            </a:r>
            <a:endParaRPr lang="hu-HU" sz="4000" b="1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835696" y="1600201"/>
            <a:ext cx="6851104" cy="3701008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1026" name="Picture 2" descr="D:\Nagy Márti\SHUTTERSTOCK KÉPTÁR\Tematikus képek\Tükrök\visszapillantó tükör-shutterstock_131667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17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8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23528" y="5013176"/>
            <a:ext cx="84249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3000" dirty="0" smtClean="0"/>
          </a:p>
          <a:p>
            <a:endParaRPr lang="hu-HU" sz="4000" b="1" dirty="0" smtClean="0"/>
          </a:p>
          <a:p>
            <a:r>
              <a:rPr lang="hu-HU" sz="4000" b="1" dirty="0" smtClean="0"/>
              <a:t>Az vagyok, akinek képzelem magam?</a:t>
            </a:r>
            <a:endParaRPr lang="hu-HU" sz="4000" b="1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763688" y="1600201"/>
            <a:ext cx="6923112" cy="3412976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099" name="Picture 3" descr="C:\Users\NMárta\Desktop\Ki vagyok én\shutterstock_233851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6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1520" y="836712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4000" b="1" dirty="0" smtClean="0"/>
          </a:p>
          <a:p>
            <a:r>
              <a:rPr lang="hu-HU" sz="4000" b="1" dirty="0" smtClean="0"/>
              <a:t>Egyedi vagyok és különleges?</a:t>
            </a:r>
            <a:endParaRPr lang="hu-HU" sz="4000" b="1" dirty="0"/>
          </a:p>
        </p:txBody>
      </p:sp>
      <p:pic>
        <p:nvPicPr>
          <p:cNvPr id="5122" name="Picture 2" descr="C:\Users\NMárta\Desktop\Ki vagyok én\shutterstock_138640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6487"/>
            <a:ext cx="4355976" cy="650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1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Márta\Desktop\Ki vagyok én\shutterstock_124567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946"/>
            <a:ext cx="9219335" cy="689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547664" y="1556792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/>
              <a:t>Akinek </a:t>
            </a:r>
          </a:p>
          <a:p>
            <a:r>
              <a:rPr lang="hu-HU" sz="3600" b="1" dirty="0" smtClean="0"/>
              <a:t>	mások 		   mondanak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5239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95536" y="5013176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4000" b="1" dirty="0" smtClean="0"/>
          </a:p>
          <a:p>
            <a:pPr algn="ctr"/>
            <a:r>
              <a:rPr lang="hu-HU" sz="4000" b="1" dirty="0" smtClean="0"/>
              <a:t>Sosem leszek teljes, ép, egész…</a:t>
            </a:r>
            <a:endParaRPr lang="hu-HU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3766919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7170" name="Picture 2" descr="C:\Users\NMárta\Desktop\Ki vagyok én\shutterstock_204819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" y="0"/>
            <a:ext cx="785016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62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u-HU" sz="4000" b="1" dirty="0" smtClean="0"/>
              <a:t>Az vagyok, aki szeretnék lenni?</a:t>
            </a:r>
            <a:endParaRPr lang="hu-HU" sz="4000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" y="1124744"/>
            <a:ext cx="9134222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2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0" y="5517232"/>
            <a:ext cx="8964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4000" b="1" dirty="0" smtClean="0"/>
              <a:t>Néha </a:t>
            </a:r>
            <a:r>
              <a:rPr lang="hu-HU" sz="4000" b="1" dirty="0" smtClean="0"/>
              <a:t>elutasítottnak, megvetettnek, kidobottnak érzem magam.</a:t>
            </a:r>
            <a:endParaRPr lang="hu-HU" sz="4000" b="1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115616" y="1600201"/>
            <a:ext cx="7571184" cy="4061048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8194" name="Picture 2" descr="C:\Users\NMárta\Desktop\Ki vagyok én\shutterstock_59570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4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107</Words>
  <Application>Microsoft Office PowerPoint</Application>
  <PresentationFormat>Diavetítés a képernyőre (4:3 oldalarány)</PresentationFormat>
  <Paragraphs>24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Office-téma</vt:lpstr>
      <vt:lpstr>Hát én immár ki vagyok?</vt:lpstr>
      <vt:lpstr>Az vagyok, amit az őseimtől örököltem?</vt:lpstr>
      <vt:lpstr>PowerPoint bemutató</vt:lpstr>
      <vt:lpstr>PowerPoint bemutató</vt:lpstr>
      <vt:lpstr>PowerPoint bemutató</vt:lpstr>
      <vt:lpstr>PowerPoint bemutató</vt:lpstr>
      <vt:lpstr>PowerPoint bemutató</vt:lpstr>
      <vt:lpstr>Az vagyok, aki szeretnék lenni?</vt:lpstr>
      <vt:lpstr>PowerPoint bemutató</vt:lpstr>
      <vt:lpstr>Szerepeket játszom.   Mint mindenki…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Thoma</dc:creator>
  <cp:lastModifiedBy>Márti</cp:lastModifiedBy>
  <cp:revision>28</cp:revision>
  <dcterms:created xsi:type="dcterms:W3CDTF">2015-06-04T20:44:39Z</dcterms:created>
  <dcterms:modified xsi:type="dcterms:W3CDTF">2017-08-17T13:11:39Z</dcterms:modified>
</cp:coreProperties>
</file>