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PfSx3rwMlhZDpI6Dbvfrg==" hashData="5KtGqFhCYhczOOC5CWFT/Q9Fq0EHNyFyKJL18o0p/SQ6s9qMME5668Ky3MJAy/usawmehPbFw+MzVPvBi3L4/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gy Márta" initials="NM" lastIdx="5" clrIdx="0"/>
  <p:cmAuthor id="1" name="Szászi Andrea" initials="JSZA" lastIdx="4" clrIdx="1"/>
  <p:cmAuthor id="2" name="Nagy Henrietta" initials="NH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6983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888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39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74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55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392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8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325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885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449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479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5CEB8-A400-492D-B04A-286CB2C20A5E}" type="datetimeFigureOut">
              <a:rPr lang="hu-HU" smtClean="0"/>
              <a:pPr/>
              <a:t>2017.08.29.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F1F4-1D49-45E2-AD22-9FC04A25AEA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98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/>
          <a:lstStyle/>
          <a:p>
            <a:r>
              <a:rPr lang="hu-HU" b="1" dirty="0" smtClean="0"/>
              <a:t>Anyagi önállóság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12" y="5784666"/>
            <a:ext cx="142658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Márta\Desktop\Anyagi önállóság\shutterstock_115041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0" y="260648"/>
            <a:ext cx="8748464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 gazdag emberek boldogok, 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hiszen mindent megszerezhetnek, amire </a:t>
            </a:r>
            <a:r>
              <a:rPr lang="hu-HU" sz="3200" dirty="0" smtClean="0">
                <a:solidFill>
                  <a:schemeClr val="bg1"/>
                </a:solidFill>
              </a:rPr>
              <a:t>vágynak(?)</a:t>
            </a:r>
            <a:endParaRPr lang="hu-HU" sz="3200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És szükség van rá egyáltalán?</a:t>
            </a:r>
            <a:endParaRPr lang="hu-HU" sz="3200" dirty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endParaRPr lang="hu-HU" sz="2500" dirty="0">
              <a:solidFill>
                <a:schemeClr val="bg1"/>
              </a:solidFill>
            </a:endParaRPr>
          </a:p>
          <a:p>
            <a:endParaRPr lang="hu-HU" sz="2500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A csillogás, a luxus keveseknek adatik meg…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277888" y="1600201"/>
            <a:ext cx="7408912" cy="4133056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96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Márta\Desktop\Anyagi önállóság\shutterstock_1267622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73" y="-1"/>
            <a:ext cx="91595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51520" y="4869160"/>
            <a:ext cx="4433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Aki anyagilag önálló, azt vesz meg magának, amit akar, megszerezheti, amire vágyik (?)</a:t>
            </a:r>
            <a:endParaRPr lang="hu-HU" sz="32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51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549915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800" dirty="0" smtClean="0"/>
              <a:t>A fogyasztói társadalomban élő ember sok felesleges dolgot halmoz fel, amitől aztán igyekszik megszabadulni, </a:t>
            </a:r>
            <a:r>
              <a:rPr lang="hu-HU" sz="2800" dirty="0"/>
              <a:t>a</a:t>
            </a:r>
            <a:r>
              <a:rPr lang="hu-HU" sz="2800" dirty="0" smtClean="0"/>
              <a:t>zaz PAZAROL.</a:t>
            </a:r>
            <a:endParaRPr lang="hu-HU" sz="2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5616624"/>
          </a:xfrm>
        </p:spPr>
      </p:pic>
    </p:spTree>
    <p:extLst>
      <p:ext uri="{BB962C8B-B14F-4D97-AF65-F5344CB8AC3E}">
        <p14:creationId xmlns:p14="http://schemas.microsoft.com/office/powerpoint/2010/main" val="10575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51520" y="404664"/>
            <a:ext cx="3600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smtClean="0"/>
              <a:t>B</a:t>
            </a:r>
          </a:p>
          <a:p>
            <a:r>
              <a:rPr lang="hu-HU" sz="2500" b="1" dirty="0" smtClean="0"/>
              <a:t>Ő</a:t>
            </a:r>
          </a:p>
          <a:p>
            <a:r>
              <a:rPr lang="hu-HU" sz="2500" b="1" dirty="0" smtClean="0"/>
              <a:t>S</a:t>
            </a:r>
          </a:p>
          <a:p>
            <a:r>
              <a:rPr lang="hu-HU" sz="2500" b="1" dirty="0" smtClean="0"/>
              <a:t>É</a:t>
            </a:r>
          </a:p>
          <a:p>
            <a:r>
              <a:rPr lang="hu-HU" sz="2500" b="1" dirty="0"/>
              <a:t>G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51520" y="2852936"/>
            <a:ext cx="3600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smtClean="0"/>
              <a:t>F</a:t>
            </a:r>
          </a:p>
          <a:p>
            <a:r>
              <a:rPr lang="hu-HU" sz="2500" b="1" dirty="0" smtClean="0"/>
              <a:t>E</a:t>
            </a:r>
          </a:p>
          <a:p>
            <a:r>
              <a:rPr lang="hu-HU" sz="2500" b="1" dirty="0" smtClean="0"/>
              <a:t>L</a:t>
            </a:r>
          </a:p>
          <a:p>
            <a:r>
              <a:rPr lang="hu-HU" sz="2500" b="1" dirty="0" smtClean="0"/>
              <a:t>E</a:t>
            </a:r>
          </a:p>
          <a:p>
            <a:r>
              <a:rPr lang="hu-HU" sz="2500" b="1" dirty="0" smtClean="0"/>
              <a:t>L</a:t>
            </a:r>
          </a:p>
          <a:p>
            <a:r>
              <a:rPr lang="hu-HU" sz="2500" b="1" dirty="0" smtClean="0"/>
              <a:t>Ő</a:t>
            </a:r>
          </a:p>
          <a:p>
            <a:r>
              <a:rPr lang="hu-HU" sz="2500" b="1" dirty="0" smtClean="0"/>
              <a:t>S</a:t>
            </a:r>
          </a:p>
          <a:p>
            <a:r>
              <a:rPr lang="hu-HU" sz="2500" b="1" dirty="0" smtClean="0"/>
              <a:t>S</a:t>
            </a:r>
          </a:p>
          <a:p>
            <a:r>
              <a:rPr lang="hu-HU" sz="2500" b="1" dirty="0" smtClean="0"/>
              <a:t>É</a:t>
            </a:r>
          </a:p>
          <a:p>
            <a:r>
              <a:rPr lang="hu-HU" sz="2500" b="1" dirty="0"/>
              <a:t>G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115616" y="6093296"/>
            <a:ext cx="76328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500" b="1" dirty="0" smtClean="0"/>
              <a:t>Mitől lesz az ember TUDATOS </a:t>
            </a:r>
            <a:r>
              <a:rPr lang="hu-HU" sz="3500" b="1" dirty="0" smtClean="0"/>
              <a:t>VÁSÁRLÓ?</a:t>
            </a:r>
            <a:endParaRPr lang="hu-HU" sz="35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251520" y="2420600"/>
            <a:ext cx="432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 smtClean="0"/>
              <a:t>=</a:t>
            </a:r>
            <a:endParaRPr lang="hu-HU" sz="25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 descr="C:\Users\NMárta\Desktop\Anyagi önállóság\shutterstock_92894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3898"/>
            <a:ext cx="8100000" cy="58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002" y="0"/>
            <a:ext cx="8917998" cy="1417638"/>
          </a:xfrm>
        </p:spPr>
        <p:txBody>
          <a:bodyPr>
            <a:noAutofit/>
          </a:bodyPr>
          <a:lstStyle/>
          <a:p>
            <a:pPr algn="l"/>
            <a:r>
              <a:rPr lang="hu-HU" sz="3200" dirty="0" smtClean="0"/>
              <a:t>A világ egy részén éheznek milliók, miközben máshol felesleges dolgokat halmoznak fel ugyancsak milliók.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C:\Users\NMárta\Desktop\Anyagi önállóság\shutterstock_13588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2" y="1268759"/>
            <a:ext cx="8639582" cy="5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611560" y="5013176"/>
            <a:ext cx="2232248" cy="4770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TERVEZÉS</a:t>
            </a:r>
            <a:endParaRPr lang="hu-HU" sz="25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61710" y="5888897"/>
            <a:ext cx="1764196" cy="4770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BEOSZTÁS</a:t>
            </a:r>
            <a:endParaRPr lang="hu-HU" sz="2500" dirty="0"/>
          </a:p>
        </p:txBody>
      </p:sp>
      <p:pic>
        <p:nvPicPr>
          <p:cNvPr id="5122" name="Picture 2" descr="C:\Users\NMárta\Desktop\Anyagi önállóság\shutterstock_269947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3" y="353147"/>
            <a:ext cx="691187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868496" y="620688"/>
            <a:ext cx="1656184" cy="4770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ADAKOZÁS</a:t>
            </a:r>
            <a:endParaRPr lang="hu-HU" sz="25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08256" y="5639219"/>
            <a:ext cx="2160240" cy="4770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JÓTÉKONYSÁG</a:t>
            </a:r>
            <a:endParaRPr lang="hu-HU" sz="25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514675" y="3071078"/>
            <a:ext cx="2232248" cy="4770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MEGTAKARÍTÁS</a:t>
            </a:r>
            <a:endParaRPr lang="hu-HU" sz="25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958230" y="4688818"/>
            <a:ext cx="2304256" cy="4770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HITEL</a:t>
            </a:r>
            <a:endParaRPr lang="hu-HU" sz="25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958230" y="1772816"/>
            <a:ext cx="2195736" cy="4770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500" dirty="0" smtClean="0"/>
              <a:t>BEFEKTETÉS</a:t>
            </a:r>
            <a:endParaRPr lang="hu-HU" sz="25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8262486" y="1600201"/>
            <a:ext cx="424314" cy="2476872"/>
          </a:xfrm>
        </p:spPr>
        <p:txBody>
          <a:bodyPr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34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712" cy="5314602"/>
          </a:xfrm>
        </p:spPr>
        <p:txBody>
          <a:bodyPr>
            <a:normAutofit/>
          </a:bodyPr>
          <a:lstStyle/>
          <a:p>
            <a:r>
              <a:rPr lang="hu-HU" sz="3200" i="1" dirty="0"/>
              <a:t>„Aki lustán dolgozik, elszegényedik, de a szorgalmas munka meggazdagít.” </a:t>
            </a:r>
            <a:r>
              <a:rPr lang="hu-HU" sz="3200" i="1" dirty="0" smtClean="0"/>
              <a:t/>
            </a:r>
            <a:br>
              <a:rPr lang="hu-HU" sz="3200" i="1" dirty="0" smtClean="0"/>
            </a:br>
            <a:r>
              <a:rPr lang="hu-HU" sz="2500" dirty="0"/>
              <a:t/>
            </a:r>
            <a:br>
              <a:rPr lang="hu-HU" sz="2500" dirty="0"/>
            </a:br>
            <a:r>
              <a:rPr lang="hu-HU" sz="2500" dirty="0" err="1" smtClean="0"/>
              <a:t>Péld</a:t>
            </a:r>
            <a:r>
              <a:rPr lang="hu-HU" sz="2500" dirty="0" smtClean="0"/>
              <a:t> 10,4</a:t>
            </a:r>
            <a:endParaRPr lang="hu-HU" sz="2500" dirty="0"/>
          </a:p>
        </p:txBody>
      </p:sp>
      <p:pic>
        <p:nvPicPr>
          <p:cNvPr id="6146" name="Picture 2" descr="C:\Users\NMárta\Desktop\Anyagi önállóság\shutterstock_283783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371" y="711802"/>
            <a:ext cx="537862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4864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74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124</Words>
  <Application>Microsoft Office PowerPoint</Application>
  <PresentationFormat>Diavetítés a képernyőre (4:3 oldalarány)</PresentationFormat>
  <Paragraphs>44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Office-téma</vt:lpstr>
      <vt:lpstr>Anyagi önállóság</vt:lpstr>
      <vt:lpstr>PowerPoint bemutató</vt:lpstr>
      <vt:lpstr>PowerPoint bemutató</vt:lpstr>
      <vt:lpstr>PowerPoint bemutató</vt:lpstr>
      <vt:lpstr>PowerPoint bemutató</vt:lpstr>
      <vt:lpstr>A világ egy részén éheznek milliók, miközben máshol felesleges dolgokat halmoznak fel ugyancsak milliók.</vt:lpstr>
      <vt:lpstr>PowerPoint bemutató</vt:lpstr>
      <vt:lpstr>„Aki lustán dolgozik, elszegényedik, de a szorgalmas munka meggazdagít.”   Péld 10,4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Thoma</dc:creator>
  <cp:lastModifiedBy>Márti</cp:lastModifiedBy>
  <cp:revision>28</cp:revision>
  <dcterms:created xsi:type="dcterms:W3CDTF">2015-06-05T05:25:06Z</dcterms:created>
  <dcterms:modified xsi:type="dcterms:W3CDTF">2017-08-29T12:32:13Z</dcterms:modified>
</cp:coreProperties>
</file>