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60" r:id="rId5"/>
    <p:sldId id="261" r:id="rId6"/>
    <p:sldId id="262" r:id="rId7"/>
    <p:sldId id="263" r:id="rId8"/>
  </p:sldIdLst>
  <p:sldSz cx="9144000" cy="6858000" type="screen4x3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AES" cryptAlgorithmClass="hash" cryptAlgorithmType="typeAny" cryptAlgorithmSid="14" spinCount="100000" saltData="j2hqTCSUcSrz6/I06S+tGw==" hashData="Z5+a8E//xuyv+eSxwJifX31fBAoQkuIdojtR9F4wrDdnxGixDonQ/qdhs6hZtyoKD6tC5sN2JlIy9puPagb7FQ=="/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Nagy Márta" initials="NM" lastIdx="6" clrIdx="0"/>
  <p:cmAuthor id="1" name="Szászi Andrea" initials="JSZA" lastIdx="2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42" d="100"/>
          <a:sy n="42" d="100"/>
        </p:scale>
        <p:origin x="516" y="5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commentAuthors" Target="commentAuthor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1756C1-30A8-4B59-BE4E-B532B9D8EFE5}" type="datetimeFigureOut">
              <a:rPr lang="hu-HU" smtClean="0"/>
              <a:pPr/>
              <a:t>2017.08.17.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EAFC2F-219C-42E6-8B14-F868289FBBFB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5855334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1756C1-30A8-4B59-BE4E-B532B9D8EFE5}" type="datetimeFigureOut">
              <a:rPr lang="hu-HU" smtClean="0"/>
              <a:pPr/>
              <a:t>2017.08.17.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EAFC2F-219C-42E6-8B14-F868289FBBFB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2839257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1756C1-30A8-4B59-BE4E-B532B9D8EFE5}" type="datetimeFigureOut">
              <a:rPr lang="hu-HU" smtClean="0"/>
              <a:pPr/>
              <a:t>2017.08.17.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EAFC2F-219C-42E6-8B14-F868289FBBFB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924918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1756C1-30A8-4B59-BE4E-B532B9D8EFE5}" type="datetimeFigureOut">
              <a:rPr lang="hu-HU" smtClean="0"/>
              <a:pPr/>
              <a:t>2017.08.17.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EAFC2F-219C-42E6-8B14-F868289FBBFB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187882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1756C1-30A8-4B59-BE4E-B532B9D8EFE5}" type="datetimeFigureOut">
              <a:rPr lang="hu-HU" smtClean="0"/>
              <a:pPr/>
              <a:t>2017.08.17.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EAFC2F-219C-42E6-8B14-F868289FBBFB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376209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1756C1-30A8-4B59-BE4E-B532B9D8EFE5}" type="datetimeFigureOut">
              <a:rPr lang="hu-HU" smtClean="0"/>
              <a:pPr/>
              <a:t>2017.08.17.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EAFC2F-219C-42E6-8B14-F868289FBBFB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570172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1756C1-30A8-4B59-BE4E-B532B9D8EFE5}" type="datetimeFigureOut">
              <a:rPr lang="hu-HU" smtClean="0"/>
              <a:pPr/>
              <a:t>2017.08.17.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EAFC2F-219C-42E6-8B14-F868289FBBFB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31872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1756C1-30A8-4B59-BE4E-B532B9D8EFE5}" type="datetimeFigureOut">
              <a:rPr lang="hu-HU" smtClean="0"/>
              <a:pPr/>
              <a:t>2017.08.17.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EAFC2F-219C-42E6-8B14-F868289FBBFB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085783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1756C1-30A8-4B59-BE4E-B532B9D8EFE5}" type="datetimeFigureOut">
              <a:rPr lang="hu-HU" smtClean="0"/>
              <a:pPr/>
              <a:t>2017.08.17.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EAFC2F-219C-42E6-8B14-F868289FBBFB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590425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1756C1-30A8-4B59-BE4E-B532B9D8EFE5}" type="datetimeFigureOut">
              <a:rPr lang="hu-HU" smtClean="0"/>
              <a:pPr/>
              <a:t>2017.08.17.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EAFC2F-219C-42E6-8B14-F868289FBBFB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308377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1756C1-30A8-4B59-BE4E-B532B9D8EFE5}" type="datetimeFigureOut">
              <a:rPr lang="hu-HU" smtClean="0"/>
              <a:pPr/>
              <a:t>2017.08.17.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EAFC2F-219C-42E6-8B14-F868289FBBFB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392630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1756C1-30A8-4B59-BE4E-B532B9D8EFE5}" type="datetimeFigureOut">
              <a:rPr lang="hu-HU" smtClean="0"/>
              <a:pPr/>
              <a:t>2017.08.17.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EAFC2F-219C-42E6-8B14-F868289FBBFB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982175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0" y="404664"/>
            <a:ext cx="5436096" cy="1470025"/>
          </a:xfrm>
        </p:spPr>
        <p:txBody>
          <a:bodyPr/>
          <a:lstStyle/>
          <a:p>
            <a:r>
              <a:rPr lang="hu-HU" b="1" dirty="0" smtClean="0">
                <a:solidFill>
                  <a:schemeClr val="bg1"/>
                </a:solidFill>
              </a:rPr>
              <a:t>Végre szabadon</a:t>
            </a:r>
            <a:endParaRPr lang="hu-HU" b="1" dirty="0">
              <a:solidFill>
                <a:schemeClr val="bg1"/>
              </a:solidFill>
            </a:endParaRP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403648" y="4725144"/>
            <a:ext cx="6400800" cy="1752600"/>
          </a:xfrm>
        </p:spPr>
        <p:txBody>
          <a:bodyPr/>
          <a:lstStyle/>
          <a:p>
            <a:r>
              <a:rPr lang="hu-HU" b="1" dirty="0" smtClean="0">
                <a:solidFill>
                  <a:schemeClr val="tx1"/>
                </a:solidFill>
              </a:rPr>
              <a:t>Kirepültem!(?)</a:t>
            </a:r>
            <a:endParaRPr lang="hu-HU" b="1" dirty="0">
              <a:solidFill>
                <a:schemeClr val="tx1"/>
              </a:solidFill>
            </a:endParaRPr>
          </a:p>
        </p:txBody>
      </p:sp>
      <p:pic>
        <p:nvPicPr>
          <p:cNvPr id="8" name="Kép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4" y="5778000"/>
            <a:ext cx="1430864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3445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rtalom helye 1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3484984"/>
          </a:xfrm>
        </p:spPr>
        <p:txBody>
          <a:bodyPr/>
          <a:lstStyle/>
          <a:p>
            <a:endParaRPr lang="hu-H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589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églalap 5"/>
          <p:cNvSpPr/>
          <p:nvPr/>
        </p:nvSpPr>
        <p:spPr>
          <a:xfrm>
            <a:off x="755576" y="2890391"/>
            <a:ext cx="8136904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hu-HU" sz="3200" b="1" dirty="0" smtClean="0">
              <a:solidFill>
                <a:prstClr val="black"/>
              </a:solidFill>
            </a:endParaRPr>
          </a:p>
          <a:p>
            <a:pPr lvl="0"/>
            <a:endParaRPr lang="hu-HU" sz="3200" b="1" dirty="0">
              <a:solidFill>
                <a:prstClr val="black"/>
              </a:solidFill>
            </a:endParaRPr>
          </a:p>
          <a:p>
            <a:pPr lvl="0"/>
            <a:endParaRPr lang="hu-HU" sz="3200" b="1" dirty="0" smtClean="0">
              <a:solidFill>
                <a:prstClr val="black"/>
              </a:solidFill>
            </a:endParaRPr>
          </a:p>
          <a:p>
            <a:pPr lvl="0"/>
            <a:endParaRPr lang="hu-HU" sz="3200" b="1" dirty="0">
              <a:solidFill>
                <a:prstClr val="black"/>
              </a:solidFill>
            </a:endParaRPr>
          </a:p>
          <a:p>
            <a:pPr lvl="0"/>
            <a:endParaRPr lang="hu-HU" sz="3200" b="1" dirty="0" smtClean="0">
              <a:solidFill>
                <a:prstClr val="black"/>
              </a:solidFill>
            </a:endParaRPr>
          </a:p>
          <a:p>
            <a:pPr lvl="0"/>
            <a:endParaRPr lang="hu-HU" sz="3200" b="1" dirty="0">
              <a:solidFill>
                <a:prstClr val="black"/>
              </a:solidFill>
            </a:endParaRPr>
          </a:p>
          <a:p>
            <a:pPr lvl="0"/>
            <a:r>
              <a:rPr lang="hu-HU" sz="3200" b="1" dirty="0" smtClean="0">
                <a:solidFill>
                  <a:prstClr val="black"/>
                </a:solidFill>
              </a:rPr>
              <a:t>Minden </a:t>
            </a:r>
            <a:r>
              <a:rPr lang="hu-HU" sz="3200" b="1" dirty="0">
                <a:solidFill>
                  <a:prstClr val="black"/>
                </a:solidFill>
              </a:rPr>
              <a:t>ember szabadnak lett teremtve!</a:t>
            </a:r>
          </a:p>
        </p:txBody>
      </p:sp>
    </p:spTree>
    <p:extLst>
      <p:ext uri="{BB962C8B-B14F-4D97-AF65-F5344CB8AC3E}">
        <p14:creationId xmlns:p14="http://schemas.microsoft.com/office/powerpoint/2010/main" val="943349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sz="3200" b="1" dirty="0" smtClean="0"/>
              <a:t>Szabad az, aki távlati tervekkel rendelkezik a jövőre nézve?</a:t>
            </a:r>
            <a:endParaRPr lang="hu-HU" sz="3200" b="1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12776"/>
            <a:ext cx="9144000" cy="5445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72405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rtalom helye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85991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églalap 2"/>
          <p:cNvSpPr/>
          <p:nvPr/>
        </p:nvSpPr>
        <p:spPr>
          <a:xfrm>
            <a:off x="4499992" y="2060848"/>
            <a:ext cx="4186807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3200" b="1" dirty="0"/>
              <a:t>Szabad az, aki szabadon dönthet a sorsáról, aki képes kitörni saját keretei közül</a:t>
            </a:r>
            <a:r>
              <a:rPr lang="hu-HU" sz="3200" b="1" dirty="0" smtClean="0"/>
              <a:t>!</a:t>
            </a:r>
          </a:p>
          <a:p>
            <a:pPr algn="ctr"/>
            <a:endParaRPr lang="hu-HU" sz="3200" b="1" dirty="0"/>
          </a:p>
          <a:p>
            <a:pPr algn="r"/>
            <a:endParaRPr lang="hu-HU" sz="3200" b="1" dirty="0"/>
          </a:p>
        </p:txBody>
      </p:sp>
    </p:spTree>
    <p:extLst>
      <p:ext uri="{BB962C8B-B14F-4D97-AF65-F5344CB8AC3E}">
        <p14:creationId xmlns:p14="http://schemas.microsoft.com/office/powerpoint/2010/main" val="1846147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8229600" cy="1143000"/>
          </a:xfrm>
        </p:spPr>
        <p:txBody>
          <a:bodyPr>
            <a:noAutofit/>
          </a:bodyPr>
          <a:lstStyle/>
          <a:p>
            <a:r>
              <a:rPr lang="hu-HU" sz="3200" b="1" dirty="0" smtClean="0"/>
              <a:t>Létezik „valódi” szabadság az ember számára, vagy a szabadság csak illúzió?</a:t>
            </a:r>
            <a:endParaRPr lang="hu-HU" sz="3200" b="1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58000"/>
            <a:ext cx="9144000" cy="54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0779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114800" cy="5818658"/>
          </a:xfrm>
        </p:spPr>
        <p:txBody>
          <a:bodyPr>
            <a:normAutofit/>
          </a:bodyPr>
          <a:lstStyle/>
          <a:p>
            <a:r>
              <a:rPr lang="hu-HU" dirty="0" smtClean="0">
                <a:solidFill>
                  <a:schemeClr val="bg1"/>
                </a:solidFill>
              </a:rPr>
              <a:t>Az igazi szabadság: kitörni a keretekből, nem átlagosnak és kiszámíthatónak lenni…</a:t>
            </a:r>
            <a:endParaRPr lang="hu-H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5543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artalom helye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/>
          </a:bodyPr>
          <a:lstStyle/>
          <a:p>
            <a:r>
              <a:rPr lang="hu-HU" sz="2500" dirty="0" smtClean="0"/>
              <a:t>A legnagyobb ajándék a lélek/</a:t>
            </a:r>
            <a:r>
              <a:rPr lang="hu-HU" sz="2500" dirty="0" err="1" smtClean="0"/>
              <a:t>Lélek</a:t>
            </a:r>
            <a:r>
              <a:rPr lang="hu-HU" sz="2500" dirty="0" smtClean="0"/>
              <a:t> szabadsága</a:t>
            </a:r>
            <a:endParaRPr lang="hu-HU" sz="25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010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Szövegdoboz 2"/>
          <p:cNvSpPr txBox="1"/>
          <p:nvPr/>
        </p:nvSpPr>
        <p:spPr>
          <a:xfrm>
            <a:off x="179512" y="3844409"/>
            <a:ext cx="30963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hu-HU" sz="3200" b="1" i="1" dirty="0" smtClean="0"/>
          </a:p>
        </p:txBody>
      </p:sp>
      <p:sp>
        <p:nvSpPr>
          <p:cNvPr id="4" name="Téglalap 3"/>
          <p:cNvSpPr/>
          <p:nvPr/>
        </p:nvSpPr>
        <p:spPr>
          <a:xfrm>
            <a:off x="0" y="0"/>
            <a:ext cx="4355976" cy="24468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hu-HU" sz="3200" b="1" i="1" dirty="0" smtClean="0">
              <a:solidFill>
                <a:prstClr val="black"/>
              </a:solidFill>
            </a:endParaRPr>
          </a:p>
          <a:p>
            <a:pPr lvl="0"/>
            <a:r>
              <a:rPr lang="hu-HU" sz="3200" b="1" i="1" dirty="0" smtClean="0">
                <a:solidFill>
                  <a:prstClr val="black"/>
                </a:solidFill>
              </a:rPr>
              <a:t>„</a:t>
            </a:r>
            <a:r>
              <a:rPr lang="hu-HU" sz="3200" b="1" i="1" dirty="0">
                <a:solidFill>
                  <a:prstClr val="black"/>
                </a:solidFill>
              </a:rPr>
              <a:t>Az Úr pedig a Lélek, és ahol az Úr Lelke, ott a szabadság</a:t>
            </a:r>
            <a:r>
              <a:rPr lang="hu-HU" sz="2500" b="1" i="1" dirty="0">
                <a:solidFill>
                  <a:prstClr val="black"/>
                </a:solidFill>
              </a:rPr>
              <a:t>.”</a:t>
            </a:r>
          </a:p>
          <a:p>
            <a:pPr lvl="0"/>
            <a:r>
              <a:rPr lang="hu-HU" sz="2500" i="1" dirty="0">
                <a:solidFill>
                  <a:prstClr val="black"/>
                </a:solidFill>
              </a:rPr>
              <a:t>	</a:t>
            </a:r>
            <a:r>
              <a:rPr lang="hu-HU" sz="2500" i="1" dirty="0" smtClean="0">
                <a:solidFill>
                  <a:prstClr val="black"/>
                </a:solidFill>
              </a:rPr>
              <a:t>		2Kor </a:t>
            </a:r>
            <a:r>
              <a:rPr lang="hu-HU" sz="2500" i="1" dirty="0">
                <a:solidFill>
                  <a:prstClr val="black"/>
                </a:solidFill>
              </a:rPr>
              <a:t>5, 17 </a:t>
            </a:r>
          </a:p>
        </p:txBody>
      </p:sp>
    </p:spTree>
    <p:extLst>
      <p:ext uri="{BB962C8B-B14F-4D97-AF65-F5344CB8AC3E}">
        <p14:creationId xmlns:p14="http://schemas.microsoft.com/office/powerpoint/2010/main" val="533525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200</TotalTime>
  <Words>89</Words>
  <Application>Microsoft Office PowerPoint</Application>
  <PresentationFormat>Diavetítés a képernyőre (4:3 oldalarány)</PresentationFormat>
  <Paragraphs>17</Paragraphs>
  <Slides>7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2</vt:i4>
      </vt:variant>
      <vt:variant>
        <vt:lpstr>Téma</vt:lpstr>
      </vt:variant>
      <vt:variant>
        <vt:i4>1</vt:i4>
      </vt:variant>
      <vt:variant>
        <vt:lpstr>Diacímek</vt:lpstr>
      </vt:variant>
      <vt:variant>
        <vt:i4>7</vt:i4>
      </vt:variant>
    </vt:vector>
  </HeadingPairs>
  <TitlesOfParts>
    <vt:vector size="10" baseType="lpstr">
      <vt:lpstr>Arial</vt:lpstr>
      <vt:lpstr>Calibri</vt:lpstr>
      <vt:lpstr>Office-téma</vt:lpstr>
      <vt:lpstr>Végre szabadon</vt:lpstr>
      <vt:lpstr>PowerPoint bemutató</vt:lpstr>
      <vt:lpstr>Szabad az, aki távlati tervekkel rendelkezik a jövőre nézve?</vt:lpstr>
      <vt:lpstr>PowerPoint bemutató</vt:lpstr>
      <vt:lpstr>Létezik „valódi” szabadság az ember számára, vagy a szabadság csak illúzió?</vt:lpstr>
      <vt:lpstr>Az igazi szabadság: kitörni a keretekből, nem átlagosnak és kiszámíthatónak lenni…</vt:lpstr>
      <vt:lpstr>A legnagyobb ajándék a lélek/Lélek szabadsága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bemutató</dc:title>
  <dc:creator>Thoma</dc:creator>
  <cp:lastModifiedBy>Márti</cp:lastModifiedBy>
  <cp:revision>29</cp:revision>
  <dcterms:created xsi:type="dcterms:W3CDTF">2015-06-04T19:36:47Z</dcterms:created>
  <dcterms:modified xsi:type="dcterms:W3CDTF">2017-08-17T13:04:51Z</dcterms:modified>
</cp:coreProperties>
</file>