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btpz+gRL1HsKgBOI2AkA==" hashData="ClqRmrg+UpIBSxbSksRoSug9LluPjfBT6ZdxmNTa3StG1PT8mHx+nslVhfMKY0nPNygxpSyK1ymPx2mS90i8Z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7" clrIdx="0"/>
  <p:cmAuthor id="1" name="Szászi Andrea" initials="JSZ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57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46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37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5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51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63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2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44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7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FEDD-2482-49DE-80F0-3BEBB52ACB18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532F-7BA6-4716-B81E-ABDDA86169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60967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445224"/>
            <a:ext cx="7772400" cy="1412776"/>
          </a:xfrm>
        </p:spPr>
        <p:txBody>
          <a:bodyPr>
            <a:normAutofit/>
          </a:bodyPr>
          <a:lstStyle/>
          <a:p>
            <a:r>
              <a:rPr lang="hu-HU" b="1" smtClean="0"/>
              <a:t>Mit jelent az ifjúkor?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78000"/>
            <a:ext cx="1259632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Márta\Desktop\Ifjúkor jelentése\shutterstock_119529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Örüljünk, éljünk, érezzük jól magunkat, amíg lehet…!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3265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84976" cy="126876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Amíg fiatal vagyok, azt tehetem, amit akarok, </a:t>
            </a:r>
            <a:br>
              <a:rPr lang="hu-HU" sz="3200" b="1" dirty="0" smtClean="0"/>
            </a:br>
            <a:r>
              <a:rPr lang="hu-HU" sz="3200" b="1" dirty="0" smtClean="0"/>
              <a:t>utána egyre több dologhoz kell majd alkalmazkodnom…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05293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5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225514"/>
            <a:ext cx="331236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Jobb lenne gyereknek maradni, </a:t>
            </a:r>
          </a:p>
          <a:p>
            <a:pPr algn="ctr"/>
            <a:r>
              <a:rPr lang="hu-HU" sz="2400" b="1" dirty="0" smtClean="0"/>
              <a:t>vagy végre felnőtt életet élni? 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44207" y="344656"/>
            <a:ext cx="24473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Miért kell felnőni egyáltalán…?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9931" y="322347"/>
            <a:ext cx="2088232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Miért fontosak a döntések, amiket most hozok?</a:t>
            </a:r>
            <a:endParaRPr lang="hu-HU" sz="2400" b="1" dirty="0"/>
          </a:p>
        </p:txBody>
      </p:sp>
      <p:pic>
        <p:nvPicPr>
          <p:cNvPr id="2050" name="Picture 2" descr="C:\Users\NMárta\Desktop\Ifjúkor jelentése\shutterstock_130011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903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483768" y="5301208"/>
            <a:ext cx="5544616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500" dirty="0" smtClean="0"/>
              <a:t>Ki hallgatja meg, ami nekem fontos? </a:t>
            </a:r>
            <a:endParaRPr lang="hu-HU" sz="25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15616" y="6093296"/>
            <a:ext cx="3456384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500" dirty="0" smtClean="0"/>
              <a:t>Kiben bízhatok meg?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148064" y="6079651"/>
            <a:ext cx="3816424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500" dirty="0" smtClean="0"/>
              <a:t>Ki kíváncsi rám?</a:t>
            </a:r>
            <a:endParaRPr lang="hu-HU" sz="25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1520" y="404664"/>
            <a:ext cx="20894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smtClean="0"/>
              <a:t>Ki kell mondani az igazságot! </a:t>
            </a:r>
          </a:p>
          <a:p>
            <a:endParaRPr lang="hu-HU" sz="2500" dirty="0"/>
          </a:p>
          <a:p>
            <a:endParaRPr lang="hu-HU" sz="2500" dirty="0" smtClean="0"/>
          </a:p>
          <a:p>
            <a:r>
              <a:rPr lang="hu-HU" sz="3200" b="1" dirty="0" smtClean="0"/>
              <a:t>A felnőttek már nem képesek rá…</a:t>
            </a:r>
            <a:endParaRPr lang="hu-HU" sz="3200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195736" y="1600201"/>
            <a:ext cx="6491064" cy="3385974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Picture 2" descr="C:\Users\NMárta\Desktop\Ifjúkor jelentése\shutterstock_283575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76" y="1"/>
            <a:ext cx="6803024" cy="46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Márta\Desktop\Ifjúkor jelentése\shutterstock_240944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630"/>
            <a:ext cx="9144000" cy="74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89228" y="476672"/>
            <a:ext cx="504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F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67744" y="494448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I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75248" y="260649"/>
            <a:ext cx="7437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A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211960" y="332657"/>
            <a:ext cx="504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T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265657" y="260650"/>
            <a:ext cx="6440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A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444208" y="260649"/>
            <a:ext cx="7200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L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456365" y="494448"/>
            <a:ext cx="504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403566" y="1628800"/>
            <a:ext cx="64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FF00"/>
                </a:solidFill>
              </a:rPr>
              <a:t>Á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440613" y="2567519"/>
            <a:ext cx="64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G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411006" y="4653136"/>
            <a:ext cx="6440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5500" b="1" dirty="0" smtClean="0">
              <a:solidFill>
                <a:srgbClr val="FFFF00"/>
              </a:solidFill>
            </a:endParaRPr>
          </a:p>
          <a:p>
            <a:r>
              <a:rPr lang="hu-HU" sz="5500" b="1" dirty="0" smtClean="0">
                <a:solidFill>
                  <a:srgbClr val="FFFF00"/>
                </a:solidFill>
              </a:rPr>
              <a:t>B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444208" y="4941168"/>
            <a:ext cx="7200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O  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265657" y="4725144"/>
            <a:ext cx="6440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5500" b="1" dirty="0" smtClean="0">
              <a:solidFill>
                <a:srgbClr val="FFFF00"/>
              </a:solidFill>
            </a:endParaRPr>
          </a:p>
          <a:p>
            <a:r>
              <a:rPr lang="hu-HU" sz="5500" b="1" dirty="0" smtClean="0">
                <a:solidFill>
                  <a:srgbClr val="FFFF00"/>
                </a:solidFill>
              </a:rPr>
              <a:t>L</a:t>
            </a:r>
          </a:p>
          <a:p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211960" y="4720239"/>
            <a:ext cx="7880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O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175248" y="3796119"/>
            <a:ext cx="64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267744" y="4675940"/>
            <a:ext cx="6440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5500" b="1" dirty="0" smtClean="0">
              <a:solidFill>
                <a:srgbClr val="FFFF00"/>
              </a:solidFill>
            </a:endParaRPr>
          </a:p>
          <a:p>
            <a:r>
              <a:rPr lang="hu-HU" sz="5500" b="1" dirty="0" smtClean="0">
                <a:solidFill>
                  <a:srgbClr val="FFFF00"/>
                </a:solidFill>
              </a:rPr>
              <a:t>D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189228" y="4734838"/>
            <a:ext cx="64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049257" y="3706389"/>
            <a:ext cx="64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smtClean="0">
                <a:solidFill>
                  <a:srgbClr val="FFFF00"/>
                </a:solidFill>
              </a:rPr>
              <a:t>Á</a:t>
            </a:r>
            <a:endParaRPr lang="hu-HU" sz="5500" b="1" dirty="0">
              <a:solidFill>
                <a:srgbClr val="FFFF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049256" y="2690370"/>
            <a:ext cx="644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497260" y="5949280"/>
            <a:ext cx="5189539" cy="176882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3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5157192"/>
            <a:ext cx="74168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500" dirty="0" smtClean="0"/>
              <a:t>Merre tart az életem? </a:t>
            </a:r>
          </a:p>
          <a:p>
            <a:pPr algn="ctr"/>
            <a:r>
              <a:rPr lang="hu-HU" sz="3200" dirty="0" smtClean="0"/>
              <a:t>Hol leszek 5-10-20 év múlva?</a:t>
            </a:r>
            <a:endParaRPr lang="hu-HU" sz="3200" dirty="0"/>
          </a:p>
        </p:txBody>
      </p:sp>
      <p:pic>
        <p:nvPicPr>
          <p:cNvPr id="5122" name="Picture 2" descr="C:\Users\NMárta\Desktop\Ifjúkor jelentése\shutterstock_217393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260648"/>
            <a:ext cx="806489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/>
              <a:t>„…légy </a:t>
            </a:r>
            <a:r>
              <a:rPr lang="hu-HU" sz="3200" b="1" i="1" dirty="0"/>
              <a:t>erős és bátor. Ne félj, és ne rettegj, mert veled van Istened, az Úr mindenütt, amerre csak jársz</a:t>
            </a:r>
            <a:r>
              <a:rPr lang="hu-HU" sz="3200" b="1" i="1" dirty="0" smtClean="0"/>
              <a:t>.”</a:t>
            </a:r>
          </a:p>
          <a:p>
            <a:r>
              <a:rPr lang="hu-HU" sz="2500" i="1" dirty="0" smtClean="0"/>
              <a:t>							</a:t>
            </a:r>
            <a:r>
              <a:rPr lang="hu-HU" sz="2500" i="1" dirty="0" err="1" smtClean="0"/>
              <a:t>Józs</a:t>
            </a:r>
            <a:r>
              <a:rPr lang="hu-HU" sz="2500" i="1" dirty="0" smtClean="0"/>
              <a:t> 1, 8</a:t>
            </a:r>
            <a:endParaRPr lang="hu-HU" sz="2500" i="1" dirty="0"/>
          </a:p>
        </p:txBody>
      </p:sp>
    </p:spTree>
    <p:extLst>
      <p:ext uri="{BB962C8B-B14F-4D97-AF65-F5344CB8AC3E}">
        <p14:creationId xmlns:p14="http://schemas.microsoft.com/office/powerpoint/2010/main" val="1058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135</Words>
  <Application>Microsoft Office PowerPoint</Application>
  <PresentationFormat>Diavetítés a képernyőre (4:3 oldalarány)</PresentationFormat>
  <Paragraphs>39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Mit jelent az ifjúkor?</vt:lpstr>
      <vt:lpstr>Örüljünk, éljünk, érezzük jól magunkat, amíg lehet…!</vt:lpstr>
      <vt:lpstr>Amíg fiatal vagyok, azt tehetem, amit akarok,  utána egyre több dologhoz kell majd alkalmazkodnom…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Thoma</dc:creator>
  <cp:lastModifiedBy>Márti</cp:lastModifiedBy>
  <cp:revision>23</cp:revision>
  <dcterms:created xsi:type="dcterms:W3CDTF">2015-06-04T12:59:12Z</dcterms:created>
  <dcterms:modified xsi:type="dcterms:W3CDTF">2017-08-29T11:40:30Z</dcterms:modified>
</cp:coreProperties>
</file>