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57" r:id="rId4"/>
    <p:sldId id="271" r:id="rId5"/>
    <p:sldId id="282" r:id="rId6"/>
    <p:sldId id="273" r:id="rId7"/>
    <p:sldId id="276" r:id="rId8"/>
    <p:sldId id="272" r:id="rId9"/>
    <p:sldId id="274" r:id="rId10"/>
    <p:sldId id="277" r:id="rId11"/>
    <p:sldId id="278" r:id="rId12"/>
    <p:sldId id="280" r:id="rId13"/>
    <p:sldId id="279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>
            <a:fillRect/>
          </a:stretch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xEHqsh3LW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ibleimages.org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37123" y="821094"/>
            <a:ext cx="5124262" cy="550506"/>
          </a:xfrm>
        </p:spPr>
        <p:txBody>
          <a:bodyPr>
            <a:normAutofit/>
          </a:bodyPr>
          <a:lstStyle/>
          <a:p>
            <a:pPr algn="ctr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Jézus a testi bajok gyógyítója </a:t>
            </a:r>
            <a:endParaRPr lang="hu-HU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84" y="125342"/>
            <a:ext cx="3895530" cy="5862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21094"/>
            <a:ext cx="9520158" cy="6904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Visszatérő elemek Jézus gyógyításaiban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4331" y="2360597"/>
            <a:ext cx="4531150" cy="33983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99040" y="1779540"/>
            <a:ext cx="629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mindig empátiával és segítő szándékkal viszonyul a betegekhez.</a:t>
            </a:r>
          </a:p>
          <a:p>
            <a:pPr marL="342900" indent="-342900">
              <a:buAutoNum type="arabicPeriod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Megszólítja őket, odafordul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hozzájuk. 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 esetben a gyógyítással együtt bűnbocsánatot is adott.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Gyakran előfordul, hogy a kezeivel is megérinti a beteg embert.</a:t>
            </a:r>
          </a:p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gyógyítást követően visszaküldi a családjához és a közösség gondjaira bízza a meggyógyultat.  </a:t>
            </a:r>
          </a:p>
        </p:txBody>
      </p:sp>
    </p:spTree>
    <p:extLst>
      <p:ext uri="{BB962C8B-B14F-4D97-AF65-F5344CB8AC3E}">
        <p14:creationId xmlns:p14="http://schemas.microsoft.com/office/powerpoint/2010/main" val="1498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53944" y="3930273"/>
            <a:ext cx="4945224" cy="121089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hitnek megtartó ereje van!</a:t>
            </a:r>
            <a:endParaRPr lang="hu-H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7" y="811763"/>
            <a:ext cx="5519247" cy="51504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az a visszatérő Jézusi mondat, kifejezés, ami mindhárom történetben szerepel?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Keressétek ki a történeteket és megtudhatjátok a választ!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Vérfolyásos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asszony (Mt 9,18–26)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Bartimeus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(Mk 10,46–52)</a:t>
            </a:r>
          </a:p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tíz leprás (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17,11–19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FONTOS!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emberi hit nem egy „csodaszer”, de nagy segítség, hogy el tudjuk fogadni bizalommal Isten akaratát és engedelmeskedni tudjunk Neki.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által érezzük Isten jelenlétét, gondviselését az életünkben.</a:t>
            </a:r>
          </a:p>
          <a:p>
            <a:pPr marL="0" indent="0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667" y="8117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Nézzük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ezt a rövid bejátszást!</a:t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Dolhai</a:t>
            </a:r>
            <a:r>
              <a:rPr lang="hu-H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Attila színművész, énekes beszél a szeretet erejéről egy percben </a:t>
            </a:r>
            <a:endParaRPr lang="hu-H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6" y="2015733"/>
            <a:ext cx="9520158" cy="662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 ide a videó elindításához!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5089" y="2839865"/>
            <a:ext cx="112993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tanulságokat tudnál megfogalmazni a magad számára erről a „rapid </a:t>
            </a:r>
            <a:r>
              <a:rPr lang="hu-HU" sz="24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randiról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 veled is interjút készítenének, mit mondanál Istennel való kapcsolatodról?</a:t>
            </a:r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válaszokat beszéljétek meg! </a:t>
            </a: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 szerint mindenki mondja el gondolatait néhány szóban!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96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Fogalmazd meg!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173" y="2121240"/>
            <a:ext cx="5842050" cy="394545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segít neked a hited?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Miben lehet „megtartó erő” a hit számodra?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Miben tapasztalod meg 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 gondviselésének jeleit az életedben?</a:t>
            </a:r>
          </a:p>
          <a:p>
            <a:pPr marL="0" indent="0">
              <a:buNone/>
            </a:pPr>
            <a:endParaRPr lang="hu-H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Válaszd ki az egyik kérdést a három közül, és írj egy néhány mondatos kis esszét a füzetedbe vagy egy lapra!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97" y="804519"/>
            <a:ext cx="4369217" cy="47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10402162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gondolsz? </a:t>
            </a:r>
            <a:b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tudsz a szükségben lévő beteg ember mellé állni segítőként, „gyógyítóként”? 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206869"/>
            <a:ext cx="5978769" cy="3867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Alkossatok párokat és beszéljétek meg!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konkrét segítséget adhattok például egy beteg osztálytársnak vagy a közvetlen </a:t>
            </a:r>
            <a:r>
              <a:rPr lang="hu-HU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környezetetekben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élőknek?  </a:t>
            </a:r>
          </a:p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segíthetitek a gyógyulást, felépülést?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Készítsetek egy vázlatot is az ötleteitekről, majd a csoportban </a:t>
            </a:r>
            <a:r>
              <a:rPr lang="hu-HU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osszátok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egymással!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TIPP: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Amit lehet,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próbáljatok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héten megvalósítani.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Például: Elvinni a házit az osztálytársnak, vagy bevásárolni egy beteg embernek stb.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órán meg is lehet beszélni a tapasztalatokat!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979298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15078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500817" y="4795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27" y="2390409"/>
            <a:ext cx="476250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képek forrása 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2025" y="2015732"/>
            <a:ext cx="10859861" cy="345061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1. dián lévő festmény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Jézus gyógyításai és hatalma a természeti erők felett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odulfüzet 30. o.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felhasznált képek elérhetősége: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8-11. diákon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található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képek: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www.freebibleimages.org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69023" y="74533"/>
            <a:ext cx="10795518" cy="209288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Nézd meg jól ezt a termet! 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Keresd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 a helyed a képen látható teremben!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vagy most?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gondolsz, hogy mit árul el a fizikai állapotodról ez a hely?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árul el a lelki állapotodról ez a hely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szeretné, ossza meg a gondolataid a csoporttal!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76066" y="2159331"/>
            <a:ext cx="1088475" cy="99546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552953">
            <a:off x="10759875" y="2461050"/>
            <a:ext cx="728609" cy="400110"/>
          </a:xfrm>
          <a:prstGeom prst="rect">
            <a:avLst/>
          </a:prstGeom>
          <a:solidFill>
            <a:schemeClr val="accent1">
              <a:lumMod val="20000"/>
              <a:lumOff val="80000"/>
              <a:alpha val="7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Állapot-</a:t>
            </a:r>
          </a:p>
          <a:p>
            <a:r>
              <a:rPr lang="hu-HU" sz="1000" dirty="0" smtClean="0"/>
              <a:t>felmérés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98112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4115" y="633263"/>
            <a:ext cx="9390961" cy="859635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endParaRPr lang="hu-H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4253" y="2392877"/>
            <a:ext cx="6761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Hozzatok elő különböző korábbi betegséggel kapcsolatos élményeket!</a:t>
            </a:r>
          </a:p>
          <a:p>
            <a:endParaRPr lang="hu-HU" sz="2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Hogyan élted meg a betegséget?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Mennyi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ideig tartott?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Milyen kezelés segített?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Milyen érzések kavarogtak benned egy fogászati szűrővizsgálaton vagy éppen az oltás előtt? 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2064136"/>
            <a:ext cx="4762500" cy="28384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696" y="804520"/>
            <a:ext cx="9520158" cy="60225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 betegségei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847" y="1872762"/>
            <a:ext cx="5996354" cy="4299438"/>
          </a:xfrm>
        </p:spPr>
        <p:txBody>
          <a:bodyPr>
            <a:norm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76" y="716597"/>
            <a:ext cx="3425061" cy="228786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5848" y="1987818"/>
            <a:ext cx="8328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fejfájás,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szédülés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levertség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vagy a hasfájás mindenki által jól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ismert tünetek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Általában maguktól elmúlnak, és hamar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elfelejtjük.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Ficammal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töréssel, a test bármely pontján jelentkező állandósuló fájdalommal azonban előbb-utóbb orvoshoz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fordulunk.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sebészeten, belgyógyászaton, kardiológián vagy egyéb szakrendelésen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specialisták elvégzik a szükséges beavatkozásokat, akár gyógyszereket írnak fel, hogy gyorsabban rendbe jöjjünk.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igen sérülékeny és érzékeny a környezeti hatásokra, például az orkán erejű szélre, vagy a hideg levegőre. Szélsőséges körülmények között könnyen megfázhatunk és megbetegedhetünk.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Gyakran külső szakszerű segítségre is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ilyen esetekben.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841" y="3994675"/>
            <a:ext cx="3535511" cy="23943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1267" y="384642"/>
            <a:ext cx="9520158" cy="651057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Tisztázzuk a fogalmakat!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0932" y="1166327"/>
            <a:ext cx="10506268" cy="49638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a betegség?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betegség legegyszerűbben úgy fogalmazható meg, mint az egészség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ellentéte.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„Az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emberi  szervezet  olyan  állapota,  amelyben  a  normálistól, megszokottól eltérő életfolyamatok zajlanak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Modulfüzet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19.o.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a tünet?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Tünet lehet az, amelyet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beteg érez (fáradtság, fájdalom, levertség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stb.) vagy amelyeket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orvos füllel, kézzel, szemmel érzékel, illetve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egyéb vizsgálómódszerekkel 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megállapít.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„Betegségre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utaló,  normális,  megszokott  működéstől  eltérő 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jelenség.” Modulfüzet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31.o.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a terápia?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Testi, lelki tünetet kezelő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eljárás. Lehetőség szerint egy betegség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összes okának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megszüntetésére irányuló gyógyító vagy rehabilitációs célú folyamat, amely a betegségtől függően hosszabb ideig is tarthat. (Például gyógyszeres kezelés, amíg a betegség fennáll.)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8992" y="1257300"/>
            <a:ext cx="9878158" cy="4819649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Jézus sok beteget meggyógyított, mikor a földön járt. Nagy hálával áldották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Istent, akiket meggyógyított.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Azonban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Jézus korában sem gyógyult meg minden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beteg. Őket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nem szerette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annyira? Vagy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nekik nem volt elég a hitük?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Súlyos és nehéz kérdések ezek, amelyekre nem lehet egyszerű választ adni.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Szentírás szerint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gyógyítás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mindig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 különös csoda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minden csoda titok is egyben.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Természetesen a meggyógyulni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vágyó hite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számít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hiszen Jézusnak fontos látnia,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illető személy tényleg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akarja-e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változást az életében.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fordulathoz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azonban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önmagában egy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ember hite kevés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gyógyító ereje hat a beteg életében, és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végzi el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gyógyítás csodáját.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Maga a gyógyulás mindig is titok marad, mint ahogy az is, hogy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 gyógyul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 és ki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nem. Ennél többet emberileg nézve nem tudunk mondani erről, mert sok válasz rejtve van előttünk. 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000831" y="321652"/>
            <a:ext cx="4290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gyógyulás titok!</a:t>
            </a:r>
            <a:endParaRPr lang="hu-H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1508" y="804519"/>
            <a:ext cx="8663346" cy="786889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hozzáállása a beteg emberhez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4695" y="1899138"/>
            <a:ext cx="9587573" cy="42466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megrepedt nádszálat nem töri össze, a füstölgő mécsest nem oltja ki, hűen hirdeti a törvényt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42,3) Olvassuk a prófétai szöveget. Jézus azért jött, hogy helyreállítsa az embert. Ő együtt érez az emberrel mindenfajta fájdalom, betegség, szenvedés idején is. </a:t>
            </a:r>
          </a:p>
          <a:p>
            <a:pPr algn="just"/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Gyökössy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Endre néhai neves lelkipásztor áldott orvosnak jellemezte Jézust,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 ma is hatással van ránk és lelki jelenlétével gyógyítja az életünket. 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gondviselésének eszközei az orvosok, az ápolók, a gyógyhatású készítmények, a gyógyszerek, az orvostechnikai újítások, a különböző újszerű módszerek és találmányok, oltások. 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munkálkodik, ennek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ellenére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világban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sajnos meg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 maradni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betegség. 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Hitünk szerint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a halálé és a szenvedésé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utolsó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szó, hiszen az örök életben nem lesz sem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fájdalom,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sem betegség.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 a keresztyén reménységünk.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863" y="2074585"/>
            <a:ext cx="5169876" cy="3904184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egyik legszembetűnőbb különbség Jézus és az orvosok között,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 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csupán a tünetetekkel foglalkozott, hanem a szenvedő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ember lelkével is.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 küldetése nem korlátozódott a betegségek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gyógyítására.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elégedett meg a fájdalmat okozó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tünetek kezelésével, hanem megajándékozta „betegeit” egy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élet lehetőségével.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gyógyításainak módja sem volt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szokványos.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54" y="804519"/>
            <a:ext cx="6301124" cy="472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65992" y="2162769"/>
            <a:ext cx="56622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gyógyítás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módjai különbözőek voltak.</a:t>
            </a:r>
          </a:p>
          <a:p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ássunk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itt csupán néhány példát:</a:t>
            </a:r>
          </a:p>
          <a:p>
            <a:endParaRPr lang="hu-H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anyósának megérintette a kezét, és annak azonnal lement a láza (Mt 8,15). </a:t>
            </a:r>
            <a:endParaRPr lang="hu-H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bénát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felszólította, hogy keljen fel (Mt 9,6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vakoknak megérintette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szemét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9,29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sorvadt 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kezűnek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csak annyit mondott, hogy nyújtsa ki a kezét (Mt 12,13).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földre köpött, nyálával sarat</a:t>
            </a:r>
          </a:p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csinált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majd rákente a vakon született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szemeire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és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elküldte a </a:t>
            </a:r>
            <a:r>
              <a:rPr lang="hu-H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Siloám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tavához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9,6-7).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99139" y="844061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gyógyításai 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065" y="1586204"/>
            <a:ext cx="5153608" cy="3865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343</TotalTime>
  <Words>1159</Words>
  <Application>Microsoft Office PowerPoint</Application>
  <PresentationFormat>Szélesvásznú</PresentationFormat>
  <Paragraphs>115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Palatino Linotype</vt:lpstr>
      <vt:lpstr>Wingdings</vt:lpstr>
      <vt:lpstr>Gallery</vt:lpstr>
      <vt:lpstr>III. Jézus a testi bajok gyógyítója </vt:lpstr>
      <vt:lpstr>PowerPoint-bemutató</vt:lpstr>
      <vt:lpstr>Beszélgessünk! </vt:lpstr>
      <vt:lpstr>A test betegségei</vt:lpstr>
      <vt:lpstr>Tisztázzuk a fogalmakat!</vt:lpstr>
      <vt:lpstr>PowerPoint-bemutató</vt:lpstr>
      <vt:lpstr>Jézus hozzáállása a beteg emberhez</vt:lpstr>
      <vt:lpstr>PowerPoint-bemutató</vt:lpstr>
      <vt:lpstr>PowerPoint-bemutató</vt:lpstr>
      <vt:lpstr>  Visszatérő elemek Jézus gyógyításaiban</vt:lpstr>
      <vt:lpstr>A hitnek megtartó ereje van!</vt:lpstr>
      <vt:lpstr>Nézzük meg ezt a rövid bejátszást! Dolhai Attila színművész, énekes beszél a szeretet erejéről egy percben </vt:lpstr>
      <vt:lpstr>Fogalmazd meg!</vt:lpstr>
      <vt:lpstr>Mit gondolsz?  Hogyan tudsz a szükségben lévő beteg ember mellé állni segítőként, „gyógyítóként”? </vt:lpstr>
      <vt:lpstr>A képek forrása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Egészség és betegség fogalma a Bibliában</dc:title>
  <dc:creator>RPI</dc:creator>
  <cp:lastModifiedBy>RPI</cp:lastModifiedBy>
  <cp:revision>220</cp:revision>
  <dcterms:created xsi:type="dcterms:W3CDTF">2021-11-24T09:16:00Z</dcterms:created>
  <dcterms:modified xsi:type="dcterms:W3CDTF">2022-01-19T09:38:43Z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F3C2A0A205F04E33987A731E647D26EC</vt:lpwstr>
  </property>
  <property fmtid="{D5CDD505-2E9C-101B-9397-08002B2CF9AE}" pid="3" name="KSOProductBuildVer">
    <vt:lpwstr>1033-11.2.0.10426</vt:lpwstr>
  </property>
</Properties>
</file>