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7" r:id="rId4"/>
    <p:sldId id="270" r:id="rId5"/>
    <p:sldId id="271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ghxrfneAuvTQD74sv4t+1g==" hashData="/++QU5UJ6IQ0+Pe3jSIl3Ga9lJytGRE+8hAhcQi+KDCwcVqpZp6eHlal1U2NFxwKcSg26tdcwsfc+l3cafLI6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Lekerekített téglalap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Lekerekített téglalap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Lekerekített téglalap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églalap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Lekerekített téglalap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Keresztyén felekezetek világa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Neoprotestáns</a:t>
            </a:r>
            <a:r>
              <a:rPr lang="hu-HU" dirty="0" smtClean="0"/>
              <a:t> kisegyházak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981" y="5709750"/>
            <a:ext cx="1560711" cy="1182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539552" y="5445825"/>
            <a:ext cx="8280920" cy="685800"/>
          </a:xfrm>
        </p:spPr>
        <p:txBody>
          <a:bodyPr>
            <a:normAutofit/>
          </a:bodyPr>
          <a:lstStyle/>
          <a:p>
            <a:r>
              <a:rPr lang="hu-HU" sz="1800" b="1" dirty="0" smtClean="0"/>
              <a:t>Az elmúlt 100-150 években sok különálló közösség alakult. Hazánkban a rendszerváltás után kezdődött virágkoruk. </a:t>
            </a:r>
            <a:endParaRPr lang="hu-HU" sz="1800" b="1" dirty="0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Neoprotestáns</a:t>
            </a:r>
            <a:r>
              <a:rPr lang="hu-HU" dirty="0" smtClean="0"/>
              <a:t> közösségek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289" y="5675273"/>
            <a:ext cx="1560711" cy="1182727"/>
          </a:xfrm>
          <a:prstGeom prst="rect">
            <a:avLst/>
          </a:prstGeom>
        </p:spPr>
      </p:pic>
      <p:pic>
        <p:nvPicPr>
          <p:cNvPr id="12" name="Kép helye 9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9" b="11189"/>
          <a:stretch>
            <a:fillRect/>
          </a:stretch>
        </p:blipFill>
        <p:spPr>
          <a:xfrm>
            <a:off x="68240" y="66675"/>
            <a:ext cx="9001942" cy="458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289" y="5694673"/>
            <a:ext cx="1560711" cy="1182727"/>
          </a:xfrm>
          <a:prstGeom prst="rect">
            <a:avLst/>
          </a:prstGeom>
        </p:spPr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467544" y="5445824"/>
            <a:ext cx="8424936" cy="1007511"/>
          </a:xfrm>
        </p:spPr>
        <p:txBody>
          <a:bodyPr>
            <a:normAutofit/>
          </a:bodyPr>
          <a:lstStyle/>
          <a:p>
            <a:r>
              <a:rPr lang="hu-HU" sz="1800" b="1" dirty="0" smtClean="0"/>
              <a:t>A legtöbb gyülekezet önálló és független.  Nagy hangsúlyt  kapnak karizmák  és egymás  segítése.</a:t>
            </a:r>
            <a:endParaRPr lang="hu-HU" sz="1800" b="1" dirty="0"/>
          </a:p>
        </p:txBody>
      </p:sp>
      <p:pic>
        <p:nvPicPr>
          <p:cNvPr id="3" name="Kép helye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7" b="11867"/>
          <a:stretch>
            <a:fillRect/>
          </a:stretch>
        </p:blipFill>
        <p:spPr/>
      </p:pic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Szabadkeresztyének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618040" cy="719480"/>
          </a:xfrm>
        </p:spPr>
        <p:txBody>
          <a:bodyPr>
            <a:normAutofit/>
          </a:bodyPr>
          <a:lstStyle/>
          <a:p>
            <a:r>
              <a:rPr lang="hu-HU" sz="1800" b="1" dirty="0" smtClean="0"/>
              <a:t>A nyomor enyhítésére  alakult keresztyén  közösség. Jelmondatuk:  Levest, szappant, üdvösséget!</a:t>
            </a:r>
            <a:endParaRPr lang="hu-HU" sz="1800" b="1" dirty="0"/>
          </a:p>
        </p:txBody>
      </p:sp>
      <p:pic>
        <p:nvPicPr>
          <p:cNvPr id="3" name="Kép helye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5" b="11825"/>
          <a:stretch>
            <a:fillRect/>
          </a:stretch>
        </p:blipFill>
        <p:spPr/>
      </p:pic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Üdvhadsereg 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815" y="5748781"/>
            <a:ext cx="1560711" cy="1182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064" y="5675188"/>
            <a:ext cx="1560711" cy="1182727"/>
          </a:xfrm>
          <a:prstGeom prst="rect">
            <a:avLst/>
          </a:prstGeom>
        </p:spPr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323528" y="5445824"/>
            <a:ext cx="8568952" cy="935503"/>
          </a:xfrm>
        </p:spPr>
        <p:txBody>
          <a:bodyPr>
            <a:normAutofit/>
          </a:bodyPr>
          <a:lstStyle/>
          <a:p>
            <a:r>
              <a:rPr lang="hu-HU" sz="1800" b="1" dirty="0" smtClean="0"/>
              <a:t>Szigorú erkölcsiséget valló közösség . Az úrvacsora mellett a felnőtt keresztséget szolgáltatják ki.  Elutasítják a fogadalomtételt, a  </a:t>
            </a:r>
            <a:r>
              <a:rPr lang="hu-HU" sz="1800" b="1" smtClean="0"/>
              <a:t>vér  érintését.</a:t>
            </a:r>
            <a:endParaRPr lang="hu-HU" sz="1800" b="1" dirty="0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Nazarénusok</a:t>
            </a: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6632"/>
            <a:ext cx="3096344" cy="4511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nta PPT">
  <a:themeElements>
    <a:clrScheme name="Egyéni 12. séma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olgár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Részvén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minta PPT</Template>
  <TotalTime>193</TotalTime>
  <Words>78</Words>
  <Application>Microsoft Office PowerPoint</Application>
  <PresentationFormat>Diavetítés a képernyőre (4:3 oldalarány)</PresentationFormat>
  <Paragraphs>10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8" baseType="lpstr">
      <vt:lpstr>Georgia</vt:lpstr>
      <vt:lpstr>Wingdings 2</vt:lpstr>
      <vt:lpstr>minta PPT</vt:lpstr>
      <vt:lpstr>Neoprotestáns kisegyházak</vt:lpstr>
      <vt:lpstr>Neoprotestáns közösségek</vt:lpstr>
      <vt:lpstr>Szabadkeresztyének</vt:lpstr>
      <vt:lpstr>Üdvhadsereg </vt:lpstr>
      <vt:lpstr>Nazarénusok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PBea</dc:creator>
  <cp:lastModifiedBy>Márti</cp:lastModifiedBy>
  <cp:revision>5</cp:revision>
  <dcterms:created xsi:type="dcterms:W3CDTF">2016-11-30T16:19:33Z</dcterms:created>
  <dcterms:modified xsi:type="dcterms:W3CDTF">2017-08-17T12:15:49Z</dcterms:modified>
</cp:coreProperties>
</file>