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67" r:id="rId4"/>
    <p:sldId id="270" r:id="rId5"/>
    <p:sldId id="271" r:id="rId6"/>
    <p:sldId id="272" r:id="rId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U/EUKCvCL+HFcCqSbKd7+g==" hashData="tGuOcSUnSHmifBdhzrLuyjD3DQvAet4d2640Zrn2mgkOROSd2ARHtRzNxsOmdBEOesTwgd8Cij3VurVnCxVnO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Lekerekített téglalap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Lekerekített téglalap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7" name="Téglalap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Lekerekített téglalap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églalap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églalap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Lekerekített téglalap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Keresztyén felekezetek világa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Adventista egyház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3289" y="5654801"/>
            <a:ext cx="1560711" cy="1182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3289" y="5675273"/>
            <a:ext cx="1560711" cy="1182727"/>
          </a:xfrm>
          <a:prstGeom prst="rect">
            <a:avLst/>
          </a:prstGeom>
        </p:spPr>
      </p:pic>
      <p:sp>
        <p:nvSpPr>
          <p:cNvPr id="6" name="Szöveg helye 5"/>
          <p:cNvSpPr>
            <a:spLocks noGrp="1"/>
          </p:cNvSpPr>
          <p:nvPr>
            <p:ph type="body" sz="half" idx="2"/>
          </p:nvPr>
        </p:nvSpPr>
        <p:spPr>
          <a:xfrm>
            <a:off x="539552" y="5445824"/>
            <a:ext cx="8280920" cy="1007511"/>
          </a:xfrm>
        </p:spPr>
        <p:txBody>
          <a:bodyPr>
            <a:normAutofit/>
          </a:bodyPr>
          <a:lstStyle/>
          <a:p>
            <a:r>
              <a:rPr lang="hu-HU" sz="1800" b="1" dirty="0" smtClean="0"/>
              <a:t>Az adventisták, ahogy nevük is jelzi, Jézus második visszajövetelét nagy figyelemmel kísérik. Az éberség és a készenlét szerves része életüknek.</a:t>
            </a:r>
            <a:endParaRPr lang="hu-HU" sz="1800" b="1" dirty="0"/>
          </a:p>
        </p:txBody>
      </p:sp>
      <p:pic>
        <p:nvPicPr>
          <p:cNvPr id="3" name="Kép helye 2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2" b="11982"/>
          <a:stretch>
            <a:fillRect/>
          </a:stretch>
        </p:blipFill>
        <p:spPr/>
      </p:pic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Várakozás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3289" y="5675273"/>
            <a:ext cx="1560711" cy="1182727"/>
          </a:xfrm>
          <a:prstGeom prst="rect">
            <a:avLst/>
          </a:prstGeom>
        </p:spPr>
      </p:pic>
      <p:sp>
        <p:nvSpPr>
          <p:cNvPr id="6" name="Szöveg helye 5"/>
          <p:cNvSpPr>
            <a:spLocks noGrp="1"/>
          </p:cNvSpPr>
          <p:nvPr>
            <p:ph type="body" sz="half" idx="2"/>
          </p:nvPr>
        </p:nvSpPr>
        <p:spPr>
          <a:xfrm>
            <a:off x="467544" y="5445824"/>
            <a:ext cx="8424936" cy="1007511"/>
          </a:xfrm>
        </p:spPr>
        <p:txBody>
          <a:bodyPr>
            <a:normAutofit/>
          </a:bodyPr>
          <a:lstStyle/>
          <a:p>
            <a:r>
              <a:rPr lang="hu-HU" sz="1800" b="1" dirty="0" smtClean="0"/>
              <a:t>Az utolsó ítélet után érkező békés közösség Istennel a várva várt jutalom. Ennek földi leképezése a szombat, a nyugalom napja.</a:t>
            </a:r>
            <a:endParaRPr lang="hu-HU" sz="1800" b="1" dirty="0"/>
          </a:p>
        </p:txBody>
      </p:sp>
      <p:pic>
        <p:nvPicPr>
          <p:cNvPr id="3" name="Kép helye 2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5" b="16375"/>
          <a:stretch>
            <a:fillRect/>
          </a:stretch>
        </p:blipFill>
        <p:spPr/>
      </p:pic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örök élet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3289" y="5629098"/>
            <a:ext cx="1560711" cy="1182727"/>
          </a:xfrm>
          <a:prstGeom prst="rect">
            <a:avLst/>
          </a:prstGeom>
        </p:spPr>
      </p:pic>
      <p:sp>
        <p:nvSpPr>
          <p:cNvPr id="6" name="Szöveg helye 5"/>
          <p:cNvSpPr>
            <a:spLocks noGrp="1"/>
          </p:cNvSpPr>
          <p:nvPr>
            <p:ph type="body" sz="half" idx="2"/>
          </p:nvPr>
        </p:nvSpPr>
        <p:spPr>
          <a:xfrm>
            <a:off x="914400" y="5445824"/>
            <a:ext cx="7618040" cy="1007511"/>
          </a:xfrm>
        </p:spPr>
        <p:txBody>
          <a:bodyPr>
            <a:normAutofit/>
          </a:bodyPr>
          <a:lstStyle/>
          <a:p>
            <a:r>
              <a:rPr lang="hu-HU" sz="1800" b="1" dirty="0" smtClean="0"/>
              <a:t>Az Úrvacsorát, amely során kovásztalan kenyeret és szőlőlét szolgálnak ki, megelőzi a lábmosás szertartása. Mind felnőtteket, mind gyerekeket megkeresztelnek.</a:t>
            </a:r>
            <a:endParaRPr lang="hu-HU" sz="1800" b="1" dirty="0"/>
          </a:p>
        </p:txBody>
      </p:sp>
      <p:pic>
        <p:nvPicPr>
          <p:cNvPr id="3" name="Kép helye 2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5" b="11825"/>
          <a:stretch>
            <a:fillRect/>
          </a:stretch>
        </p:blipFill>
        <p:spPr/>
      </p:pic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Sákramentumok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3289" y="5675273"/>
            <a:ext cx="1560711" cy="1182727"/>
          </a:xfrm>
          <a:prstGeom prst="rect">
            <a:avLst/>
          </a:prstGeom>
        </p:spPr>
      </p:pic>
      <p:sp>
        <p:nvSpPr>
          <p:cNvPr id="6" name="Szöveg helye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u-HU" sz="1800" b="1" dirty="0" smtClean="0"/>
              <a:t>Az lélek karbantartása mellett a test védelme is fontos, hisz az a Szentlélek temploma.</a:t>
            </a:r>
            <a:endParaRPr lang="hu-HU" sz="1800" b="1" dirty="0"/>
          </a:p>
        </p:txBody>
      </p:sp>
      <p:pic>
        <p:nvPicPr>
          <p:cNvPr id="3" name="Kép helye 2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85" b="27685"/>
          <a:stretch>
            <a:fillRect/>
          </a:stretch>
        </p:blipFill>
        <p:spPr/>
      </p:pic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Helyes életmód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3289" y="5675188"/>
            <a:ext cx="1560711" cy="1182727"/>
          </a:xfrm>
          <a:prstGeom prst="rect">
            <a:avLst/>
          </a:prstGeom>
        </p:spPr>
      </p:pic>
      <p:sp>
        <p:nvSpPr>
          <p:cNvPr id="6" name="Szöveg helye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u-HU" sz="1800" b="1" dirty="0" smtClean="0"/>
              <a:t>A drogok és a dohányzás elleni küzdelmet igen </a:t>
            </a:r>
            <a:r>
              <a:rPr lang="hu-HU" sz="1800" b="1" smtClean="0"/>
              <a:t>komolyan veszik.</a:t>
            </a:r>
            <a:endParaRPr lang="hu-HU" sz="1800" b="1" dirty="0"/>
          </a:p>
        </p:txBody>
      </p:sp>
      <p:pic>
        <p:nvPicPr>
          <p:cNvPr id="3" name="Kép helye 2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1" b="11821"/>
          <a:stretch>
            <a:fillRect/>
          </a:stretch>
        </p:blipFill>
        <p:spPr/>
      </p:pic>
      <p:sp>
        <p:nvSpPr>
          <p:cNvPr id="8" name="Szövegdoboz 7"/>
          <p:cNvSpPr txBox="1"/>
          <p:nvPr/>
        </p:nvSpPr>
        <p:spPr>
          <a:xfrm>
            <a:off x="827584" y="162880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Szolgálat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nta PPT">
  <a:themeElements>
    <a:clrScheme name="Egyéni 12. séma">
      <a:dk1>
        <a:sysClr val="windowText" lastClr="000000"/>
      </a:dk1>
      <a:lt1>
        <a:sysClr val="window" lastClr="FFFFFF"/>
      </a:lt1>
      <a:dk2>
        <a:srgbClr val="000000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olgár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Részvén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minta PPT</Template>
  <TotalTime>27</TotalTime>
  <Words>111</Words>
  <Application>Microsoft Office PowerPoint</Application>
  <PresentationFormat>Diavetítés a képernyőre (4:3 oldalarány)</PresentationFormat>
  <Paragraphs>12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9" baseType="lpstr">
      <vt:lpstr>Georgia</vt:lpstr>
      <vt:lpstr>Wingdings 2</vt:lpstr>
      <vt:lpstr>minta PPT</vt:lpstr>
      <vt:lpstr>Adventista egyház</vt:lpstr>
      <vt:lpstr>Várakozás</vt:lpstr>
      <vt:lpstr>Az örök élet</vt:lpstr>
      <vt:lpstr>Sákramentumok</vt:lpstr>
      <vt:lpstr>Helyes életmód</vt:lpstr>
      <vt:lpstr>Szolgálat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PBea</dc:creator>
  <cp:lastModifiedBy>Márti</cp:lastModifiedBy>
  <cp:revision>5</cp:revision>
  <dcterms:created xsi:type="dcterms:W3CDTF">2016-11-24T09:10:01Z</dcterms:created>
  <dcterms:modified xsi:type="dcterms:W3CDTF">2017-08-17T12:14:49Z</dcterms:modified>
</cp:coreProperties>
</file>