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ruD2Tn/W1M6JNk8mYOwKg==" hashData="dhhN0jAJ9PxLbQXkI4Od4cl2kg+zLR98sz6y3BZwRr+4isOA+dSmC6cG47ywVdrwtKhDZUjGPCaonFoMegqJJ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Metodista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39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64" y="5629099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5445825"/>
            <a:ext cx="8496944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VIII. Henrik idejében alakult az anglikán egyház. A XVIII. századra sok kritika érte a lelkiségét. John </a:t>
            </a:r>
            <a:r>
              <a:rPr lang="hu-HU" sz="1800" b="1" dirty="0" err="1" smtClean="0"/>
              <a:t>Wesley</a:t>
            </a:r>
            <a:r>
              <a:rPr lang="hu-HU" sz="1800" b="1" dirty="0" smtClean="0"/>
              <a:t> elsők közt változtatott ezen.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anglikán egyház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2476"/>
            <a:ext cx="3831376" cy="455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metodisták számára fontos a rendszeresség. A rendszeres bibliaolvasás, közös imádság és a következetes szolgálat a rászorulók közt. 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Metodista kegyesség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tömeges evangelizáció része a hitéletünknek a mai napig.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554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Camp Meeting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Az úrvacsorát és a keresztséget tartják Jézustól eredőnek. Mindkettő Jézus megváltó munkájára mutat. 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Sákramentumok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53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Különösen fontos szerepet kap a segítségnyújtás, </a:t>
            </a:r>
            <a:r>
              <a:rPr lang="hu-HU" sz="1800" b="1" smtClean="0"/>
              <a:t>a diakónia.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1829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Gyakorlati kegyesség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35</TotalTime>
  <Words>97</Words>
  <Application>Microsoft Office PowerPoint</Application>
  <PresentationFormat>Diavetítés a képernyőre (4:3 oldalarány)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Metodista egyház</vt:lpstr>
      <vt:lpstr>Az anglikán egyház</vt:lpstr>
      <vt:lpstr>Metodista kegyesség</vt:lpstr>
      <vt:lpstr>Camp Meeting</vt:lpstr>
      <vt:lpstr>Sákramentumok</vt:lpstr>
      <vt:lpstr>Gyakorlati kegyesség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8</cp:revision>
  <dcterms:created xsi:type="dcterms:W3CDTF">2016-11-24T08:51:51Z</dcterms:created>
  <dcterms:modified xsi:type="dcterms:W3CDTF">2017-08-17T12:14:05Z</dcterms:modified>
</cp:coreProperties>
</file>