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7" r:id="rId4"/>
    <p:sldId id="270" r:id="rId5"/>
    <p:sldId id="271" r:id="rId6"/>
    <p:sldId id="272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83qa8AkwU8ixQzM82irPrg==" hashData="i8RZnum3eTF+fZQ2g0zTj2uz/zhck3CpT86EnjEUAG3xrUfI9em9FXWE1xHtOx/7Yoyrn4wUZXG+Jvl1+c16D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Lekerekített téglalap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Lekerekített téglalap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Lekerekített téglalap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églalap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Lekerekített téglalap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Keresztyén felekezetek világa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Unitárius egyház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289" y="5675273"/>
            <a:ext cx="1560711" cy="1182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289" y="5675188"/>
            <a:ext cx="1560711" cy="1182727"/>
          </a:xfrm>
          <a:prstGeom prst="rect">
            <a:avLst/>
          </a:prstGeom>
        </p:spPr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251520" y="5445825"/>
            <a:ext cx="8568952" cy="685800"/>
          </a:xfrm>
        </p:spPr>
        <p:txBody>
          <a:bodyPr>
            <a:normAutofit fontScale="92500"/>
          </a:bodyPr>
          <a:lstStyle/>
          <a:p>
            <a:r>
              <a:rPr lang="hu-HU" sz="1800" b="1" dirty="0" smtClean="0"/>
              <a:t>Erdélyben a világon először ismerik el a lelkiismereti szabadsághoz való jogot és törvénybe foglalják a vallások egymás iránti elfogadó magatartását.</a:t>
            </a:r>
            <a:endParaRPr lang="hu-HU" sz="1800" b="1" dirty="0"/>
          </a:p>
        </p:txBody>
      </p:sp>
      <p:pic>
        <p:nvPicPr>
          <p:cNvPr id="3" name="Kép helye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2" b="11982"/>
          <a:stretch>
            <a:fillRect/>
          </a:stretch>
        </p:blipFill>
        <p:spPr/>
      </p:pic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 tordai templom felirata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289" y="5675188"/>
            <a:ext cx="1560711" cy="1182727"/>
          </a:xfrm>
          <a:prstGeom prst="rect">
            <a:avLst/>
          </a:prstGeom>
        </p:spPr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467544" y="5445824"/>
            <a:ext cx="8424936" cy="1007511"/>
          </a:xfrm>
        </p:spPr>
        <p:txBody>
          <a:bodyPr>
            <a:normAutofit/>
          </a:bodyPr>
          <a:lstStyle/>
          <a:p>
            <a:r>
              <a:rPr lang="hu-HU" sz="1800" b="1" dirty="0" smtClean="0"/>
              <a:t>Minden ember képes az üdvösséget elérni, hisz eleve jónak születik.  A jellem nemesítésével, a belső békével elérhető az üdvösség.</a:t>
            </a:r>
            <a:endParaRPr lang="hu-HU" sz="1800" b="1" dirty="0"/>
          </a:p>
        </p:txBody>
      </p:sp>
      <p:pic>
        <p:nvPicPr>
          <p:cNvPr id="3" name="Kép helye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5" b="11825"/>
          <a:stretch>
            <a:fillRect/>
          </a:stretch>
        </p:blipFill>
        <p:spPr/>
      </p:pic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Üdvösség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289" y="5675188"/>
            <a:ext cx="1560711" cy="1182727"/>
          </a:xfrm>
          <a:prstGeom prst="rect">
            <a:avLst/>
          </a:prstGeom>
        </p:spPr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618040" cy="719480"/>
          </a:xfrm>
        </p:spPr>
        <p:txBody>
          <a:bodyPr>
            <a:normAutofit/>
          </a:bodyPr>
          <a:lstStyle/>
          <a:p>
            <a:r>
              <a:rPr lang="hu-HU" sz="1800" b="1" dirty="0" smtClean="0"/>
              <a:t>A keresztelés és az úrvacsora során Jézus példamutató életére emlékeznek, akit mélyen hívő embernek tartanak.</a:t>
            </a:r>
            <a:endParaRPr lang="hu-HU" sz="1800" b="1" dirty="0"/>
          </a:p>
        </p:txBody>
      </p:sp>
      <p:pic>
        <p:nvPicPr>
          <p:cNvPr id="3" name="Kép helye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6" b="11116"/>
          <a:stretch>
            <a:fillRect/>
          </a:stretch>
        </p:blipFill>
        <p:spPr/>
      </p:pic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Sákramentumok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289" y="5675188"/>
            <a:ext cx="1560711" cy="1182727"/>
          </a:xfrm>
          <a:prstGeom prst="rect">
            <a:avLst/>
          </a:prstGeom>
        </p:spPr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323528" y="5445825"/>
            <a:ext cx="8568952" cy="685800"/>
          </a:xfrm>
        </p:spPr>
        <p:txBody>
          <a:bodyPr>
            <a:normAutofit/>
          </a:bodyPr>
          <a:lstStyle/>
          <a:p>
            <a:r>
              <a:rPr lang="hu-HU" sz="1800" b="1" dirty="0" smtClean="0"/>
              <a:t>Minden ember teljes mértékben tudatában van a lelki jónak és rossznak. Így abszolút szabadsága van dönteni lelkiismerete felett.</a:t>
            </a:r>
            <a:endParaRPr lang="hu-HU" sz="1800" b="1" dirty="0"/>
          </a:p>
        </p:txBody>
      </p:sp>
      <p:pic>
        <p:nvPicPr>
          <p:cNvPr id="9" name="Kép helye 8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5" b="11825"/>
          <a:stretch>
            <a:fillRect/>
          </a:stretch>
        </p:blipFill>
        <p:spPr/>
      </p:pic>
      <p:sp>
        <p:nvSpPr>
          <p:cNvPr id="8" name="Szövegdoboz 7"/>
          <p:cNvSpPr txBox="1"/>
          <p:nvPr/>
        </p:nvSpPr>
        <p:spPr>
          <a:xfrm>
            <a:off x="827584" y="16288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Egyéni felelősségvállalás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1800" b="1" dirty="0" smtClean="0"/>
              <a:t>A templomok belülről letisztultak, díszítésmentesek. A tetejükön  toronygomb áll. </a:t>
            </a:r>
            <a:endParaRPr lang="hu-HU" sz="1800" b="1" dirty="0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Unitárius templom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289" y="5686223"/>
            <a:ext cx="1560711" cy="1182727"/>
          </a:xfrm>
          <a:prstGeom prst="rect">
            <a:avLst/>
          </a:prstGeom>
        </p:spPr>
      </p:pic>
      <p:pic>
        <p:nvPicPr>
          <p:cNvPr id="9" name="Kép helye 8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2" b="1168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nta PPT">
  <a:themeElements>
    <a:clrScheme name="Egyéni 12. séma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olgár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Részvén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minta PPT</Template>
  <TotalTime>46</TotalTime>
  <Words>108</Words>
  <Application>Microsoft Office PowerPoint</Application>
  <PresentationFormat>Diavetítés a képernyőre (4:3 oldalarány)</PresentationFormat>
  <Paragraphs>12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Georgia</vt:lpstr>
      <vt:lpstr>Wingdings 2</vt:lpstr>
      <vt:lpstr>minta PPT</vt:lpstr>
      <vt:lpstr>Unitárius egyház</vt:lpstr>
      <vt:lpstr>A  tordai templom felirata</vt:lpstr>
      <vt:lpstr>Üdvösség</vt:lpstr>
      <vt:lpstr>Sákramentumok</vt:lpstr>
      <vt:lpstr>Egyéni felelősségvállalás</vt:lpstr>
      <vt:lpstr>Unitárius templom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PBea</dc:creator>
  <cp:lastModifiedBy>Márti</cp:lastModifiedBy>
  <cp:revision>5</cp:revision>
  <dcterms:created xsi:type="dcterms:W3CDTF">2016-10-21T12:55:43Z</dcterms:created>
  <dcterms:modified xsi:type="dcterms:W3CDTF">2017-08-17T12:00:12Z</dcterms:modified>
</cp:coreProperties>
</file>