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7" r:id="rId4"/>
    <p:sldId id="272" r:id="rId5"/>
    <p:sldId id="271" r:id="rId6"/>
    <p:sldId id="270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HiYyrbN0IOMplREkWP8cA==" hashData="DoPzLbSRGdWAopZoOIZFCfL6mBomBk8k45ciBtVjKzACilNCKQlm3DiAZDMEuK7Lie2f0atzSRHVUxzAuC7cs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C43A79-86D8-4DAE-AB25-BC22927DF5FD}" type="datetimeFigureOut">
              <a:rPr lang="hu-HU" smtClean="0"/>
              <a:pPr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1662156-7869-44E6-8C71-ED82BCABB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Keresztyén felekezetek világa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Keleti katolikus egyházak – ortodoxok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585" y="5675273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539552" y="5445825"/>
            <a:ext cx="8280920" cy="68580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 keleti egyházak három nagy csoportra bonthatóak.</a:t>
            </a:r>
            <a:endParaRPr lang="hu-HU" sz="18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827584" y="16288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(Kép – )</a:t>
            </a:r>
            <a:endParaRPr lang="hu-HU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Keleti katolikus egyházak</a:t>
            </a:r>
            <a:endParaRPr lang="hu-HU" dirty="0"/>
          </a:p>
        </p:txBody>
      </p:sp>
      <p:pic>
        <p:nvPicPr>
          <p:cNvPr id="11" name="Kép helye 10" descr="keleti katok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769" b="8769"/>
          <a:stretch>
            <a:fillRect/>
          </a:stretch>
        </p:blipFill>
        <p:spPr/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585" y="5675273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467544" y="5445824"/>
            <a:ext cx="8424936" cy="1007511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Az Isten nagyságát és szenteket ábrázoló fatábla. A képen minden színnek és mozdulatnak jelentősége van. </a:t>
            </a:r>
            <a:endParaRPr lang="hu-HU" sz="1800" b="1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Ikon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068"/>
            <a:ext cx="5832648" cy="467160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585" y="5675273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585" y="5675273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539552" y="5445825"/>
            <a:ext cx="7690048" cy="68580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 keresztelés során a csecsemő (vagy felnőtt) Isten  gyermekévé válik. Ekkor szolgáltatják ki a </a:t>
            </a:r>
            <a:r>
              <a:rPr lang="hu-HU" sz="1800" b="1" dirty="0" err="1" smtClean="0"/>
              <a:t>bérma</a:t>
            </a:r>
            <a:r>
              <a:rPr lang="hu-HU" sz="1800" b="1" dirty="0" smtClean="0"/>
              <a:t> szentségét is. </a:t>
            </a:r>
            <a:endParaRPr lang="hu-HU" sz="1800" b="1" dirty="0"/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4" b="11874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Keresztelés és bérmálás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289" y="5665320"/>
            <a:ext cx="1560711" cy="1182727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690048" cy="68580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Hagyományosan feketében járnak, ezzel fejezik ki , hogy a világ számára meghaltak és életüket ezentúl Istennek szentelik. </a:t>
            </a:r>
            <a:endParaRPr lang="hu-HU" sz="1800" b="1" dirty="0"/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9" b="11829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Papság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618040" cy="719480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  keresztgerenda felett található a I.N.R.I. felirat. Alul a lábtámaszt ferdén szokták ábrázolni. </a:t>
            </a:r>
            <a:endParaRPr lang="hu-HU" sz="1800" b="1" dirty="0"/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11825"/>
          <a:stretch>
            <a:fillRect/>
          </a:stretch>
        </p:blipFill>
        <p:spPr/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Görög kereszt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289" y="5675188"/>
            <a:ext cx="1560711" cy="1182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nta PPT">
  <a:themeElements>
    <a:clrScheme name="Egyéni 12. séma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minta PPT</Template>
  <TotalTime>68</TotalTime>
  <Words>103</Words>
  <Application>Microsoft Office PowerPoint</Application>
  <PresentationFormat>Diavetítés a képernyőre (4:3 oldalarány)</PresentationFormat>
  <Paragraphs>13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Georgia</vt:lpstr>
      <vt:lpstr>Wingdings 2</vt:lpstr>
      <vt:lpstr>minta PPT</vt:lpstr>
      <vt:lpstr>Keleti katolikus egyházak – ortodoxok</vt:lpstr>
      <vt:lpstr>Keleti katolikus egyházak</vt:lpstr>
      <vt:lpstr>Ikon</vt:lpstr>
      <vt:lpstr>Keresztelés és bérmálás</vt:lpstr>
      <vt:lpstr>Papság</vt:lpstr>
      <vt:lpstr>Görög kereszt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PBea</dc:creator>
  <cp:lastModifiedBy>Márti</cp:lastModifiedBy>
  <cp:revision>5</cp:revision>
  <dcterms:created xsi:type="dcterms:W3CDTF">2016-10-17T14:29:41Z</dcterms:created>
  <dcterms:modified xsi:type="dcterms:W3CDTF">2017-08-17T11:57:14Z</dcterms:modified>
</cp:coreProperties>
</file>