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/Kjw2RpsTde285JsYGeuQ==" hashData="cDLUb/bfhDxnZqsxYcBf1Y+h78bHFflEnY4xA1dKBmEMx0yPsRa+B68rRjAoDROudTcYnLwy1KGeHQ4oY9Hpk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A keresztyén </a:t>
            </a:r>
            <a:r>
              <a:rPr lang="hu-HU" dirty="0" smtClean="0"/>
              <a:t>felekezetek világa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Római katolikus egyház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93" y="5661268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624" y="56752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539552" y="5445825"/>
            <a:ext cx="8280920" cy="68580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Róma és azon belül a Vatikán a római katolikus vallás központja. Itt él a pápa illetve itt vannak a legfontosabb intézmények is.</a:t>
            </a:r>
            <a:endParaRPr lang="hu-HU" sz="1800" b="1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  <p:sp>
        <p:nvSpPr>
          <p:cNvPr id="8" name="Szövegdoboz 7"/>
          <p:cNvSpPr txBox="1"/>
          <p:nvPr/>
        </p:nvSpPr>
        <p:spPr>
          <a:xfrm>
            <a:off x="827584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Szent Péter bazilika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467544" y="5445824"/>
            <a:ext cx="8424936" cy="1007511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Az egyház tanítása szerint Jézus hét szentséget rendelt el, a keresztséget, a bérmálást, az áldozást, a gyónást, a papi szentséget, a házasságot és a betegek kenetét.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hét szentség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0" y="188640"/>
            <a:ext cx="6372200" cy="4425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8999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618040" cy="71948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Mária különösen fontos szerepet kap az egyházban. A szobor  Mária fájdalmát ábrázolja Jézus halálakor. 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Michelangelo: </a:t>
            </a:r>
            <a:r>
              <a:rPr lang="hu-HU" dirty="0" err="1" smtClean="0"/>
              <a:t>Pieta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63208"/>
            <a:ext cx="5328592" cy="4628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244" y="56752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Az egyház hitéletében a rítusok, szertarások, szimbólumok nagy szerepet kapnak. </a:t>
            </a:r>
            <a:endParaRPr lang="hu-HU" sz="1800" b="1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2" b="14042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Katolikus szertartások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 hívek számára fontosak az egyházi évhez kötődő ünnepek. Gyakoriak a zarándoklatok és a körmenetek.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Katolikus kegyesség</a:t>
            </a:r>
            <a:endParaRPr lang="hu-HU" dirty="0"/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8" b="117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vezetés">
  <a:themeElements>
    <a:clrScheme name="Egyéni 12. séma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Bevezetés</Template>
  <TotalTime>84</TotalTime>
  <Words>124</Words>
  <Application>Microsoft Office PowerPoint</Application>
  <PresentationFormat>Diavetítés a képernyőre (4:3 oldalarány)</PresentationFormat>
  <Paragraphs>13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Georgia</vt:lpstr>
      <vt:lpstr>Wingdings 2</vt:lpstr>
      <vt:lpstr>Bevezetés</vt:lpstr>
      <vt:lpstr>Római katolikus egyház</vt:lpstr>
      <vt:lpstr>Szent Péter bazilika</vt:lpstr>
      <vt:lpstr>A hét szentség</vt:lpstr>
      <vt:lpstr>Michelangelo: Pieta</vt:lpstr>
      <vt:lpstr>Katolikus szertartások</vt:lpstr>
      <vt:lpstr>Katolikus kegyesség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 a keresztyén felekezetek világába</dc:title>
  <dc:creator>PBea</dc:creator>
  <cp:lastModifiedBy>Márti</cp:lastModifiedBy>
  <cp:revision>10</cp:revision>
  <dcterms:created xsi:type="dcterms:W3CDTF">2016-10-10T14:12:56Z</dcterms:created>
  <dcterms:modified xsi:type="dcterms:W3CDTF">2017-08-17T11:56:11Z</dcterms:modified>
</cp:coreProperties>
</file>