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LTb9d5aU0uYuHOlB9d89w==" hashData="V0BbKeGCGiutjmIVtTo+/O0jtsPRZrLqFtTz6zyIkaCIUmgWHTgQxx0pTMyePtzrqio9BHSgKFeYxfRishnjU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Református hitünk alapjai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65595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323528" y="5445824"/>
            <a:ext cx="8568952" cy="1151527"/>
          </a:xfrm>
        </p:spPr>
        <p:txBody>
          <a:bodyPr>
            <a:normAutofit fontScale="92500"/>
          </a:bodyPr>
          <a:lstStyle/>
          <a:p>
            <a:r>
              <a:rPr lang="hu-HU" sz="1800" b="1" dirty="0" smtClean="0"/>
              <a:t>A reformáció hatására megjelentek az anyanyelvi, hiteles fordítású Bibliák. </a:t>
            </a:r>
          </a:p>
          <a:p>
            <a:r>
              <a:rPr lang="hu-HU" sz="1800" b="1" dirty="0" smtClean="0"/>
              <a:t>Magyarországon az első teljes, magyar nyelvű bibliafordítást Károli Gáspár  készítette el, 1590-ben.</a:t>
            </a:r>
            <a:endParaRPr lang="hu-HU" sz="1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16288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(Kép – Vizsolyi Biblia )</a:t>
            </a:r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Vizsolyi Biblia</a:t>
            </a:r>
            <a:endParaRPr lang="hu-HU" dirty="0"/>
          </a:p>
        </p:txBody>
      </p:sp>
      <p:sp>
        <p:nvSpPr>
          <p:cNvPr id="9" name="Kép helye 8"/>
          <p:cNvSpPr>
            <a:spLocks noGrp="1"/>
          </p:cNvSpPr>
          <p:nvPr>
            <p:ph type="pic" idx="1"/>
          </p:nvPr>
        </p:nvSpPr>
        <p:spPr/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04" y="62184"/>
            <a:ext cx="4496680" cy="462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" y="82260"/>
            <a:ext cx="4302273" cy="31315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47" y="1527144"/>
            <a:ext cx="4689097" cy="3131431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Jézus parancsa szerint két sákramentumot fogadunk el, amelyek az Istenhez tartozást jelölik. 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Sákramentumok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289" y="569473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Soli Deo Gloria! Az emberi élet legfőbb célja Isten dicsőségének szolgálata. 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Egyedül Istené a dicsőség!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289" y="5671062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1062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611560" y="5445224"/>
            <a:ext cx="8229600" cy="71948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1933 óta </a:t>
            </a:r>
            <a:r>
              <a:rPr lang="hu-HU" sz="1800" b="1" dirty="0"/>
              <a:t>a címer jelképezi </a:t>
            </a:r>
            <a:r>
              <a:rPr lang="hu-HU" sz="1800" b="1" dirty="0" smtClean="0"/>
              <a:t>egyházunk legfontosabb hitvallásait. A Krisztus-központúságot, a Szentháromságot és a Biblia szentségét.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Református Egyházunk címere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606" y="116632"/>
            <a:ext cx="3343275" cy="453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Templomaink tornyán csillag vagy kakas áll. Mindkettő fegyelmeztetés, hogy Istent kövessük és csak rá hallgassunk. 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Református jelképek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" y="31494"/>
            <a:ext cx="4831273" cy="46482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467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167</TotalTime>
  <Words>117</Words>
  <Application>Microsoft Office PowerPoint</Application>
  <PresentationFormat>Diavetítés a képernyőre (4:3 oldalarány)</PresentationFormat>
  <Paragraphs>14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minta PPT</vt:lpstr>
      <vt:lpstr>Református hitünk alapjai</vt:lpstr>
      <vt:lpstr>Vizsolyi Biblia</vt:lpstr>
      <vt:lpstr>Sákramentumok</vt:lpstr>
      <vt:lpstr>Egyedül Istené a dicsőség!</vt:lpstr>
      <vt:lpstr>Magyar Református Egyházunk címere</vt:lpstr>
      <vt:lpstr>Református jelképek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10</cp:revision>
  <dcterms:created xsi:type="dcterms:W3CDTF">2016-10-10T14:19:12Z</dcterms:created>
  <dcterms:modified xsi:type="dcterms:W3CDTF">2017-08-17T11:44:18Z</dcterms:modified>
</cp:coreProperties>
</file>