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g39dJkeZZtY8k2hOu4dHQ==" hashData="1G8OMA3c/aq+QQyyDmCxwY9a9+1ZbVDXnbDv8q7T8mUpFYhYZwuPDHE85E6/BdPmEwC7d7wAnmXX/gSzVH4UK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6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2A91A-C0D6-44C6-AA47-82535C08E0EB}" type="datetimeFigureOut">
              <a:rPr lang="hu-HU" smtClean="0"/>
              <a:t>2017.08.17.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EA5F2-5C77-4D2E-B236-758159B37EF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428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EA5F2-5C77-4D2E-B236-758159B37EF4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48030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Lekerekített téglalap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 dirty="0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1662156-7869-44E6-8C71-ED82BCABBC49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Téglalap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Téglalap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Lekerekített téglalap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églalap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églalap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1" name="Tartalom helye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Lekerekített téglalap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1" name="Tartalom helye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Téglalap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Téglalap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dirty="0" smtClean="0"/>
              <a:t>Kép beszúrásához kattintson az ikonra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Lekerekített téglalap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2C43A79-86D8-4DAE-AB25-BC22927DF5FD}" type="datetimeFigureOut">
              <a:rPr lang="hu-HU" smtClean="0"/>
              <a:pPr/>
              <a:t>2017.08.17.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1662156-7869-44E6-8C71-ED82BCABBC4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keresztyén felekezetek világa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Bevezetés </a:t>
            </a:r>
            <a:br>
              <a:rPr lang="hu-HU" dirty="0" smtClean="0"/>
            </a:br>
            <a:r>
              <a:rPr lang="hu-HU" dirty="0" smtClean="0"/>
              <a:t>a keresztyén felekezetek világába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2095" y="5677048"/>
            <a:ext cx="1561905" cy="118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2095" y="5677048"/>
            <a:ext cx="1561905" cy="1180952"/>
          </a:xfrm>
          <a:prstGeom prst="rect">
            <a:avLst/>
          </a:prstGeo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81000" y="4993760"/>
            <a:ext cx="6495256" cy="52228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2 000 000 000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u-HU" sz="1800" b="1" dirty="0" smtClean="0"/>
              <a:t>A keresztyénség száma a második ezredfordulón. </a:t>
            </a:r>
          </a:p>
          <a:p>
            <a:pPr algn="just"/>
            <a:r>
              <a:rPr lang="hu-HU" sz="1800" b="1" dirty="0" smtClean="0"/>
              <a:t> 2050-re 3 milliárdnyian leszünk az előrejelzések szerint.</a:t>
            </a:r>
            <a:endParaRPr lang="hu-HU" sz="18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827584" y="16288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dirty="0"/>
          </a:p>
        </p:txBody>
      </p:sp>
      <p:pic>
        <p:nvPicPr>
          <p:cNvPr id="10" name="Kép helye 9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18026" b="18026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2095" y="5677048"/>
            <a:ext cx="1561905" cy="1180952"/>
          </a:xfrm>
          <a:prstGeom prst="rect">
            <a:avLst/>
          </a:prstGeom>
          <a:noFill/>
          <a:effectLst>
            <a:outerShdw dist="50800" sx="1000" sy="1000" algn="ctr" rotWithShape="0">
              <a:srgbClr val="256A7A"/>
            </a:outerShdw>
            <a:softEdge rad="0"/>
          </a:effec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81000" y="4993760"/>
            <a:ext cx="7863408" cy="52228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Szent Péter sziklatemplom Antiókhia mellett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834064" cy="685800"/>
          </a:xfrm>
        </p:spPr>
        <p:txBody>
          <a:bodyPr>
            <a:noAutofit/>
          </a:bodyPr>
          <a:lstStyle/>
          <a:p>
            <a:r>
              <a:rPr lang="hu-HU" sz="1800" b="1" dirty="0" smtClean="0"/>
              <a:t>Antiókhiában nevezték először az új vallás követőit keresztyéneknek. </a:t>
            </a:r>
          </a:p>
          <a:p>
            <a:r>
              <a:rPr lang="hu-HU" sz="1800" b="1" dirty="0" smtClean="0"/>
              <a:t>Ezt a templomot - a legenda szerint - maga Péter apostol segített kivájni. </a:t>
            </a:r>
            <a:endParaRPr lang="hu-HU" sz="1800" b="1" dirty="0"/>
          </a:p>
        </p:txBody>
      </p:sp>
      <p:pic>
        <p:nvPicPr>
          <p:cNvPr id="7" name="Kép helye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5" b="1182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289" y="5677256"/>
            <a:ext cx="1560711" cy="1182727"/>
          </a:xfrm>
          <a:prstGeom prst="rect">
            <a:avLst/>
          </a:prstGeo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világ vallási térképe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1800" b="1" dirty="0" smtClean="0"/>
              <a:t>A világ minden táján élnek keresztyének. Jelenleg az öt világvallás követői közül a keresztyének vannak a legtöbben.</a:t>
            </a:r>
          </a:p>
          <a:p>
            <a:endParaRPr lang="hu-HU" sz="1800" b="1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74" y="99317"/>
            <a:ext cx="7902558" cy="4523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538" y="5675188"/>
            <a:ext cx="1560711" cy="1182727"/>
          </a:xfrm>
          <a:prstGeom prst="rect">
            <a:avLst/>
          </a:prstGeo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Európa vallási térképe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55576" y="5301208"/>
            <a:ext cx="7992888" cy="1224136"/>
          </a:xfrm>
        </p:spPr>
        <p:txBody>
          <a:bodyPr>
            <a:noAutofit/>
          </a:bodyPr>
          <a:lstStyle/>
          <a:p>
            <a:r>
              <a:rPr lang="hu-HU" b="1" dirty="0" smtClean="0"/>
              <a:t>Dél- és Közép-Európa lakosai túlnyomó többségében római katolikusok. </a:t>
            </a:r>
          </a:p>
          <a:p>
            <a:r>
              <a:rPr lang="hu-HU" b="1" dirty="0" smtClean="0"/>
              <a:t>Nyugat- és észak-Európa nagyrészt protestáns.</a:t>
            </a:r>
          </a:p>
          <a:p>
            <a:r>
              <a:rPr lang="hu-HU" b="1" dirty="0" smtClean="0"/>
              <a:t>Kelet-Európa országaiban az ortodoxok és a görög-keleti katolikusok vannak többségben.</a:t>
            </a:r>
            <a:endParaRPr lang="hu-HU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941" y="81656"/>
            <a:ext cx="6330941" cy="456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észvény">
  <a:themeElements>
    <a:clrScheme name="Egyéni 11. séma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olgár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Részvén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109</TotalTime>
  <Words>106</Words>
  <Application>Microsoft Office PowerPoint</Application>
  <PresentationFormat>Diavetítés a képernyőre (4:3 oldalarány)</PresentationFormat>
  <Paragraphs>15</Paragraphs>
  <Slides>5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9" baseType="lpstr">
      <vt:lpstr>Calibri</vt:lpstr>
      <vt:lpstr>Georgia</vt:lpstr>
      <vt:lpstr>Wingdings 2</vt:lpstr>
      <vt:lpstr>Részvény</vt:lpstr>
      <vt:lpstr>Bevezetés  a keresztyén felekezetek világába</vt:lpstr>
      <vt:lpstr>2 000 000 000</vt:lpstr>
      <vt:lpstr>Szent Péter sziklatemplom Antiókhia mellett</vt:lpstr>
      <vt:lpstr>A világ vallási térképe</vt:lpstr>
      <vt:lpstr>Európa vallási térképe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Bevezetés  a keresztyén felekezetek világába</dc:title>
  <dc:creator>PBea</dc:creator>
  <cp:lastModifiedBy>Márti</cp:lastModifiedBy>
  <cp:revision>13</cp:revision>
  <dcterms:created xsi:type="dcterms:W3CDTF">2016-10-05T12:45:39Z</dcterms:created>
  <dcterms:modified xsi:type="dcterms:W3CDTF">2017-08-17T11:41:17Z</dcterms:modified>
</cp:coreProperties>
</file>