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66" r:id="rId9"/>
    <p:sldId id="270" r:id="rId10"/>
    <p:sldId id="264" r:id="rId11"/>
    <p:sldId id="268" r:id="rId12"/>
    <p:sldId id="265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oCdXk2P8HuE05HC5+am/Q==" hashData="1x8F+oyTd4nKrn1XHyjAC89sDDzb5pA7AiiWqaV2B6iOvxdTp9xI09P28vRbjXfxdgu2Yf4WaBr3RsfYlQ9Gs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363D2B-2293-4FF4-BCEF-9157F0CE9F40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B3676A-CE33-4210-A19F-F654174EE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Buddhizmus</a:t>
            </a:r>
            <a:endParaRPr lang="hu-HU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2769" name="Kép 4" descr="kínai buddhista szerzetes (kisfi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9344" cy="5652459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716016" y="620107"/>
            <a:ext cx="3456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Fiatal buddhista szerzetes és </a:t>
            </a:r>
            <a:r>
              <a:rPr kumimoji="0" lang="hu-H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buddha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szobrok lótusz</a:t>
            </a:r>
            <a:r>
              <a:rPr kumimoji="0" lang="hu-H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ülésben.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2772" name="Kép 10" descr="buddhista szenté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759" y="2762719"/>
            <a:ext cx="2982441" cy="410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7889" name="Kép 15" descr="kínai ima füstölő - Pe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26" y="0"/>
            <a:ext cx="8365148" cy="5896744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3253" y="5661829"/>
            <a:ext cx="61766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Füstölő felajánlása Buddha szobra előtt.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5841" name="Kép 6" descr="szerzetes imamalom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8278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5148064" y="2649049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800" b="1" i="1" dirty="0">
                <a:solidFill>
                  <a:schemeClr val="bg1"/>
                </a:solidFill>
              </a:rPr>
              <a:t>Buddhista szerzetes </a:t>
            </a:r>
            <a:r>
              <a:rPr lang="hu-HU" sz="2800" b="1" i="1" dirty="0" smtClean="0">
                <a:solidFill>
                  <a:schemeClr val="bg1"/>
                </a:solidFill>
              </a:rPr>
              <a:t>egy </a:t>
            </a:r>
            <a:r>
              <a:rPr lang="hu-HU" sz="2800" b="1" i="1" dirty="0">
                <a:solidFill>
                  <a:schemeClr val="bg1"/>
                </a:solidFill>
              </a:rPr>
              <a:t>imamalmot forgatva imádkozik.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528" y="620107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Temetési oltár a </a:t>
            </a:r>
            <a:r>
              <a:rPr kumimoji="0" lang="hu-H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Bagmati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szent folyó partján</a:t>
            </a: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5122" name="Picture 2" descr="D:\Nagy Márti\Világvalllások\PPT\képek a shutterstockról\képek\Buddhizmus\shutterstock_145096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4" y="1556792"/>
            <a:ext cx="702065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Kép 14" descr="bodhi fa in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792" y="0"/>
            <a:ext cx="6438415" cy="482163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4268998"/>
            <a:ext cx="8532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Gautama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Sziddhártha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egy fügefa alatt meditálva megvilágosodott és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buddhává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vált.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Azóta a fügefát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bódhifaként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emlegetik.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17" descr="bankok szenté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955"/>
            <a:ext cx="4392488" cy="297466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508104" y="836712"/>
            <a:ext cx="27353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Buddhista szentély Bankokban és Kínában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54" name="Kép 11" descr="Peking szenté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092" y="3752673"/>
            <a:ext cx="4424908" cy="3120551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11560" y="3573016"/>
            <a:ext cx="333634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Mindkét szentély magán viseli az ország jellegzetes vonásait. A buddhizmus ugyanígy a épült be a helyi vallási életbe. 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8673" name="Kép 4" descr="szentély (tao és buddh eleme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0459" cy="336784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83968" y="559713"/>
            <a:ext cx="416211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Csan</a:t>
            </a:r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buddhizmus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uddhista és taoista elemeket is magában hordozó szentély Pekingben.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11560" y="3626347"/>
            <a:ext cx="387889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Zen buddhizmus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zen kör (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enso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foglalja magába az tanítások és a meditáció lényegét. 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00" y="3490342"/>
            <a:ext cx="3369600" cy="336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7544" y="4653136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Dharma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kerék</a:t>
            </a:r>
            <a:r>
              <a:rPr kumimoji="0" lang="hu-HU" sz="3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kerék küllői a nyolcrétű ösvényt szimbolizálják, míg közepén a kerékagy az öröklétű világszellemet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Nagy Márti\Világvalllások\PPT\képek a shutterstockról\képek\Buddhizmus\shutterstock_153598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94" y="228600"/>
            <a:ext cx="432457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11960" y="1052736"/>
            <a:ext cx="449999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Sztúpa</a:t>
            </a:r>
            <a:endParaRPr lang="hu-HU" sz="3600" b="1" i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36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Magyarországon Tar (Nógrád megye) városában áll a híres keletkutató, Kőrösi Csoma Sándor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sztúpája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amelyet 1992-ben a hazánkba látogató Dalai Láma szentelt föl</a:t>
            </a:r>
            <a:r>
              <a:rPr kumimoji="0" lang="hu-H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hu-H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Nagy Márti\Világvalllások\PPT\képek a shutterstockról\képek\Buddhizmus\shutterstock_233709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3644"/>
            <a:ext cx="406763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83568" y="5157192"/>
            <a:ext cx="3815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Függőkolostor  Kínában</a:t>
            </a:r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agy Márti\Világvalllások\PPT\képek a shutterstockról\képek\Buddhizmus\shutterstock_210288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410972" cy="49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4817" name="Kép 7" descr="fekvő budd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02056" cy="4104456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7544" y="4365684"/>
            <a:ext cx="82089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fekvő Buddha szobor Bankokban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 méter hosszú és 15 méter magas, arannyal bevont szobor, 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mely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igazgyöngyökkel kirakott talpazaton nyugszik.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923928" y="3656058"/>
            <a:ext cx="458204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Mandala, lótusz szimbólummal</a:t>
            </a:r>
            <a:endParaRPr lang="hu-H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Rajzolásához tiszta elmeállapotra, teljes belső nyugalomra van szükség.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600" y="980728"/>
            <a:ext cx="3474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Lótusz alakú lámpások</a:t>
            </a:r>
          </a:p>
        </p:txBody>
      </p:sp>
      <p:pic>
        <p:nvPicPr>
          <p:cNvPr id="4098" name="Picture 2" descr="D:\Nagy Márti\Világvalllások\PPT\képek a shutterstockról\képek\Buddhizmus\shutterstock_222861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08" y="0"/>
            <a:ext cx="4670992" cy="30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Nagy Márti\Világvalllások\PPT\képek a shutterstockról\képek\Buddhizmus\hindu mandal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4306"/>
            <a:ext cx="3541603" cy="35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6. séma">
      <a:dk1>
        <a:sysClr val="windowText" lastClr="000000"/>
      </a:dk1>
      <a:lt1>
        <a:srgbClr val="FF7C80"/>
      </a:lt1>
      <a:dk2>
        <a:srgbClr val="C33B3B"/>
      </a:dk2>
      <a:lt2>
        <a:srgbClr val="FF7C80"/>
      </a:lt2>
      <a:accent1>
        <a:srgbClr val="E29AC5"/>
      </a:accent1>
      <a:accent2>
        <a:srgbClr val="D467A8"/>
      </a:accent2>
      <a:accent3>
        <a:srgbClr val="6E1E4E"/>
      </a:accent3>
      <a:accent4>
        <a:srgbClr val="491434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199</Words>
  <Application>Microsoft Office PowerPoint</Application>
  <PresentationFormat>Diavetítés a képernyőre (4:3 oldalarány)</PresentationFormat>
  <Paragraphs>36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Hegycsúcs</vt:lpstr>
      <vt:lpstr>Buddhizmus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Buddhizmus</dc:title>
  <dc:creator>PBea</dc:creator>
  <cp:lastModifiedBy>Márti</cp:lastModifiedBy>
  <cp:revision>12</cp:revision>
  <dcterms:created xsi:type="dcterms:W3CDTF">2014-12-05T13:51:31Z</dcterms:created>
  <dcterms:modified xsi:type="dcterms:W3CDTF">2017-08-17T11:26:05Z</dcterms:modified>
</cp:coreProperties>
</file>