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4" r:id="rId8"/>
    <p:sldId id="274" r:id="rId9"/>
    <p:sldId id="266" r:id="rId10"/>
    <p:sldId id="261" r:id="rId11"/>
    <p:sldId id="273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3HnNMSIGWF8MTAavgqZXA==" hashData="iwbmgReqnCOr6Q+qQJTJGgBZrv6EpiBAviyJlEO1HtJWhqW8hmLRYrBJGEZyuUZ/p3YJICJk2tERXaqnhDHBd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F80A2D-4CD6-4438-B251-6B578233B4E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6D7C7-9E7D-4B7E-905D-F8CFBD38388B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3300"/>
                </a:solidFill>
              </a:rPr>
              <a:t>Hinduizmus</a:t>
            </a:r>
            <a:endParaRPr lang="hu-HU" dirty="0">
              <a:solidFill>
                <a:srgbClr val="FF33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27784" y="3861048"/>
            <a:ext cx="5628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Rama királyfi legyőzi a démonkirályt</a:t>
            </a:r>
          </a:p>
          <a:p>
            <a:pPr algn="ctr"/>
            <a:endParaRPr lang="hu-H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Rama 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Visnu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hetedik reinkarnációja, a hindu mitológia legnépszerűbb alakja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02"/>
            <a:ext cx="4993621" cy="37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5576" y="5168807"/>
            <a:ext cx="74168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 legtökéletesebb hang jele </a:t>
            </a: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végső, tökéletes állapot szimbóluma.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Nagy Márti\Világvalllások\PPT\képek a shutterstockról\képek\Hinduizmus\shutterstock_79002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95" y="0"/>
            <a:ext cx="5230800" cy="50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5" descr="Lányok tűzzel vacso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72916"/>
            <a:ext cx="3579465" cy="258098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220072" y="980728"/>
            <a:ext cx="36070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Tűztáncot járó lányok</a:t>
            </a:r>
            <a:r>
              <a:rPr kumimoji="0" lang="hu-H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u-H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716016" y="2636912"/>
            <a:ext cx="3779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Bindit</a:t>
            </a:r>
            <a:r>
              <a:rPr kumimoji="0" lang="hu-H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viselő asszony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minden színnek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megvan a maga jelentése, a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piros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bindi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férjezett nők szimbóluma. </a:t>
            </a:r>
          </a:p>
        </p:txBody>
      </p:sp>
      <p:pic>
        <p:nvPicPr>
          <p:cNvPr id="5" name="Kép 15" descr="elefánt és bin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579465" cy="372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12160" y="1268760"/>
            <a:ext cx="25945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Hindu esküvő</a:t>
            </a:r>
          </a:p>
          <a:p>
            <a:endParaRPr lang="hu-HU" dirty="0"/>
          </a:p>
          <a:p>
            <a:pPr algn="ctr"/>
            <a:r>
              <a:rPr lang="hu-HU" dirty="0" smtClean="0"/>
              <a:t> 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pár hagyományos öltözetben. A menyasszony pirosban, kezén  hennafestés. 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Nagy Márti\Világvalllások\PPT\képek a shutterstockról\képek\Hinduizmus\shutterstock_76567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9" y="3717032"/>
            <a:ext cx="435904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229"/>
            <a:ext cx="4991908" cy="33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ép 25" descr="szent tehen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220072" cy="3067720"/>
          </a:xfrm>
          <a:prstGeom prst="rect">
            <a:avLst/>
          </a:prstGeom>
          <a:noFill/>
        </p:spPr>
      </p:pic>
      <p:pic>
        <p:nvPicPr>
          <p:cNvPr id="39937" name="Kép 19" descr="inidai tálalá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" y="4125862"/>
            <a:ext cx="4064006" cy="2731822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419872" y="2129954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67544" y="836712"/>
            <a:ext cx="33856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Indiában a tehenek szabadon kószálhatnak az utcákon, gondozásuk szent feladat.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995936" y="3789040"/>
            <a:ext cx="4968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Indiai tálalás, nemzeti ételükkel, a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naan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kenyérrel.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Minden fogást külön tálalnak.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hinduk jobb, a tisztának számító kezükkel esznek.</a:t>
            </a:r>
            <a:endParaRPr kumimoji="0" lang="hu-H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48" y="404664"/>
            <a:ext cx="5006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Hindu szvasztika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bőség és boldogság jelképe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788024" y="213285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Lingam</a:t>
            </a:r>
            <a:endParaRPr lang="hu-H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egység szimbóluma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Nagy Márti\Világvalllások\PPT\képek a shutterstockról\képek\Hinduizmus\Hindu keres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178353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81" y="3766499"/>
            <a:ext cx="3477519" cy="31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9697" name="Kép 13" descr="építészet és lótuszülé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471" y="0"/>
            <a:ext cx="558053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7504" y="2276872"/>
            <a:ext cx="31202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Hindu férfi </a:t>
            </a:r>
            <a:r>
              <a:rPr lang="hu-H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lótuszülésben imádkozik a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szentély előtt. 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59832" y="2956883"/>
            <a:ext cx="572412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Khanda</a:t>
            </a: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zikh szimbólum</a:t>
            </a:r>
            <a:r>
              <a:rPr kumimoji="0" lang="hu-H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Középen a kétélű kard, az igazságot jelképezi, a kör a végtelenséget és a szikhek egységét fejezi ki, a két kard keresztbe a hitvédelem szimbólumai. 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7544" y="66111"/>
            <a:ext cx="316835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Dzsain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szerzetesek</a:t>
            </a: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erőszakmentesség és békesség hirdetői.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Nagy Márti\Világvalllások\PPT\képek a shutterstockról\képek\Hinduizmus\shutterstock_3536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24" y="-11787"/>
            <a:ext cx="4860032" cy="32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agy Márti\Világvalllások\PPT\képek a shutterstockról\képek\Hinduizmus\Hindu turbá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716"/>
            <a:ext cx="2838095" cy="38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49" name="Kép 11" descr="Ghandi park - iskolás cso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445" y="0"/>
            <a:ext cx="7069110" cy="5632607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55576" y="5166049"/>
            <a:ext cx="7486345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i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Iskolás csoport tanárnőjükkel a Gandhi parkban 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992301" y="5445224"/>
            <a:ext cx="3121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Dharmacsakra</a:t>
            </a:r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Sors </a:t>
            </a:r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kereke</a:t>
            </a:r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agy Márti\Világvalllások\PPT\képek a shutterstockról\képek\Hinduizmus\shutterstock_7338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12" y="739669"/>
            <a:ext cx="647934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114080" y="476672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Kasztrendszer</a:t>
            </a:r>
            <a:endParaRPr lang="hu-H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asztrendszer új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475252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3568" y="5070812"/>
            <a:ext cx="28550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012160" y="-2308322"/>
            <a:ext cx="3312368" cy="87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Madurai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templomváros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VII. században elkezdett templomok oldalainak minden négyzetmétere, isteneket, démonokat, mitologikus alakokat ábrázol.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D:\Nagy Márti\Világvalllások\PPT\képek a shutterstockról\képek\Hinduizmus\shutterstock_139252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" y="1052736"/>
            <a:ext cx="587231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980728"/>
            <a:ext cx="2327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Brahma</a:t>
            </a:r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négyarcú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teremtő isten, lótuszon 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ülve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31840" y="980728"/>
            <a:ext cx="26642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Visnu</a:t>
            </a: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fenntartó isten, szimbólumával a 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kígyóval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12160" y="980728"/>
            <a:ext cx="25478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Síva</a:t>
            </a: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</a:t>
            </a:r>
            <a:r>
              <a:rPr lang="hu-HU" sz="2800" b="1" dirty="0" smtClean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pusztítás és újrateremtés istene, jóga pózban.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agy Márti\Világvalllások\PPT\képek a shutterstockról\képek\Hinduizmus\shutterstock_19374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7977"/>
            <a:ext cx="243569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19" y="3587977"/>
            <a:ext cx="28781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19" y="3587977"/>
            <a:ext cx="28781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5. séma">
      <a:dk1>
        <a:sysClr val="windowText" lastClr="000000"/>
      </a:dk1>
      <a:lt1>
        <a:srgbClr val="FFFF66"/>
      </a:lt1>
      <a:dk2>
        <a:srgbClr val="AE9638"/>
      </a:dk2>
      <a:lt2>
        <a:srgbClr val="746425"/>
      </a:lt2>
      <a:accent1>
        <a:srgbClr val="CEB966"/>
      </a:accent1>
      <a:accent2>
        <a:srgbClr val="FFC000"/>
      </a:accent2>
      <a:accent3>
        <a:srgbClr val="E2C352"/>
      </a:accent3>
      <a:accent4>
        <a:srgbClr val="EFCF45"/>
      </a:accent4>
      <a:accent5>
        <a:srgbClr val="E9924B"/>
      </a:accent5>
      <a:accent6>
        <a:srgbClr val="F06144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236</Words>
  <Application>Microsoft Office PowerPoint</Application>
  <PresentationFormat>Diavetítés a képernyőre (4:3 oldalarány)</PresentationFormat>
  <Paragraphs>57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Hinduizmus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Hinduizmus</dc:title>
  <dc:creator>PBea</dc:creator>
  <cp:lastModifiedBy>Márti</cp:lastModifiedBy>
  <cp:revision>13</cp:revision>
  <dcterms:created xsi:type="dcterms:W3CDTF">2014-12-03T20:46:29Z</dcterms:created>
  <dcterms:modified xsi:type="dcterms:W3CDTF">2017-08-17T11:29:02Z</dcterms:modified>
</cp:coreProperties>
</file>