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59" r:id="rId5"/>
    <p:sldId id="260" r:id="rId6"/>
    <p:sldId id="265" r:id="rId7"/>
    <p:sldId id="258" r:id="rId8"/>
    <p:sldId id="269" r:id="rId9"/>
    <p:sldId id="266" r:id="rId10"/>
    <p:sldId id="272" r:id="rId11"/>
    <p:sldId id="275" r:id="rId12"/>
    <p:sldId id="273" r:id="rId13"/>
    <p:sldId id="274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kGKdebocEwr8b7JS15ucQ==" hashData="3jxqzt5WX7bDmmmfk/scSXWkbV/Y/C423Ez4yD/6DPX4x1DABP2fgntjSwJsJmwpLzNSC8rKxJrK5SqpRwG1F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y Márta" initials="N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2C9-3C12-49C7-9F67-96877118960F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ADF-8764-4124-B070-5801693646F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2C9-3C12-49C7-9F67-96877118960F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ADF-8764-4124-B070-5801693646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2C9-3C12-49C7-9F67-96877118960F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ADF-8764-4124-B070-5801693646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2C9-3C12-49C7-9F67-96877118960F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ADF-8764-4124-B070-5801693646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2C9-3C12-49C7-9F67-96877118960F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550ADF-8764-4124-B070-5801693646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2C9-3C12-49C7-9F67-96877118960F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ADF-8764-4124-B070-5801693646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2C9-3C12-49C7-9F67-96877118960F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ADF-8764-4124-B070-5801693646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2C9-3C12-49C7-9F67-96877118960F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ADF-8764-4124-B070-5801693646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2C9-3C12-49C7-9F67-96877118960F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ADF-8764-4124-B070-5801693646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2C9-3C12-49C7-9F67-96877118960F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ADF-8764-4124-B070-5801693646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2C9-3C12-49C7-9F67-96877118960F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0ADF-8764-4124-B070-5801693646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1192C9-3C12-49C7-9F67-96877118960F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550ADF-8764-4124-B070-5801693646F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Iszlám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 descr="\\Ml110\2014\kozos_mappa\logo_fejlecespapír_hatterkep_powerpoint\transparens png\RefPedLogo Negative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48" y="5251123"/>
            <a:ext cx="2114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467544" y="476672"/>
            <a:ext cx="74888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u-HU" sz="2800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u-HU" sz="28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u-HU" sz="28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u-HU" sz="28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u-HU" sz="28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Kalligráfia </a:t>
            </a:r>
            <a:r>
              <a:rPr kumimoji="0" lang="hu-H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Basmalah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Allah, a könyörületes és az irgalmas nevében.</a:t>
            </a: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1659895"/>
            <a:ext cx="2167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" name="Picture 2" descr="D:\Nagy Márti\Világvalllások\PPT\képek a shutterstockról\képek\Iszlám\Iszlám_kalligrafikus írá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8059" cy="43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572000" y="5085184"/>
            <a:ext cx="3901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Muzulmán esküvői szertartás a mecsetben</a:t>
            </a:r>
            <a:r>
              <a:rPr kumimoji="0" lang="hu-H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Kép 9" descr="Aranymecset Jeruszálemben az Olajfák hegyéről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081" y="0"/>
            <a:ext cx="4981919" cy="3816424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11560" y="836712"/>
            <a:ext cx="303494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Jeruzsálemi Aranymecset látképe az olajfák hegyéről.</a:t>
            </a: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Nagy Márti\Világvalllások\PPT\képek a shutterstockról\képek\Iszlám\shutterstock_213303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4837"/>
            <a:ext cx="4183111" cy="27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4581128"/>
            <a:ext cx="7488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Az arab világban általában egytálételeket készítenek.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Jobb kézzel illik enni. A vendégjog az egyik legfontosabb törvény.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Nagy Márti\Világvalllások\PPT\képek a shutterstockról\képek\Iszlám\shutterstock_95579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264138" cy="41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1745" name="Kép 14" descr="Muszlim asszony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68339"/>
            <a:ext cx="7522765" cy="42290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115616" y="548680"/>
            <a:ext cx="74368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Muszlim asszonyok gyerekeikkel.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8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Egyesek kendőben,</a:t>
            </a: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mások </a:t>
            </a:r>
            <a:r>
              <a:rPr kumimoji="0" lang="hu-HU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csadorban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123728" y="5661248"/>
            <a:ext cx="4856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hu-HU" sz="3600" b="1" i="1" dirty="0" smtClean="0">
                <a:latin typeface="Times New Roman" pitchFamily="18" charset="0"/>
                <a:cs typeface="Times New Roman" pitchFamily="18" charset="0"/>
              </a:rPr>
              <a:t>A világ vallási térképe</a:t>
            </a:r>
            <a:endParaRPr lang="hu-H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93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0481" name="Kép 11" descr="Aqaba mecset (Jordánia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359" y="-2598"/>
            <a:ext cx="6322850" cy="356044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3528" y="908720"/>
            <a:ext cx="230701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Muzulmán</a:t>
            </a:r>
            <a:r>
              <a:rPr kumimoji="0" lang="hu-HU" sz="28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mecset </a:t>
            </a: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Aqabában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hu-HU" sz="28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Jordániában</a:t>
            </a:r>
            <a:endParaRPr kumimoji="0" lang="hu-H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139952" y="4437112"/>
            <a:ext cx="48245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 VIII. században épült </a:t>
            </a:r>
            <a:r>
              <a:rPr lang="hu-HU" sz="2800" b="1" dirty="0" err="1" smtClean="0">
                <a:latin typeface="Times New Roman" pitchFamily="18" charset="0"/>
                <a:cs typeface="Times New Roman" pitchFamily="18" charset="0"/>
              </a:rPr>
              <a:t>Cordobai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nagymecset Spanyolországban.  </a:t>
            </a:r>
          </a:p>
          <a:p>
            <a:endParaRPr lang="hu-HU" dirty="0"/>
          </a:p>
        </p:txBody>
      </p:sp>
      <p:pic>
        <p:nvPicPr>
          <p:cNvPr id="2050" name="Picture 2" descr="D:\Nagy Márti\Világvalllások\PPT\képek a shutterstockról\képek\Iszlám\shutterstock_76490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" y="3861048"/>
            <a:ext cx="4575221" cy="30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5" name="Kép 8" descr="berber asszony (Tunézia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20649"/>
            <a:ext cx="4067944" cy="543735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621268"/>
            <a:ext cx="468052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Észak –Afrika muzulmán lakói a berberek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8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mai napig megőrizték hagyományaikat. A képen egy gabonát őrlő asszony látható  sziklabarlangba vájt otthonában.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7409" name="Kép 2" descr="Berber apa és fia (Jordánia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3"/>
            <a:ext cx="4752528" cy="2895219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752528" y="3840143"/>
            <a:ext cx="4031432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Apa </a:t>
            </a:r>
            <a:r>
              <a:rPr kumimoji="0" lang="hu-HU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és fiai</a:t>
            </a: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férfi az autentikus hangszeren, a </a:t>
            </a:r>
            <a:r>
              <a:rPr kumimoji="0" lang="hu-HU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rebabon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játszik.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7415" name="Kép 16" descr="Iskolás csoport (Jordánia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5652120" cy="3275331"/>
          </a:xfrm>
          <a:prstGeom prst="rect">
            <a:avLst/>
          </a:prstGeom>
          <a:noFill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39552" y="908720"/>
            <a:ext cx="29746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Iskolai kirándulás a tanítónővel Jordániában </a:t>
            </a: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5" descr="öt pillé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620127" cy="489654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3491880" y="40466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b="1" i="1" dirty="0" smtClean="0">
                <a:latin typeface="Times New Roman" pitchFamily="18" charset="0"/>
                <a:cs typeface="Times New Roman" pitchFamily="18" charset="0"/>
              </a:rPr>
              <a:t>Az öt pillér</a:t>
            </a:r>
            <a:endParaRPr lang="hu-H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548680"/>
            <a:ext cx="296729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err="1" smtClean="0">
                <a:latin typeface="Times New Roman" pitchFamily="18" charset="0"/>
                <a:cs typeface="Times New Roman" pitchFamily="18" charset="0"/>
              </a:rPr>
              <a:t>Hamsa</a:t>
            </a:r>
            <a:endParaRPr lang="hu-H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szlám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tenyérszimbólum, amelyen az öt ujj az öt pillért jelképezi. Középen Allah szeme, mely védelmet nyújt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hu-H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i="1" dirty="0" smtClean="0"/>
              <a:t>„Nincs </a:t>
            </a:r>
            <a:r>
              <a:rPr lang="hu-HU" sz="2800" b="1" i="1" dirty="0"/>
              <a:t>más Isten Allahon kívül és Mohamed az ő prófétája!”.</a:t>
            </a:r>
            <a:endParaRPr lang="hu-H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591"/>
            <a:ext cx="5076056" cy="684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31640" y="476672"/>
            <a:ext cx="3960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Napi ötszöri ima</a:t>
            </a:r>
          </a:p>
          <a:p>
            <a:pPr algn="ctr"/>
            <a:endParaRPr lang="hu-HU" sz="28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Muszlim férfiak imádkoznak Indiában.</a:t>
            </a:r>
            <a:endParaRPr lang="hu-H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13" descr="mecset imádkozókkal (india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550562" cy="5257034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3563888" y="5157192"/>
            <a:ext cx="4644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Az adakozás  minden muszlim számára kötelező.</a:t>
            </a:r>
          </a:p>
        </p:txBody>
      </p:sp>
      <p:pic>
        <p:nvPicPr>
          <p:cNvPr id="4098" name="Picture 2" descr="D:\Nagy Márti\Világvalllások\PPT\képek a shutterstockról\képek\Iszlám\shutterstock_161645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8350"/>
            <a:ext cx="3311860" cy="331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475656" y="5661248"/>
            <a:ext cx="6332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Mekkai Kába szentély zarándoklat idején</a:t>
            </a: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Nagy Márti\Világvalllások\PPT\képek a shutterstockról\képek\Iszlám\shutterstock_1048209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08" y="-18473"/>
            <a:ext cx="608647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Egyéni 4. séma">
      <a:dk1>
        <a:sysClr val="windowText" lastClr="000000"/>
      </a:dk1>
      <a:lt1>
        <a:sysClr val="window" lastClr="FFFFFF"/>
      </a:lt1>
      <a:dk2>
        <a:srgbClr val="93D47E"/>
      </a:dk2>
      <a:lt2>
        <a:srgbClr val="B7E2A9"/>
      </a:lt2>
      <a:accent1>
        <a:srgbClr val="B7E2A9"/>
      </a:accent1>
      <a:accent2>
        <a:srgbClr val="0B9B74"/>
      </a:accent2>
      <a:accent3>
        <a:srgbClr val="DBE6B6"/>
      </a:accent3>
      <a:accent4>
        <a:srgbClr val="10CF9B"/>
      </a:accent4>
      <a:accent5>
        <a:srgbClr val="54A838"/>
      </a:accent5>
      <a:accent6>
        <a:srgbClr val="A5C249"/>
      </a:accent6>
      <a:hlink>
        <a:srgbClr val="E2D700"/>
      </a:hlink>
      <a:folHlink>
        <a:srgbClr val="85DFD0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158</TotalTime>
  <Words>182</Words>
  <Application>Microsoft Office PowerPoint</Application>
  <PresentationFormat>Diavetítés a képernyőre (4:3 oldalarány)</PresentationFormat>
  <Paragraphs>44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Hegycsúcs</vt:lpstr>
      <vt:lpstr>Iszlám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Iszlám</dc:title>
  <dc:creator>PBea</dc:creator>
  <cp:lastModifiedBy>Márti</cp:lastModifiedBy>
  <cp:revision>12</cp:revision>
  <dcterms:created xsi:type="dcterms:W3CDTF">2014-12-03T16:40:39Z</dcterms:created>
  <dcterms:modified xsi:type="dcterms:W3CDTF">2017-08-17T11:30:37Z</dcterms:modified>
</cp:coreProperties>
</file>