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7" r:id="rId9"/>
    <p:sldId id="269" r:id="rId10"/>
    <p:sldId id="272" r:id="rId11"/>
    <p:sldId id="273" r:id="rId12"/>
    <p:sldId id="270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bUM8pd9U+wJpRdPDMqrVA==" hashData="rDSquxXHbSYyiTWgp1qH4hKEVd4HdN1PERmJDLe9iYDZIk2mqOh5XbNjl/fe8zT2ye/458VHoWUsKlH4tg001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24D79F-BF0C-4CCB-8A2B-0E78D627993B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97ECD7-34EC-4FC1-A710-813FACF12FB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zsidó vallás</a:t>
            </a:r>
            <a:endParaRPr lang="hu-H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004048" y="2348880"/>
            <a:ext cx="37281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Sabbath</a:t>
            </a: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ház asszonya meggyújtja a szombati gyertyákat ás imádkozik.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Nagy Márti\Világvalllások\PPT\képek a shutterstockról\képek\Zsidó\shutterstock_179753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52120" y="1556792"/>
            <a:ext cx="27363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Zsidó férfi imakendőben megfújja a </a:t>
            </a: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sófárt</a:t>
            </a: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Háttérben a Dávid csillag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Nagy Márti\Világvalllások\PPT\képek a shutterstockról\képek\Zsidó\zsidó csillag_sófá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1196752"/>
            <a:ext cx="3356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Zsidó esküvő </a:t>
            </a:r>
          </a:p>
          <a:p>
            <a:pPr algn="ctr"/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szertartást az esküvői sátor (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hüpe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alatt tartják.  A vőlegény 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kipát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a menyasszony fátylat visel.</a:t>
            </a:r>
          </a:p>
          <a:p>
            <a:pPr algn="ctr"/>
            <a:r>
              <a:rPr lang="hu-H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Malal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tov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Gratulálunk!</a:t>
            </a:r>
          </a:p>
        </p:txBody>
      </p:sp>
      <p:pic>
        <p:nvPicPr>
          <p:cNvPr id="10242" name="Picture 2" descr="D:\Nagy Márti\Világvalllások\PPT\képek a shutterstockról\képek\Zsidó\zsidó esküv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238"/>
            <a:ext cx="5364088" cy="5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580112" y="188640"/>
            <a:ext cx="341987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Salamoni templom, </a:t>
            </a:r>
          </a:p>
          <a:p>
            <a:pPr algn="ctr"/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melyet Heródes király  renováltatott és bővítetett ki. </a:t>
            </a:r>
          </a:p>
          <a:p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udvar az áldozások helye. 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Szentélybe csak a papság léphetett be, hátsó része a Szentek Szentje, ahol elfüggönyözve a Szövetség Ládája állt.</a:t>
            </a:r>
          </a:p>
        </p:txBody>
      </p:sp>
      <p:pic>
        <p:nvPicPr>
          <p:cNvPr id="1026" name="Picture 2" descr="D:\Nagy Márti\Világvalllások\PPT\képek a shutterstockról\képek\Zsidó\shutterstock_169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4338"/>
            <a:ext cx="5472608" cy="37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3528" y="4187552"/>
            <a:ext cx="8424936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Titusz római császár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győzelmi diadalíve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győztesek Rómába vitték a templom kegytárgyait,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melyekről e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az utolsó ismert ábrázolás.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Nagy Márti\Világvalllások\PPT\képek a shutterstockról\képek\Zsidó\shutterstock_91159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8" y="435912"/>
            <a:ext cx="748642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7409" name="Kép 0" descr="Kép 449 Siratóf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094808" cy="457991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71600" y="4581709"/>
            <a:ext cx="735595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Siratófal</a:t>
            </a:r>
            <a:r>
              <a:rPr kumimoji="0" lang="hu-HU" sz="3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templom egyetlen, megmaradt fala, ahol </a:t>
            </a:r>
            <a:endParaRPr kumimoji="0" lang="hu-HU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külön imádkoznak az asszonyok és férfiak. </a:t>
            </a:r>
            <a:r>
              <a:rPr kumimoji="0" lang="hu-H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619672" y="4643263"/>
            <a:ext cx="68741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Tóratekercs, rajta egy tóra-mutató és egy </a:t>
            </a: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kipa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szent szövegek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olvasásához szükséges vallási tárgyak.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agy Márti\Világvalllások\PPT\képek a shutterstockról\képek\Zsidó\shutterstock_154568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12048" cy="4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7544" y="5024209"/>
            <a:ext cx="788460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Dohány utcai zsinagóga Budapesten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Európa legnagyobb zsinagógája</a:t>
            </a:r>
            <a:endParaRPr kumimoji="0" lang="hu-HU" sz="2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Nagy Márti\Világvalllások\PPT\képek a shutterstockról\képek\Zsidó\shutterstock_119089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10" y="0"/>
            <a:ext cx="7218233" cy="49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528" y="-65712"/>
            <a:ext cx="446449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Páska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vacsora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árány hús, torma és egyéb keserű zöldségek, illetve a páska kenyér emlékeztet az Egyiptomból való szabadulásra.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tojás a templomi áldozások szimbóluma.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bor és a kehely a megszentelődés – ítélet – megváltás –dicsőítés pohara. Áll az asztalon még gyertya és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aTóra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az imádkozáshoz. </a:t>
            </a:r>
          </a:p>
        </p:txBody>
      </p:sp>
      <p:pic>
        <p:nvPicPr>
          <p:cNvPr id="5122" name="Picture 2" descr="D:\Nagy Márti\Világvalllások\PPT\képek a shutterstockról\képek\Zsidó\shutterstock_179450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23042"/>
            <a:ext cx="4139952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64087" y="1628883"/>
            <a:ext cx="33123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Sávout</a:t>
            </a:r>
            <a:endParaRPr lang="hu-H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ünnepi étkek a búza, mely az aratást és tej amely a Törvényt szimbolizálja.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Nagy Márti\Világvalllások\PPT\képek a shutterstockról\képek\Zsidó\shutterstock_193034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520" y="1938318"/>
            <a:ext cx="2016039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Szukkót</a:t>
            </a: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600" b="1" i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 ünnep idejére épített sátor egy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lakótelepen.</a:t>
            </a:r>
            <a:r>
              <a:rPr kumimoji="0" lang="hu-HU" sz="11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u-H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Nagy Márti\Világvalllások\PPT\képek a shutterstockról\képek\Zsidó\shutterstock_155364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6660232" cy="5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238</Words>
  <Application>Microsoft Office PowerPoint</Application>
  <PresentationFormat>Diavetítés a képernyőre (4:3 oldalarány)</PresentationFormat>
  <Paragraphs>40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A zsidó vallás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zsidó vallás</dc:title>
  <dc:creator>PBea</dc:creator>
  <cp:lastModifiedBy>Márti</cp:lastModifiedBy>
  <cp:revision>16</cp:revision>
  <dcterms:created xsi:type="dcterms:W3CDTF">2014-12-03T15:40:12Z</dcterms:created>
  <dcterms:modified xsi:type="dcterms:W3CDTF">2017-08-17T11:24:51Z</dcterms:modified>
</cp:coreProperties>
</file>