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5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qEHQ0Nt0EMwiO/hAIi2og==" hashData="2AF+vTeWqaoS6j8llw8yCKjAMzvS1Ukq92nJm4CL+/b2HlqOzx8zX9HHyWhxP8rWTJgMUXWxHnDRoKDjV0CID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y Márta" initials="N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0CBA-473A-44C9-A388-C6C94BB101D9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7E2-FCB1-4684-BB10-BF96E9D2272C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0CBA-473A-44C9-A388-C6C94BB101D9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7E2-FCB1-4684-BB10-BF96E9D227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0CBA-473A-44C9-A388-C6C94BB101D9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7E2-FCB1-4684-BB10-BF96E9D227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0CBA-473A-44C9-A388-C6C94BB101D9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7E2-FCB1-4684-BB10-BF96E9D227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0CBA-473A-44C9-A388-C6C94BB101D9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D007E2-FCB1-4684-BB10-BF96E9D2272C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0CBA-473A-44C9-A388-C6C94BB101D9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7E2-FCB1-4684-BB10-BF96E9D227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0CBA-473A-44C9-A388-C6C94BB101D9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7E2-FCB1-4684-BB10-BF96E9D227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0CBA-473A-44C9-A388-C6C94BB101D9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7E2-FCB1-4684-BB10-BF96E9D227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0CBA-473A-44C9-A388-C6C94BB101D9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7E2-FCB1-4684-BB10-BF96E9D227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0CBA-473A-44C9-A388-C6C94BB101D9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7E2-FCB1-4684-BB10-BF96E9D227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0CBA-473A-44C9-A388-C6C94BB101D9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07E2-FCB1-4684-BB10-BF96E9D227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CD0CBA-473A-44C9-A388-C6C94BB101D9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D007E2-FCB1-4684-BB10-BF96E9D2272C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Ősi természeti vallások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\\Ml110\2014\kozos_mappa\logo_fejlecespapír_hatterkep_powerpoint\transparens png\RefPedLogo Negative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48" y="5251123"/>
            <a:ext cx="2114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220072" y="1916832"/>
            <a:ext cx="300005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Sámán maszk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maszk segítette a sámánt szellemi utazásában.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Nagy Márti\Világvalllások\PPT\képek a shutterstockról\képek\Természeti vallások\shutterstock_166531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99967" cy="68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220072" y="-2131716"/>
            <a:ext cx="3744416" cy="758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1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Indián t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otemfa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 törzs szent állatát  ábrázoló oszlop. A totemállat lelki vezetője és védelmezője a törzsnek.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Nagy Márti\Világvalllások\PPT\képek a shutterstockról\képek\Természeti vallások\shutterstock_85324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0"/>
            <a:ext cx="48594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843808" y="465585"/>
            <a:ext cx="630019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Thor kalapácsa</a:t>
            </a:r>
            <a:r>
              <a:rPr kumimoji="0" lang="hu-H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legenda szerint 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törpék kovácsolták, erőt és védelmet kölcsönzött viselőjének.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 Thor megfogatta, mennydörgött az ég.</a:t>
            </a:r>
            <a:r>
              <a:rPr kumimoji="0" lang="hu-HU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hu-H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95536" y="3645024"/>
            <a:ext cx="532859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Odin kürtje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bölcsesség szimbóluma.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legenda szerint, aki ivott a kürtből elnyerte a bölcsességet és a költészet mestere lett. 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Nagy Márti\Világvalllások\PPT\képek a shutterstockról\képek\Természeti vallások\Természeti vallások Thor kalapác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9"/>
            <a:ext cx="2732994" cy="31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04" y="3588803"/>
            <a:ext cx="3263796" cy="326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779912" y="476091"/>
            <a:ext cx="460851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Kelta kör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természet örök körforgásának jelképe.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3789040"/>
            <a:ext cx="47525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dirty="0" smtClean="0">
                <a:latin typeface="Times New Roman" pitchFamily="18" charset="0"/>
                <a:cs typeface="Times New Roman" pitchFamily="18" charset="0"/>
              </a:rPr>
              <a:t>Kelta </a:t>
            </a:r>
            <a:r>
              <a:rPr lang="hu-HU" sz="3200" b="1" i="1" dirty="0">
                <a:latin typeface="Times New Roman" pitchFamily="18" charset="0"/>
                <a:cs typeface="Times New Roman" pitchFamily="18" charset="0"/>
              </a:rPr>
              <a:t>tölgy (</a:t>
            </a:r>
            <a:r>
              <a:rPr lang="hu-HU" sz="3200" b="1" i="1" dirty="0" err="1" smtClean="0">
                <a:latin typeface="Times New Roman" pitchFamily="18" charset="0"/>
                <a:cs typeface="Times New Roman" pitchFamily="18" charset="0"/>
              </a:rPr>
              <a:t>Yggdrasil</a:t>
            </a:r>
            <a:r>
              <a:rPr lang="hu-HU" sz="3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 tölgyfa szent fának számított a kelták körében. A druidák is tölgyesekben gyűltek össze szertartásaikkor.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Nagy Márti\Világvalllások\PPT\képek a shutterstockról\képek\Természeti vallások\shutterstock_3049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" y="0"/>
            <a:ext cx="378000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42" y="3078000"/>
            <a:ext cx="3715058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://muvtor.btk.ppke.hu/etalon/546.jpg"/>
          <p:cNvSpPr>
            <a:spLocks noChangeAspect="1" noChangeArrowheads="1"/>
          </p:cNvSpPr>
          <p:nvPr/>
        </p:nvSpPr>
        <p:spPr bwMode="auto">
          <a:xfrm>
            <a:off x="63500" y="-136525"/>
            <a:ext cx="6838950" cy="6391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48" name="AutoShape 4" descr="data:image/jpeg;base64,/9j/4AAQSkZJRgABAQAAAQABAAD/2wCEAAkGBxMSEhUUExQVFhUXGBgaGBgYFx8eGBweHB4dHyAcGBcgHCggGh0mHBgXITEhJSkrLi4uHSAzODMsNygtLisBCgoKDg0OGxAQGywmICQsLDAsLzUtLCwvLCwsMCw0LCwvLCwsLC8tLC0sLCwsLTIsLCwvNywsLDQsLCwsLCwsLP/AABEIANkA6AMBIgACEQEDEQH/xAAbAAACAwEBAQAAAAAAAAAAAAAEBQIDBgABB//EADkQAAIBAwMEAQMDAwEHBAMAAAECEQMSIQAEMQUTIkEyBlFhI0JxFFKBkTNiobHB0fAHJENyFZLh/8QAGwEAAgMBAQEAAAAAAAAAAAAAAgMBBAUABgf/xAA1EQABBAEDAQYFAwMEAwAAAAABAAIDESEEEjFBBSJRYXHwE4GRscEUMtEVQuFSgqHxBiNT/9oADAMBAAIRAxEAPwD45R50wpaX0OdMKQ16CDlU5eEQo1cNQpjVoGtVoVNea6NSjXRolCjGujXsa6NcuXmvNetjOo7ZxUBKZC8n0NKlnii/e4BGyNz/ANotexrtduZpxcD5AlSIIIEcEEzyP9dQpVQwngD2cD1kffn1PB+2k/rtPV7x9UfwJbraVKNcBqNepaGPyVSAWBESZiMz6PrXlKsCJ4/wf+gOhPaGmGd4RDTSnG1TjXuidt06s4uApgci6qoJ44Bg/uXHOf50JVay4OCrKYKENd/OFIjP3z60LO0tK801/wB/4Uu0szeWr0a91BK4KyJP49n/ABzzqdJXYle24YAEi1jyQBwCRz9tMdrtO3l4QCCQ8NXa6NEjYVbC7J21AUzVITkgAgPBYZyRIGvE2NViQlNmAPykAEf3LcQWUggggZB0H9S0v/0CL9LN/pKGJ1CdG1em1VEsluJFxCkj7gMQY0EB/wA4/wBI98HkaOPWQSmmPB+aF0EjBbmkfJdOu12uA09KUhr0a8jXo1K5e6912uGpXLjrtcRrtcuSHb86ZUBpbt+dM6HOsvTq5Lwi0GrQNV09XDWqOFTXka8I1PXkalQoxqdLbs91gm0ScgRMxJJAHB/wD9jqBQsbVMYyfYGBgffIj+R+YObfIhKtSZ6XaqUaZmLKjIZOJuaWJgm4lhxcFGNr+1fgkxxC3f8AA/yr2n0ZeN7+Ez+k+k7StVanuqrU6kqFptNMn2SpPPnasjkA+idadfpHp61zTNTcM1Ud0KKh7QuBIKtTABnMZPOvmtFpqg1CXVgGZwFDn8qGJtaTH8YxOn+16tuNzTXbqQTUa1XVrajW5ADO2D4yRM8TPJ8nqfiyvL3POeVsRNa0VVJZ9XdAo7OrURahayrAQTalwBsDE3MfiSY9RMzpbs9l3EBVmCqDdEAAxMKnybBbMf8APTTdbTc06tWmKNUkTTJVXtALSxL8+RBF8iQxz9/X6TXQDclEQSv6YbnkgssnBk8mZIECY0QcQ0AuypDReBhLdotOnelZUZGcqSqIaqsCo/cJAMEQCP3fzpoOm7Y7csLCwqEWhbSqiB5AiSckyMZH8gvpvSRWuZ3p3O3+zvsBDCS3cVWLw0iG5OZjDB7vorAKtMJKsUBSoGQXMJLzaf3TNoiBxiQMgJq6KIMrNYVTUxTtZ6SNTuywUd0/ZeZm4ZgYmRxodtv3hVdmVKaqzBLwGIWIUYJJyAFgYzJgyX1jo1Smad1ZHdiVCpVuZSbQSTdhbS3lIH517V2RSslMVUZCloa+1IhxazlAQA7ZBXyDzmZ06GUMyHcir8uqXK3d0x+eiU1Np2lAABe4QVLXXCPEfeQ4MjHGdaCnsatGkztt2oqbbXan5SeBdYJYnIxJ+3vVO66SaagyjLUYAEsFYYOflZaZMtd6E+tNN50zcbk01dwFSmp7V5KM0BGstUoTAKBSQD/BbQzljmNyOt+OK+/oOEURc1xx4JNuqNdqAc0QAwqP3HmXUWyYbCQFJgQXC4u9jdS2FtQmoC/gkm4AqzgEBFZYeARIHAb1xrQde2lXbUKb1HqOoZS1Ko91sRaLV/T+Mj7y4yADFKdP3DhKqBHLAMiqbWJS7ysClWBRVU3RIAws5S19C8UjIspX02ltWrJUqEKiC5qZHkXUHxUkwELCcmcxB503O0arUdXoeKJcppALIEwTTLqfL7jIhRm4aUBhSrUjTgVGVWzT8lYtbaAwg59/ZvuNe9Q2FOmrVHSojs7pYVFty4ZkYmS0hYYC0NUH2tLZS/c07umPEfT34oG7QDjrn2UR1fpFNKtlKpdaskTOSMAeMliYMCfHM5Glu16VX3APaHsjxgsI5LLyo5/00R0yvt76fcNRP0yW8WLPVBafipZQLybYyQZOTMqUUKtBhUqLTchnRSL1KmbCsyVItgtyCCOcW/1mpjjMe82c59OLSPgwvfu2iklOyqU3KFxdAwJ9xGCMHPBj+fRMoUpBALXp8gRn74FoIx/ObR7nW4rddR6oRNwlQMJt7csvvyMCGkGV/wCA1lfqqotQs6OgcCQqk+QzI+33wf8AvNWLW6iwLI+ZVh+nhomgUAjAkgZAMTEfn3/P/HVsao2lNVJFSS7fG3FpiZYARxiD/wDzRVuvX9mal00XevGL8VhauIRvx16eCqK67UzrtaaqrN7fnTOhzpZt+dM6POsqBXJUbS1cNVUhq3WoOFTU9ebeje7KbzFMsQkSpkQSQpEQD/qPeobvcBEJJ5wP8/jTXYVgvcakKQUqilGYmoSBBqlwM5LG2VBEmNee7b1T4y1kbiPGjXhX5Wn2fC11lwVXTd9RvVjIIC3eAg+oSDybiZiQcCedV7zqH9RUt2oqU6JNxQU1AvUTcwVoIAEyzEiW/wAzobJYBNOohuCkGcM0QWYmGBFuAueBzradK6LRoUZFtVKrebKCQKdMXVAAT4ratlv3bJ+3mJJGtN5JWsASK6LH1qSBoRF7gCNADk2kAk/7RUJUG7jJB+2DaFSoWWwBQTIUM98hjYyDuQWbm4SAQeAJ0LuvJjWJAJLNm1QCS3issMTODA8lx6LPadWBJSvZQdSwRkH6RJMAgiGo5BFy/pzi0mRqXXSgcqa7euyhQQQbQylGDebZuzza0/i7PGT6HSGp03sXbhiGBuo3C44SSwP9jkgCRElQCdOH3NVF/Vk0qrFi/c/TeQFs7oBA8CcMiMSqwWYk6Y0+ov2pDsrSAASAwewXDMIQqKRAMBgSZBNtfcSpLiFiB9IuCX7lJbQHBRAptGGk9sLdewCnAdcgmYEk6abW/V8T3LLgtrEGVuBoyq8hm4DYyCDrQ9U6jWrSNsrVKQLqVFRQxJEm5bpJlnBEeLQRwVKdeo1af6dajWpLIMtTZUAkGBUdO3T4MsBEn3GptzlzXeKWbHpBarVBAJHaAqOiKSjRNv6czf3BMZCn+3UuqNTIOQWN5VVCqCBNk/pEGFCkxzcsHQm5qFNxUZDfRZZgxax4ZhI8blX4gwcjMGKuk7c161gEBAJMeRzbdMeRZiSWMkw05A0zb/cUV/2he7zrVWpRCRUWmPHzsJnmC6oCCUNMxMgz6MBh0enT3CguarOyNSYD75ElICsuEwMnOGJBWnrO3pmkj01ZLqlRastcoKMoFU458hgA8nmIMOg7ZBSkBDct1zrLCRJCkFuKi2SVMi/Itg2XSRnTBobRDuff8pAY8Skk3hM63SayE0bUpgGz40GbEFZZlGJNxYlZuAWRLK1OzqVbZSlUKA3nsLi7lmVQSCQviG4zPIbSen1OmhspMzFoVmQQUqKrEBCto8HuqRaPnBJIGnS7wVAyAEXCwqykWhssI7doZitQC1Cx7hb451ReDymg0uq9PvekGG3QhX7Q7DUwFwF8gwjyxExMZyDoff7B1IqE9wqAFJrMoUEG4gXGVvV1sYc/gTo00mBCpdealrmmyRwr2rGAtgYS0wwtXJuHVesFGUgM8wWC1Q+VDMtrsQJ8UMBTJMk+SSnvWjB8Fma3SadzVSlVLaSlPCkjAEkQy+KgKi84gNmBE3pSp7jc0zUat3CSFr/pPTDQBD+APjBi0m3+DOqvqHZWm7cmqKdhaGBFR1DZPZRgFUyFDOKYXCkMIOgNvHYqL2kWkVrkU8swsovBrORJa6xwpA9G1ZxZAJbd+SGx4LJVAtWo3bBUsWKGfI5YifZYxGJmf3cavrsab5AusIFoBkMGX0ZB5nggziNaDafTSsaSJVLVnU1VQ0zyCoVF8rWuHkDjAIMTcHFavWVN3SoIgVac1ERQ6moyiUQqASCIJbmXEQF1YdNwBlLDKWP28liGGVET9wYPHA4GiCuqdmzm68yRb7nFojM5xGiNey7Lbt0rfn91ia03MVUV15qw67WlaqLK7fnTShzpXtudNKHOsqBXJEdR1eq6oonTPpOxG4rpQvsNScgScD0P/MTq7PqGwRGR3ACrxxmR4aOqp6h9N1zSXcOkUCPCGhiSRBj7HEfzojpf0xWFCrXYAWgOR7KmS3MDHiQTIInmc6HpP0x/T7hiaoqIhVLVJCsZElw2FAQnIn5NnE61jdf260w2PFTcJ8Ap5JjBHA/yPvrwOu18kkhqnZuwCMHpnPkvR6bTtazghZPabUtYaToqVQ1MsSWAgTaqkkFCLiQwlSpW7gCjqCPtxUpU3q1Q7GkBYMhiDUIUcByhpkT6BwDOo7rqdLulqAVajSTTiQx5uWPIeyRwQSTgZTbuq99NGLOqwpAguZiZBw/CGDz+OQljSTnhNNJt0us1Gou4aVCmolK5CUBsYWvkcxHJtOSM6Ho9ALCnfVHbLFkWm6EEMXZnNpiYawEm7LZhCQPTfNJjVqsikQwZ5UwZshgytwGQkEAeuNHvuKVVVKVHNWRdUQO7cQC6s8lgLSbQreMwAI0zvAoDRTPo2+3GzD/0/wCop+VIrNMwqlwAoABA8TAEyCBydM9t9QdO3q9qoamyciApKmmLhFoDBlTnKgJg/nSPplCLjNJw9KCpYKxV1ZmVhJbFzeQRsQSI4F6ntKR7peiVIZgHDo0F4hWYQSGFkEkg3wEM3FdAk+PvohItMt30laO5Zqe87dVmkLuENMVPzT3IL02BuHiQRMEwdWde+od5RRhVWrRqc9xKhNOqCT42B3VHJgYAPMQMaz/T+r7japbSc2MW/TZWZGIMR2SJWLW8lzIEgSLmex67t67EAjbVGi1UN1BsRaE9f4tn8zrnNcMkWB794KJoBxaX0enJUpsFqVQXH6lUgVEc4PmqTUQBic8CT/IafSNQ0KwBCFiZQqSUccEpUAjm0lYBEmQAdLundNNTcObnplb+EIBFNgoFNfZJ9AxyI4OjN9sq7YWrPkC0KyVljF/bMEsRcCZEiQJgDXPN90lNaOoCfdI6PSP9Qr2QO6kMwuValrzPNpVlP+BMcazu16a70IZmQBVnEKlwk3gFVQAszHN2RaBgtEdDCG6lWeoXcYOGKg/NagkKolSCQ3CiDwXr0KfaZpNR0pM/eCMlEMBcDTBPmSZJbJP3GBpW7bwb+SmrPCp+lN7uewW2tBVqNIpqoCgK4SaruYVyMAScxJJMA10el7rat3dyaKMSrKz1lhckEh2LsbiyywGSIIMLbb0n6gTb0agq1mRFqyKdFQ9TyUNisLlVMPAi+VbynhXV6oHrTtqNNXJxUqsK1X0mWPcH7gDUJYQ3DcaPJsVz798pNZtNN9tr6aH+qa5mI/2RthGX4KZdizkHhQbDCQANR6dWakq09uk1Ie/cWfrFZOUkslNVUiGYkNiMmFUdCprXr1KdQliwgEgcXAEcstNQT6wVZ1LQRpmN12y0O9M01uYBQ7eANzXO2SGAEXXEFknkaZLC6N2x4yha8ObYOF5Q2wp1v6ive9RiBUhgzsvCvDPHu2RBi1gKcG+W5Rd3X7NNvJ9ruFC2lPNkYrcG+LYgiJgCeJM+j7wV6u1LSgaohpgi7wUvaULZUB0A/CKAcmBVW3ppPT3N7F6dlUXzJQi4oJYSQtWqIiZPJ4Cjd+aMBU/U1Rkoom1pQdxSYC0h6h7jo9RqWfjFbt+oAYzGTuehdEqU6DLUSmteopJsJMEggC7+0IKaARgJyZxj+kb+nRepJ8aRIFWwXsuO2rAAlgFangA23L4xwy6V9Un+pSlU8ZcI0JADPLAMwcqKhZgCFkZ+UyAqbeW7WjjPqu2Xm1jetdL7TiosmjWSnUQxwSoBQ5MkFSf86WxrcfW3TitKRMUq5QgMYC+ZSREfGouZnyGsURr3HYMxk0bb6WFia9oExrrlVRrtWxrtbaorG7fnTOjzpbtudNKPOsuBW5EbR501+nd72mavFuCFeJNv+7+Scf50ldsqo5YwB/3/ABwP86ZvXqMVDCKaQBjGFI/yoz9+Yz6yu29RvAgHHJ/AV3s2KiZT6BOtn1CslGs9Akr3ASHnuKXa0eMG8ZPtfk32Mi9PqUg7Ak1CyqIaoUE3YBs4E4i7IAxqxtwn6FQXNlqdaQQFEi2QeJSq63RyQREar22yLMDfLS4DFYhRhizD0B/gSSPjjz4AAJ4tamSUzr06Sh6lOkFZhiTBt+TQThQwgAG5oyZubSezwem5e6R8j8WFkXqsw0nmDJKnAk693W6as6o/iAtrEgghSpGZBiQRPjjEfHV+z6szotOo4IAgMyORERaKgF4EH4sH59TmWggWhNE0ENsapU5JVjMMFukDkPSOHEgH0wjIBGjqFNVYVFokqA3cq7PcTbA5ajUR2HrBxIxxOu3FVBAigSAAGQ13bj+w9sAwImZ4/Gq6QpghwpJ8jNZGUtEiwVBaKgIJ54PJg5J+6rIItCA3gEJtueiimiKbmqvNpKqQWWWtDBi9J7UJlCBcDkgRpd1Lcr26aF3qEFXFO0WwVhWLWQygAgRPPIiROhuyhkOt9tRVD/NQzHxFVSROWAuGYb4xqNalSqlP1Kx7aqJhcKJmFAW2I/MlWzEEBE1u7/2HHjSN5Nd0KHTd8f6Y0GVCxZbmCeduGLGDJAIYQZlihgGQBTtu6bEpi8ri4Er4HOYwAABHMyOOGDJRghGe4s1t4kgEeIWBJI8ZtOIE+rRemV2FV6ZNodQLgbijNMsMergSfeGnnXE8kKWjxRHQeobUUxJjcAlXFSrUWpkgiwKQTODj/Qnhk27Q2zVj9yibmT7GmzKtQNiSHuVuJE5V0+ppUqQ3itLwUQYCqwBNpAmYWSJEEepix6DCopCXllhF8iCxsAhc2hmYBoPFwwIbQOaCcqQ7GEYm6juuacB2QFmaVAtQ2lbpCGpUY+gZtMSxDKvuFsJNMbgmAzMgc+yeSpWOYRSvsat6n9KU6VIRUY1lF9Vbibwh8iABAZVNwtGVvwdLYZBTUENh7uPiSMjLKqeSwJHzA/czMruuyFG5S2m2QLUrUaStKQSpMqjG4uhyxYQwKTIDfIjxBFYoZZoLNLABSJlWBgzyQjeIMmai+UGbPproFLdGq7eSCt+oTABp9os0N7XvEyQeJBODpb1uiO08IWdSyI5RgStxUmTiPGm9w/uaYMFou3VZXbhmkGtJn3DVNvUFIMYlWt8yCSucJc9NyFb4xwABJO/6S1Lco23ZmZyBTzbcQWIVWKoFeCTIOCxkiQDDpQrJJrqKZqBxTYIbT8SQ7qRepay2SEbzNyhQxt6lWCC1GDVe5Si6KbJZi9nLggi0gRcAIlROL0075CN1YFfTxPVIZG1t16q/Y9FNGmqV0FM0oIIYwgqEW0/FSKhVwjGCP3W3eQE/qbCIa1I7eq5M0rbg4jNgUgnyIqEPCg5kEGTNpRrIlOopoVa6zdVYI5ySWkrUFNSZUKim4gMSPWg26luErkVXo1xVRA8KpRSGqGCSrlTIutCzngsrTUGTZR2TgKHQNnSXbo5Zw9xpP5A216ZJUopJViyM3iMMA8XEqNCfSnSjQ3lF2VdyrdwqEIARgAVYoC0EDENAXmcaddPZHp19vQRKZqBmohixTvUolDdIW6laO2CVtBjxbWdarvNtRo02AoIrZn9Sq7HNUVJW0XKzFlYk3BRi7Mi3EjxXE4Vv1/v6o/QaoQjGk7KLWcuggJ3AoFRgoTxEwbZJOdZ+nkZEfcfb8a+pfRyPuumulRi1RKjCk5y6sAjqzNyfMmSeRg6+f9XpxXZoIFRRU+IVQ+VqIsYNtRWB9zz9z6PsfU/B1B0hABFg11I6/S/osvVM3x/FB/6KBC67UxrtetWWsPtudMqZzpbt+dMkpljA5IMfzGsZkgjaXHgK45pc4AdV5/VLfcGyMIAJJOBjEeyZ/Gtlt9glELXrkqQBaTBuYCR+Sx9wNZHonRVLt3KoUoRAE5IOQDEAiJn1GnW92jBocncCQKTG2GA+w8sFSxwAcfca8tqn/GkJvnn/AAtqAfDZVJvRq0jRZGUgVWE2CctJD+jMuOYPOdXV2emqqSoqOqh3xCjkg8iGgknIgn+8a96YKdEAt5BVFUouATBKIoHyYsJHOQI96gdya7RKfquwBDZHshVgEoFAC8EYB5J1S5OOFZJrlL6XT58XYIoz5KzN9sUxPBkEn17xqwbIBMJVcQbTaoP4hAxJGZxq3Z75gvqyqG/kUlN0A/tBsPBzDffIm6Mu0cpYyiBkvEfkgKVAH88SdOG4lLsBF7Os/dKhqshQwgF3E5jAEc8/xPOp1atZz+qwendJZkEQQVvg1wRFx59SfWhH6fTUPWvfuSAufOckMCIIPgQf8wMQH2/6XR7iKSUYUgwiCfiStRFYknkAhVlWpzIGdAS0Ov8ACmzVLN7jwupZYhgDkyWRmUm0/tIQQvK3TPI0aapY/CEAgN5GCuFAbBAusgngsSeToJLLmbuFjbzBGT/rMYOSDI9EatbcAJOAPX7iJESjH8qRbLe8GJ1cnAJEbLP1yTXT7YVeImi92PpgDzRxVVtDvafYDfYyShKEAwFRWBzBBHvVm82WFq0hdTqSQhYIzqhyUBCjKzIBA49jXbPbh0DgLaSQGJIjxiQTaZHygEwf5J06rbQ1aVR3YUKQy7KCarFhwF+RYsTF0zKQCDqi5205Vjn0WX+n9i/dVu0GcyALmgSHyzKYVblCljJ9gTjWxpVqewE1Sj12pg0yWJCiApYJJIACqMSzcDAMQ6l1CnsaI8VFZ1vClcKDnuVzlogGF5Y3DAEhFsNoXqncViweQUapkKSRLllIsNqk/GFVIxClBdcnedx91FAYaia3Ut1T7T1SWYF27YCNgw7AsP8A5DfdiT8QZiT31GQqW0ZWm4BW05YE3EKZtDKFazBxhcooN+83AqeLxTp2s15mLlDQbVYo7XWfunMBQARrO7TfLTLbeoHCsSGBzaWIghlnB8SDAyMTJ1LW3kD3798LhQwVpdr1maRpUyy0XWkt6AgAreVTEkFjCm0AeMx9+2e2qOKe2HjUrOQZRgVBmoQwZWHgjKRBEXAAZuKodRVYc2s5IDOaZDW5ybgWyACZVj5uDbct1vSOq1F3HeWpSpeLpRq17mSoAYIFQENcSLpe79oE412zkj2VF1hanon02g2wJ7tVGgJTFQKFpszWqZgElHuKgH5iAIF0uodPpbc9+nLq/wAHU2FLRPac4WyJhyAQVIYMPFiq4aptqaIxq2q11jK5l2Dd5Lii1LClRCAViTbbaBoT6h6jWNNaSsaNNjUZ3d1ptcKhIWnWYdu9YuIDKbiIaFMxuJKXRtB9S3xerZUcOXYlVJQEKSSO4CwW/GDNhtW2YBFe+LuxWmgZ6reXcLsgb4qpWwqCMAuMeU+8h7hqlOmVp0K1pMvCllcYc3VwWLAlHYMrErJjQ+zZqdMhwVMFguGGLjBpySbmC+j/AHQAGGu29UxtBM9501zR7YesrqWZKvbACsksP7XRgKUEkD1OCA0updfs2ffrIZNyGSJFdqdhNMjCipTYtfI4P92h+ubhWEmo4dQ3cEdxWtDSwZW9DBlVYqCSAsAg9Mqdrc1UrBjt6wNJGtdArqQ9JyvibmAAJAE2z94lrevv0QnIWurfUO06bsUO3troAgC0WUm6MvUcuSELQLrZEgZkay+/29OqlZ6d7Cqg3tCOJdm/qKf+9EFo5HoYyT107eqaVTug/wBQjMB4g5W1RXVUBJWoH87pDTiTBj1CrR29lVNzUq1FV1o0TjtBiB5sAPSgQeRGOCHwMf8AGa6Ky+79ffXyJSHbQw7sBZMa7XlJIAH2AH/k5/115r6O3heePKxO3062y2r3BzML/ORkfjB/xpJtzp/ScFaa/wBsk/54P+gb/XXku0JCIw0dTn5La0jAXl3gnVHpv/tnamJaVBLtBgQTByRdJGI4GDoahtlYIzFlFpcuASaYtZhABifFf5J968FSuG8yeyViAVyCPyZmf+ui9nUINylbUR3cM2CVLWgAGSoLKP5j8axAXAHK0SASjdxRC0kSCSbGJJze6nmIEBMgDi4R8cjbR0V2SqhZK3kGU21F9MFzDrE+Dgj+CZ1B9yajDvCyZMKkGT8jA+4nB4BjjGo1tsaiBVLXrmQWIJ+8gzkAHj+YnXNFYKhxvITZ9iqVabmKtEq1M2AiAbphQGKMFYkiTJWRMkBZuNm3aDRgQST8iDAScwSVIPiBgSfww6D1JSxWsFdTioMEG0yGHoMOc8H8abVtiiNCteGIYNEByGI80jweSy3AKIM+UnUxTuglDqsj6FRJGJGkeKy1Sk7Kt5kspfgE5IgseATOAcjIxrVbzb9/Z922a2yFhgZamTk5/sOY+1330t3dP9dMYNokiQBPCTkCRz/H4J0tCt2d24YE0qqKYPDI4hgef3B/+GkTy27cB4mvwjYzu17wsJUpAv4LarLerA3EkwIBmJvJX7YugjXn9JcqUy2ZlB+CAeDAAGQZIAPv73dSpVqNTsqqsqs6KxIyZ+xjAUJgj/OY1KhTr03BftvTc2hyC6M6iLCuMiZCcHIE5i4ZHtLZGkX0zZx16/RKa1pBaQa9KW56B0dKVKma1zTTplO2F8zjwp08FyOb3W0SGkG46r+pOt09vaoCGsnFPDJt5HLE/wC1rkGYPPsqs3Kus/UD0qhTbBqm4ZF7u5BDFZ+KKF8VE5gQBJtBOdLtjsmYrco7hPiILFWIYkisIveVGTibrcCTngX339ff0RhpulHa7d3libij32kks7eLBqkZDxMADxIAwQqhglQoCtoKG5Appg+JeMFgIEssD/6kzc8Db8RTVWEGZyzKYLDuAhjcMDlYGTMYDAblKyAuwqKuYqFmZfk5k+DEfN5JYyc4MHTP3qf2qvZboDt0YBtZFMIuVHblVYLeCQak/wB0mSYg3fUuyvVfiKmS18lnZpJXNO5mN9I4YFS4P7gQHV25uG5LB1LsSBE4tlnDC0Al5yCOJ5gm1KW6C9wK3bgSoKqjKsmLkYG0XHn85+zTggoeUB0fcF1Zyqs9JZaYyoOKhU/K0AK4PAXPixIN2e5V6ag3ILUBAH7SRI9KIQARmQSJEEaXblDRqU69KFK+U8o0CMwoEsuHEcGTkQChRVeyaQCUqjfps3FzESj/ACtK1AAYjEOP3zDqOUQsYTvYV3pVFoLUIRC5QCVVWYQ6hiZChkB9i2GggsQfu6ppLxFQg3PQqGmDmLqi2vQrTHyI8iGEzI1mK+4MGmyGlVpsqiJDJbdwxuIM3NAgQPedGdM6z3nRKrKFu8YnslzAl1DeBYeJqIRAJxk6JmnfI1zmi9os+nilyOawgHquq1VlghF8kOLKS1G4BN6ALbEjK3euSoPg6dUcAsxIZTYWVqgJDAHPbA+/omRgfGdJvdhTWkSdtTZ5qU5rMbaSojOTTCiAIAYBQAQ4MxJKFKrUHFTySkSqVe3DlZW5bGYBrSjAiYK3CIMg19x6JzQCiaa2UyopmqS1tRhULLkKJIAJKkQCHBkhQPuw+42/foPTBdai22VPOGWWKWFlHbkpmSo+eQVYaWde609RlCQVS1ceSsyCA9oGDmSB/gzwPQ3F1MXAiqCQXEAOkAC5LZvEETPxMGcau6PRSal4Dfr4eZSJ5mxNJKhvKNOq5qMrzUpo2Hjt1SR3FttIKkD9sehxI1I5JJySZJ9knmfzqYGuC69zpNDFphTPqeV56ad8ptyjGu16Ne6uJKwNH3pz0zblCpZSyxIWYn38vQgaU7RoYH7EH/Q6f7rqrbhsyLZi3CnHBExwCB9sa8Zr8kDyW5psWVLb7n9UdxriwtgwFgn16H45jn+WCBUps6LhyxkqpYKCLQJwZJQwR+3PuV52gdrmIiARaffpp95I/wCumPUgbQoOCgmQSR5HJjhT/wCeozHVYAVxt0SV3Tqls5KsThQHcGIiVP3YzMYtP4ls+0AcgSFIJIyQyCMnAxjBifISONK9oi2ybr1EiGzkmCsngm2ZHvgxolq5lAwBnGEh8SWCjIi4BSvJiNKdk4TBxldXDUyKlNSSIlYC3AwfkJY/fgQQDBidaXp25VqZqUvNOWolQR+WRfXEMn7YxKmAt31hSnClldjYUJIJacCV4GBOJ/EiVWyqttqgq03NgILWkfukXRgTAJg/2ofQGooSNo8/dce4bHCd/UNakHTtEsFiU5tJMgK2S0tGMlY98DqNOru0FRqlqr4qTcPkSPig+M8EsTJ94OvPpDbvUU1KQUPSUBA82li2QSMgQF8s8+hgMd11WkjFWK0dyJDreGpuVElZS5qdSBAlc/Y4ISRR2jkdff3/AO0V4vok/RKLh67bhyAgqJcxZgqIYcrySWNij2SQZkDRfU9wK9Lt0+3tqNMF+32m7jMisDfUWFSZNOxWMXRM4AvTt+XU0yArZftwS5IZ3DKw5cM9wHs01BJI0BvNoj0qlaJqS1pA8QIYqAZwoC2gYxHBBk35fZx6KGtO2inGw2KU6VJAViskoAeQGUEgMhkEozSYOYwPFr6KYN/mSBIt5EFCSIBUmR5jj/JBQtub2pzLKKJET9u6bFJ4FpwfV+mFaooXtcqqzdd4yQScW4U5thQAWJMxOgew2iaUarhxYwZabSLCBFufNgI7jKhAIByAq8EhZ9N21MAxTUCD8VWB5ZfzLK3DARMgTMKQU+1di+AqgAloaAxK2kSzAEyVBIObFggwdGUtjSoI5B7jwaZF3MEKzKTUgcsSFAAiCJB1I7uELhaWbfYyaa1JYMQDBFvjTrD2MN+kp/Bz+RLqvQKagugQA+WAUhWEH5eOeAqqJuBgZi57zVo/psS3bJNhN5eoxLhSrC1b3EegBkkTph1Gml94nLNIZ4YBxcyoY+OQAF8TJhjE6NzyCKUNAKX0KS1KgDFVYiRckwQCAShHiICnjInB41V0fcU6S7ihu7W21VHe1WWRURQVNMYsc3ABjhoIzBn3bMyvgFgQwBKn+z5CRgBWunGCcjOlFU16tYpcchsHxS0gNFvxANqn/AP20yGLeSC4AAXldM6hxZ4T/o9HddQWmDYWoIyiuzC1uIBLAs55AUwATypDLqW5LGqq7tVQ0nAZXVf3H23iWDQSDJMSZJPiq6bvWos9EUaVWkxZxTcs0kEfHGS0SJBx/OLZ29ZK5qF0qra6ISWBSSHp3Hy8RLqfQME4Ou2PcTt4/n36IQWtHeW+qUNsm2ZFvpOxQUpqM9Mkyvg5EgW1WBU4A+MgDWJrUqxFZab9mlR8QoIYMQYNRpUgqY8QCGyuCCYW1t9WqYeo7ZEhmgSs/twFgs2IEXH76nuaEZ7i1GWwNbe1sqIBNv8A9UH3jGBrR/pkcNGeQZ8ATx75VNure6xG0r1t2bWBNxYqS7DzGMoINoW5icDnUE0xodGYAHtVjk//ABVphf2zYAbjm7BAHI0LutjUokJVQq9oJBgc8GATz9jnWx2VrdOXfBibWL9aVTWwSgb3m14uuOvBr3XobWYuUa7XA67UqFg9kBeLuLln+JzpvsdoS5c5CwLiZk8Ar/gfjjSSkJJGtV0l1ZnUPIKwRmCyScYkASTj/odeM19j5j7Lc01Ks1Mq9OCjYII4OR4jkQYP+CTnlz1YSUKrdatOTdaRgkwwxnue/wDe+2kVJSazf2qqyJMSeRiOAZ/mPxrVb56YopVhMr23LLNriEBEEEkeBweJEHkZT8OCvN4KVb3p5UmLwIBHirAyFPyBgjzBkTM8A41y0WItUA3ewhDEG7/9P4KxH21ciq4YSPTJki/2Rd/dcG8QDceCLQNDqircVJJGIEATzmT5EwRdJE/YcSbXBVVlY1FUsLZCqiA2mSZINsRKjHOtRsuhlkNRQSVErIBbxtEGcwPCQ0hQQYIM6VbXosQ1glSIJxllJC4YjMzwDgesa0P051A0ntcmLkqEFcHgOBzM+JJ94GlSvFd1E1ruqzPVB+rhCirhnVjcCOSLWkgcweedXUkoM1RNuhJfyNR2ZnbJK2JfMkqSzMDJJwMQZ9abhaW7Kim1emy3IQP4LDGSASZJ/unmSVoDvFZYItSRMqPEqs8RACwQZUyY4GpF7AfHzUWCf8Jv0mkHvouyoHsZKsZDECGywYqcg/YGdXHZMgejUS1k8SCSFUSI+JkqbV/UwIKcR5R2u6FYEwy1eCAzC8EXFeZFym4L5GRgmTp9/V0qtKmu4R2qUbe3WpytXtyfNSVHdjxlbcGTxBNZxI5TLNrLL07ts2bg8QC3OZF5WpBEhxGD/wACDdmpcFGa5XY5e4AkgQHa9SbuSRPucADTvqHQjbTdGartzJFalJtkk3MgkzJAuFwgEkLpMhVaUSrqxFPxI/E2urAPbBxE+IgEZWC+1LaIQtdkVjDBxdI8WdmDQTJYtDAwJAkycSIFu73z0lVadoayTYBcQ0EEiyDdKAZwQxJIJYHbLaF2ui2FwBJMnJIpjEg902tkiFz+8baxW6klGxAFKkkUymASSoB4ipz7MmfUSCOuayoJ6Ifrm2enT27zlENF4kCfEjH7qcqPEyCQMSdU0P1FQ0pMWKwsQgMSAAFUnlkZiGHFORIJnW/UnTA1DduoAUNUnGVKhYiZ9hfX21hthubCyeQllNqgEFSgDeciJhZaSGlLs5JRO3N9FzquwmfUt44Khihay4hhAEK3IhbX8CYgCWa26Y0k6fVtdhh1CYEi24reGBWAYYQIxzEjJZt1hqnhDIFxMtaWYOzWgAi2SHAAGJNxMSqrbKoEgqGkyqsWDq0SUgeQJhvECJC8ZJY0CqKEFLBdVqZYtULQSz+5gXOfFQAG85iWH+9Gx6GtOqFqbi+tUK1KbLRIV2prCl3JZSzMWCwTJjALGSDT+malMK/aqU0WS1SpKoo9tYrluLDEiSuQRqra7VGqMFqRSbLFgFYiZLKpNokKxUE/tzkiJkcHDBwPfyUtC0u+2tOmoVUSpRrJ3aNeurMyKxN1yA+IW8EMQv2M6D+smT/29MtSaoqVP9jNsMQKagA+5nk/f3qrcdeYWvXY1LQEVSgTti1TFEobqbyC1zSGAAIHAr3e9oM6iKakiQTRQgEhlJUc25Lgcgso9QFMDrG78rqoYGUy6h9QhEAp1KzKqqDBFGnwPj4dxjxycyIOs1vnLMHLE3Dg3E4JEl3Ylvtyfj6403bp1wD0FpzUZlLBCAgCgiOQ09tzywwbsknVG+SnWp3UWZmM2yCT5Akgck5BcjJkmByGvaCVmllbK7z45+fvp6JGoYZmGNqzTdWUOVKtg8yI/wCej9lXFVWZJIUgMfsTxP8ArqG96CSnc8IVVDlyTEqtoH7jORIUgAHOFk6n0QrtFr0lLM7lggWStJJJJPKkkiBOQc5GNiLtyQOG6qJ+gVF/Z7aNc0qhrterrterGQsZfPaPOmfTK5p1JAH90TBMSI/n/vnSylzo1EYlCkXhhEkAZ+84j+deZ1Ee+E+WVqxv2vCZUpRSVBUOWIapIAPibfEc4IEROnfQrq6VGqVAzsqAIoyZ8WBXGVEGMlheJmAyrZ7pDKQZzxJAAxCkwRAH/I/wfToVGZWpsxkTJZvXBkhoIjkRB+0awnea0RfRGbvpBR1E/pmQjnFxIiATIxI5IPH51OhuaTixmPiIlYOcXECJYGDMkg8TnyKo7lqjtScXOylmjjxMNI4AN2RngmOQQdxskR0CZW/DKDJA5DAEARnPqSZ9hPOCnVXCaUqdoDq61FaRiJ/HBEC0gAgZhgYKkaGq03uuFgxBgGQP92SSc3QCYn8jVG12oW2CVMz4L+5cAAxiCSefejizgCkGcqJFObLrmIEcDN9onM4wdLqjhHeEw3G9J2SqUENbY48rSuSDPDWgx9/xBGka9FQ0gYNJQAQygkGDbDGTb5MILD2s/YudntRRSsqEgQIRuDmSwnAMtTOIm0+9Fi2KYcRKhwFUL+bkMHuKQjAicG3LEeKw4tvbxa5w8UB02glJUyyjEP5fImSS4yQWP945ANsHSzcbiyobSCxJN1tJSrE/Fjas3Yxcs4IAgaM39Q2r2zYwBYKjNbgErA8rh4ftMCVJHrQ3TUFU2OiDxUMXtjLLMqwJUywEH+YGbpb/AKiuK13051Q1Jbb1EpbjBekxPZqE83R8GJnzTBOSDzqXUtrQ3hM0n21cl1Ygg0mcfJSylgjSgF9sHEgmIxlW6kSRJt4a5i6n2jAzcDgRbIn8Xad/TPUNtuHNOu3bd8o6EeDk5q02/wB423CSrewfajGQdw4XY+aks0Jp1Q4YQi3MA2CT8pm0C6CkwYyxIAs+iwq7xmY/c+WB5VCotk4k4GeTwGLTHq+5Tebeptq6pUKVGTvqS7My5/8AboCDNrASZ+Sgi0l9UfS2xrbKuFf9JbMOyy5DRdUIkqrAqpkiYdQRxaTm9w2cnoh3Z4Wo327WlteoozQAXtJ4Yui+LE/cuM/nka+ebGh3XqMSVKqDItgAgQWRhLiakgrBzNzEhg43tepWFdO8XNR6TsCVE9pahL3IuIG3p8A+se9K9inbZbxUSldUki1CSuClJviGWLCwYEgLwFJBMbsaV3Kup7JKzhKfapojKrbh4GWPxaMObgbbvvkkgztei9AojxoPcaYPc3TsHRI/ZTkQWEDPxX8xAN+mNltavhtAKXbsLsQO6hIMLSDAxcszUyCPjPISfWvWTTR9pQZT+o712RAEEktYBkC0QXkG6eCSYBwc8BQHZ2tSbru8sZKVImqrtcXqOx7rzaM3XBQ1sfEfEiYtOY31NxAaICs1QAFGVWx8CoiLT4qDEXexp5sqLVSt6hmaQWOQQwhVK2FHRmAVSDEkCPRq3mzYLYbVqAqxAUrBtBfxqKAqEIhB+59T4tjdsKYRuFJGu27qArdNRgB3FULAjBZaYERBBwI9SsMR1Ta0qDhAWZgGksp/uMROVkAnP3GNK9/QFJqYQ4KBwbVUHyYeBViYBUiTDSDIGu7o5ds+5PA4H8a19LoTJT3Opv56KhNqg22gWU96b1GqoFNGABkqGE5yxC/2yZP2uyQdH9LoGu7VfnUeTaSgWp4y1jAfps2LkhQPEEjDazNT4qypU7gc/qBmSwQQoYHDTF4KwcGT6DHo5q1ebqtV7O0FgCRazdxYuuWDSDegccghGuLZJCW4H38/mmaYFjAD78lqxSovXL1bVoWkly0EJNvlDMtRqhWBDHxkC2YHbZ6G53LMKr0VRe5RqrTb+kACAGnUJhFKEv54H6jcE+S3d/RyxQ2orW7h6dV/1W8DUTt/p4BtITE+Q8QsCDB/RfpqoduWr13ptfUbt2UyZp5IV7JUyBBuz/aORUAaBaMuvCWfVVtGtcoJDSxFwJIGLlgAGbSZxdkkDgdpfudgqV2SmzNTU/IsCWYjzDQAPmWwMDgE67XreyW6o6YEP7vSxeFja0wiXIz1yvn1EZ0x2+gaC6PpCBqWCwueVpvp7b0+2AFps0hrTByIkMI8QSPzgggyBGi3m5pNPZaPIyuJWZMED7fbj886wWz3RptImDhlDESMjJH86edL3qEXKoWqDke2tyCxGSCJB5x94g+f1ukdE4n+08fwtPTagPAHUJltdoz7mo6MabhKRGBODP6ZJ9MCSCDysyJGvd8hqVbVAgkutkDxzJKk5AIgr9o/B0y2FMl2dELkhZsINqUySz23AxDxjJwBpZutne001IdmDNa5AEsZGCFm1iY5k6obvFWqyaQtXbODmirMMG0CLZBuA5I+U8e+IGimexqbQzOpV0BLYZSSDB9EqpORF2CZ0XWIAsbwVWFtxVWN33BjykgSBB9x7W7t2pU2LVAbTI8CJ8hj5e8NB5iAYA1AJNIjVIrc9TZzeaFTtgm4syDEkgI5ny8xiBMwZwNW0mJQ2wDPkAhKmQguKBSJElIge8kAwFUrqoYGQV5IcAQTw6ktaxtUwtqgHjMrChv1FMMcgNeGJtHxlcgEBsMJn9xODxG3GAoJzlPK/bqvUtHj3Av6cG2mtgDFA6kMpYwbSZMTzAFeg1OpLLUIYlyLSoDMDBuDN54tiIGeDdLXpqlmcq0ibZeTDSs1A4CmQWWZPIkqCTodu2LiVBJLWCB4MAV8hapBkk5J9HyIDaXxhcMqW0zJgoBmU5PIT9pW5ruPWB6INW+6ZTYk0gAyMWEMYu8YLQBeZYeS+UAgwCYXpvBN0RTJLQBzA5aB5fngQWwCdNV6gB/9ogN+4YucrJBB+KiG9sf24ghzSjwUR9I7oUKiiswtKdtDjENDAR8SSQc+59yS46pRdFQVodqFRHDvEVqTEIHyLbwxQsOQR+QTkq23QotclysTYQCIzhZHlUwcH7zgHTbYb+gK23rvSZEVartBQyVTxFRaVJUV28/Ek8epOgdHZLlBNUtPW3qVadWlWqCHrsabVEKtTpqVANIMJZyR4xJlp/BLqbza0FXb161ChQVQBtyVZ7Yx3nM2Ekz4wZjyOveu9QJWkm5Sh26t5klraZUDxJZfKQ5F8LGce9fO9l9V1qFN+yyOtM1DTLKwNrMVSo2YqmGR5cAm4eWTBsF5Hkq9WF4vVq21g7MguKVdbiCzBWh0d0ViBM3ByFgubh71ifpWqTXLPVZUVGapLkXjAtJuUmSQeZMDkkDRnWeiPS2rVqjre1WAVMioGW9uABgEk8jkfbWUu1qaeNrozR5SJ3FrwaX1fddeoU6J7fbKMBTZvksJgCkpBmAU9tEjJjWJq/UlR2uyP7RexC5kZYliPXkSeM6VdL2jVaqoiBycEE2iCQslvUFgZ9c6Ko7MM/h8VaGBMjEmboAiAYB+2edcIYoid2VPxZZANmEx6dSFVWepezlj5SYi3EwDGTOfsAMTp30SkWqK/wCmrrKqFYQrLaAWVh8KisgLKSZ4MkjSbo2+pLclVSVCWhQVDMxudWsa4FZFsqCfIEQYGtL0zoFd2qDtOrXAlq4K3IwDWtTsLKJVsSnJIIkAJ1EhcSCcdE+JrWgYz1VFMBrbYYm1Vo/7QQLT2wrEuWD3nDQgYCeY0HSdrToBKVyjd1AvdkgdpIBUXMMtJXgg45tAUl7GvRoK3bqUmcLmpA7YCxIpjAJAIwDAmTJBkKvvaC1WItq3g06gWs9R5YAklgllQqe60H+4x8YNQHcmnGFXR2VLe7ygy1iKXbgkYqIsPaL2UlmLrULEyZf3EjWbvqdWlSrOKdMUgqhfPyc3WkuAhtuxb+QAY18/6fuBsq57ncDqLCiqp4d4qET4yMxLEhh6Gies9cO6K/pilTSbE5YCAJY8TAGBgfnWhpOz5dXIG0dvj5fkqrqJ2RNu8+CX0A2S5lmJZj6k/wBo9D0BrtSXXmvoEcbY2hjRQC809xc4k8rAbVeNHLTJ0LtF08oUZGsiFthXZDlLjRI1FDBB9j/yNODtp40JudppsunD20QgbIWmwnH0R1fc0q1R6TCSFv8AG4mGHCjJUKXxIzHMa1HUekAt3UrTAhWBU25M2geKkGcADXzRXemwZSVYcEa13Qfqai6dvcl0fxHcSATGATiMDEH1xHry/aWhlYd7BY8K4+S2NHqGOw7n7q49HkMWqVKzAMQHbAx9hC/5PE868obBtyVajarNNt3+xfMWiAQrA3AxifWQTqulbFXViKtN2yKbKYWpTKkHy4DZIK8iPYzrP7faClNJG7dO8HBJKNgSUHPxptgZtP3I1kB5zn0WgQOnzVX9HB7ddO3XUFQjghDAa16VbJ/kCRgCBoLqXQ6iMSVKrkkiCDwBDqbCYEcoYOferW3CrUNQm5zd3maFmSgAYMfKCWA5450RR6lFopGpSb7KCaZniABco/Pxj1otzxwhDWkZV/QGqU6TUiCDYSGN0lgAWNxKqRFRiJ4tU/YrOukO61JIUMDapExxaBbElQZgrkfxqG36gyVHFegCylhNBof7NhOQRwWp/wCfsXvqm3qAOu4UXkz3UCsCoUwxDpAtFoj/AIwIAkg2QpACS1KaUzAAgxIgyTaCQZMwCSI8oOJPJ6hNyspmCDEAAiYm4ROVAP49RqDFG8RuduZz82WcgzHabJmOft+ZYfTfT7iO3V28kEAd0gxif/iB+JZfcTI40ZIAsqF2/rh52y03MtuFRfEMDVA7fnMASkxksoiDOR991Jno0dvGaQbuMOIlTg+RKjKhZmeOACYabbepUntlVLdx1qksFLSQWamCAIggQDJyLsebba0YerfNKit4KMq3tTXwUA5RFgCfzM4DHt4CEM6lOur7V6u0r7erB3VFhu0pwCjJU+VNZwwW50zm5VPvXzdq61FWQe1NzqjScnyAk3C4FTBkmPxAY/T+97idtqgSor3U6si5Gmc+mV7ipWeRzkaq6ptKQeo74JqiTQjtshjIputynBM4yf8AOmMG07SoAoX4oDd7tqlJR/8ADRVwSWBaKhCkqCRlgqrPIJ/GlZ6BWNJaqWvcAbElqgBJAlIn1OMAEfcDWxfpW3hFbbV6gdfBg6/H5fI1LU4Y5tjJzg6c9D+qDVU7bZU6VJTN9Wq0hUFo8FBBd5n7kkiJkkNbqCxvcCXJFuOVkui/T9V6bWpYO2oZrhIyb2Y/JRBbEH1OACHu26QtFKdTuKxtpsoprfUaWuUhIJB+IIC8AyBzrQbfp9Rlq0hLlFMKgKKbyAfBWUFoRwUDQP5yc9vC1QVKNSKVZXVRTFJgSckEVBUBuyDBBeSBb7CHSOkJTmBrcJx0XcUjuHXbBqb0EBcVKZZyBkqlO4NUaC0qzQobEaafTmyqVty9MVahVqJbLSEIEDxDAODejLdOB6BjSbbdCIEkrUqU6pqvUVntekRD0vFSzVDeQy23CRgXZ3P/AKfV0sq7ipUUu4QSxAIVEVST6ALK3+FBzpQDd1E4QvcdpcEI/wBIbentyau3qSbXYpU+JAHp3bPyY8jMZxIlbp+y2RNRtrfXi8mpFQqD7b0omRJAAxMHGpdY/wDUijRqVIdqjpdaEE088D71GkTMqucTrAbv6ir12q2nt0qjEkAAVHBERVYEyBLQBxP+NW4NJNqXAR368fhV3zNjFvV3Wn/XZbArIWVipJU58bJyAq4z70Mmq6W2P8DR23oxr3eh0v6eFsfgsLUzfEeXle0KR967RKjXavqmTa+dbFc/5GtFtkxpD08cfydaXajA1kQDhX5OUVQozq5tpOiNpS0wp0NauAFSc82s1uekzxpNu+ksPWvoBoDVNTYqdKfGx3KlsxC+ditVpp27mC3BoBOCJ4zHs/51pOgv3riK5vUEBapUswYEEQSDOZkkgc5MQw3XRFYcaSbv6XmY1i6zsVsouM0VpaftHZ+7ITfptXblx5KXYR5khwYJwhYLBPMAjH4GndDbrTSUtH3IgDPDRwP5/wC+sNs6dfbXwivKlRcLrZ9qDI59abU+urUpMjzTdQAKYlbh7hlhQeTkZMfyPMavsrUxuyDS2tProXDpaN6j01WJdEJaR3RJZsz+oCWn7fE+zzIC27arUbaHb02Pbq1UaopYhrRJZBAl1Kg+l+Kz8oIX0I263TuvbUtTwpapY3BgGFMwMyB6++tJvdpuwzPT2zoyyZcU2NRhBHgjNdlAcmSY51UcXRP2P5Hmmd2QW3qkG5rttN3WpUlQpTquBcn6fwFwJt9NPHuM6X7a4VFp06dJ+4f30RCgx8BMzcsAjxMMM5Gg6W8pAha7VRUvZ6lNgFCsSSR22WZ+wBUAnGc6f09/TpMrUijEmXlvKSBg5kffRSW08ZUxgOHKf9Y+jbKSM9OkbiEY0Vgp7WopMMTPyAgNJGJnWb3/AEt6Ap0ashS3jUsFR7WwVXM1aYhTDD3BAaCNfT+raP8ASO9dyGW0QrMWk+yBEqLT/wAdYzZfWm2qO003PBVS7QCvtABKtBI5x+dKifLRtuAoLW8E5+6hR+l6VKlS3DmoUqU2YiGsBV7Iu/dIDMQTMEQDgHR/RHTl3xr1HpM9MoqLTBClLWEWXYKqoQGP3Xf3QBv/AMog6ahqURUZK0GblDCBUsWMQzKsgY8ZOi/oL/1GNRmTsFEaQopqWCHmAI94JM+uBzphe4guomkJFd0cqj6i6B2kNJlqrVDPeFpfpVaQl+5fARSAIPskyQZxGvsUp103JBpFtujWor3dwgAXC0KKiiDaDnH4Otj1nf7sKAVoWSLjUqquAJJpgMSCoBz4kYjidY7qn1G9cLVq1qKGmYuFJaqkmADI8if4EZPEaU2RzzgflE1uMlajbdGG3K/01Q1SsvIqQCUwwaozZFrKuJg8wZIH+otuN5ST9Ck26IUVGQEtBnM+XhOR3CVE/u1laP1aaNxF9dz4c9tIGJBUBgDkwGMmJxgLV+od+ytTNUdlgw7fbSAp4FwUEwMfY5kZ1fh7O1sv7W0PPH3yq0mphZy6z78EF9G9cqUt0rvcKKSpV6httqYIBZoVjANwIBtj+HPT/q8bW9dklRlLOUau11l2P0wVECPuAx9k6SnphYgtJ+08D8BRgD+Bo6j07W/D/wCPhzt0v0HH1WfL2lim/wDP8JWm3Z2LOZZiSf5OmW2oR60cmzgaJpbbXoIdOyIU1Zb5i7KHpUtEIn40QlD76tFPT9yQShlX/h99dom3Xai1Fr5l01daXbjA1nemcDWk2/rWbp+Qr8qd7Onxo9RoTaaNXjWi9UCpKupBNTTkamv/AF0klQqSmomlq7Xra7cVyGbbg+gdUN05CcqNH6idTuKlKqnSPMVKVR6TiCGptGRwf+ejqW73yggbkMSPlUpgkRJEBSqiCfQ/5CCF9a8fgfzqpPotPOblYCfTP1T49VNHhripb/qNfc0TR3Qo1QQQSqFTmRIJLFTB5GlXUOnU6mTtNqKh5dQFk2wSBZjMnn3/AJ0w1Y2qv9F0Q4ZX+538pw7R1A6j6D+Ev3+3ett0oPC01KlgpHmVJIuARc/HP4/OktH6TFNmNJygaDEAxE8E+pzrU/fUj/209nZ2lYzYGCrvqgdrZy7duys7/wDhqpaWrk/GBaIBWYI/InBOpUOi1Ee9K7A3BjCgAkCBIGOJ/wBTp6P+mvBqf6dpar4YXfrtRd7yktbogqT3WvmJ8FExxMAf6alT6FSXhdOBzqDatRRRxDbG0AeQSXzSSG3OJQK9Opj1q0bVftohdSGnbil2VR2B9te9ofbVuuXj/XXWVyrCD7akF1Mc69+3+dRa4Ku3XWfjUx/11L1qLUKjXa9OvNGu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50" name="AutoShape 6" descr="http://muvtor.btk.ppke.hu/etalon/546.jpg"/>
          <p:cNvSpPr>
            <a:spLocks noChangeAspect="1" noChangeArrowheads="1"/>
          </p:cNvSpPr>
          <p:nvPr/>
        </p:nvSpPr>
        <p:spPr bwMode="auto">
          <a:xfrm>
            <a:off x="63500" y="-136525"/>
            <a:ext cx="4343400" cy="4057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059832" y="260648"/>
            <a:ext cx="5659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latin typeface="Times New Roman" pitchFamily="18" charset="0"/>
                <a:cs typeface="Times New Roman" pitchFamily="18" charset="0"/>
              </a:rPr>
              <a:t>Tarsolylemez</a:t>
            </a:r>
          </a:p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Az  életfa szimbólum közepén egy kereszt látható. Ez a lelet szépen mutatja a két hitvilág találkozását.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483768" y="3501008"/>
            <a:ext cx="30243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					   			</a:t>
            </a:r>
            <a:r>
              <a:rPr lang="hu-HU" sz="3600" b="1" i="1" dirty="0" err="1" smtClean="0">
                <a:latin typeface="Times New Roman" pitchFamily="18" charset="0"/>
                <a:cs typeface="Times New Roman" pitchFamily="18" charset="0"/>
              </a:rPr>
              <a:t>Táltosdob</a:t>
            </a:r>
            <a:r>
              <a:rPr lang="hu-HU" sz="3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hu-H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809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39" y="2420888"/>
            <a:ext cx="3240261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11560" y="3284984"/>
            <a:ext cx="78123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>
                <a:latin typeface="Times New Roman" pitchFamily="18" charset="0"/>
                <a:cs typeface="Times New Roman" pitchFamily="18" charset="0"/>
              </a:rPr>
              <a:t>Vizsolyi </a:t>
            </a:r>
            <a:r>
              <a:rPr lang="hu-HU" sz="3600" b="1" i="1" dirty="0" smtClean="0">
                <a:latin typeface="Times New Roman" pitchFamily="18" charset="0"/>
                <a:cs typeface="Times New Roman" pitchFamily="18" charset="0"/>
              </a:rPr>
              <a:t>templom</a:t>
            </a:r>
          </a:p>
          <a:p>
            <a:pPr algn="just"/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A XIII. században épült, majd a XVI. században lett az itt élő reformátusok temploma</a:t>
            </a:r>
            <a:r>
              <a:rPr lang="hu-HU" sz="2800" b="1">
                <a:latin typeface="Times New Roman" pitchFamily="18" charset="0"/>
                <a:cs typeface="Times New Roman" pitchFamily="18" charset="0"/>
              </a:rPr>
              <a:t>. </a:t>
            </a:r>
            <a:endParaRPr lang="hu-HU" sz="2800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szomszédos Göncön élő Károli Gáspár és lelkésztársai ebben a templomban állították fel nyomdájukat. Titokban itt készült el az első, teljes, magyar nyelvű biblia a Károli Biblia.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384376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Egyéni 7. séma">
      <a:dk1>
        <a:sysClr val="windowText" lastClr="000000"/>
      </a:dk1>
      <a:lt1>
        <a:srgbClr val="000000"/>
      </a:lt1>
      <a:dk2>
        <a:srgbClr val="886E4C"/>
      </a:dk2>
      <a:lt2>
        <a:srgbClr val="AE9638"/>
      </a:lt2>
      <a:accent1>
        <a:srgbClr val="CEB966"/>
      </a:accent1>
      <a:accent2>
        <a:srgbClr val="E1D5A3"/>
      </a:accent2>
      <a:accent3>
        <a:srgbClr val="B1A483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185</Words>
  <Application>Microsoft Office PowerPoint</Application>
  <PresentationFormat>Diavetítés a képernyőre (4:3 oldalarány)</PresentationFormat>
  <Paragraphs>51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6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Hegycsúcs</vt:lpstr>
      <vt:lpstr>Ősi természeti vallások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Ősi természeti vallások</dc:title>
  <dc:creator>PBea</dc:creator>
  <cp:lastModifiedBy>Márti</cp:lastModifiedBy>
  <cp:revision>13</cp:revision>
  <dcterms:created xsi:type="dcterms:W3CDTF">2014-12-05T17:56:20Z</dcterms:created>
  <dcterms:modified xsi:type="dcterms:W3CDTF">2017-08-17T11:32:42Z</dcterms:modified>
</cp:coreProperties>
</file>