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60" r:id="rId6"/>
    <p:sldId id="261" r:id="rId7"/>
    <p:sldId id="264" r:id="rId8"/>
    <p:sldId id="263" r:id="rId9"/>
    <p:sldId id="266" r:id="rId10"/>
    <p:sldId id="267" r:id="rId11"/>
    <p:sldId id="268" r:id="rId12"/>
    <p:sldId id="269" r:id="rId13"/>
    <p:sldId id="273" r:id="rId14"/>
    <p:sldId id="274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C3A"/>
    <a:srgbClr val="84A53E"/>
    <a:srgbClr val="CF8443"/>
    <a:srgbClr val="10B3A9"/>
    <a:srgbClr val="1C5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1ED44-D5C0-4490-A8C3-F977F4306932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20BDAFD-B1D0-4CF2-B149-D6FFB7B3FB63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5400" dirty="0" smtClean="0"/>
            <a:t>bűnből való szabadítás</a:t>
          </a:r>
          <a:endParaRPr lang="hu-HU" sz="5400" dirty="0"/>
        </a:p>
      </dgm:t>
    </dgm:pt>
    <dgm:pt modelId="{C2D600E6-6407-414B-AACB-DB9C3C5BFB3C}" type="parTrans" cxnId="{09EBB1A1-C339-4201-8927-D9476CA1D2A5}">
      <dgm:prSet/>
      <dgm:spPr/>
      <dgm:t>
        <a:bodyPr/>
        <a:lstStyle/>
        <a:p>
          <a:endParaRPr lang="hu-HU"/>
        </a:p>
      </dgm:t>
    </dgm:pt>
    <dgm:pt modelId="{B2CCB5B9-0DB9-44D3-8CEF-632F082E0F20}" type="sibTrans" cxnId="{09EBB1A1-C339-4201-8927-D9476CA1D2A5}">
      <dgm:prSet/>
      <dgm:spPr/>
      <dgm:t>
        <a:bodyPr/>
        <a:lstStyle/>
        <a:p>
          <a:endParaRPr lang="hu-HU"/>
        </a:p>
      </dgm:t>
    </dgm:pt>
    <dgm:pt modelId="{F70CEE8A-5B42-4167-A555-9B674BDD8A2E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 smtClean="0"/>
            <a:t>megváltás az eredendő bűn következményeitől</a:t>
          </a:r>
          <a:endParaRPr lang="hu-HU" dirty="0"/>
        </a:p>
      </dgm:t>
    </dgm:pt>
    <dgm:pt modelId="{48105340-12F3-45FF-9A7B-177C51224DE7}" type="parTrans" cxnId="{05BFD349-1614-4C05-BC93-D35641A025A2}">
      <dgm:prSet/>
      <dgm:spPr/>
      <dgm:t>
        <a:bodyPr/>
        <a:lstStyle/>
        <a:p>
          <a:endParaRPr lang="hu-HU"/>
        </a:p>
      </dgm:t>
    </dgm:pt>
    <dgm:pt modelId="{E6F0ABC5-5C99-47F4-83E9-72C8FB89542E}" type="sibTrans" cxnId="{05BFD349-1614-4C05-BC93-D35641A025A2}">
      <dgm:prSet/>
      <dgm:spPr/>
      <dgm:t>
        <a:bodyPr/>
        <a:lstStyle/>
        <a:p>
          <a:endParaRPr lang="hu-HU"/>
        </a:p>
      </dgm:t>
    </dgm:pt>
    <dgm:pt modelId="{EF5CF858-756E-4677-B618-E4E5177F9F8F}">
      <dgm:prSet phldrT="[Szöveg]"/>
      <dgm:spPr/>
      <dgm:t>
        <a:bodyPr/>
        <a:lstStyle/>
        <a:p>
          <a:r>
            <a:rPr lang="hu-HU" smtClean="0"/>
            <a:t>mindennapi bűnök bocsánata</a:t>
          </a:r>
          <a:endParaRPr lang="hu-HU" dirty="0"/>
        </a:p>
      </dgm:t>
    </dgm:pt>
    <dgm:pt modelId="{627B3C22-4AFD-4426-A6EE-C129FF10919C}" type="parTrans" cxnId="{E3463499-06A0-4049-BCBA-FB9919281F21}">
      <dgm:prSet/>
      <dgm:spPr/>
      <dgm:t>
        <a:bodyPr/>
        <a:lstStyle/>
        <a:p>
          <a:endParaRPr lang="hu-HU"/>
        </a:p>
      </dgm:t>
    </dgm:pt>
    <dgm:pt modelId="{D678178F-E17C-4C0E-9000-FAB960DA1CC6}" type="sibTrans" cxnId="{E3463499-06A0-4049-BCBA-FB9919281F21}">
      <dgm:prSet/>
      <dgm:spPr/>
      <dgm:t>
        <a:bodyPr/>
        <a:lstStyle/>
        <a:p>
          <a:endParaRPr lang="hu-HU"/>
        </a:p>
      </dgm:t>
    </dgm:pt>
    <dgm:pt modelId="{3233B327-9107-4889-87ED-7E14479B1999}" type="pres">
      <dgm:prSet presAssocID="{3ED1ED44-D5C0-4490-A8C3-F977F43069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D64CE13-268C-4BD7-8B5A-2D142E215E83}" type="pres">
      <dgm:prSet presAssocID="{420BDAFD-B1D0-4CF2-B149-D6FFB7B3FB63}" presName="root1" presStyleCnt="0"/>
      <dgm:spPr/>
    </dgm:pt>
    <dgm:pt modelId="{F87BC6A7-1643-478B-9D66-87D14756705E}" type="pres">
      <dgm:prSet presAssocID="{420BDAFD-B1D0-4CF2-B149-D6FFB7B3FB63}" presName="LevelOneTextNode" presStyleLbl="node0" presStyleIdx="0" presStyleCnt="1" custLinFactNeighborX="8350" custLinFactNeighborY="151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F439ED-1693-4F04-85B9-9E06F6192706}" type="pres">
      <dgm:prSet presAssocID="{420BDAFD-B1D0-4CF2-B149-D6FFB7B3FB63}" presName="level2hierChild" presStyleCnt="0"/>
      <dgm:spPr/>
    </dgm:pt>
    <dgm:pt modelId="{C700D6FF-53D9-4CA2-82A6-CBBE18B612FC}" type="pres">
      <dgm:prSet presAssocID="{48105340-12F3-45FF-9A7B-177C51224DE7}" presName="conn2-1" presStyleLbl="parChTrans1D2" presStyleIdx="0" presStyleCnt="2"/>
      <dgm:spPr/>
    </dgm:pt>
    <dgm:pt modelId="{49A3A8CB-6559-47EE-BC9A-F08A5F285F8A}" type="pres">
      <dgm:prSet presAssocID="{48105340-12F3-45FF-9A7B-177C51224DE7}" presName="connTx" presStyleLbl="parChTrans1D2" presStyleIdx="0" presStyleCnt="2"/>
      <dgm:spPr/>
    </dgm:pt>
    <dgm:pt modelId="{EEB65365-D86A-4E79-B08C-FF73692A2334}" type="pres">
      <dgm:prSet presAssocID="{F70CEE8A-5B42-4167-A555-9B674BDD8A2E}" presName="root2" presStyleCnt="0"/>
      <dgm:spPr/>
    </dgm:pt>
    <dgm:pt modelId="{CFA02FE5-7E63-49EC-ACCF-01C909031D14}" type="pres">
      <dgm:prSet presAssocID="{F70CEE8A-5B42-4167-A555-9B674BDD8A2E}" presName="LevelTwoTextNode" presStyleLbl="node2" presStyleIdx="0" presStyleCnt="2" custLinFactNeighborX="-18108" custLinFactNeighborY="-1667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4E3B181-48E7-407B-A339-02A5304873EE}" type="pres">
      <dgm:prSet presAssocID="{F70CEE8A-5B42-4167-A555-9B674BDD8A2E}" presName="level3hierChild" presStyleCnt="0"/>
      <dgm:spPr/>
    </dgm:pt>
    <dgm:pt modelId="{C7F8FAE2-FA89-450B-8A1C-45F0519985BD}" type="pres">
      <dgm:prSet presAssocID="{627B3C22-4AFD-4426-A6EE-C129FF10919C}" presName="conn2-1" presStyleLbl="parChTrans1D2" presStyleIdx="1" presStyleCnt="2"/>
      <dgm:spPr/>
    </dgm:pt>
    <dgm:pt modelId="{182AE0CC-84BD-42D9-BB51-6DC82D80D903}" type="pres">
      <dgm:prSet presAssocID="{627B3C22-4AFD-4426-A6EE-C129FF10919C}" presName="connTx" presStyleLbl="parChTrans1D2" presStyleIdx="1" presStyleCnt="2"/>
      <dgm:spPr/>
    </dgm:pt>
    <dgm:pt modelId="{7DCB282B-197B-4825-9853-D96CB72BDFFA}" type="pres">
      <dgm:prSet presAssocID="{EF5CF858-756E-4677-B618-E4E5177F9F8F}" presName="root2" presStyleCnt="0"/>
      <dgm:spPr/>
    </dgm:pt>
    <dgm:pt modelId="{AC083F11-A2CA-42A4-9187-D77135138A25}" type="pres">
      <dgm:prSet presAssocID="{EF5CF858-756E-4677-B618-E4E5177F9F8F}" presName="LevelTwoTextNode" presStyleLbl="node2" presStyleIdx="1" presStyleCnt="2" custLinFactNeighborX="-16215" custLinFactNeighborY="1214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93B74C2-9253-4F76-95B6-0709404F4A7C}" type="pres">
      <dgm:prSet presAssocID="{EF5CF858-756E-4677-B618-E4E5177F9F8F}" presName="level3hierChild" presStyleCnt="0"/>
      <dgm:spPr/>
    </dgm:pt>
  </dgm:ptLst>
  <dgm:cxnLst>
    <dgm:cxn modelId="{599C82F7-EF09-45AE-B982-DF76BE9C5A06}" type="presOf" srcId="{48105340-12F3-45FF-9A7B-177C51224DE7}" destId="{C700D6FF-53D9-4CA2-82A6-CBBE18B612FC}" srcOrd="0" destOrd="0" presId="urn:microsoft.com/office/officeart/2005/8/layout/hierarchy2"/>
    <dgm:cxn modelId="{17182B60-C594-427E-BD31-67D202761EE7}" type="presOf" srcId="{48105340-12F3-45FF-9A7B-177C51224DE7}" destId="{49A3A8CB-6559-47EE-BC9A-F08A5F285F8A}" srcOrd="1" destOrd="0" presId="urn:microsoft.com/office/officeart/2005/8/layout/hierarchy2"/>
    <dgm:cxn modelId="{E3463499-06A0-4049-BCBA-FB9919281F21}" srcId="{420BDAFD-B1D0-4CF2-B149-D6FFB7B3FB63}" destId="{EF5CF858-756E-4677-B618-E4E5177F9F8F}" srcOrd="1" destOrd="0" parTransId="{627B3C22-4AFD-4426-A6EE-C129FF10919C}" sibTransId="{D678178F-E17C-4C0E-9000-FAB960DA1CC6}"/>
    <dgm:cxn modelId="{047DD08E-5B7B-44F5-919B-D3E7DE6C55C0}" type="presOf" srcId="{420BDAFD-B1D0-4CF2-B149-D6FFB7B3FB63}" destId="{F87BC6A7-1643-478B-9D66-87D14756705E}" srcOrd="0" destOrd="0" presId="urn:microsoft.com/office/officeart/2005/8/layout/hierarchy2"/>
    <dgm:cxn modelId="{E6A4B79D-B1C1-4DC2-9978-1CB233DCFB9D}" type="presOf" srcId="{627B3C22-4AFD-4426-A6EE-C129FF10919C}" destId="{C7F8FAE2-FA89-450B-8A1C-45F0519985BD}" srcOrd="0" destOrd="0" presId="urn:microsoft.com/office/officeart/2005/8/layout/hierarchy2"/>
    <dgm:cxn modelId="{52F553A6-3A8A-4165-A96A-0BBFC6A78447}" type="presOf" srcId="{3ED1ED44-D5C0-4490-A8C3-F977F4306932}" destId="{3233B327-9107-4889-87ED-7E14479B1999}" srcOrd="0" destOrd="0" presId="urn:microsoft.com/office/officeart/2005/8/layout/hierarchy2"/>
    <dgm:cxn modelId="{D2FBAA5D-7F5D-44BE-BDA9-159A5DF9631A}" type="presOf" srcId="{F70CEE8A-5B42-4167-A555-9B674BDD8A2E}" destId="{CFA02FE5-7E63-49EC-ACCF-01C909031D14}" srcOrd="0" destOrd="0" presId="urn:microsoft.com/office/officeart/2005/8/layout/hierarchy2"/>
    <dgm:cxn modelId="{09EBB1A1-C339-4201-8927-D9476CA1D2A5}" srcId="{3ED1ED44-D5C0-4490-A8C3-F977F4306932}" destId="{420BDAFD-B1D0-4CF2-B149-D6FFB7B3FB63}" srcOrd="0" destOrd="0" parTransId="{C2D600E6-6407-414B-AACB-DB9C3C5BFB3C}" sibTransId="{B2CCB5B9-0DB9-44D3-8CEF-632F082E0F20}"/>
    <dgm:cxn modelId="{DA0C3F8F-57F5-4C10-80EA-21B29EE49C1C}" type="presOf" srcId="{627B3C22-4AFD-4426-A6EE-C129FF10919C}" destId="{182AE0CC-84BD-42D9-BB51-6DC82D80D903}" srcOrd="1" destOrd="0" presId="urn:microsoft.com/office/officeart/2005/8/layout/hierarchy2"/>
    <dgm:cxn modelId="{05BFD349-1614-4C05-BC93-D35641A025A2}" srcId="{420BDAFD-B1D0-4CF2-B149-D6FFB7B3FB63}" destId="{F70CEE8A-5B42-4167-A555-9B674BDD8A2E}" srcOrd="0" destOrd="0" parTransId="{48105340-12F3-45FF-9A7B-177C51224DE7}" sibTransId="{E6F0ABC5-5C99-47F4-83E9-72C8FB89542E}"/>
    <dgm:cxn modelId="{7E2E82E3-378B-46DA-9B1E-772DB9495BB0}" type="presOf" srcId="{EF5CF858-756E-4677-B618-E4E5177F9F8F}" destId="{AC083F11-A2CA-42A4-9187-D77135138A25}" srcOrd="0" destOrd="0" presId="urn:microsoft.com/office/officeart/2005/8/layout/hierarchy2"/>
    <dgm:cxn modelId="{D1B0F437-B6D1-4AA8-92F5-2EEED38F0073}" type="presParOf" srcId="{3233B327-9107-4889-87ED-7E14479B1999}" destId="{4D64CE13-268C-4BD7-8B5A-2D142E215E83}" srcOrd="0" destOrd="0" presId="urn:microsoft.com/office/officeart/2005/8/layout/hierarchy2"/>
    <dgm:cxn modelId="{F2297E56-E24D-4F3C-A64E-364C48762134}" type="presParOf" srcId="{4D64CE13-268C-4BD7-8B5A-2D142E215E83}" destId="{F87BC6A7-1643-478B-9D66-87D14756705E}" srcOrd="0" destOrd="0" presId="urn:microsoft.com/office/officeart/2005/8/layout/hierarchy2"/>
    <dgm:cxn modelId="{ADF7D7DF-A379-494E-AE3D-447FC186C2FE}" type="presParOf" srcId="{4D64CE13-268C-4BD7-8B5A-2D142E215E83}" destId="{ADF439ED-1693-4F04-85B9-9E06F6192706}" srcOrd="1" destOrd="0" presId="urn:microsoft.com/office/officeart/2005/8/layout/hierarchy2"/>
    <dgm:cxn modelId="{B7973CC1-9150-44DA-8F63-ABC075528E93}" type="presParOf" srcId="{ADF439ED-1693-4F04-85B9-9E06F6192706}" destId="{C700D6FF-53D9-4CA2-82A6-CBBE18B612FC}" srcOrd="0" destOrd="0" presId="urn:microsoft.com/office/officeart/2005/8/layout/hierarchy2"/>
    <dgm:cxn modelId="{2AF7BD1D-1CE7-4EC5-859F-A6082CB17A91}" type="presParOf" srcId="{C700D6FF-53D9-4CA2-82A6-CBBE18B612FC}" destId="{49A3A8CB-6559-47EE-BC9A-F08A5F285F8A}" srcOrd="0" destOrd="0" presId="urn:microsoft.com/office/officeart/2005/8/layout/hierarchy2"/>
    <dgm:cxn modelId="{A05B96CB-3C81-44E6-AD5A-0E62C09C6B0A}" type="presParOf" srcId="{ADF439ED-1693-4F04-85B9-9E06F6192706}" destId="{EEB65365-D86A-4E79-B08C-FF73692A2334}" srcOrd="1" destOrd="0" presId="urn:microsoft.com/office/officeart/2005/8/layout/hierarchy2"/>
    <dgm:cxn modelId="{6AC87FE9-5457-4071-8069-7B2C7ED1F923}" type="presParOf" srcId="{EEB65365-D86A-4E79-B08C-FF73692A2334}" destId="{CFA02FE5-7E63-49EC-ACCF-01C909031D14}" srcOrd="0" destOrd="0" presId="urn:microsoft.com/office/officeart/2005/8/layout/hierarchy2"/>
    <dgm:cxn modelId="{07498556-2530-4525-832A-BB382D086DB1}" type="presParOf" srcId="{EEB65365-D86A-4E79-B08C-FF73692A2334}" destId="{84E3B181-48E7-407B-A339-02A5304873EE}" srcOrd="1" destOrd="0" presId="urn:microsoft.com/office/officeart/2005/8/layout/hierarchy2"/>
    <dgm:cxn modelId="{D15C3930-3F7B-492E-9257-5CFC39257410}" type="presParOf" srcId="{ADF439ED-1693-4F04-85B9-9E06F6192706}" destId="{C7F8FAE2-FA89-450B-8A1C-45F0519985BD}" srcOrd="2" destOrd="0" presId="urn:microsoft.com/office/officeart/2005/8/layout/hierarchy2"/>
    <dgm:cxn modelId="{A25492DA-51B4-4261-A12C-44CC301F7961}" type="presParOf" srcId="{C7F8FAE2-FA89-450B-8A1C-45F0519985BD}" destId="{182AE0CC-84BD-42D9-BB51-6DC82D80D903}" srcOrd="0" destOrd="0" presId="urn:microsoft.com/office/officeart/2005/8/layout/hierarchy2"/>
    <dgm:cxn modelId="{6BFF038A-2C3C-4FB0-9717-3E29D283609E}" type="presParOf" srcId="{ADF439ED-1693-4F04-85B9-9E06F6192706}" destId="{7DCB282B-197B-4825-9853-D96CB72BDFFA}" srcOrd="3" destOrd="0" presId="urn:microsoft.com/office/officeart/2005/8/layout/hierarchy2"/>
    <dgm:cxn modelId="{046B961F-D09B-4FED-9106-5391604C4163}" type="presParOf" srcId="{7DCB282B-197B-4825-9853-D96CB72BDFFA}" destId="{AC083F11-A2CA-42A4-9187-D77135138A25}" srcOrd="0" destOrd="0" presId="urn:microsoft.com/office/officeart/2005/8/layout/hierarchy2"/>
    <dgm:cxn modelId="{1D5529D0-E1CF-49A8-B8CE-8D9BD12340E2}" type="presParOf" srcId="{7DCB282B-197B-4825-9853-D96CB72BDFFA}" destId="{693B74C2-9253-4F76-95B6-0709404F4A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5B2AA-FA18-43EF-8333-A12FA90D5AF6}" type="doc">
      <dgm:prSet loTypeId="urn:microsoft.com/office/officeart/2008/layout/RadialCluster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93BAD62-CC25-4784-A70A-5407F5A92FBC}">
      <dgm:prSet phldrT="[Szöveg]" custT="1"/>
      <dgm:spPr/>
      <dgm:t>
        <a:bodyPr/>
        <a:lstStyle/>
        <a:p>
          <a:r>
            <a:rPr lang="hu-HU" sz="6600" b="1" dirty="0" smtClean="0">
              <a:solidFill>
                <a:schemeClr val="tx1"/>
              </a:solidFill>
            </a:rPr>
            <a:t>BŰN</a:t>
          </a:r>
          <a:endParaRPr lang="hu-HU" sz="6600" b="1" dirty="0">
            <a:solidFill>
              <a:schemeClr val="tx1"/>
            </a:solidFill>
          </a:endParaRPr>
        </a:p>
      </dgm:t>
    </dgm:pt>
    <dgm:pt modelId="{E29CBA11-DA5D-4EFE-A5BD-3EDF95F74CAC}" type="parTrans" cxnId="{866D1103-4C94-4E43-B572-22842DDED372}">
      <dgm:prSet/>
      <dgm:spPr/>
      <dgm:t>
        <a:bodyPr/>
        <a:lstStyle/>
        <a:p>
          <a:endParaRPr lang="hu-HU"/>
        </a:p>
      </dgm:t>
    </dgm:pt>
    <dgm:pt modelId="{F36D69AE-B10B-43C7-98D2-D7AD98B2A5BC}" type="sibTrans" cxnId="{866D1103-4C94-4E43-B572-22842DDED372}">
      <dgm:prSet/>
      <dgm:spPr/>
      <dgm:t>
        <a:bodyPr/>
        <a:lstStyle/>
        <a:p>
          <a:endParaRPr lang="hu-HU"/>
        </a:p>
      </dgm:t>
    </dgm:pt>
    <dgm:pt modelId="{32688C4D-7DE6-44C9-8DAC-43AADDEE4000}">
      <dgm:prSet phldrT="[Szöveg]" custT="1"/>
      <dgm:spPr/>
      <dgm:t>
        <a:bodyPr/>
        <a:lstStyle/>
        <a:p>
          <a:r>
            <a:rPr lang="hu-HU" sz="6000" dirty="0" smtClean="0"/>
            <a:t>betegség</a:t>
          </a:r>
          <a:endParaRPr lang="hu-HU" sz="6000" dirty="0"/>
        </a:p>
      </dgm:t>
    </dgm:pt>
    <dgm:pt modelId="{3521D098-CF4F-4E5A-87A9-18EBE99C6310}" type="parTrans" cxnId="{611E64E7-6C78-429A-8D95-E06D302ABECF}">
      <dgm:prSet/>
      <dgm:spPr/>
      <dgm:t>
        <a:bodyPr/>
        <a:lstStyle/>
        <a:p>
          <a:endParaRPr lang="hu-HU" sz="4000"/>
        </a:p>
      </dgm:t>
    </dgm:pt>
    <dgm:pt modelId="{23401444-39F5-435A-A98B-16B9BDEAE31D}" type="sibTrans" cxnId="{611E64E7-6C78-429A-8D95-E06D302ABECF}">
      <dgm:prSet/>
      <dgm:spPr/>
      <dgm:t>
        <a:bodyPr/>
        <a:lstStyle/>
        <a:p>
          <a:endParaRPr lang="hu-HU"/>
        </a:p>
      </dgm:t>
    </dgm:pt>
    <dgm:pt modelId="{C80A037B-68A5-4B28-8FA7-5838F6B9DAF8}">
      <dgm:prSet phldrT="[Szöveg]" custT="1"/>
      <dgm:spPr/>
      <dgm:t>
        <a:bodyPr vert="vert"/>
        <a:lstStyle/>
        <a:p>
          <a:r>
            <a:rPr lang="hu-HU" sz="9600" dirty="0" smtClean="0"/>
            <a:t>tartozás</a:t>
          </a:r>
          <a:endParaRPr lang="hu-HU" sz="9600" dirty="0"/>
        </a:p>
      </dgm:t>
    </dgm:pt>
    <dgm:pt modelId="{D6CD7139-8657-41F2-B494-44344A05D22B}" type="parTrans" cxnId="{0B2677E8-99CE-4FF8-A512-6B8F5A99F8C9}">
      <dgm:prSet/>
      <dgm:spPr/>
      <dgm:t>
        <a:bodyPr/>
        <a:lstStyle/>
        <a:p>
          <a:endParaRPr lang="hu-HU" sz="4000"/>
        </a:p>
      </dgm:t>
    </dgm:pt>
    <dgm:pt modelId="{DA0B88DD-73E3-4AD4-90BC-89E3C50CF4FB}" type="sibTrans" cxnId="{0B2677E8-99CE-4FF8-A512-6B8F5A99F8C9}">
      <dgm:prSet/>
      <dgm:spPr/>
      <dgm:t>
        <a:bodyPr/>
        <a:lstStyle/>
        <a:p>
          <a:endParaRPr lang="hu-HU"/>
        </a:p>
      </dgm:t>
    </dgm:pt>
    <dgm:pt modelId="{6AA113B4-66D7-4D3E-9114-D0232938FEBE}">
      <dgm:prSet phldrT="[Szöveg]" custT="1"/>
      <dgm:spPr/>
      <dgm:t>
        <a:bodyPr vert="vert270"/>
        <a:lstStyle/>
        <a:p>
          <a:r>
            <a:rPr lang="hu-HU" sz="8000" dirty="0" smtClean="0"/>
            <a:t>hatalom</a:t>
          </a:r>
          <a:endParaRPr lang="hu-HU" sz="8000" dirty="0"/>
        </a:p>
      </dgm:t>
    </dgm:pt>
    <dgm:pt modelId="{35EE8AE9-B4D9-4533-85F6-254136EB41E4}" type="sibTrans" cxnId="{8312863E-D336-405D-A8E4-BAA52ECE014F}">
      <dgm:prSet/>
      <dgm:spPr/>
      <dgm:t>
        <a:bodyPr/>
        <a:lstStyle/>
        <a:p>
          <a:endParaRPr lang="hu-HU"/>
        </a:p>
      </dgm:t>
    </dgm:pt>
    <dgm:pt modelId="{0150FF7D-CA36-40B9-9E4F-FD5B89EED869}" type="parTrans" cxnId="{8312863E-D336-405D-A8E4-BAA52ECE014F}">
      <dgm:prSet/>
      <dgm:spPr/>
      <dgm:t>
        <a:bodyPr/>
        <a:lstStyle/>
        <a:p>
          <a:endParaRPr lang="hu-HU" sz="4000"/>
        </a:p>
      </dgm:t>
    </dgm:pt>
    <dgm:pt modelId="{BAAC6E76-30E2-44FC-BA05-1BA60E7C1A64}" type="pres">
      <dgm:prSet presAssocID="{4C95B2AA-FA18-43EF-8333-A12FA90D5A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2D6E84B-8CCC-4D28-8A3A-C78FCD250063}" type="pres">
      <dgm:prSet presAssocID="{A93BAD62-CC25-4784-A70A-5407F5A92FBC}" presName="singleCycle" presStyleCnt="0"/>
      <dgm:spPr/>
    </dgm:pt>
    <dgm:pt modelId="{F65D9032-4EAC-42C4-8265-C9EAEEA43C6D}" type="pres">
      <dgm:prSet presAssocID="{A93BAD62-CC25-4784-A70A-5407F5A92FBC}" presName="singleCenter" presStyleLbl="node1" presStyleIdx="0" presStyleCnt="4" custLinFactNeighborX="2620" custLinFactNeighborY="18514">
        <dgm:presLayoutVars>
          <dgm:chMax val="7"/>
          <dgm:chPref val="7"/>
        </dgm:presLayoutVars>
      </dgm:prSet>
      <dgm:spPr/>
      <dgm:t>
        <a:bodyPr/>
        <a:lstStyle/>
        <a:p>
          <a:endParaRPr lang="hu-HU"/>
        </a:p>
      </dgm:t>
    </dgm:pt>
    <dgm:pt modelId="{6960638D-7C2B-4BC4-967C-86C7FFB038B9}" type="pres">
      <dgm:prSet presAssocID="{3521D098-CF4F-4E5A-87A9-18EBE99C6310}" presName="Name56" presStyleLbl="parChTrans1D2" presStyleIdx="0" presStyleCnt="3"/>
      <dgm:spPr/>
    </dgm:pt>
    <dgm:pt modelId="{4643A7DA-FE1A-4734-9668-3D80CFAB5B45}" type="pres">
      <dgm:prSet presAssocID="{32688C4D-7DE6-44C9-8DAC-43AADDEE4000}" presName="text0" presStyleLbl="node1" presStyleIdx="1" presStyleCnt="4" custScaleX="214424" custScaleY="114011" custRadScaleRad="55106" custRadScaleInc="9154">
        <dgm:presLayoutVars>
          <dgm:bulletEnabled val="1"/>
        </dgm:presLayoutVars>
      </dgm:prSet>
      <dgm:spPr/>
    </dgm:pt>
    <dgm:pt modelId="{C025BFF0-1B7C-4083-B48E-87841B61F4F6}" type="pres">
      <dgm:prSet presAssocID="{D6CD7139-8657-41F2-B494-44344A05D22B}" presName="Name56" presStyleLbl="parChTrans1D2" presStyleIdx="1" presStyleCnt="3"/>
      <dgm:spPr/>
    </dgm:pt>
    <dgm:pt modelId="{F758BD9E-A870-41E1-B25F-D073B307D38F}" type="pres">
      <dgm:prSet presAssocID="{C80A037B-68A5-4B28-8FA7-5838F6B9DAF8}" presName="text0" presStyleLbl="node1" presStyleIdx="2" presStyleCnt="4" custScaleX="155192" custScaleY="316272" custRadScaleRad="94067" custRadScaleInc="-198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9A6F12-5864-442B-BFF7-456AED6B3A8E}" type="pres">
      <dgm:prSet presAssocID="{0150FF7D-CA36-40B9-9E4F-FD5B89EED869}" presName="Name56" presStyleLbl="parChTrans1D2" presStyleIdx="2" presStyleCnt="3"/>
      <dgm:spPr/>
    </dgm:pt>
    <dgm:pt modelId="{874F2C63-ABBE-4C25-B4ED-04C0413199C8}" type="pres">
      <dgm:prSet presAssocID="{6AA113B4-66D7-4D3E-9114-D0232938FEBE}" presName="text0" presStyleLbl="node1" presStyleIdx="3" presStyleCnt="4" custScaleX="167984" custScaleY="327235" custRadScaleRad="88477" custRadScaleInc="205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312863E-D336-405D-A8E4-BAA52ECE014F}" srcId="{A93BAD62-CC25-4784-A70A-5407F5A92FBC}" destId="{6AA113B4-66D7-4D3E-9114-D0232938FEBE}" srcOrd="2" destOrd="0" parTransId="{0150FF7D-CA36-40B9-9E4F-FD5B89EED869}" sibTransId="{35EE8AE9-B4D9-4533-85F6-254136EB41E4}"/>
    <dgm:cxn modelId="{DDC5E67F-50B3-4B9E-9D81-A4ACF4254B7B}" type="presOf" srcId="{3521D098-CF4F-4E5A-87A9-18EBE99C6310}" destId="{6960638D-7C2B-4BC4-967C-86C7FFB038B9}" srcOrd="0" destOrd="0" presId="urn:microsoft.com/office/officeart/2008/layout/RadialCluster"/>
    <dgm:cxn modelId="{D4372641-C1E1-4272-BE4F-A3E01BF73FE3}" type="presOf" srcId="{4C95B2AA-FA18-43EF-8333-A12FA90D5AF6}" destId="{BAAC6E76-30E2-44FC-BA05-1BA60E7C1A64}" srcOrd="0" destOrd="0" presId="urn:microsoft.com/office/officeart/2008/layout/RadialCluster"/>
    <dgm:cxn modelId="{9BEFB1F6-D225-4617-81DD-8B974D285018}" type="presOf" srcId="{C80A037B-68A5-4B28-8FA7-5838F6B9DAF8}" destId="{F758BD9E-A870-41E1-B25F-D073B307D38F}" srcOrd="0" destOrd="0" presId="urn:microsoft.com/office/officeart/2008/layout/RadialCluster"/>
    <dgm:cxn modelId="{866D1103-4C94-4E43-B572-22842DDED372}" srcId="{4C95B2AA-FA18-43EF-8333-A12FA90D5AF6}" destId="{A93BAD62-CC25-4784-A70A-5407F5A92FBC}" srcOrd="0" destOrd="0" parTransId="{E29CBA11-DA5D-4EFE-A5BD-3EDF95F74CAC}" sibTransId="{F36D69AE-B10B-43C7-98D2-D7AD98B2A5BC}"/>
    <dgm:cxn modelId="{A3307BD3-BB44-4A8A-A848-8C7E871AD2C3}" type="presOf" srcId="{D6CD7139-8657-41F2-B494-44344A05D22B}" destId="{C025BFF0-1B7C-4083-B48E-87841B61F4F6}" srcOrd="0" destOrd="0" presId="urn:microsoft.com/office/officeart/2008/layout/RadialCluster"/>
    <dgm:cxn modelId="{0B2677E8-99CE-4FF8-A512-6B8F5A99F8C9}" srcId="{A93BAD62-CC25-4784-A70A-5407F5A92FBC}" destId="{C80A037B-68A5-4B28-8FA7-5838F6B9DAF8}" srcOrd="1" destOrd="0" parTransId="{D6CD7139-8657-41F2-B494-44344A05D22B}" sibTransId="{DA0B88DD-73E3-4AD4-90BC-89E3C50CF4FB}"/>
    <dgm:cxn modelId="{9D186E23-B78E-4E8D-9EE2-002482882AEB}" type="presOf" srcId="{32688C4D-7DE6-44C9-8DAC-43AADDEE4000}" destId="{4643A7DA-FE1A-4734-9668-3D80CFAB5B45}" srcOrd="0" destOrd="0" presId="urn:microsoft.com/office/officeart/2008/layout/RadialCluster"/>
    <dgm:cxn modelId="{611E64E7-6C78-429A-8D95-E06D302ABECF}" srcId="{A93BAD62-CC25-4784-A70A-5407F5A92FBC}" destId="{32688C4D-7DE6-44C9-8DAC-43AADDEE4000}" srcOrd="0" destOrd="0" parTransId="{3521D098-CF4F-4E5A-87A9-18EBE99C6310}" sibTransId="{23401444-39F5-435A-A98B-16B9BDEAE31D}"/>
    <dgm:cxn modelId="{CE56E595-2132-4A66-B930-DA96A232249C}" type="presOf" srcId="{0150FF7D-CA36-40B9-9E4F-FD5B89EED869}" destId="{DF9A6F12-5864-442B-BFF7-456AED6B3A8E}" srcOrd="0" destOrd="0" presId="urn:microsoft.com/office/officeart/2008/layout/RadialCluster"/>
    <dgm:cxn modelId="{3FDCC99A-98E8-4753-804E-E32D8DBF78F3}" type="presOf" srcId="{A93BAD62-CC25-4784-A70A-5407F5A92FBC}" destId="{F65D9032-4EAC-42C4-8265-C9EAEEA43C6D}" srcOrd="0" destOrd="0" presId="urn:microsoft.com/office/officeart/2008/layout/RadialCluster"/>
    <dgm:cxn modelId="{02BC441B-8B10-472D-A480-0673F30C8DF1}" type="presOf" srcId="{6AA113B4-66D7-4D3E-9114-D0232938FEBE}" destId="{874F2C63-ABBE-4C25-B4ED-04C0413199C8}" srcOrd="0" destOrd="0" presId="urn:microsoft.com/office/officeart/2008/layout/RadialCluster"/>
    <dgm:cxn modelId="{CBB5D207-2AC8-46A1-AEE0-B9EECA737F37}" type="presParOf" srcId="{BAAC6E76-30E2-44FC-BA05-1BA60E7C1A64}" destId="{E2D6E84B-8CCC-4D28-8A3A-C78FCD250063}" srcOrd="0" destOrd="0" presId="urn:microsoft.com/office/officeart/2008/layout/RadialCluster"/>
    <dgm:cxn modelId="{043CD2A3-3D83-4B3E-BF27-4BC1BEF0B9CB}" type="presParOf" srcId="{E2D6E84B-8CCC-4D28-8A3A-C78FCD250063}" destId="{F65D9032-4EAC-42C4-8265-C9EAEEA43C6D}" srcOrd="0" destOrd="0" presId="urn:microsoft.com/office/officeart/2008/layout/RadialCluster"/>
    <dgm:cxn modelId="{12DEBB18-6117-4D15-8F2F-E0DB449AA30D}" type="presParOf" srcId="{E2D6E84B-8CCC-4D28-8A3A-C78FCD250063}" destId="{6960638D-7C2B-4BC4-967C-86C7FFB038B9}" srcOrd="1" destOrd="0" presId="urn:microsoft.com/office/officeart/2008/layout/RadialCluster"/>
    <dgm:cxn modelId="{441E3060-7FB0-461D-88BD-E3CE26AAB729}" type="presParOf" srcId="{E2D6E84B-8CCC-4D28-8A3A-C78FCD250063}" destId="{4643A7DA-FE1A-4734-9668-3D80CFAB5B45}" srcOrd="2" destOrd="0" presId="urn:microsoft.com/office/officeart/2008/layout/RadialCluster"/>
    <dgm:cxn modelId="{2E182039-F571-43D6-A087-F08A8B096247}" type="presParOf" srcId="{E2D6E84B-8CCC-4D28-8A3A-C78FCD250063}" destId="{C025BFF0-1B7C-4083-B48E-87841B61F4F6}" srcOrd="3" destOrd="0" presId="urn:microsoft.com/office/officeart/2008/layout/RadialCluster"/>
    <dgm:cxn modelId="{D6978B50-5E4B-46D6-ADA5-E0320C2FFDA8}" type="presParOf" srcId="{E2D6E84B-8CCC-4D28-8A3A-C78FCD250063}" destId="{F758BD9E-A870-41E1-B25F-D073B307D38F}" srcOrd="4" destOrd="0" presId="urn:microsoft.com/office/officeart/2008/layout/RadialCluster"/>
    <dgm:cxn modelId="{1BC179CD-FEA5-42A9-9C21-97E7E8337498}" type="presParOf" srcId="{E2D6E84B-8CCC-4D28-8A3A-C78FCD250063}" destId="{DF9A6F12-5864-442B-BFF7-456AED6B3A8E}" srcOrd="5" destOrd="0" presId="urn:microsoft.com/office/officeart/2008/layout/RadialCluster"/>
    <dgm:cxn modelId="{B5EDF78F-6CCB-49FE-BCBB-A8C5DB7AD4A2}" type="presParOf" srcId="{E2D6E84B-8CCC-4D28-8A3A-C78FCD250063}" destId="{874F2C63-ABBE-4C25-B4ED-04C0413199C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C6A7-1643-478B-9D66-87D14756705E}">
      <dsp:nvSpPr>
        <dsp:cNvPr id="0" name=""/>
        <dsp:cNvSpPr/>
      </dsp:nvSpPr>
      <dsp:spPr>
        <a:xfrm>
          <a:off x="323509" y="2448268"/>
          <a:ext cx="3805186" cy="19025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kern="1200" dirty="0" smtClean="0"/>
            <a:t>bűnből való szabadítás</a:t>
          </a:r>
          <a:endParaRPr lang="hu-HU" sz="5400" kern="1200" dirty="0"/>
        </a:p>
      </dsp:txBody>
      <dsp:txXfrm>
        <a:off x="379234" y="2503993"/>
        <a:ext cx="3693736" cy="1791143"/>
      </dsp:txXfrm>
    </dsp:sp>
    <dsp:sp modelId="{C700D6FF-53D9-4CA2-82A6-CBBE18B612FC}">
      <dsp:nvSpPr>
        <dsp:cNvPr id="0" name=""/>
        <dsp:cNvSpPr/>
      </dsp:nvSpPr>
      <dsp:spPr>
        <a:xfrm rot="17381260">
          <a:off x="3621563" y="2654090"/>
          <a:ext cx="1529562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529562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348105" y="2641251"/>
        <a:ext cx="76478" cy="76478"/>
      </dsp:txXfrm>
    </dsp:sp>
    <dsp:sp modelId="{CFA02FE5-7E63-49EC-ACCF-01C909031D14}">
      <dsp:nvSpPr>
        <dsp:cNvPr id="0" name=""/>
        <dsp:cNvSpPr/>
      </dsp:nvSpPr>
      <dsp:spPr>
        <a:xfrm>
          <a:off x="4643994" y="1008119"/>
          <a:ext cx="3805186" cy="190259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megváltás az eredendő bűn következményeitől</a:t>
          </a:r>
          <a:endParaRPr lang="hu-HU" sz="3700" kern="1200" dirty="0"/>
        </a:p>
      </dsp:txBody>
      <dsp:txXfrm>
        <a:off x="4699719" y="1063844"/>
        <a:ext cx="3693736" cy="1791143"/>
      </dsp:txXfrm>
    </dsp:sp>
    <dsp:sp modelId="{C7F8FAE2-FA89-450B-8A1C-45F0519985BD}">
      <dsp:nvSpPr>
        <dsp:cNvPr id="0" name=""/>
        <dsp:cNvSpPr/>
      </dsp:nvSpPr>
      <dsp:spPr>
        <a:xfrm rot="3937376">
          <a:off x="3710859" y="4022235"/>
          <a:ext cx="1423003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423003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386785" y="4012061"/>
        <a:ext cx="71150" cy="71150"/>
      </dsp:txXfrm>
    </dsp:sp>
    <dsp:sp modelId="{AC083F11-A2CA-42A4-9187-D77135138A25}">
      <dsp:nvSpPr>
        <dsp:cNvPr id="0" name=""/>
        <dsp:cNvSpPr/>
      </dsp:nvSpPr>
      <dsp:spPr>
        <a:xfrm>
          <a:off x="4716026" y="3744410"/>
          <a:ext cx="3805186" cy="1902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smtClean="0"/>
            <a:t>mindennapi bűnök bocsánata</a:t>
          </a:r>
          <a:endParaRPr lang="hu-HU" sz="3700" kern="1200" dirty="0"/>
        </a:p>
      </dsp:txBody>
      <dsp:txXfrm>
        <a:off x="4771751" y="3800135"/>
        <a:ext cx="3693736" cy="179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D9032-4EAC-42C4-8265-C9EAEEA43C6D}">
      <dsp:nvSpPr>
        <dsp:cNvPr id="0" name=""/>
        <dsp:cNvSpPr/>
      </dsp:nvSpPr>
      <dsp:spPr>
        <a:xfrm>
          <a:off x="3745428" y="4059580"/>
          <a:ext cx="2303241" cy="23032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600" b="1" kern="1200" dirty="0" smtClean="0">
              <a:solidFill>
                <a:schemeClr val="tx1"/>
              </a:solidFill>
            </a:rPr>
            <a:t>BŰN</a:t>
          </a:r>
          <a:endParaRPr lang="hu-HU" sz="6600" b="1" kern="1200" dirty="0">
            <a:solidFill>
              <a:schemeClr val="tx1"/>
            </a:solidFill>
          </a:endParaRPr>
        </a:p>
      </dsp:txBody>
      <dsp:txXfrm>
        <a:off x="3857863" y="4172015"/>
        <a:ext cx="2078371" cy="2078371"/>
      </dsp:txXfrm>
    </dsp:sp>
    <dsp:sp modelId="{6960638D-7C2B-4BC4-967C-86C7FFB038B9}">
      <dsp:nvSpPr>
        <dsp:cNvPr id="0" name=""/>
        <dsp:cNvSpPr/>
      </dsp:nvSpPr>
      <dsp:spPr>
        <a:xfrm rot="16201287">
          <a:off x="4287607" y="3449478"/>
          <a:ext cx="12202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020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3A7DA-FE1A-4734-9668-3D80CFAB5B45}">
      <dsp:nvSpPr>
        <dsp:cNvPr id="0" name=""/>
        <dsp:cNvSpPr/>
      </dsp:nvSpPr>
      <dsp:spPr>
        <a:xfrm>
          <a:off x="3243801" y="1079991"/>
          <a:ext cx="3308930" cy="1759385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0" kern="1200" dirty="0" smtClean="0"/>
            <a:t>betegség</a:t>
          </a:r>
          <a:endParaRPr lang="hu-HU" sz="6000" kern="1200" dirty="0"/>
        </a:p>
      </dsp:txBody>
      <dsp:txXfrm>
        <a:off x="3329687" y="1165877"/>
        <a:ext cx="3137158" cy="1587613"/>
      </dsp:txXfrm>
    </dsp:sp>
    <dsp:sp modelId="{C025BFF0-1B7C-4083-B48E-87841B61F4F6}">
      <dsp:nvSpPr>
        <dsp:cNvPr id="0" name=""/>
        <dsp:cNvSpPr/>
      </dsp:nvSpPr>
      <dsp:spPr>
        <a:xfrm rot="21282796">
          <a:off x="6047325" y="5075513"/>
          <a:ext cx="632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216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BD9E-A870-41E1-B25F-D073B307D38F}">
      <dsp:nvSpPr>
        <dsp:cNvPr id="0" name=""/>
        <dsp:cNvSpPr/>
      </dsp:nvSpPr>
      <dsp:spPr>
        <a:xfrm>
          <a:off x="6678146" y="2495275"/>
          <a:ext cx="2394879" cy="488062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243840" tIns="243840" rIns="243840" bIns="24384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600" kern="1200" dirty="0" smtClean="0"/>
            <a:t>tartozás</a:t>
          </a:r>
          <a:endParaRPr lang="hu-HU" sz="9600" kern="1200" dirty="0"/>
        </a:p>
      </dsp:txBody>
      <dsp:txXfrm>
        <a:off x="6795054" y="2612183"/>
        <a:ext cx="2161063" cy="4646804"/>
      </dsp:txXfrm>
    </dsp:sp>
    <dsp:sp modelId="{DF9A6F12-5864-442B-BFF7-456AED6B3A8E}">
      <dsp:nvSpPr>
        <dsp:cNvPr id="0" name=""/>
        <dsp:cNvSpPr/>
      </dsp:nvSpPr>
      <dsp:spPr>
        <a:xfrm rot="11189125">
          <a:off x="3022020" y="5039301"/>
          <a:ext cx="725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73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F2C63-ABBE-4C25-B4ED-04C0413199C8}">
      <dsp:nvSpPr>
        <dsp:cNvPr id="0" name=""/>
        <dsp:cNvSpPr/>
      </dsp:nvSpPr>
      <dsp:spPr>
        <a:xfrm>
          <a:off x="432060" y="2326074"/>
          <a:ext cx="2592281" cy="504979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203200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0" kern="1200" dirty="0" smtClean="0"/>
            <a:t>hatalom</a:t>
          </a:r>
          <a:endParaRPr lang="hu-HU" sz="8000" kern="1200" dirty="0"/>
        </a:p>
      </dsp:txBody>
      <dsp:txXfrm>
        <a:off x="558605" y="2452619"/>
        <a:ext cx="2339191" cy="4796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760D-8E9C-48F7-8AC3-C3451C720CEE}" type="datetimeFigureOut">
              <a:rPr lang="hu-HU" smtClean="0"/>
              <a:pPr/>
              <a:t>2018. 10. 10.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20009-B9DA-4345-A196-7418937576F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980728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hu-H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Szakadék Isten és az ember között: </a:t>
            </a:r>
          </a:p>
          <a:p>
            <a:pPr algn="ctr"/>
            <a:r>
              <a:rPr lang="hu-H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C54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BŰN</a:t>
            </a:r>
            <a:endParaRPr lang="hu-H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C549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404664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Az újszövetségben </a:t>
            </a:r>
            <a:endParaRPr lang="hu-H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187624" y="1556792"/>
            <a:ext cx="3528392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jogtalanság, ártani a másik embernek</a:t>
            </a:r>
            <a:endParaRPr lang="hu-HU" sz="44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5004048" y="1556792"/>
            <a:ext cx="3888432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hibázni, </a:t>
            </a:r>
          </a:p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bűnt elkövetni, </a:t>
            </a:r>
          </a:p>
          <a:p>
            <a:pPr algn="ctr"/>
            <a:r>
              <a:rPr lang="hu-H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zándékosan </a:t>
            </a:r>
          </a:p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rossz cselekvése,</a:t>
            </a:r>
          </a:p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elleni lázadás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04663"/>
            <a:ext cx="1046440" cy="645333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1.3. A Bibliában található fogalmak és a bűn értelmezése a Szentírás alapján</a:t>
            </a:r>
            <a:endParaRPr lang="hu-HU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4666"/>
          <a:stretch/>
        </p:blipFill>
        <p:spPr>
          <a:xfrm>
            <a:off x="107504" y="1407396"/>
            <a:ext cx="8820980" cy="545060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-27384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dirty="0" smtClean="0">
                <a:solidFill>
                  <a:srgbClr val="795D43"/>
                </a:solidFill>
                <a:latin typeface="Times New Roman" pitchFamily="18" charset="0"/>
                <a:cs typeface="Times New Roman" pitchFamily="18" charset="0"/>
              </a:rPr>
              <a:t>2. Mit tanít a HEIDELBERGI KÁTÉ a bűnről?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/>
          <a:srcRect t="4273" r="4887" b="2695"/>
          <a:stretch/>
        </p:blipFill>
        <p:spPr>
          <a:xfrm>
            <a:off x="7956376" y="44625"/>
            <a:ext cx="1080120" cy="173210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676456" y="140739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Van-e szabadulás a bűnből?</a:t>
            </a:r>
            <a:endParaRPr lang="hu-HU" sz="4800" dirty="0">
              <a:solidFill>
                <a:schemeClr val="accent4"/>
              </a:solidFill>
            </a:endParaRPr>
          </a:p>
        </p:txBody>
      </p:sp>
      <p:sp>
        <p:nvSpPr>
          <p:cNvPr id="3" name="Felhő 2"/>
          <p:cNvSpPr/>
          <p:nvPr/>
        </p:nvSpPr>
        <p:spPr>
          <a:xfrm>
            <a:off x="323528" y="1484784"/>
            <a:ext cx="8640960" cy="5373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„Az első ember, Ádám, élőlénnyé lett, az utolsó Ádám pedig megelevenítő Lélekké.”  </a:t>
            </a:r>
          </a:p>
          <a:p>
            <a:pPr algn="ctr"/>
            <a:r>
              <a:rPr lang="hu-H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(1Kor 15,45)</a:t>
            </a:r>
            <a:endParaRPr lang="hu-H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9435814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32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4342371"/>
              </p:ext>
            </p:extLst>
          </p:nvPr>
        </p:nvGraphicFramePr>
        <p:xfrm>
          <a:off x="-180528" y="-819472"/>
          <a:ext cx="9324528" cy="767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491880" y="321297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Augustinus </a:t>
            </a:r>
          </a:p>
          <a:p>
            <a:pPr algn="ctr"/>
            <a:endParaRPr lang="hu-HU" sz="3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hu-H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u-H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hasonlatai</a:t>
            </a:r>
            <a:endParaRPr lang="hu-H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483768" y="3861048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84A53E"/>
                </a:solidFill>
              </a:rPr>
              <a:t>2.</a:t>
            </a:r>
            <a:endParaRPr lang="hu-HU" dirty="0">
              <a:solidFill>
                <a:srgbClr val="84A53E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4391980" y="1700808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F8443"/>
                </a:solidFill>
              </a:rPr>
              <a:t>1.</a:t>
            </a:r>
            <a:endParaRPr lang="hu-HU" dirty="0">
              <a:solidFill>
                <a:srgbClr val="CF8443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156176" y="3823756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A79C3A"/>
                </a:solidFill>
              </a:rPr>
              <a:t>3.</a:t>
            </a:r>
            <a:endParaRPr lang="hu-HU" dirty="0">
              <a:solidFill>
                <a:srgbClr val="A79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1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404665"/>
            <a:ext cx="684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A képek hivatkozásai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2780928"/>
            <a:ext cx="5697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összeláncolva_shutterstock_255408883</a:t>
            </a:r>
          </a:p>
          <a:p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Dogmatika alapmodul 23. o.</a:t>
            </a:r>
          </a:p>
          <a:p>
            <a:r>
              <a:rPr lang="hu-HU" dirty="0" smtClean="0"/>
              <a:t>3. Teremtés,shutterstock_82546462</a:t>
            </a:r>
          </a:p>
          <a:p>
            <a:r>
              <a:rPr lang="hu-HU" dirty="0" smtClean="0"/>
              <a:t>4. jó_rossz_út_shutterstock_139284245</a:t>
            </a:r>
          </a:p>
          <a:p>
            <a:r>
              <a:rPr lang="hu-HU" dirty="0" smtClean="0"/>
              <a:t>5. tini </a:t>
            </a:r>
            <a:r>
              <a:rPr lang="hu-HU" dirty="0"/>
              <a:t>pár </a:t>
            </a:r>
            <a:r>
              <a:rPr lang="hu-HU" dirty="0" smtClean="0"/>
              <a:t>küzdelem_shutterstock_118349284</a:t>
            </a:r>
          </a:p>
          <a:p>
            <a:r>
              <a:rPr lang="hu-HU" dirty="0" smtClean="0"/>
              <a:t>6. iskolai </a:t>
            </a:r>
            <a:r>
              <a:rPr lang="hu-HU" dirty="0"/>
              <a:t>csúfolódás_shutterstock_115841710</a:t>
            </a:r>
          </a:p>
          <a:p>
            <a:pPr marL="342900" indent="-342900">
              <a:buAutoNum type="arabicPeriod" startAt="4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összeláncolva_shutterstock_255408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359" y="476671"/>
            <a:ext cx="9172359" cy="60751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676456" y="623731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9C3A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7647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buAutoNum type="arabicPeriod"/>
            </a:pPr>
            <a:r>
              <a:rPr lang="hu-HU" sz="7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Bibliai alapok:</a:t>
            </a:r>
          </a:p>
          <a:p>
            <a:pPr algn="ctr"/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az ember a Teremtője </a:t>
            </a:r>
            <a:r>
              <a:rPr lang="hu-H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ellen</a:t>
            </a: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 forduló teremtmény</a:t>
            </a:r>
            <a:endParaRPr lang="hu-HU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313" t="8171" r="6063" b="7776"/>
          <a:stretch/>
        </p:blipFill>
        <p:spPr>
          <a:xfrm>
            <a:off x="611560" y="908720"/>
            <a:ext cx="7840870" cy="50405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51520" y="59492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740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0"/>
            <a:ext cx="738664" cy="6858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buNone/>
            </a:pPr>
            <a:r>
              <a:rPr lang="hu-H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 A bűn eredete a Szentírásban</a:t>
            </a:r>
          </a:p>
        </p:txBody>
      </p:sp>
      <p:sp>
        <p:nvSpPr>
          <p:cNvPr id="3" name="Téglalap 2"/>
          <p:cNvSpPr/>
          <p:nvPr/>
        </p:nvSpPr>
        <p:spPr>
          <a:xfrm>
            <a:off x="1763688" y="33265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Isten mindent</a:t>
            </a:r>
            <a:endParaRPr lang="hu-HU" sz="7200" dirty="0"/>
          </a:p>
        </p:txBody>
      </p:sp>
      <p:sp>
        <p:nvSpPr>
          <p:cNvPr id="4" name="Téglalap 3"/>
          <p:cNvSpPr/>
          <p:nvPr/>
        </p:nvSpPr>
        <p:spPr>
          <a:xfrm>
            <a:off x="971600" y="2852936"/>
            <a:ext cx="3949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jónak</a:t>
            </a:r>
            <a:endParaRPr lang="hu-HU" sz="6000" dirty="0">
              <a:solidFill>
                <a:schemeClr val="accent4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92080" y="2492896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6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z ember számára</a:t>
            </a:r>
            <a:endParaRPr lang="hu-HU" sz="6000" dirty="0">
              <a:solidFill>
                <a:schemeClr val="accent4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71800" y="494116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teremtett</a:t>
            </a:r>
            <a:endParaRPr lang="hu-HU" sz="6000" dirty="0"/>
          </a:p>
        </p:txBody>
      </p:sp>
      <p:cxnSp>
        <p:nvCxnSpPr>
          <p:cNvPr id="8" name="Egyenes összekötő 7"/>
          <p:cNvCxnSpPr>
            <a:stCxn id="3" idx="2"/>
            <a:endCxn id="4" idx="0"/>
          </p:cNvCxnSpPr>
          <p:nvPr/>
        </p:nvCxnSpPr>
        <p:spPr>
          <a:xfrm flipH="1">
            <a:off x="2946207" y="1532985"/>
            <a:ext cx="2021837" cy="1319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stCxn id="3" idx="2"/>
          </p:cNvCxnSpPr>
          <p:nvPr/>
        </p:nvCxnSpPr>
        <p:spPr>
          <a:xfrm>
            <a:off x="4968044" y="1532985"/>
            <a:ext cx="1764196" cy="117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78996" y="3805015"/>
            <a:ext cx="1841817" cy="1072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5868144" y="4293096"/>
            <a:ext cx="79208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 descr="Teremtés,shutterstock_82546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1442" y="1608582"/>
            <a:ext cx="4791783" cy="48029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>
                <a:latin typeface="Times New Roman" pitchFamily="18" charset="0"/>
                <a:cs typeface="Times New Roman" pitchFamily="18" charset="0"/>
              </a:rPr>
              <a:t>Az ember feladata:</a:t>
            </a:r>
            <a:endParaRPr lang="hu-H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6446" y="1608581"/>
            <a:ext cx="3672408" cy="1562472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uralkodni, őrizni és művelni a földet</a:t>
            </a:r>
          </a:p>
        </p:txBody>
      </p:sp>
      <p:sp>
        <p:nvSpPr>
          <p:cNvPr id="4" name="Téglalap 3"/>
          <p:cNvSpPr/>
          <p:nvPr/>
        </p:nvSpPr>
        <p:spPr>
          <a:xfrm>
            <a:off x="221967" y="3513651"/>
            <a:ext cx="3672408" cy="1224136"/>
          </a:xfrm>
          <a:prstGeom prst="rect">
            <a:avLst/>
          </a:prstGeom>
          <a:solidFill>
            <a:srgbClr val="10B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okasodni</a:t>
            </a:r>
            <a:endParaRPr lang="hu-H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5187409"/>
            <a:ext cx="3642855" cy="1224136"/>
          </a:xfrm>
          <a:prstGeom prst="rect">
            <a:avLst/>
          </a:prstGeom>
          <a:solidFill>
            <a:srgbClr val="10B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közösségben élni a másik emberrel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506780" y="60637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3</a:t>
            </a:r>
            <a:endParaRPr lang="hu-H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jó_rossz_út_shutterstock_139284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114" y="0"/>
            <a:ext cx="7164628" cy="703492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0"/>
            <a:ext cx="800219" cy="6858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1.2. A bűneset következményei</a:t>
            </a:r>
            <a:endParaRPr lang="hu-HU" sz="4000" dirty="0">
              <a:solidFill>
                <a:schemeClr val="accent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23349" y="332656"/>
            <a:ext cx="7176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Megromlott Isten </a:t>
            </a:r>
            <a:endParaRPr lang="hu-H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ember kapcsolata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020272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"/>
            <a:ext cx="800219" cy="6858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1.2. A bűneset következményei</a:t>
            </a:r>
            <a:endParaRPr lang="hu-HU" sz="4000" dirty="0">
              <a:solidFill>
                <a:schemeClr val="accent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03648" y="188640"/>
            <a:ext cx="6336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Megromlott az emberek közötti kapcsolat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4" name="Tartalom helye 5" descr="tini pár küzdelem_shutterstock_118349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038600" cy="2692400"/>
          </a:xfrm>
          <a:prstGeom prst="rect">
            <a:avLst/>
          </a:prstGeom>
        </p:spPr>
      </p:pic>
      <p:pic>
        <p:nvPicPr>
          <p:cNvPr id="5" name="Tartalom helye 4" descr="iskolai csúfolódás_shutterstock_115841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73016"/>
            <a:ext cx="4038600" cy="26924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388424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355976" y="59492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54868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Ószövetségben</a:t>
            </a:r>
            <a:r>
              <a:rPr lang="hu-H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hu-H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475656" y="1318121"/>
            <a:ext cx="3312368" cy="5279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helyes iránytól való eltérés, tévedés, hiba, szövetség-szegés</a:t>
            </a:r>
            <a:endParaRPr lang="hu-HU" sz="44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5399584" y="1323026"/>
            <a:ext cx="3060848" cy="527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bűn elkövetése, a rossz szándékos</a:t>
            </a:r>
          </a:p>
          <a:p>
            <a:pPr algn="ctr"/>
            <a:r>
              <a:rPr lang="hu-H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cselekvése, </a:t>
            </a:r>
            <a:endParaRPr lang="hu-HU" sz="44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04663"/>
            <a:ext cx="1046440" cy="645333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1.3. A Bibliában található fogalmak és a bűn értelmezése a Szentírás alapján</a:t>
            </a:r>
            <a:endParaRPr lang="hu-HU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237</Words>
  <Application>Microsoft Office PowerPoint</Application>
  <PresentationFormat>Diavetítés a képernyőre (4:3 oldalarány)</PresentationFormat>
  <Paragraphs>66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Az ember feladata: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Tuncsike</dc:creator>
  <cp:lastModifiedBy>Zimányi Noémi</cp:lastModifiedBy>
  <cp:revision>47</cp:revision>
  <dcterms:created xsi:type="dcterms:W3CDTF">2018-08-29T11:14:58Z</dcterms:created>
  <dcterms:modified xsi:type="dcterms:W3CDTF">2018-10-10T13:13:56Z</dcterms:modified>
</cp:coreProperties>
</file>