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340" r:id="rId2"/>
    <p:sldId id="407" r:id="rId3"/>
    <p:sldId id="310" r:id="rId4"/>
    <p:sldId id="428" r:id="rId5"/>
    <p:sldId id="429" r:id="rId6"/>
    <p:sldId id="431" r:id="rId7"/>
    <p:sldId id="435" r:id="rId8"/>
    <p:sldId id="436" r:id="rId9"/>
    <p:sldId id="437" r:id="rId10"/>
    <p:sldId id="438" r:id="rId11"/>
    <p:sldId id="439" r:id="rId12"/>
    <p:sldId id="440" r:id="rId13"/>
    <p:sldId id="326" r:id="rId14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6ED"/>
    <a:srgbClr val="CAEBFB"/>
    <a:srgbClr val="F1B051"/>
    <a:srgbClr val="FFFF99"/>
    <a:srgbClr val="FDFAE2"/>
    <a:srgbClr val="F7D097"/>
    <a:srgbClr val="C5B79B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ie.hu/portal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REbudapest/" TargetMode="External"/><Relationship Id="rId7" Type="http://schemas.openxmlformats.org/officeDocument/2006/relationships/hyperlink" Target="https://www.facebook.com/egyre.ref/" TargetMode="External"/><Relationship Id="rId2" Type="http://schemas.openxmlformats.org/officeDocument/2006/relationships/hyperlink" Target="http://egyetemigyulekezet.h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.facebook.com/1re.veszprem/?_rdr" TargetMode="External"/><Relationship Id="rId5" Type="http://schemas.openxmlformats.org/officeDocument/2006/relationships/hyperlink" Target="https://lelkeszseg.uni-miskolc.hu/" TargetMode="External"/><Relationship Id="rId4" Type="http://schemas.openxmlformats.org/officeDocument/2006/relationships/hyperlink" Target="https://www.facebook.com/reformatus.szege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hyperlink" Target="https://unsplash.com/photos/IUY_3DvM__w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j.refisz.hu/index.html" TargetMode="External"/><Relationship Id="rId2" Type="http://schemas.openxmlformats.org/officeDocument/2006/relationships/hyperlink" Target="https://www.youtube.com/watch?v=W72wbsEaBcc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dg.org.hu/" TargetMode="External"/><Relationship Id="rId2" Type="http://schemas.openxmlformats.org/officeDocument/2006/relationships/hyperlink" Target="https://www.youtube.com/watch?v=skqbHbRjKY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resz.sk/firesz/" TargetMode="External"/><Relationship Id="rId2" Type="http://schemas.openxmlformats.org/officeDocument/2006/relationships/hyperlink" Target="https://www.youtube.com/watch?v=nbfYM0I-8Q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dsz.hu/hu" TargetMode="External"/><Relationship Id="rId2" Type="http://schemas.openxmlformats.org/officeDocument/2006/relationships/hyperlink" Target="https://www.youtube.com/watch?v=wHy8AT8wwn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Fiatalok Isten vonzásában: Ifjúsági csoportok és szervezetek</a:t>
            </a:r>
            <a:endParaRPr lang="hu-HU" altLang="hu-HU" sz="3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2699657" y="63316"/>
            <a:ext cx="8868229" cy="35507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KIE- Keresztyén Ifjúsági Egyesületek Nemzetközi Szövetsége</a:t>
            </a:r>
          </a:p>
          <a:p>
            <a:pPr lvl="0" algn="ctr"/>
            <a:r>
              <a:rPr lang="hu-HU" sz="2400" dirty="0">
                <a:solidFill>
                  <a:schemeClr val="tx1"/>
                </a:solidFill>
              </a:rPr>
              <a:t>Ökumenikus ifjúsági szervezet, célja, hogy fiatalok által fiatalokhoz juttassák el az evangéliumot. E cél elérése érdekében </a:t>
            </a:r>
            <a:r>
              <a:rPr lang="hu-HU" sz="2400" dirty="0" err="1">
                <a:solidFill>
                  <a:schemeClr val="tx1"/>
                </a:solidFill>
              </a:rPr>
              <a:t>evangélizációkat</a:t>
            </a:r>
            <a:r>
              <a:rPr lang="hu-HU" sz="2400" dirty="0">
                <a:solidFill>
                  <a:schemeClr val="tx1"/>
                </a:solidFill>
              </a:rPr>
              <a:t>, kulturális és sportprogramokat is szerveznek.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5843142" y="3777340"/>
            <a:ext cx="5885543" cy="239123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Ezen a honlapon találhatsz információkat róluk!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Kicsit nézelődj az oldalukon!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4" y="63316"/>
            <a:ext cx="2243396" cy="1867084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-42401" y="3614057"/>
            <a:ext cx="5885543" cy="239123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Világszerte 120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országban, Európán belül 39 országban,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Magyarországo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n 8 városban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vannak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jelen.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94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2841171" y="5713"/>
            <a:ext cx="8868229" cy="338927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Arial" panose="020B0604020202020204"/>
              </a:rPr>
              <a:t>Minden korosztály megtalálhatja a maga keresztyén közösségét.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Ha</a:t>
            </a:r>
            <a:r>
              <a:rPr kumimoji="0" lang="hu-H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középiskolás leszel, ott – ha egyetemista vagy főiskolás, akkor ott keresheted a csoportokat.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Magyarországon több református egyetemi gyülekezet is található.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-1" y="174171"/>
            <a:ext cx="3715657" cy="191588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Debrecenben.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Információ ITT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87084" y="2575560"/>
            <a:ext cx="3715657" cy="125167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Budapesten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Információ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 ITT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87084" y="4231823"/>
            <a:ext cx="3715657" cy="191588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Szegeden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Információ ITT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elhő 8"/>
          <p:cNvSpPr/>
          <p:nvPr/>
        </p:nvSpPr>
        <p:spPr>
          <a:xfrm>
            <a:off x="6643913" y="3390539"/>
            <a:ext cx="3715657" cy="129649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Miskolcon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Információ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 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ITT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4226560" y="5189766"/>
            <a:ext cx="3323771" cy="1168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Veszprémben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  <a:hlinkClick r:id="rId6"/>
              </a:rPr>
              <a:t>Információ ITT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8385629" y="4979309"/>
            <a:ext cx="3323771" cy="1168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Győrben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  <a:hlinkClick r:id="rId7"/>
              </a:rPr>
              <a:t>Információ ITT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567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5C8C28-4A50-4C86-9994-CEB94A369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2" y="246743"/>
            <a:ext cx="3933372" cy="6444343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tx1"/>
                </a:solidFill>
              </a:rPr>
              <a:t>Kedves </a:t>
            </a:r>
            <a:r>
              <a:rPr lang="hu-HU" dirty="0" smtClean="0">
                <a:solidFill>
                  <a:schemeClr val="tx1"/>
                </a:solidFill>
              </a:rPr>
              <a:t>Hittanos!</a:t>
            </a:r>
            <a:endParaRPr lang="hu-H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tx1"/>
                </a:solidFill>
              </a:rPr>
              <a:t>Hamarosan a tanév végéhez közeledünk. </a:t>
            </a:r>
            <a:endParaRPr lang="hu-H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chemeClr val="tx1"/>
                </a:solidFill>
              </a:rPr>
              <a:t>Szeretnélek arra </a:t>
            </a:r>
            <a:r>
              <a:rPr lang="hu-HU" dirty="0">
                <a:solidFill>
                  <a:schemeClr val="tx1"/>
                </a:solidFill>
              </a:rPr>
              <a:t>bátorítani, hogy </a:t>
            </a:r>
            <a:r>
              <a:rPr lang="hu-HU" dirty="0" smtClean="0">
                <a:solidFill>
                  <a:schemeClr val="tx1"/>
                </a:solidFill>
              </a:rPr>
              <a:t>nézz </a:t>
            </a:r>
            <a:r>
              <a:rPr lang="hu-HU" dirty="0">
                <a:solidFill>
                  <a:schemeClr val="tx1"/>
                </a:solidFill>
              </a:rPr>
              <a:t>utána, milyen </a:t>
            </a:r>
            <a:r>
              <a:rPr lang="hu-HU" dirty="0" smtClean="0">
                <a:solidFill>
                  <a:schemeClr val="tx1"/>
                </a:solidFill>
              </a:rPr>
              <a:t>(akár digitálisan </a:t>
            </a:r>
            <a:r>
              <a:rPr lang="hu-HU" dirty="0">
                <a:solidFill>
                  <a:schemeClr val="tx1"/>
                </a:solidFill>
              </a:rPr>
              <a:t>elérhető) programokat kínál gyülekezeted, vagy a lakóhelyed </a:t>
            </a:r>
            <a:r>
              <a:rPr lang="hu-HU" dirty="0" smtClean="0">
                <a:solidFill>
                  <a:schemeClr val="tx1"/>
                </a:solidFill>
              </a:rPr>
              <a:t>környékén </a:t>
            </a:r>
            <a:r>
              <a:rPr lang="hu-HU" dirty="0">
                <a:solidFill>
                  <a:schemeClr val="tx1"/>
                </a:solidFill>
              </a:rPr>
              <a:t>lévő gyülekezeti közösségek fiatalok számára a nyári időszakban!</a:t>
            </a:r>
          </a:p>
          <a:p>
            <a:pPr marL="0" indent="0" algn="just">
              <a:buNone/>
            </a:pPr>
            <a:r>
              <a:rPr lang="hu-HU" dirty="0">
                <a:solidFill>
                  <a:schemeClr val="tx1"/>
                </a:solidFill>
              </a:rPr>
              <a:t>Ha szívesen csatlakoznál valamilyen ifjúsági közösséghez, de nem tudod hova tudnál bekapcsolódni, </a:t>
            </a:r>
            <a:r>
              <a:rPr lang="hu-HU" dirty="0" smtClean="0">
                <a:solidFill>
                  <a:schemeClr val="tx1"/>
                </a:solidFill>
              </a:rPr>
              <a:t>keresd fel a Hittanoktatódat!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  <a:hlinkClick r:id="rId5"/>
              </a:rPr>
              <a:t>Kép forrása</a:t>
            </a: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2" name="Jöjj, az Úr vár reá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9577" y="4801326"/>
            <a:ext cx="1889760" cy="1889760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6505303" y="1397726"/>
            <a:ext cx="5081451" cy="3004457"/>
          </a:xfrm>
          <a:prstGeom prst="cloud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Hallgasd meg újra ezt a dalt, mely arról szól, hogyan vár Téged is Isten!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Keresd Te is Őt!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28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 Barátom!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HOZOTT!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szükséged lesz a következőkre: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Laptop, okostelefon vagy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Üres lap vagy a füzeted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ceruza.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 lelkes hozzáállásod.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Állítsd be a diavetítést és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indítsd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a PPT-t!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használd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163150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174171" y="2728685"/>
            <a:ext cx="3091543" cy="219165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Keresztyén egyházi szervezetek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672114" y="261257"/>
            <a:ext cx="8026400" cy="2046514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chemeClr val="tx1"/>
                </a:solidFill>
              </a:rPr>
              <a:t>Egyházunkban régóta jelen vannak a különböző ifjúsági szervezetek, a gyülekezetek legtöbbjében működik ifjúsági csoport. 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3947886" y="3106057"/>
            <a:ext cx="7097485" cy="3628572"/>
          </a:xfrm>
          <a:prstGeom prst="rightArrow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Olvass el róluk néhány információt!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21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accel="4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544458" y="188686"/>
            <a:ext cx="638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Ezekről lesz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szó röviden.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737601" y="5457372"/>
            <a:ext cx="307703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Talán van, amelyiknek utánanéztél</a:t>
            </a:r>
            <a:r>
              <a:rPr kumimoji="0" lang="hu-H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már. 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85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2699657" y="63316"/>
            <a:ext cx="8868229" cy="35507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b="1" dirty="0">
                <a:solidFill>
                  <a:schemeClr val="tx1"/>
                </a:solidFill>
              </a:rPr>
              <a:t>REFISZ –Református Fiatalok </a:t>
            </a:r>
            <a:r>
              <a:rPr lang="hu-HU" sz="2400" b="1" dirty="0" smtClean="0">
                <a:solidFill>
                  <a:schemeClr val="tx1"/>
                </a:solidFill>
              </a:rPr>
              <a:t>Szövetsége</a:t>
            </a:r>
          </a:p>
          <a:p>
            <a:pPr lvl="0" algn="ctr"/>
            <a:r>
              <a:rPr lang="hu-HU" sz="2400" dirty="0" smtClean="0">
                <a:solidFill>
                  <a:schemeClr val="tx1"/>
                </a:solidFill>
              </a:rPr>
              <a:t>1989-ben </a:t>
            </a:r>
            <a:r>
              <a:rPr lang="hu-HU" sz="2400" dirty="0">
                <a:solidFill>
                  <a:schemeClr val="tx1"/>
                </a:solidFill>
              </a:rPr>
              <a:t>alakult azzal a céllal, hogy </a:t>
            </a:r>
            <a:r>
              <a:rPr lang="hu-HU" sz="2400" dirty="0" err="1">
                <a:solidFill>
                  <a:schemeClr val="tx1"/>
                </a:solidFill>
              </a:rPr>
              <a:t>összegyűjtse</a:t>
            </a:r>
            <a:r>
              <a:rPr lang="hu-HU" sz="2400" dirty="0">
                <a:solidFill>
                  <a:schemeClr val="tx1"/>
                </a:solidFill>
              </a:rPr>
              <a:t> a konfirmált fiatalokat és együtt építsék Isten országát. Ifjúsági istentiszteleteket, országos konferenciákat, nyári táborokat szerveznek.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349485" y="3120572"/>
            <a:ext cx="5493657" cy="31786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Ez a kisfilm egy 2018-as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 REFISZ találkozón készült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Nézd meg és gondold végig, hogy miről szól!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5843142" y="3777340"/>
            <a:ext cx="5885543" cy="239123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Ezen a honlapon találhatsz információkat a REFISZ-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ről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Kicsit nézelődj az oldalukon!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6078" l="10000" r="907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8172" y="0"/>
            <a:ext cx="2885782" cy="22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4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2699657" y="63316"/>
            <a:ext cx="8868229" cy="35507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b="1" dirty="0">
                <a:solidFill>
                  <a:schemeClr val="tx1"/>
                </a:solidFill>
              </a:rPr>
              <a:t>SDG –</a:t>
            </a:r>
            <a:r>
              <a:rPr lang="hu-HU" sz="2400" b="1" dirty="0" err="1">
                <a:solidFill>
                  <a:schemeClr val="tx1"/>
                </a:solidFill>
              </a:rPr>
              <a:t>Soli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Deo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Gloria</a:t>
            </a:r>
            <a:r>
              <a:rPr lang="hu-HU" sz="2400" b="1" dirty="0">
                <a:solidFill>
                  <a:schemeClr val="tx1"/>
                </a:solidFill>
              </a:rPr>
              <a:t> Református </a:t>
            </a:r>
            <a:r>
              <a:rPr lang="hu-HU" sz="2400" b="1" dirty="0" smtClean="0">
                <a:solidFill>
                  <a:schemeClr val="tx1"/>
                </a:solidFill>
              </a:rPr>
              <a:t>Diákmozgalom</a:t>
            </a:r>
          </a:p>
          <a:p>
            <a:pPr lvl="0" algn="ctr"/>
            <a:r>
              <a:rPr lang="hu-HU" sz="2400" dirty="0" smtClean="0">
                <a:solidFill>
                  <a:schemeClr val="tx1"/>
                </a:solidFill>
              </a:rPr>
              <a:t>Református </a:t>
            </a:r>
            <a:r>
              <a:rPr lang="hu-HU" sz="2400" dirty="0">
                <a:solidFill>
                  <a:schemeClr val="tx1"/>
                </a:solidFill>
              </a:rPr>
              <a:t>szervezet, mely a középiskolás korú fiatalok számára szervez országos konferenciákat, nyári táborokat, helyi, iskolai programokat.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349485" y="3120572"/>
            <a:ext cx="5493657" cy="31786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Sok mindent szerveznek, például bibliai kalandversenyt középiskolásoknak.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Erről szól ez a videó.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és gondold végig, hogy miről szól!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5843142" y="3777340"/>
            <a:ext cx="5885543" cy="239123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Ezen a honlapon találhatsz információkat róluk!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Kicsit nézelődj az oldalukon!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01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2714171" y="63316"/>
            <a:ext cx="8868229" cy="35507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FIRESZ – Fiatal Reformátusok Szövetsége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1992-ben alapították és a szlovákiai magyar fiatalok és gyermekek közössége. Helyi,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területi és országos szinten is bekapcsolódik a Szlovákiai Református Keresztyén Egyház munkájába.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349485" y="3120572"/>
            <a:ext cx="5493657" cy="31786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Ez a videó a FIRESZ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 2019-es nyári táborának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promója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 volt.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és gondold végig, hogy miről szól!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5843142" y="3777340"/>
            <a:ext cx="5885543" cy="239123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Ezen a honlapon találhatsz információkat róluk!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Kicsit nézelődj az oldalukon!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6"/>
            <a:ext cx="3212702" cy="11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1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2699657" y="63317"/>
            <a:ext cx="8868229" cy="305725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MEKDSZ – Magyar Evangéliumi Keresztyén Diákszövetség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Felsőoktatásban, egyetemeken és főiskolákon gyűjti össze a különböző felekezetű keresztyén diákokat.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349485" y="3120572"/>
            <a:ext cx="5493657" cy="31786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A szolgálatukról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 szól ez a videó.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és gondold végig, hogy miről szól!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5843142" y="3777340"/>
            <a:ext cx="5885543" cy="239123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Ezen a honlapon találhatsz információkat róluk!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Kicsit nézelődj az oldalukon!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16"/>
            <a:ext cx="3007259" cy="11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3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3471</TotalTime>
  <Words>677</Words>
  <Application>Microsoft Office PowerPoint</Application>
  <PresentationFormat>Szélesvásznú</PresentationFormat>
  <Paragraphs>93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495</cp:revision>
  <dcterms:created xsi:type="dcterms:W3CDTF">2020-03-16T06:58:02Z</dcterms:created>
  <dcterms:modified xsi:type="dcterms:W3CDTF">2020-05-27T11:56:56Z</dcterms:modified>
</cp:coreProperties>
</file>