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6" r:id="rId2"/>
    <p:sldId id="285" r:id="rId3"/>
    <p:sldId id="267" r:id="rId4"/>
    <p:sldId id="270" r:id="rId5"/>
    <p:sldId id="269" r:id="rId6"/>
    <p:sldId id="272" r:id="rId7"/>
    <p:sldId id="283" r:id="rId8"/>
    <p:sldId id="273" r:id="rId9"/>
    <p:sldId id="286" r:id="rId10"/>
    <p:sldId id="284" r:id="rId11"/>
    <p:sldId id="274" r:id="rId12"/>
    <p:sldId id="276" r:id="rId13"/>
    <p:sldId id="275" r:id="rId14"/>
    <p:sldId id="271" r:id="rId15"/>
    <p:sldId id="278" r:id="rId16"/>
    <p:sldId id="287" r:id="rId17"/>
    <p:sldId id="277" r:id="rId18"/>
    <p:sldId id="279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FF"/>
    <a:srgbClr val="ED7D3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47" d="100"/>
          <a:sy n="47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97D477-6817-4828-BFED-20F98BA36E9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92EC6F3-07A4-49FA-B9BE-A63385F611AB}">
      <dgm:prSet phldrT="[Szöveg]"/>
      <dgm:spPr/>
      <dgm:t>
        <a:bodyPr/>
        <a:lstStyle/>
        <a:p>
          <a:r>
            <a:rPr lang="hu-HU" dirty="0" smtClean="0"/>
            <a:t>„Gyomlálj és irts, pusztíts, rombolj, építs, plántálj!” </a:t>
          </a:r>
        </a:p>
        <a:p>
          <a:r>
            <a:rPr lang="hu-HU" dirty="0" smtClean="0"/>
            <a:t>4+2!</a:t>
          </a:r>
          <a:endParaRPr lang="hu-HU" dirty="0"/>
        </a:p>
      </dgm:t>
    </dgm:pt>
    <dgm:pt modelId="{C0C56D42-45AF-4F8C-8588-4E0962BB412E}" type="parTrans" cxnId="{327557B7-2F18-417A-AB32-4DDD40EBF868}">
      <dgm:prSet/>
      <dgm:spPr/>
      <dgm:t>
        <a:bodyPr/>
        <a:lstStyle/>
        <a:p>
          <a:endParaRPr lang="hu-HU"/>
        </a:p>
      </dgm:t>
    </dgm:pt>
    <dgm:pt modelId="{8B962A07-0451-4E0E-8904-74B64563CCE6}" type="sibTrans" cxnId="{327557B7-2F18-417A-AB32-4DDD40EBF868}">
      <dgm:prSet/>
      <dgm:spPr/>
      <dgm:t>
        <a:bodyPr/>
        <a:lstStyle/>
        <a:p>
          <a:endParaRPr lang="hu-HU"/>
        </a:p>
      </dgm:t>
    </dgm:pt>
    <dgm:pt modelId="{B794DB11-1907-4CE0-AC15-3E000A1976A9}" type="pres">
      <dgm:prSet presAssocID="{6897D477-6817-4828-BFED-20F98BA36E99}" presName="Name0" presStyleCnt="0">
        <dgm:presLayoutVars>
          <dgm:dir/>
          <dgm:resizeHandles val="exact"/>
        </dgm:presLayoutVars>
      </dgm:prSet>
      <dgm:spPr/>
    </dgm:pt>
    <dgm:pt modelId="{299DEDE9-1117-4D91-B098-6E0EDAED4DC5}" type="pres">
      <dgm:prSet presAssocID="{D92EC6F3-07A4-49FA-B9BE-A63385F611AB}" presName="composite" presStyleCnt="0"/>
      <dgm:spPr/>
    </dgm:pt>
    <dgm:pt modelId="{40057C00-6205-4458-8CA7-4DD058764004}" type="pres">
      <dgm:prSet presAssocID="{D92EC6F3-07A4-49FA-B9BE-A63385F611AB}" presName="rect1" presStyleLbl="bgImgPlace1" presStyleIdx="0" presStyleCnt="1" custLinFactNeighborX="26720" custLinFactNeighborY="-3876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effectLst>
          <a:softEdge rad="635000"/>
        </a:effectLst>
      </dgm:spPr>
      <dgm:t>
        <a:bodyPr/>
        <a:lstStyle/>
        <a:p>
          <a:endParaRPr lang="hu-HU"/>
        </a:p>
      </dgm:t>
    </dgm:pt>
    <dgm:pt modelId="{A4D3BB30-BCD1-48EB-9D83-8C76EBB66470}" type="pres">
      <dgm:prSet presAssocID="{D92EC6F3-07A4-49FA-B9BE-A63385F611AB}" presName="wedgeRectCallout1" presStyleLbl="node1" presStyleIdx="0" presStyleCnt="1" custScaleX="95416" custScaleY="1272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6F857E7-CF0F-4334-A74F-5A93F5D461F0}" type="presOf" srcId="{6897D477-6817-4828-BFED-20F98BA36E99}" destId="{B794DB11-1907-4CE0-AC15-3E000A1976A9}" srcOrd="0" destOrd="0" presId="urn:microsoft.com/office/officeart/2008/layout/BendingPictureCaptionList"/>
    <dgm:cxn modelId="{327557B7-2F18-417A-AB32-4DDD40EBF868}" srcId="{6897D477-6817-4828-BFED-20F98BA36E99}" destId="{D92EC6F3-07A4-49FA-B9BE-A63385F611AB}" srcOrd="0" destOrd="0" parTransId="{C0C56D42-45AF-4F8C-8588-4E0962BB412E}" sibTransId="{8B962A07-0451-4E0E-8904-74B64563CCE6}"/>
    <dgm:cxn modelId="{F511121A-CDD6-43BF-BE23-1092CA6C18C0}" type="presOf" srcId="{D92EC6F3-07A4-49FA-B9BE-A63385F611AB}" destId="{A4D3BB30-BCD1-48EB-9D83-8C76EBB66470}" srcOrd="0" destOrd="0" presId="urn:microsoft.com/office/officeart/2008/layout/BendingPictureCaptionList"/>
    <dgm:cxn modelId="{4BD51948-A0EE-4781-8D37-15EDF028475E}" type="presParOf" srcId="{B794DB11-1907-4CE0-AC15-3E000A1976A9}" destId="{299DEDE9-1117-4D91-B098-6E0EDAED4DC5}" srcOrd="0" destOrd="0" presId="urn:microsoft.com/office/officeart/2008/layout/BendingPictureCaptionList"/>
    <dgm:cxn modelId="{F82C4AD5-8812-4F18-AA44-E73A90CF8F3C}" type="presParOf" srcId="{299DEDE9-1117-4D91-B098-6E0EDAED4DC5}" destId="{40057C00-6205-4458-8CA7-4DD058764004}" srcOrd="0" destOrd="0" presId="urn:microsoft.com/office/officeart/2008/layout/BendingPictureCaptionList"/>
    <dgm:cxn modelId="{95530C7D-BFAE-4AE2-B2A4-B3BC7702944F}" type="presParOf" srcId="{299DEDE9-1117-4D91-B098-6E0EDAED4DC5}" destId="{A4D3BB30-BCD1-48EB-9D83-8C76EBB6647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97D477-6817-4828-BFED-20F98BA36E9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92EC6F3-07A4-49FA-B9BE-A63385F611AB}">
      <dgm:prSet phldrT="[Szöveg]"/>
      <dgm:spPr/>
      <dgm:t>
        <a:bodyPr/>
        <a:lstStyle/>
        <a:p>
          <a:r>
            <a:rPr lang="hu-HU" dirty="0" smtClean="0"/>
            <a:t>„Gyomlálj és irts, pusztíts, rombolj, építs, plántálj!” </a:t>
          </a:r>
        </a:p>
        <a:p>
          <a:r>
            <a:rPr lang="hu-HU" dirty="0" smtClean="0"/>
            <a:t>4+2!</a:t>
          </a:r>
          <a:endParaRPr lang="hu-HU" dirty="0"/>
        </a:p>
      </dgm:t>
    </dgm:pt>
    <dgm:pt modelId="{C0C56D42-45AF-4F8C-8588-4E0962BB412E}" type="parTrans" cxnId="{327557B7-2F18-417A-AB32-4DDD40EBF868}">
      <dgm:prSet/>
      <dgm:spPr/>
      <dgm:t>
        <a:bodyPr/>
        <a:lstStyle/>
        <a:p>
          <a:endParaRPr lang="hu-HU"/>
        </a:p>
      </dgm:t>
    </dgm:pt>
    <dgm:pt modelId="{8B962A07-0451-4E0E-8904-74B64563CCE6}" type="sibTrans" cxnId="{327557B7-2F18-417A-AB32-4DDD40EBF868}">
      <dgm:prSet/>
      <dgm:spPr/>
      <dgm:t>
        <a:bodyPr/>
        <a:lstStyle/>
        <a:p>
          <a:endParaRPr lang="hu-HU"/>
        </a:p>
      </dgm:t>
    </dgm:pt>
    <dgm:pt modelId="{B794DB11-1907-4CE0-AC15-3E000A1976A9}" type="pres">
      <dgm:prSet presAssocID="{6897D477-6817-4828-BFED-20F98BA36E99}" presName="Name0" presStyleCnt="0">
        <dgm:presLayoutVars>
          <dgm:dir/>
          <dgm:resizeHandles val="exact"/>
        </dgm:presLayoutVars>
      </dgm:prSet>
      <dgm:spPr/>
    </dgm:pt>
    <dgm:pt modelId="{299DEDE9-1117-4D91-B098-6E0EDAED4DC5}" type="pres">
      <dgm:prSet presAssocID="{D92EC6F3-07A4-49FA-B9BE-A63385F611AB}" presName="composite" presStyleCnt="0"/>
      <dgm:spPr/>
    </dgm:pt>
    <dgm:pt modelId="{40057C00-6205-4458-8CA7-4DD058764004}" type="pres">
      <dgm:prSet presAssocID="{D92EC6F3-07A4-49FA-B9BE-A63385F611AB}" presName="rect1" presStyleLbl="bgImgPlace1" presStyleIdx="0" presStyleCnt="1" custLinFactNeighborX="26720" custLinFactNeighborY="-3876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effectLst>
          <a:softEdge rad="635000"/>
        </a:effectLst>
      </dgm:spPr>
      <dgm:t>
        <a:bodyPr/>
        <a:lstStyle/>
        <a:p>
          <a:endParaRPr lang="hu-HU"/>
        </a:p>
      </dgm:t>
    </dgm:pt>
    <dgm:pt modelId="{A4D3BB30-BCD1-48EB-9D83-8C76EBB66470}" type="pres">
      <dgm:prSet presAssocID="{D92EC6F3-07A4-49FA-B9BE-A63385F611AB}" presName="wedgeRectCallout1" presStyleLbl="node1" presStyleIdx="0" presStyleCnt="1" custScaleX="95416" custScaleY="1272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85E2B58-2E7E-4225-A544-C28D7D285BD3}" type="presOf" srcId="{D92EC6F3-07A4-49FA-B9BE-A63385F611AB}" destId="{A4D3BB30-BCD1-48EB-9D83-8C76EBB66470}" srcOrd="0" destOrd="0" presId="urn:microsoft.com/office/officeart/2008/layout/BendingPictureCaptionList"/>
    <dgm:cxn modelId="{327557B7-2F18-417A-AB32-4DDD40EBF868}" srcId="{6897D477-6817-4828-BFED-20F98BA36E99}" destId="{D92EC6F3-07A4-49FA-B9BE-A63385F611AB}" srcOrd="0" destOrd="0" parTransId="{C0C56D42-45AF-4F8C-8588-4E0962BB412E}" sibTransId="{8B962A07-0451-4E0E-8904-74B64563CCE6}"/>
    <dgm:cxn modelId="{DC7EF69F-6D58-4813-8B7B-BA65122107C9}" type="presOf" srcId="{6897D477-6817-4828-BFED-20F98BA36E99}" destId="{B794DB11-1907-4CE0-AC15-3E000A1976A9}" srcOrd="0" destOrd="0" presId="urn:microsoft.com/office/officeart/2008/layout/BendingPictureCaptionList"/>
    <dgm:cxn modelId="{C2308383-BF07-47EB-BD67-AD2641A32DC8}" type="presParOf" srcId="{B794DB11-1907-4CE0-AC15-3E000A1976A9}" destId="{299DEDE9-1117-4D91-B098-6E0EDAED4DC5}" srcOrd="0" destOrd="0" presId="urn:microsoft.com/office/officeart/2008/layout/BendingPictureCaptionList"/>
    <dgm:cxn modelId="{8EBC48C9-BFB8-4960-BD50-738317E49843}" type="presParOf" srcId="{299DEDE9-1117-4D91-B098-6E0EDAED4DC5}" destId="{40057C00-6205-4458-8CA7-4DD058764004}" srcOrd="0" destOrd="0" presId="urn:microsoft.com/office/officeart/2008/layout/BendingPictureCaptionList"/>
    <dgm:cxn modelId="{BD735249-AE88-4EE2-AD81-71C9F9627A7A}" type="presParOf" srcId="{299DEDE9-1117-4D91-B098-6E0EDAED4DC5}" destId="{A4D3BB30-BCD1-48EB-9D83-8C76EBB6647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97D477-6817-4828-BFED-20F98BA36E9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92EC6F3-07A4-49FA-B9BE-A63385F611AB}">
      <dgm:prSet phldrT="[Szöveg]"/>
      <dgm:spPr/>
      <dgm:t>
        <a:bodyPr/>
        <a:lstStyle/>
        <a:p>
          <a:r>
            <a:rPr lang="hu-HU" dirty="0" smtClean="0"/>
            <a:t>„Gyomlálj és irts, pusztíts, rombolj, építs, plántálj!” </a:t>
          </a:r>
        </a:p>
        <a:p>
          <a:r>
            <a:rPr lang="hu-HU" dirty="0" smtClean="0"/>
            <a:t>4+2!</a:t>
          </a:r>
          <a:endParaRPr lang="hu-HU" dirty="0"/>
        </a:p>
      </dgm:t>
    </dgm:pt>
    <dgm:pt modelId="{C0C56D42-45AF-4F8C-8588-4E0962BB412E}" type="parTrans" cxnId="{327557B7-2F18-417A-AB32-4DDD40EBF868}">
      <dgm:prSet/>
      <dgm:spPr/>
      <dgm:t>
        <a:bodyPr/>
        <a:lstStyle/>
        <a:p>
          <a:endParaRPr lang="hu-HU"/>
        </a:p>
      </dgm:t>
    </dgm:pt>
    <dgm:pt modelId="{8B962A07-0451-4E0E-8904-74B64563CCE6}" type="sibTrans" cxnId="{327557B7-2F18-417A-AB32-4DDD40EBF868}">
      <dgm:prSet/>
      <dgm:spPr/>
      <dgm:t>
        <a:bodyPr/>
        <a:lstStyle/>
        <a:p>
          <a:endParaRPr lang="hu-HU"/>
        </a:p>
      </dgm:t>
    </dgm:pt>
    <dgm:pt modelId="{B794DB11-1907-4CE0-AC15-3E000A1976A9}" type="pres">
      <dgm:prSet presAssocID="{6897D477-6817-4828-BFED-20F98BA36E99}" presName="Name0" presStyleCnt="0">
        <dgm:presLayoutVars>
          <dgm:dir/>
          <dgm:resizeHandles val="exact"/>
        </dgm:presLayoutVars>
      </dgm:prSet>
      <dgm:spPr/>
    </dgm:pt>
    <dgm:pt modelId="{299DEDE9-1117-4D91-B098-6E0EDAED4DC5}" type="pres">
      <dgm:prSet presAssocID="{D92EC6F3-07A4-49FA-B9BE-A63385F611AB}" presName="composite" presStyleCnt="0"/>
      <dgm:spPr/>
    </dgm:pt>
    <dgm:pt modelId="{40057C00-6205-4458-8CA7-4DD058764004}" type="pres">
      <dgm:prSet presAssocID="{D92EC6F3-07A4-49FA-B9BE-A63385F611AB}" presName="rect1" presStyleLbl="bgImgPlace1" presStyleIdx="0" presStyleCnt="1" custLinFactNeighborX="26720" custLinFactNeighborY="-3876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effectLst>
          <a:softEdge rad="635000"/>
        </a:effectLst>
      </dgm:spPr>
      <dgm:t>
        <a:bodyPr/>
        <a:lstStyle/>
        <a:p>
          <a:endParaRPr lang="hu-HU"/>
        </a:p>
      </dgm:t>
    </dgm:pt>
    <dgm:pt modelId="{A4D3BB30-BCD1-48EB-9D83-8C76EBB66470}" type="pres">
      <dgm:prSet presAssocID="{D92EC6F3-07A4-49FA-B9BE-A63385F611AB}" presName="wedgeRectCallout1" presStyleLbl="node1" presStyleIdx="0" presStyleCnt="1" custScaleX="95416" custScaleY="1272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6D75566-3C20-4AA1-B57C-ED32D723D7C4}" type="presOf" srcId="{6897D477-6817-4828-BFED-20F98BA36E99}" destId="{B794DB11-1907-4CE0-AC15-3E000A1976A9}" srcOrd="0" destOrd="0" presId="urn:microsoft.com/office/officeart/2008/layout/BendingPictureCaptionList"/>
    <dgm:cxn modelId="{327557B7-2F18-417A-AB32-4DDD40EBF868}" srcId="{6897D477-6817-4828-BFED-20F98BA36E99}" destId="{D92EC6F3-07A4-49FA-B9BE-A63385F611AB}" srcOrd="0" destOrd="0" parTransId="{C0C56D42-45AF-4F8C-8588-4E0962BB412E}" sibTransId="{8B962A07-0451-4E0E-8904-74B64563CCE6}"/>
    <dgm:cxn modelId="{3EEA6143-916E-465F-9593-C096575E8D74}" type="presOf" srcId="{D92EC6F3-07A4-49FA-B9BE-A63385F611AB}" destId="{A4D3BB30-BCD1-48EB-9D83-8C76EBB66470}" srcOrd="0" destOrd="0" presId="urn:microsoft.com/office/officeart/2008/layout/BendingPictureCaptionList"/>
    <dgm:cxn modelId="{19D6B517-4868-4D05-A884-A2CCF5A4F57E}" type="presParOf" srcId="{B794DB11-1907-4CE0-AC15-3E000A1976A9}" destId="{299DEDE9-1117-4D91-B098-6E0EDAED4DC5}" srcOrd="0" destOrd="0" presId="urn:microsoft.com/office/officeart/2008/layout/BendingPictureCaptionList"/>
    <dgm:cxn modelId="{4C6F5A88-A00D-4135-AE45-94EF716EA761}" type="presParOf" srcId="{299DEDE9-1117-4D91-B098-6E0EDAED4DC5}" destId="{40057C00-6205-4458-8CA7-4DD058764004}" srcOrd="0" destOrd="0" presId="urn:microsoft.com/office/officeart/2008/layout/BendingPictureCaptionList"/>
    <dgm:cxn modelId="{D82E71A0-F10A-4674-A7B3-0A8FDB1B4C59}" type="presParOf" srcId="{299DEDE9-1117-4D91-B098-6E0EDAED4DC5}" destId="{A4D3BB30-BCD1-48EB-9D83-8C76EBB6647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FD4583-CAFB-470C-AA77-00C29A34A98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19C1B6AB-86BE-4CA9-B10B-DF40A133F877}">
      <dgm:prSet/>
      <dgm:spPr/>
      <dgm:t>
        <a:bodyPr/>
        <a:lstStyle/>
        <a:p>
          <a:pPr rtl="0"/>
          <a:r>
            <a:rPr lang="hu-HU" dirty="0" smtClean="0"/>
            <a:t>Vasoszloppá, ércfallá teszlek! Ne ijedj meg tőlük!               Veled vagyok!</a:t>
          </a:r>
          <a:endParaRPr lang="hu-HU" dirty="0"/>
        </a:p>
      </dgm:t>
    </dgm:pt>
    <dgm:pt modelId="{067643C7-D1C8-484A-9A19-19E77FFCE122}" type="parTrans" cxnId="{47969229-19A3-4997-ACFF-0E5BCD3F99E0}">
      <dgm:prSet/>
      <dgm:spPr/>
      <dgm:t>
        <a:bodyPr/>
        <a:lstStyle/>
        <a:p>
          <a:endParaRPr lang="hu-HU"/>
        </a:p>
      </dgm:t>
    </dgm:pt>
    <dgm:pt modelId="{55AA8B88-84E1-4276-86C4-E7673A4BF319}" type="sibTrans" cxnId="{47969229-19A3-4997-ACFF-0E5BCD3F99E0}">
      <dgm:prSet/>
      <dgm:spPr/>
      <dgm:t>
        <a:bodyPr/>
        <a:lstStyle/>
        <a:p>
          <a:endParaRPr lang="hu-HU"/>
        </a:p>
      </dgm:t>
    </dgm:pt>
    <dgm:pt modelId="{2BE19392-2FA2-41D6-8906-BD8B8A34D871}">
      <dgm:prSet/>
      <dgm:spPr/>
      <dgm:t>
        <a:bodyPr/>
        <a:lstStyle/>
        <a:p>
          <a:pPr rtl="0"/>
          <a:r>
            <a:rPr lang="hu-HU" smtClean="0"/>
            <a:t>Ércbástyaként: csőcselékkel, királyokkal, hatalmakkal, birodalmakkal szemben – ereje az Őt elhívó ÚR ereje.</a:t>
          </a:r>
          <a:endParaRPr lang="hu-HU"/>
        </a:p>
      </dgm:t>
    </dgm:pt>
    <dgm:pt modelId="{7D9E4F86-CBDB-4426-BB68-155143945862}" type="parTrans" cxnId="{52DAA6CC-5DEE-4ADF-8F54-9774770AC400}">
      <dgm:prSet/>
      <dgm:spPr/>
      <dgm:t>
        <a:bodyPr/>
        <a:lstStyle/>
        <a:p>
          <a:endParaRPr lang="hu-HU"/>
        </a:p>
      </dgm:t>
    </dgm:pt>
    <dgm:pt modelId="{FA510F29-95D4-4930-969D-E4A50CEBF131}" type="sibTrans" cxnId="{52DAA6CC-5DEE-4ADF-8F54-9774770AC400}">
      <dgm:prSet/>
      <dgm:spPr/>
      <dgm:t>
        <a:bodyPr/>
        <a:lstStyle/>
        <a:p>
          <a:endParaRPr lang="hu-HU"/>
        </a:p>
      </dgm:t>
    </dgm:pt>
    <dgm:pt modelId="{76DD9E3B-065B-4AAB-A0FC-1FD4811B2EC7}">
      <dgm:prSet/>
      <dgm:spPr/>
      <dgm:t>
        <a:bodyPr/>
        <a:lstStyle/>
        <a:p>
          <a:pPr rtl="0"/>
          <a:r>
            <a:rPr lang="hu-HU" dirty="0" smtClean="0"/>
            <a:t>Vad ellenállásra </a:t>
          </a:r>
          <a:r>
            <a:rPr lang="hu-HU" smtClean="0"/>
            <a:t>kell számítania </a:t>
          </a:r>
          <a:endParaRPr lang="hu-HU" dirty="0"/>
        </a:p>
      </dgm:t>
    </dgm:pt>
    <dgm:pt modelId="{2F3CD9D8-95F3-4D25-8A6E-63AF8DFF277E}" type="parTrans" cxnId="{E9E12419-E83D-477E-8B85-477DC874BD60}">
      <dgm:prSet/>
      <dgm:spPr/>
      <dgm:t>
        <a:bodyPr/>
        <a:lstStyle/>
        <a:p>
          <a:endParaRPr lang="hu-HU"/>
        </a:p>
      </dgm:t>
    </dgm:pt>
    <dgm:pt modelId="{5D338D97-3239-4253-BD09-CE6B71E921A8}" type="sibTrans" cxnId="{E9E12419-E83D-477E-8B85-477DC874BD60}">
      <dgm:prSet/>
      <dgm:spPr/>
      <dgm:t>
        <a:bodyPr/>
        <a:lstStyle/>
        <a:p>
          <a:endParaRPr lang="hu-HU"/>
        </a:p>
      </dgm:t>
    </dgm:pt>
    <dgm:pt modelId="{50635EC7-1580-47D1-AE93-6301AC0997F5}">
      <dgm:prSet/>
      <dgm:spPr/>
      <dgm:t>
        <a:bodyPr/>
        <a:lstStyle/>
        <a:p>
          <a:pPr rtl="0"/>
          <a:r>
            <a:rPr lang="hu-HU" dirty="0" smtClean="0"/>
            <a:t>De az ÚR igéje erősíti</a:t>
          </a:r>
          <a:endParaRPr lang="hu-HU" dirty="0"/>
        </a:p>
      </dgm:t>
    </dgm:pt>
    <dgm:pt modelId="{5C8A0931-3D16-4843-856E-EE72F4364E8B}" type="parTrans" cxnId="{6ACA91B7-50FC-497A-B585-39EE3FDCDABA}">
      <dgm:prSet/>
      <dgm:spPr/>
      <dgm:t>
        <a:bodyPr/>
        <a:lstStyle/>
        <a:p>
          <a:endParaRPr lang="hu-HU"/>
        </a:p>
      </dgm:t>
    </dgm:pt>
    <dgm:pt modelId="{5E2422C4-1BAA-41CF-A6F0-1873C22A73C5}" type="sibTrans" cxnId="{6ACA91B7-50FC-497A-B585-39EE3FDCDABA}">
      <dgm:prSet/>
      <dgm:spPr/>
      <dgm:t>
        <a:bodyPr/>
        <a:lstStyle/>
        <a:p>
          <a:endParaRPr lang="hu-HU"/>
        </a:p>
      </dgm:t>
    </dgm:pt>
    <dgm:pt modelId="{9CBDA204-8E85-47C2-9EE8-CE7E040D47CC}" type="pres">
      <dgm:prSet presAssocID="{38FD4583-CAFB-470C-AA77-00C29A34A9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519F2B0-ACCB-41B6-9371-379711A02377}" type="pres">
      <dgm:prSet presAssocID="{19C1B6AB-86BE-4CA9-B10B-DF40A133F877}" presName="linNode" presStyleCnt="0"/>
      <dgm:spPr/>
      <dgm:t>
        <a:bodyPr/>
        <a:lstStyle/>
        <a:p>
          <a:endParaRPr lang="hu-HU"/>
        </a:p>
      </dgm:t>
    </dgm:pt>
    <dgm:pt modelId="{C9C0C073-A58A-4A41-BCFB-31CF99EF5967}" type="pres">
      <dgm:prSet presAssocID="{19C1B6AB-86BE-4CA9-B10B-DF40A133F87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3D23F7-724F-4E3E-9BBE-81BDC019AD92}" type="pres">
      <dgm:prSet presAssocID="{55AA8B88-84E1-4276-86C4-E7673A4BF319}" presName="sp" presStyleCnt="0"/>
      <dgm:spPr/>
      <dgm:t>
        <a:bodyPr/>
        <a:lstStyle/>
        <a:p>
          <a:endParaRPr lang="hu-HU"/>
        </a:p>
      </dgm:t>
    </dgm:pt>
    <dgm:pt modelId="{C89EDD1F-BF17-497A-9300-D6E3B9BB627B}" type="pres">
      <dgm:prSet presAssocID="{2BE19392-2FA2-41D6-8906-BD8B8A34D871}" presName="linNode" presStyleCnt="0"/>
      <dgm:spPr/>
      <dgm:t>
        <a:bodyPr/>
        <a:lstStyle/>
        <a:p>
          <a:endParaRPr lang="hu-HU"/>
        </a:p>
      </dgm:t>
    </dgm:pt>
    <dgm:pt modelId="{D6688872-C139-41DE-9A7C-131FEEBCE4F3}" type="pres">
      <dgm:prSet presAssocID="{2BE19392-2FA2-41D6-8906-BD8B8A34D87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A17C4AF-80BB-4B94-A263-B19BB91DB5D8}" type="pres">
      <dgm:prSet presAssocID="{FA510F29-95D4-4930-969D-E4A50CEBF131}" presName="sp" presStyleCnt="0"/>
      <dgm:spPr/>
      <dgm:t>
        <a:bodyPr/>
        <a:lstStyle/>
        <a:p>
          <a:endParaRPr lang="hu-HU"/>
        </a:p>
      </dgm:t>
    </dgm:pt>
    <dgm:pt modelId="{CB9A3643-C514-4C77-AF88-9AAD2353FD95}" type="pres">
      <dgm:prSet presAssocID="{76DD9E3B-065B-4AAB-A0FC-1FD4811B2EC7}" presName="linNode" presStyleCnt="0"/>
      <dgm:spPr/>
      <dgm:t>
        <a:bodyPr/>
        <a:lstStyle/>
        <a:p>
          <a:endParaRPr lang="hu-HU"/>
        </a:p>
      </dgm:t>
    </dgm:pt>
    <dgm:pt modelId="{FCF2AC9E-EB17-442A-BA52-53F9D0F76C1D}" type="pres">
      <dgm:prSet presAssocID="{76DD9E3B-065B-4AAB-A0FC-1FD4811B2EC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45CE087-210E-4598-92A9-8A9034E404D6}" type="pres">
      <dgm:prSet presAssocID="{76DD9E3B-065B-4AAB-A0FC-1FD4811B2EC7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F5DE747-DDCC-4667-93B8-FB05584FC300}" type="presOf" srcId="{2BE19392-2FA2-41D6-8906-BD8B8A34D871}" destId="{D6688872-C139-41DE-9A7C-131FEEBCE4F3}" srcOrd="0" destOrd="0" presId="urn:microsoft.com/office/officeart/2005/8/layout/vList5"/>
    <dgm:cxn modelId="{52DAA6CC-5DEE-4ADF-8F54-9774770AC400}" srcId="{38FD4583-CAFB-470C-AA77-00C29A34A983}" destId="{2BE19392-2FA2-41D6-8906-BD8B8A34D871}" srcOrd="1" destOrd="0" parTransId="{7D9E4F86-CBDB-4426-BB68-155143945862}" sibTransId="{FA510F29-95D4-4930-969D-E4A50CEBF131}"/>
    <dgm:cxn modelId="{FD7F0748-2B7F-4A5D-B545-020B7CCEFC11}" type="presOf" srcId="{76DD9E3B-065B-4AAB-A0FC-1FD4811B2EC7}" destId="{FCF2AC9E-EB17-442A-BA52-53F9D0F76C1D}" srcOrd="0" destOrd="0" presId="urn:microsoft.com/office/officeart/2005/8/layout/vList5"/>
    <dgm:cxn modelId="{E9E12419-E83D-477E-8B85-477DC874BD60}" srcId="{38FD4583-CAFB-470C-AA77-00C29A34A983}" destId="{76DD9E3B-065B-4AAB-A0FC-1FD4811B2EC7}" srcOrd="2" destOrd="0" parTransId="{2F3CD9D8-95F3-4D25-8A6E-63AF8DFF277E}" sibTransId="{5D338D97-3239-4253-BD09-CE6B71E921A8}"/>
    <dgm:cxn modelId="{D6DE6741-52E8-494B-9C72-29EC77CF1B58}" type="presOf" srcId="{38FD4583-CAFB-470C-AA77-00C29A34A983}" destId="{9CBDA204-8E85-47C2-9EE8-CE7E040D47CC}" srcOrd="0" destOrd="0" presId="urn:microsoft.com/office/officeart/2005/8/layout/vList5"/>
    <dgm:cxn modelId="{6ACA91B7-50FC-497A-B585-39EE3FDCDABA}" srcId="{76DD9E3B-065B-4AAB-A0FC-1FD4811B2EC7}" destId="{50635EC7-1580-47D1-AE93-6301AC0997F5}" srcOrd="0" destOrd="0" parTransId="{5C8A0931-3D16-4843-856E-EE72F4364E8B}" sibTransId="{5E2422C4-1BAA-41CF-A6F0-1873C22A73C5}"/>
    <dgm:cxn modelId="{3B128EC4-6029-43DD-9AAB-373CD7B21E0C}" type="presOf" srcId="{50635EC7-1580-47D1-AE93-6301AC0997F5}" destId="{E45CE087-210E-4598-92A9-8A9034E404D6}" srcOrd="0" destOrd="0" presId="urn:microsoft.com/office/officeart/2005/8/layout/vList5"/>
    <dgm:cxn modelId="{D5584846-4A07-4268-BD6A-A21C898C0BEC}" type="presOf" srcId="{19C1B6AB-86BE-4CA9-B10B-DF40A133F877}" destId="{C9C0C073-A58A-4A41-BCFB-31CF99EF5967}" srcOrd="0" destOrd="0" presId="urn:microsoft.com/office/officeart/2005/8/layout/vList5"/>
    <dgm:cxn modelId="{47969229-19A3-4997-ACFF-0E5BCD3F99E0}" srcId="{38FD4583-CAFB-470C-AA77-00C29A34A983}" destId="{19C1B6AB-86BE-4CA9-B10B-DF40A133F877}" srcOrd="0" destOrd="0" parTransId="{067643C7-D1C8-484A-9A19-19E77FFCE122}" sibTransId="{55AA8B88-84E1-4276-86C4-E7673A4BF319}"/>
    <dgm:cxn modelId="{0BA17618-C077-4932-977A-F378F57CCE8D}" type="presParOf" srcId="{9CBDA204-8E85-47C2-9EE8-CE7E040D47CC}" destId="{E519F2B0-ACCB-41B6-9371-379711A02377}" srcOrd="0" destOrd="0" presId="urn:microsoft.com/office/officeart/2005/8/layout/vList5"/>
    <dgm:cxn modelId="{C945CD4E-EC2A-45B3-BA02-69149380FDEE}" type="presParOf" srcId="{E519F2B0-ACCB-41B6-9371-379711A02377}" destId="{C9C0C073-A58A-4A41-BCFB-31CF99EF5967}" srcOrd="0" destOrd="0" presId="urn:microsoft.com/office/officeart/2005/8/layout/vList5"/>
    <dgm:cxn modelId="{9D90FED0-A5EC-44C6-BDBF-03ADD47FEE63}" type="presParOf" srcId="{9CBDA204-8E85-47C2-9EE8-CE7E040D47CC}" destId="{7C3D23F7-724F-4E3E-9BBE-81BDC019AD92}" srcOrd="1" destOrd="0" presId="urn:microsoft.com/office/officeart/2005/8/layout/vList5"/>
    <dgm:cxn modelId="{97C305C9-065A-43A4-9305-E4E61EA85F7F}" type="presParOf" srcId="{9CBDA204-8E85-47C2-9EE8-CE7E040D47CC}" destId="{C89EDD1F-BF17-497A-9300-D6E3B9BB627B}" srcOrd="2" destOrd="0" presId="urn:microsoft.com/office/officeart/2005/8/layout/vList5"/>
    <dgm:cxn modelId="{03CC2A6F-2792-49C1-9514-D85D78ED5F99}" type="presParOf" srcId="{C89EDD1F-BF17-497A-9300-D6E3B9BB627B}" destId="{D6688872-C139-41DE-9A7C-131FEEBCE4F3}" srcOrd="0" destOrd="0" presId="urn:microsoft.com/office/officeart/2005/8/layout/vList5"/>
    <dgm:cxn modelId="{F4F9E12D-A759-44F3-857F-25F0C29D0C25}" type="presParOf" srcId="{9CBDA204-8E85-47C2-9EE8-CE7E040D47CC}" destId="{DA17C4AF-80BB-4B94-A263-B19BB91DB5D8}" srcOrd="3" destOrd="0" presId="urn:microsoft.com/office/officeart/2005/8/layout/vList5"/>
    <dgm:cxn modelId="{90D5E4A5-1027-43A8-9FB5-A8BA248247C8}" type="presParOf" srcId="{9CBDA204-8E85-47C2-9EE8-CE7E040D47CC}" destId="{CB9A3643-C514-4C77-AF88-9AAD2353FD95}" srcOrd="4" destOrd="0" presId="urn:microsoft.com/office/officeart/2005/8/layout/vList5"/>
    <dgm:cxn modelId="{9FB73232-FD8E-4224-BF56-11B1ECDCC857}" type="presParOf" srcId="{CB9A3643-C514-4C77-AF88-9AAD2353FD95}" destId="{FCF2AC9E-EB17-442A-BA52-53F9D0F76C1D}" srcOrd="0" destOrd="0" presId="urn:microsoft.com/office/officeart/2005/8/layout/vList5"/>
    <dgm:cxn modelId="{5E7E8D21-E233-493C-8E30-E0D773BEBD01}" type="presParOf" srcId="{CB9A3643-C514-4C77-AF88-9AAD2353FD95}" destId="{E45CE087-210E-4598-92A9-8A9034E404D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10ABBB-C403-4E0F-B7CC-F7400ED076FF}" type="doc">
      <dgm:prSet loTypeId="urn:microsoft.com/office/officeart/2005/8/layout/target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8651B74C-14BF-40D4-9BDD-69EE6D703864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800" b="1" i="1" dirty="0" smtClean="0">
              <a:solidFill>
                <a:schemeClr val="bg1"/>
              </a:solidFill>
            </a:rPr>
            <a:t>          Isten kiválaszt és megszólít – születésünk előtt már eltervezett és ismert. </a:t>
          </a:r>
          <a:endParaRPr lang="hu-HU" sz="1800" b="1" i="1" dirty="0">
            <a:solidFill>
              <a:schemeClr val="bg1"/>
            </a:solidFill>
          </a:endParaRPr>
        </a:p>
      </dgm:t>
    </dgm:pt>
    <dgm:pt modelId="{FC1BBD0B-7CFC-4633-B3F8-9A3004DFCE6B}" type="parTrans" cxnId="{9D724C2C-5570-4151-844D-3E200D266E4A}">
      <dgm:prSet/>
      <dgm:spPr/>
      <dgm:t>
        <a:bodyPr/>
        <a:lstStyle/>
        <a:p>
          <a:endParaRPr lang="hu-HU"/>
        </a:p>
      </dgm:t>
    </dgm:pt>
    <dgm:pt modelId="{F174850A-05FE-4157-8D28-287B446E84C9}" type="sibTrans" cxnId="{9D724C2C-5570-4151-844D-3E200D266E4A}">
      <dgm:prSet/>
      <dgm:spPr/>
      <dgm:t>
        <a:bodyPr/>
        <a:lstStyle/>
        <a:p>
          <a:endParaRPr lang="hu-HU"/>
        </a:p>
      </dgm:t>
    </dgm:pt>
    <dgm:pt modelId="{1DE85A70-E70E-4DF8-B51E-4B491C460E60}">
      <dgm:prSet/>
      <dgm:spPr/>
      <dgm:t>
        <a:bodyPr/>
        <a:lstStyle/>
        <a:p>
          <a:endParaRPr lang="hu-HU"/>
        </a:p>
      </dgm:t>
    </dgm:pt>
    <dgm:pt modelId="{97447D13-2A66-4363-809B-65C1CF8E303E}" type="parTrans" cxnId="{BA84B2E8-C505-496A-9CA5-98719C5962E0}">
      <dgm:prSet/>
      <dgm:spPr/>
      <dgm:t>
        <a:bodyPr/>
        <a:lstStyle/>
        <a:p>
          <a:endParaRPr lang="hu-HU"/>
        </a:p>
      </dgm:t>
    </dgm:pt>
    <dgm:pt modelId="{407EC4DA-3D42-479B-87E5-C37D046D51BA}" type="sibTrans" cxnId="{BA84B2E8-C505-496A-9CA5-98719C5962E0}">
      <dgm:prSet/>
      <dgm:spPr/>
      <dgm:t>
        <a:bodyPr/>
        <a:lstStyle/>
        <a:p>
          <a:endParaRPr lang="hu-HU"/>
        </a:p>
      </dgm:t>
    </dgm:pt>
    <dgm:pt modelId="{BDD937BE-9608-45E3-A4DD-76E5094F6114}">
      <dgm:prSet/>
      <dgm:spPr/>
      <dgm:t>
        <a:bodyPr/>
        <a:lstStyle/>
        <a:p>
          <a:endParaRPr lang="hu-HU"/>
        </a:p>
      </dgm:t>
    </dgm:pt>
    <dgm:pt modelId="{EC94C52A-F6C7-457E-98A8-219AF888811A}" type="parTrans" cxnId="{AB924469-0802-4C69-AF84-5BAA2536F440}">
      <dgm:prSet/>
      <dgm:spPr/>
      <dgm:t>
        <a:bodyPr/>
        <a:lstStyle/>
        <a:p>
          <a:endParaRPr lang="hu-HU"/>
        </a:p>
      </dgm:t>
    </dgm:pt>
    <dgm:pt modelId="{E35CB57C-725E-4D7D-BE60-DCA76C43FA51}" type="sibTrans" cxnId="{AB924469-0802-4C69-AF84-5BAA2536F440}">
      <dgm:prSet/>
      <dgm:spPr/>
      <dgm:t>
        <a:bodyPr/>
        <a:lstStyle/>
        <a:p>
          <a:endParaRPr lang="hu-HU"/>
        </a:p>
      </dgm:t>
    </dgm:pt>
    <dgm:pt modelId="{E8F85B61-D4F0-4B2E-A3B7-B273E552D0CF}">
      <dgm:prSet/>
      <dgm:spPr/>
      <dgm:t>
        <a:bodyPr/>
        <a:lstStyle/>
        <a:p>
          <a:endParaRPr lang="hu-HU"/>
        </a:p>
      </dgm:t>
    </dgm:pt>
    <dgm:pt modelId="{FFA6711E-6EB7-47FA-A50B-00FAB517E58E}" type="parTrans" cxnId="{9EDA7BF5-E356-44EC-B0D7-369AA7E50FFC}">
      <dgm:prSet/>
      <dgm:spPr/>
      <dgm:t>
        <a:bodyPr/>
        <a:lstStyle/>
        <a:p>
          <a:endParaRPr lang="hu-HU"/>
        </a:p>
      </dgm:t>
    </dgm:pt>
    <dgm:pt modelId="{C25D8E53-7A9E-4E7D-98BD-FE2FEB05D3A6}" type="sibTrans" cxnId="{9EDA7BF5-E356-44EC-B0D7-369AA7E50FFC}">
      <dgm:prSet/>
      <dgm:spPr/>
      <dgm:t>
        <a:bodyPr/>
        <a:lstStyle/>
        <a:p>
          <a:endParaRPr lang="hu-HU"/>
        </a:p>
      </dgm:t>
    </dgm:pt>
    <dgm:pt modelId="{357F06A3-EF8C-4DEC-976C-E23116629C19}">
      <dgm:prSet/>
      <dgm:spPr/>
      <dgm:t>
        <a:bodyPr/>
        <a:lstStyle/>
        <a:p>
          <a:endParaRPr lang="hu-HU"/>
        </a:p>
      </dgm:t>
    </dgm:pt>
    <dgm:pt modelId="{37D21E86-4DCE-4405-BA05-3DB23A20C087}" type="parTrans" cxnId="{F4E4D767-82FE-4C53-9878-80F1F51C9331}">
      <dgm:prSet/>
      <dgm:spPr/>
      <dgm:t>
        <a:bodyPr/>
        <a:lstStyle/>
        <a:p>
          <a:endParaRPr lang="hu-HU"/>
        </a:p>
      </dgm:t>
    </dgm:pt>
    <dgm:pt modelId="{F434559C-6103-44C5-A6B6-A6A1F1453436}" type="sibTrans" cxnId="{F4E4D767-82FE-4C53-9878-80F1F51C9331}">
      <dgm:prSet/>
      <dgm:spPr/>
      <dgm:t>
        <a:bodyPr/>
        <a:lstStyle/>
        <a:p>
          <a:endParaRPr lang="hu-HU"/>
        </a:p>
      </dgm:t>
    </dgm:pt>
    <dgm:pt modelId="{2A4BB9E2-BEA1-481B-8321-F15A629FCD8A}">
      <dgm:prSet/>
      <dgm:spPr/>
      <dgm:t>
        <a:bodyPr/>
        <a:lstStyle/>
        <a:p>
          <a:endParaRPr lang="hu-HU"/>
        </a:p>
      </dgm:t>
    </dgm:pt>
    <dgm:pt modelId="{0B6710ED-4AF3-46C3-9871-0DB881C00886}" type="parTrans" cxnId="{69C95FD2-1461-48A9-A97F-9A17E8BB555E}">
      <dgm:prSet/>
      <dgm:spPr/>
      <dgm:t>
        <a:bodyPr/>
        <a:lstStyle/>
        <a:p>
          <a:endParaRPr lang="hu-HU"/>
        </a:p>
      </dgm:t>
    </dgm:pt>
    <dgm:pt modelId="{A97DBE6D-BEB2-4C97-BB9F-8498281D9FDB}" type="sibTrans" cxnId="{69C95FD2-1461-48A9-A97F-9A17E8BB555E}">
      <dgm:prSet/>
      <dgm:spPr/>
      <dgm:t>
        <a:bodyPr/>
        <a:lstStyle/>
        <a:p>
          <a:endParaRPr lang="hu-HU"/>
        </a:p>
      </dgm:t>
    </dgm:pt>
    <dgm:pt modelId="{CF096C11-D426-4A30-A936-09A2C0BEF76B}">
      <dgm:prSet custT="1"/>
      <dgm:spPr/>
      <dgm:t>
        <a:bodyPr/>
        <a:lstStyle/>
        <a:p>
          <a:pPr rtl="0"/>
          <a:r>
            <a:rPr lang="hu-HU" sz="1800" b="1" i="1" dirty="0" smtClean="0">
              <a:solidFill>
                <a:schemeClr val="bg1"/>
              </a:solidFill>
            </a:rPr>
            <a:t>        Megerősít. </a:t>
          </a:r>
          <a:endParaRPr lang="hu-HU" sz="1800" b="1" i="1" dirty="0">
            <a:solidFill>
              <a:schemeClr val="bg1"/>
            </a:solidFill>
          </a:endParaRPr>
        </a:p>
      </dgm:t>
    </dgm:pt>
    <dgm:pt modelId="{6554FA58-B270-4851-9652-50750C0813DE}" type="parTrans" cxnId="{58325C2E-CF5A-42A1-821B-A01A2A1A02BA}">
      <dgm:prSet/>
      <dgm:spPr/>
      <dgm:t>
        <a:bodyPr/>
        <a:lstStyle/>
        <a:p>
          <a:endParaRPr lang="hu-HU"/>
        </a:p>
      </dgm:t>
    </dgm:pt>
    <dgm:pt modelId="{41292482-8789-4414-9D58-FD1BC7A9E7A3}" type="sibTrans" cxnId="{58325C2E-CF5A-42A1-821B-A01A2A1A02BA}">
      <dgm:prSet/>
      <dgm:spPr/>
      <dgm:t>
        <a:bodyPr/>
        <a:lstStyle/>
        <a:p>
          <a:endParaRPr lang="hu-HU"/>
        </a:p>
      </dgm:t>
    </dgm:pt>
    <dgm:pt modelId="{3D994603-5CFB-44A2-93C9-54D3F43CAD1D}">
      <dgm:prSet custT="1"/>
      <dgm:spPr/>
      <dgm:t>
        <a:bodyPr/>
        <a:lstStyle/>
        <a:p>
          <a:pPr rtl="0"/>
          <a:r>
            <a:rPr lang="hu-HU" sz="1800" b="1" i="1" dirty="0" smtClean="0">
              <a:solidFill>
                <a:schemeClr val="bg1"/>
              </a:solidFill>
            </a:rPr>
            <a:t>        Válaszolunk – tudatunknál vagyunk! </a:t>
          </a:r>
          <a:endParaRPr lang="hu-HU" sz="1800" b="1" i="1" dirty="0">
            <a:solidFill>
              <a:schemeClr val="bg1"/>
            </a:solidFill>
          </a:endParaRPr>
        </a:p>
      </dgm:t>
    </dgm:pt>
    <dgm:pt modelId="{220E9EB7-A9BE-4AA8-B6A2-7CE76402118A}" type="parTrans" cxnId="{351D6AA5-CFA4-4C5E-BFA6-4B8E21798CC5}">
      <dgm:prSet/>
      <dgm:spPr/>
      <dgm:t>
        <a:bodyPr/>
        <a:lstStyle/>
        <a:p>
          <a:endParaRPr lang="hu-HU"/>
        </a:p>
      </dgm:t>
    </dgm:pt>
    <dgm:pt modelId="{2C50577F-3CB5-4CAC-BD95-915BCE11508A}" type="sibTrans" cxnId="{351D6AA5-CFA4-4C5E-BFA6-4B8E21798CC5}">
      <dgm:prSet/>
      <dgm:spPr/>
      <dgm:t>
        <a:bodyPr/>
        <a:lstStyle/>
        <a:p>
          <a:endParaRPr lang="hu-HU"/>
        </a:p>
      </dgm:t>
    </dgm:pt>
    <dgm:pt modelId="{00329BFC-BC31-426A-8FD3-13ABC101D15E}">
      <dgm:prSet custT="1"/>
      <dgm:spPr/>
      <dgm:t>
        <a:bodyPr/>
        <a:lstStyle/>
        <a:p>
          <a:pPr rtl="0"/>
          <a:r>
            <a:rPr lang="hu-HU" sz="1800" b="1" i="1" dirty="0" smtClean="0">
              <a:solidFill>
                <a:schemeClr val="bg1"/>
              </a:solidFill>
            </a:rPr>
            <a:t> Feladattal bíz meg, küldetéssé teszi az életünket  </a:t>
          </a:r>
          <a:r>
            <a:rPr lang="hu-HU" sz="1800" b="1" i="1" dirty="0" smtClean="0">
              <a:solidFill>
                <a:schemeClr val="bg1"/>
              </a:solidFill>
              <a:sym typeface="Symbol" panose="05050102010706020507" pitchFamily="18" charset="2"/>
            </a:rPr>
            <a:t> szolgálatára hív munkánkban és szabadidőnkben. </a:t>
          </a:r>
          <a:endParaRPr lang="hu-HU" sz="1800" b="1" i="1" dirty="0">
            <a:solidFill>
              <a:schemeClr val="bg1"/>
            </a:solidFill>
          </a:endParaRPr>
        </a:p>
      </dgm:t>
    </dgm:pt>
    <dgm:pt modelId="{779A8A4E-DF18-404C-BDBB-8D967C863384}" type="parTrans" cxnId="{3D79E8B9-B4EF-4C22-A076-512378DB6631}">
      <dgm:prSet/>
      <dgm:spPr/>
      <dgm:t>
        <a:bodyPr/>
        <a:lstStyle/>
        <a:p>
          <a:endParaRPr lang="hu-HU"/>
        </a:p>
      </dgm:t>
    </dgm:pt>
    <dgm:pt modelId="{DB4E8538-317D-4B2F-A592-BE2EB5F6151E}" type="sibTrans" cxnId="{3D79E8B9-B4EF-4C22-A076-512378DB6631}">
      <dgm:prSet/>
      <dgm:spPr/>
      <dgm:t>
        <a:bodyPr/>
        <a:lstStyle/>
        <a:p>
          <a:endParaRPr lang="hu-HU"/>
        </a:p>
      </dgm:t>
    </dgm:pt>
    <dgm:pt modelId="{DE2E6AF2-43C4-4F2C-A439-CDE37B6A4704}">
      <dgm:prSet custT="1"/>
      <dgm:spPr/>
      <dgm:t>
        <a:bodyPr/>
        <a:lstStyle/>
        <a:p>
          <a:pPr rtl="0"/>
          <a:r>
            <a:rPr lang="hu-HU" sz="1800" b="1" i="1" dirty="0" smtClean="0">
              <a:solidFill>
                <a:schemeClr val="bg1"/>
              </a:solidFill>
            </a:rPr>
            <a:t>Velünk marad</a:t>
          </a:r>
          <a:endParaRPr lang="hu-HU" sz="1800" b="1" i="1" dirty="0">
            <a:solidFill>
              <a:schemeClr val="bg1"/>
            </a:solidFill>
          </a:endParaRPr>
        </a:p>
      </dgm:t>
    </dgm:pt>
    <dgm:pt modelId="{02A59299-3297-47A2-B89F-5760276E5E56}" type="parTrans" cxnId="{6269A554-286E-4846-887C-103043CA23F2}">
      <dgm:prSet/>
      <dgm:spPr/>
      <dgm:t>
        <a:bodyPr/>
        <a:lstStyle/>
        <a:p>
          <a:endParaRPr lang="hu-HU"/>
        </a:p>
      </dgm:t>
    </dgm:pt>
    <dgm:pt modelId="{058E1659-49FC-4EBD-9B77-909688B79CD2}" type="sibTrans" cxnId="{6269A554-286E-4846-887C-103043CA23F2}">
      <dgm:prSet/>
      <dgm:spPr/>
      <dgm:t>
        <a:bodyPr/>
        <a:lstStyle/>
        <a:p>
          <a:endParaRPr lang="hu-HU"/>
        </a:p>
      </dgm:t>
    </dgm:pt>
    <dgm:pt modelId="{1EB810E6-D9B7-4715-8D2E-2BB8F4DC56FA}">
      <dgm:prSet custT="1"/>
      <dgm:spPr/>
      <dgm:t>
        <a:bodyPr/>
        <a:lstStyle/>
        <a:p>
          <a:pPr rtl="0"/>
          <a:endParaRPr lang="hu-HU" sz="1800" b="1" i="1" dirty="0">
            <a:solidFill>
              <a:schemeClr val="bg1"/>
            </a:solidFill>
          </a:endParaRPr>
        </a:p>
      </dgm:t>
    </dgm:pt>
    <dgm:pt modelId="{0C53C7D7-722A-4D0D-A352-CDE57D4FC4E8}" type="parTrans" cxnId="{29224C31-2F49-41E6-A257-678693AFED58}">
      <dgm:prSet/>
      <dgm:spPr/>
      <dgm:t>
        <a:bodyPr/>
        <a:lstStyle/>
        <a:p>
          <a:endParaRPr lang="hu-HU"/>
        </a:p>
      </dgm:t>
    </dgm:pt>
    <dgm:pt modelId="{EA9E62FC-4E47-4D53-867C-C4C196A2C3D8}" type="sibTrans" cxnId="{29224C31-2F49-41E6-A257-678693AFED58}">
      <dgm:prSet/>
      <dgm:spPr/>
      <dgm:t>
        <a:bodyPr/>
        <a:lstStyle/>
        <a:p>
          <a:endParaRPr lang="hu-HU"/>
        </a:p>
      </dgm:t>
    </dgm:pt>
    <dgm:pt modelId="{EC71E86F-7CB8-4A3C-B83F-EC66BD444156}">
      <dgm:prSet custT="1"/>
      <dgm:spPr/>
      <dgm:t>
        <a:bodyPr/>
        <a:lstStyle/>
        <a:p>
          <a:endParaRPr lang="hu-HU"/>
        </a:p>
      </dgm:t>
    </dgm:pt>
    <dgm:pt modelId="{044DBDF4-DA18-4096-A8F0-06EAD464A188}" type="parTrans" cxnId="{E31C619C-A9CC-4D09-AFE6-1A16897BC8BE}">
      <dgm:prSet/>
      <dgm:spPr/>
      <dgm:t>
        <a:bodyPr/>
        <a:lstStyle/>
        <a:p>
          <a:endParaRPr lang="hu-HU"/>
        </a:p>
      </dgm:t>
    </dgm:pt>
    <dgm:pt modelId="{79BFEF4A-7BEB-47C8-9634-7650F19C7686}" type="sibTrans" cxnId="{E31C619C-A9CC-4D09-AFE6-1A16897BC8BE}">
      <dgm:prSet/>
      <dgm:spPr/>
      <dgm:t>
        <a:bodyPr/>
        <a:lstStyle/>
        <a:p>
          <a:endParaRPr lang="hu-HU"/>
        </a:p>
      </dgm:t>
    </dgm:pt>
    <dgm:pt modelId="{FFF53FA3-6CAB-4252-AD10-EDC9508670F6}" type="pres">
      <dgm:prSet presAssocID="{E910ABBB-C403-4E0F-B7CC-F7400ED076FF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93B160D-32E7-41EF-B400-585FEC04AFBF}" type="pres">
      <dgm:prSet presAssocID="{8651B74C-14BF-40D4-9BDD-69EE6D703864}" presName="circle1" presStyleLbl="lnNode1" presStyleIdx="0" presStyleCnt="5"/>
      <dgm:spPr/>
      <dgm:t>
        <a:bodyPr/>
        <a:lstStyle/>
        <a:p>
          <a:endParaRPr lang="hu-HU"/>
        </a:p>
      </dgm:t>
    </dgm:pt>
    <dgm:pt modelId="{ED951DF9-ABF4-4A2C-9E0B-A3F9C0D8DEF2}" type="pres">
      <dgm:prSet presAssocID="{8651B74C-14BF-40D4-9BDD-69EE6D703864}" presName="text1" presStyleLbl="revTx" presStyleIdx="0" presStyleCnt="5" custScaleX="245995" custScaleY="92701" custLinFactNeighborX="70081" custLinFactNeighborY="705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1634E3E-E016-40CE-96B7-80E8F590196F}" type="pres">
      <dgm:prSet presAssocID="{8651B74C-14BF-40D4-9BDD-69EE6D703864}" presName="line1" presStyleLbl="callout" presStyleIdx="0" presStyleCnt="10"/>
      <dgm:spPr/>
      <dgm:t>
        <a:bodyPr/>
        <a:lstStyle/>
        <a:p>
          <a:endParaRPr lang="hu-HU"/>
        </a:p>
      </dgm:t>
    </dgm:pt>
    <dgm:pt modelId="{AF6A53B5-C3E2-4082-8E98-600DDDE2C129}" type="pres">
      <dgm:prSet presAssocID="{8651B74C-14BF-40D4-9BDD-69EE6D703864}" presName="d1" presStyleLbl="callout" presStyleIdx="1" presStyleCnt="10" custScaleX="95301" custScaleY="99786" custLinFactNeighborX="3048" custLinFactNeighborY="0"/>
      <dgm:spPr/>
      <dgm:t>
        <a:bodyPr/>
        <a:lstStyle/>
        <a:p>
          <a:endParaRPr lang="hu-HU"/>
        </a:p>
      </dgm:t>
    </dgm:pt>
    <dgm:pt modelId="{F28E3CA7-9D59-40DF-A1C5-75FB5273640C}" type="pres">
      <dgm:prSet presAssocID="{3D994603-5CFB-44A2-93C9-54D3F43CAD1D}" presName="circle2" presStyleLbl="lnNode1" presStyleIdx="1" presStyleCnt="5" custLinFactNeighborX="103"/>
      <dgm:spPr/>
      <dgm:t>
        <a:bodyPr/>
        <a:lstStyle/>
        <a:p>
          <a:endParaRPr lang="hu-HU"/>
        </a:p>
      </dgm:t>
    </dgm:pt>
    <dgm:pt modelId="{C2CA8891-EC90-4755-8B7F-560BEDEE7084}" type="pres">
      <dgm:prSet presAssocID="{3D994603-5CFB-44A2-93C9-54D3F43CAD1D}" presName="text2" presStyleLbl="revTx" presStyleIdx="1" presStyleCnt="5" custScaleX="239356" custLinFactNeighborX="78354" custLinFactNeighborY="264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079953D-51AF-4782-AD0A-BB214894DFDB}" type="pres">
      <dgm:prSet presAssocID="{3D994603-5CFB-44A2-93C9-54D3F43CAD1D}" presName="line2" presStyleLbl="callout" presStyleIdx="2" presStyleCnt="10"/>
      <dgm:spPr/>
      <dgm:t>
        <a:bodyPr/>
        <a:lstStyle/>
        <a:p>
          <a:endParaRPr lang="hu-HU"/>
        </a:p>
      </dgm:t>
    </dgm:pt>
    <dgm:pt modelId="{06211FF2-49B5-48E9-BFAF-7D30EC04F2CB}" type="pres">
      <dgm:prSet presAssocID="{3D994603-5CFB-44A2-93C9-54D3F43CAD1D}" presName="d2" presStyleLbl="callout" presStyleIdx="3" presStyleCnt="10"/>
      <dgm:spPr/>
      <dgm:t>
        <a:bodyPr/>
        <a:lstStyle/>
        <a:p>
          <a:endParaRPr lang="hu-HU"/>
        </a:p>
      </dgm:t>
    </dgm:pt>
    <dgm:pt modelId="{0BAC6875-C8E7-4D14-ABD5-67D45604E6FA}" type="pres">
      <dgm:prSet presAssocID="{CF096C11-D426-4A30-A936-09A2C0BEF76B}" presName="circle3" presStyleLbl="lnNode1" presStyleIdx="2" presStyleCnt="5"/>
      <dgm:spPr/>
      <dgm:t>
        <a:bodyPr/>
        <a:lstStyle/>
        <a:p>
          <a:endParaRPr lang="hu-HU"/>
        </a:p>
      </dgm:t>
    </dgm:pt>
    <dgm:pt modelId="{F928079B-89D8-4CEB-BC96-82656A991D20}" type="pres">
      <dgm:prSet presAssocID="{CF096C11-D426-4A30-A936-09A2C0BEF76B}" presName="text3" presStyleLbl="revTx" presStyleIdx="2" presStyleCnt="5" custScaleX="241787" custLinFactNeighborX="74648" custLinFactNeighborY="264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D22C18-0007-489F-9031-0C9FF2280664}" type="pres">
      <dgm:prSet presAssocID="{CF096C11-D426-4A30-A936-09A2C0BEF76B}" presName="line3" presStyleLbl="callout" presStyleIdx="4" presStyleCnt="10"/>
      <dgm:spPr/>
      <dgm:t>
        <a:bodyPr/>
        <a:lstStyle/>
        <a:p>
          <a:endParaRPr lang="hu-HU"/>
        </a:p>
      </dgm:t>
    </dgm:pt>
    <dgm:pt modelId="{0FAB851C-1B71-4069-AC96-D183B6D31629}" type="pres">
      <dgm:prSet presAssocID="{CF096C11-D426-4A30-A936-09A2C0BEF76B}" presName="d3" presStyleLbl="callout" presStyleIdx="5" presStyleCnt="10"/>
      <dgm:spPr/>
      <dgm:t>
        <a:bodyPr/>
        <a:lstStyle/>
        <a:p>
          <a:endParaRPr lang="hu-HU"/>
        </a:p>
      </dgm:t>
    </dgm:pt>
    <dgm:pt modelId="{759AE64A-2FB8-4A5A-A453-5956F7EFDF67}" type="pres">
      <dgm:prSet presAssocID="{00329BFC-BC31-426A-8FD3-13ABC101D15E}" presName="circle4" presStyleLbl="lnNode1" presStyleIdx="3" presStyleCnt="5"/>
      <dgm:spPr/>
      <dgm:t>
        <a:bodyPr/>
        <a:lstStyle/>
        <a:p>
          <a:endParaRPr lang="hu-HU"/>
        </a:p>
      </dgm:t>
    </dgm:pt>
    <dgm:pt modelId="{87E77849-B784-4BC0-8C60-4CA5C12898A8}" type="pres">
      <dgm:prSet presAssocID="{00329BFC-BC31-426A-8FD3-13ABC101D15E}" presName="text4" presStyleLbl="revTx" presStyleIdx="3" presStyleCnt="5" custScaleX="242641" custLinFactNeighborX="80219" custLinFactNeighborY="1321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90A8161-4213-40DB-B57C-75960C5A9B41}" type="pres">
      <dgm:prSet presAssocID="{00329BFC-BC31-426A-8FD3-13ABC101D15E}" presName="line4" presStyleLbl="callout" presStyleIdx="6" presStyleCnt="10"/>
      <dgm:spPr/>
      <dgm:t>
        <a:bodyPr/>
        <a:lstStyle/>
        <a:p>
          <a:endParaRPr lang="hu-HU"/>
        </a:p>
      </dgm:t>
    </dgm:pt>
    <dgm:pt modelId="{CBC2D537-2E70-4E82-908D-57C65A8778C8}" type="pres">
      <dgm:prSet presAssocID="{00329BFC-BC31-426A-8FD3-13ABC101D15E}" presName="d4" presStyleLbl="callout" presStyleIdx="7" presStyleCnt="10"/>
      <dgm:spPr/>
      <dgm:t>
        <a:bodyPr/>
        <a:lstStyle/>
        <a:p>
          <a:endParaRPr lang="hu-HU"/>
        </a:p>
      </dgm:t>
    </dgm:pt>
    <dgm:pt modelId="{DEB9CBB8-DC98-46A8-A291-38EBC698F23E}" type="pres">
      <dgm:prSet presAssocID="{DE2E6AF2-43C4-4F2C-A439-CDE37B6A4704}" presName="circle5" presStyleLbl="lnNode1" presStyleIdx="4" presStyleCnt="5"/>
      <dgm:spPr/>
      <dgm:t>
        <a:bodyPr/>
        <a:lstStyle/>
        <a:p>
          <a:endParaRPr lang="hu-HU"/>
        </a:p>
      </dgm:t>
    </dgm:pt>
    <dgm:pt modelId="{2330FB8C-5270-4B12-9C07-2F3C64E67DE9}" type="pres">
      <dgm:prSet presAssocID="{DE2E6AF2-43C4-4F2C-A439-CDE37B6A4704}" presName="text5" presStyleLbl="revTx" presStyleIdx="4" presStyleCnt="5" custScaleX="112994" custScaleY="93518" custLinFactNeighborX="6529" custLinFactNeighborY="792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6557C30-A12D-4D74-AC5E-4FB330ADABF1}" type="pres">
      <dgm:prSet presAssocID="{DE2E6AF2-43C4-4F2C-A439-CDE37B6A4704}" presName="line5" presStyleLbl="callout" presStyleIdx="8" presStyleCnt="10"/>
      <dgm:spPr/>
      <dgm:t>
        <a:bodyPr/>
        <a:lstStyle/>
        <a:p>
          <a:endParaRPr lang="hu-HU"/>
        </a:p>
      </dgm:t>
    </dgm:pt>
    <dgm:pt modelId="{468FA709-892D-4ADF-B646-F3C2D5544ED1}" type="pres">
      <dgm:prSet presAssocID="{DE2E6AF2-43C4-4F2C-A439-CDE37B6A4704}" presName="d5" presStyleLbl="callout" presStyleIdx="9" presStyleCnt="10"/>
      <dgm:spPr/>
      <dgm:t>
        <a:bodyPr/>
        <a:lstStyle/>
        <a:p>
          <a:endParaRPr lang="hu-HU"/>
        </a:p>
      </dgm:t>
    </dgm:pt>
  </dgm:ptLst>
  <dgm:cxnLst>
    <dgm:cxn modelId="{AB924469-0802-4C69-AF84-5BAA2536F440}" srcId="{E910ABBB-C403-4E0F-B7CC-F7400ED076FF}" destId="{BDD937BE-9608-45E3-A4DD-76E5094F6114}" srcOrd="8" destOrd="0" parTransId="{EC94C52A-F6C7-457E-98A8-219AF888811A}" sibTransId="{E35CB57C-725E-4D7D-BE60-DCA76C43FA51}"/>
    <dgm:cxn modelId="{58325C2E-CF5A-42A1-821B-A01A2A1A02BA}" srcId="{E910ABBB-C403-4E0F-B7CC-F7400ED076FF}" destId="{CF096C11-D426-4A30-A936-09A2C0BEF76B}" srcOrd="2" destOrd="0" parTransId="{6554FA58-B270-4851-9652-50750C0813DE}" sibTransId="{41292482-8789-4414-9D58-FD1BC7A9E7A3}"/>
    <dgm:cxn modelId="{29224C31-2F49-41E6-A257-678693AFED58}" srcId="{E910ABBB-C403-4E0F-B7CC-F7400ED076FF}" destId="{1EB810E6-D9B7-4715-8D2E-2BB8F4DC56FA}" srcOrd="6" destOrd="0" parTransId="{0C53C7D7-722A-4D0D-A352-CDE57D4FC4E8}" sibTransId="{EA9E62FC-4E47-4D53-867C-C4C196A2C3D8}"/>
    <dgm:cxn modelId="{F4E4D767-82FE-4C53-9878-80F1F51C9331}" srcId="{E910ABBB-C403-4E0F-B7CC-F7400ED076FF}" destId="{357F06A3-EF8C-4DEC-976C-E23116629C19}" srcOrd="10" destOrd="0" parTransId="{37D21E86-4DCE-4405-BA05-3DB23A20C087}" sibTransId="{F434559C-6103-44C5-A6B6-A6A1F1453436}"/>
    <dgm:cxn modelId="{BE4A3203-E965-4576-BD74-156C33436CA8}" type="presOf" srcId="{E910ABBB-C403-4E0F-B7CC-F7400ED076FF}" destId="{FFF53FA3-6CAB-4252-AD10-EDC9508670F6}" srcOrd="0" destOrd="0" presId="urn:microsoft.com/office/officeart/2005/8/layout/target1"/>
    <dgm:cxn modelId="{3D79E8B9-B4EF-4C22-A076-512378DB6631}" srcId="{E910ABBB-C403-4E0F-B7CC-F7400ED076FF}" destId="{00329BFC-BC31-426A-8FD3-13ABC101D15E}" srcOrd="3" destOrd="0" parTransId="{779A8A4E-DF18-404C-BDBB-8D967C863384}" sibTransId="{DB4E8538-317D-4B2F-A592-BE2EB5F6151E}"/>
    <dgm:cxn modelId="{E31C619C-A9CC-4D09-AFE6-1A16897BC8BE}" srcId="{E910ABBB-C403-4E0F-B7CC-F7400ED076FF}" destId="{EC71E86F-7CB8-4A3C-B83F-EC66BD444156}" srcOrd="5" destOrd="0" parTransId="{044DBDF4-DA18-4096-A8F0-06EAD464A188}" sibTransId="{79BFEF4A-7BEB-47C8-9634-7650F19C7686}"/>
    <dgm:cxn modelId="{8C53804E-471C-4EA8-9FE1-4908037F2061}" type="presOf" srcId="{3D994603-5CFB-44A2-93C9-54D3F43CAD1D}" destId="{C2CA8891-EC90-4755-8B7F-560BEDEE7084}" srcOrd="0" destOrd="0" presId="urn:microsoft.com/office/officeart/2005/8/layout/target1"/>
    <dgm:cxn modelId="{69C95FD2-1461-48A9-A97F-9A17E8BB555E}" srcId="{E910ABBB-C403-4E0F-B7CC-F7400ED076FF}" destId="{2A4BB9E2-BEA1-481B-8321-F15A629FCD8A}" srcOrd="11" destOrd="0" parTransId="{0B6710ED-4AF3-46C3-9871-0DB881C00886}" sibTransId="{A97DBE6D-BEB2-4C97-BB9F-8498281D9FDB}"/>
    <dgm:cxn modelId="{154E158E-7CC1-4500-BAF9-CA5E8CD9E474}" type="presOf" srcId="{CF096C11-D426-4A30-A936-09A2C0BEF76B}" destId="{F928079B-89D8-4CEB-BC96-82656A991D20}" srcOrd="0" destOrd="0" presId="urn:microsoft.com/office/officeart/2005/8/layout/target1"/>
    <dgm:cxn modelId="{F0C79E89-4D60-4624-9BAF-604A9248F2C9}" type="presOf" srcId="{8651B74C-14BF-40D4-9BDD-69EE6D703864}" destId="{ED951DF9-ABF4-4A2C-9E0B-A3F9C0D8DEF2}" srcOrd="0" destOrd="0" presId="urn:microsoft.com/office/officeart/2005/8/layout/target1"/>
    <dgm:cxn modelId="{351D6AA5-CFA4-4C5E-BFA6-4B8E21798CC5}" srcId="{E910ABBB-C403-4E0F-B7CC-F7400ED076FF}" destId="{3D994603-5CFB-44A2-93C9-54D3F43CAD1D}" srcOrd="1" destOrd="0" parTransId="{220E9EB7-A9BE-4AA8-B6A2-7CE76402118A}" sibTransId="{2C50577F-3CB5-4CAC-BD95-915BCE11508A}"/>
    <dgm:cxn modelId="{BA84B2E8-C505-496A-9CA5-98719C5962E0}" srcId="{E910ABBB-C403-4E0F-B7CC-F7400ED076FF}" destId="{1DE85A70-E70E-4DF8-B51E-4B491C460E60}" srcOrd="7" destOrd="0" parTransId="{97447D13-2A66-4363-809B-65C1CF8E303E}" sibTransId="{407EC4DA-3D42-479B-87E5-C37D046D51BA}"/>
    <dgm:cxn modelId="{6269A554-286E-4846-887C-103043CA23F2}" srcId="{E910ABBB-C403-4E0F-B7CC-F7400ED076FF}" destId="{DE2E6AF2-43C4-4F2C-A439-CDE37B6A4704}" srcOrd="4" destOrd="0" parTransId="{02A59299-3297-47A2-B89F-5760276E5E56}" sibTransId="{058E1659-49FC-4EBD-9B77-909688B79CD2}"/>
    <dgm:cxn modelId="{14DF5D86-55EC-4641-B528-AAD43FB4F61D}" type="presOf" srcId="{DE2E6AF2-43C4-4F2C-A439-CDE37B6A4704}" destId="{2330FB8C-5270-4B12-9C07-2F3C64E67DE9}" srcOrd="0" destOrd="0" presId="urn:microsoft.com/office/officeart/2005/8/layout/target1"/>
    <dgm:cxn modelId="{9EDA7BF5-E356-44EC-B0D7-369AA7E50FFC}" srcId="{E910ABBB-C403-4E0F-B7CC-F7400ED076FF}" destId="{E8F85B61-D4F0-4B2E-A3B7-B273E552D0CF}" srcOrd="9" destOrd="0" parTransId="{FFA6711E-6EB7-47FA-A50B-00FAB517E58E}" sibTransId="{C25D8E53-7A9E-4E7D-98BD-FE2FEB05D3A6}"/>
    <dgm:cxn modelId="{9D724C2C-5570-4151-844D-3E200D266E4A}" srcId="{E910ABBB-C403-4E0F-B7CC-F7400ED076FF}" destId="{8651B74C-14BF-40D4-9BDD-69EE6D703864}" srcOrd="0" destOrd="0" parTransId="{FC1BBD0B-7CFC-4633-B3F8-9A3004DFCE6B}" sibTransId="{F174850A-05FE-4157-8D28-287B446E84C9}"/>
    <dgm:cxn modelId="{19C3714B-B8CA-4925-BD04-7DC75409E03D}" type="presOf" srcId="{00329BFC-BC31-426A-8FD3-13ABC101D15E}" destId="{87E77849-B784-4BC0-8C60-4CA5C12898A8}" srcOrd="0" destOrd="0" presId="urn:microsoft.com/office/officeart/2005/8/layout/target1"/>
    <dgm:cxn modelId="{2EED2C78-92DB-406B-9028-E47102B6F450}" type="presParOf" srcId="{FFF53FA3-6CAB-4252-AD10-EDC9508670F6}" destId="{E93B160D-32E7-41EF-B400-585FEC04AFBF}" srcOrd="0" destOrd="0" presId="urn:microsoft.com/office/officeart/2005/8/layout/target1"/>
    <dgm:cxn modelId="{7FA802E7-C915-49DE-B636-AE6FBC342FC7}" type="presParOf" srcId="{FFF53FA3-6CAB-4252-AD10-EDC9508670F6}" destId="{ED951DF9-ABF4-4A2C-9E0B-A3F9C0D8DEF2}" srcOrd="1" destOrd="0" presId="urn:microsoft.com/office/officeart/2005/8/layout/target1"/>
    <dgm:cxn modelId="{7A5EEE34-2B6E-48B3-872D-B1B07FDF5DD4}" type="presParOf" srcId="{FFF53FA3-6CAB-4252-AD10-EDC9508670F6}" destId="{A1634E3E-E016-40CE-96B7-80E8F590196F}" srcOrd="2" destOrd="0" presId="urn:microsoft.com/office/officeart/2005/8/layout/target1"/>
    <dgm:cxn modelId="{6A7F24B8-1583-4399-9458-81C6EF4CC803}" type="presParOf" srcId="{FFF53FA3-6CAB-4252-AD10-EDC9508670F6}" destId="{AF6A53B5-C3E2-4082-8E98-600DDDE2C129}" srcOrd="3" destOrd="0" presId="urn:microsoft.com/office/officeart/2005/8/layout/target1"/>
    <dgm:cxn modelId="{0870ACD2-7832-42DD-8484-E6F01D7D6319}" type="presParOf" srcId="{FFF53FA3-6CAB-4252-AD10-EDC9508670F6}" destId="{F28E3CA7-9D59-40DF-A1C5-75FB5273640C}" srcOrd="4" destOrd="0" presId="urn:microsoft.com/office/officeart/2005/8/layout/target1"/>
    <dgm:cxn modelId="{6E45481C-29CA-4ABC-8A98-D4D64458614E}" type="presParOf" srcId="{FFF53FA3-6CAB-4252-AD10-EDC9508670F6}" destId="{C2CA8891-EC90-4755-8B7F-560BEDEE7084}" srcOrd="5" destOrd="0" presId="urn:microsoft.com/office/officeart/2005/8/layout/target1"/>
    <dgm:cxn modelId="{0DCD89AD-98F3-496B-9E1B-F88A0CE8B0C2}" type="presParOf" srcId="{FFF53FA3-6CAB-4252-AD10-EDC9508670F6}" destId="{2079953D-51AF-4782-AD0A-BB214894DFDB}" srcOrd="6" destOrd="0" presId="urn:microsoft.com/office/officeart/2005/8/layout/target1"/>
    <dgm:cxn modelId="{2BC5864B-A93B-4193-A3D8-DF2CD803F3F3}" type="presParOf" srcId="{FFF53FA3-6CAB-4252-AD10-EDC9508670F6}" destId="{06211FF2-49B5-48E9-BFAF-7D30EC04F2CB}" srcOrd="7" destOrd="0" presId="urn:microsoft.com/office/officeart/2005/8/layout/target1"/>
    <dgm:cxn modelId="{C05C2E4B-84A0-45D8-9008-0F50E1BB0885}" type="presParOf" srcId="{FFF53FA3-6CAB-4252-AD10-EDC9508670F6}" destId="{0BAC6875-C8E7-4D14-ABD5-67D45604E6FA}" srcOrd="8" destOrd="0" presId="urn:microsoft.com/office/officeart/2005/8/layout/target1"/>
    <dgm:cxn modelId="{F9A3996F-2DBD-4884-A349-C24A9DCB46B2}" type="presParOf" srcId="{FFF53FA3-6CAB-4252-AD10-EDC9508670F6}" destId="{F928079B-89D8-4CEB-BC96-82656A991D20}" srcOrd="9" destOrd="0" presId="urn:microsoft.com/office/officeart/2005/8/layout/target1"/>
    <dgm:cxn modelId="{BB8B159D-031E-42FC-B09B-1AB66308E80A}" type="presParOf" srcId="{FFF53FA3-6CAB-4252-AD10-EDC9508670F6}" destId="{6CD22C18-0007-489F-9031-0C9FF2280664}" srcOrd="10" destOrd="0" presId="urn:microsoft.com/office/officeart/2005/8/layout/target1"/>
    <dgm:cxn modelId="{756FE661-5381-470A-8311-400E3E011CF6}" type="presParOf" srcId="{FFF53FA3-6CAB-4252-AD10-EDC9508670F6}" destId="{0FAB851C-1B71-4069-AC96-D183B6D31629}" srcOrd="11" destOrd="0" presId="urn:microsoft.com/office/officeart/2005/8/layout/target1"/>
    <dgm:cxn modelId="{8E9F154E-5CD5-45A4-9FC0-83AFD5AC1BC5}" type="presParOf" srcId="{FFF53FA3-6CAB-4252-AD10-EDC9508670F6}" destId="{759AE64A-2FB8-4A5A-A453-5956F7EFDF67}" srcOrd="12" destOrd="0" presId="urn:microsoft.com/office/officeart/2005/8/layout/target1"/>
    <dgm:cxn modelId="{BEE4F16C-6244-4C5C-80A5-42048ED965DF}" type="presParOf" srcId="{FFF53FA3-6CAB-4252-AD10-EDC9508670F6}" destId="{87E77849-B784-4BC0-8C60-4CA5C12898A8}" srcOrd="13" destOrd="0" presId="urn:microsoft.com/office/officeart/2005/8/layout/target1"/>
    <dgm:cxn modelId="{17E58AAF-3603-47DD-993D-BFDF2FA790F9}" type="presParOf" srcId="{FFF53FA3-6CAB-4252-AD10-EDC9508670F6}" destId="{B90A8161-4213-40DB-B57C-75960C5A9B41}" srcOrd="14" destOrd="0" presId="urn:microsoft.com/office/officeart/2005/8/layout/target1"/>
    <dgm:cxn modelId="{725CE462-9AF4-4592-AFC7-AD7D929E4824}" type="presParOf" srcId="{FFF53FA3-6CAB-4252-AD10-EDC9508670F6}" destId="{CBC2D537-2E70-4E82-908D-57C65A8778C8}" srcOrd="15" destOrd="0" presId="urn:microsoft.com/office/officeart/2005/8/layout/target1"/>
    <dgm:cxn modelId="{AE630136-546C-4E4D-ADAB-76CFDB60B4A3}" type="presParOf" srcId="{FFF53FA3-6CAB-4252-AD10-EDC9508670F6}" destId="{DEB9CBB8-DC98-46A8-A291-38EBC698F23E}" srcOrd="16" destOrd="0" presId="urn:microsoft.com/office/officeart/2005/8/layout/target1"/>
    <dgm:cxn modelId="{4FC26E4C-F64A-4AE4-8CCF-06A7516481CD}" type="presParOf" srcId="{FFF53FA3-6CAB-4252-AD10-EDC9508670F6}" destId="{2330FB8C-5270-4B12-9C07-2F3C64E67DE9}" srcOrd="17" destOrd="0" presId="urn:microsoft.com/office/officeart/2005/8/layout/target1"/>
    <dgm:cxn modelId="{89ACBAEE-0687-4AFF-AE40-894196DE9D9B}" type="presParOf" srcId="{FFF53FA3-6CAB-4252-AD10-EDC9508670F6}" destId="{96557C30-A12D-4D74-AC5E-4FB330ADABF1}" srcOrd="18" destOrd="0" presId="urn:microsoft.com/office/officeart/2005/8/layout/target1"/>
    <dgm:cxn modelId="{3E1833E8-6068-430A-950D-395622F962E5}" type="presParOf" srcId="{FFF53FA3-6CAB-4252-AD10-EDC9508670F6}" destId="{468FA709-892D-4ADF-B646-F3C2D5544ED1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57C00-6205-4458-8CA7-4DD058764004}">
      <dsp:nvSpPr>
        <dsp:cNvPr id="0" name=""/>
        <dsp:cNvSpPr/>
      </dsp:nvSpPr>
      <dsp:spPr>
        <a:xfrm>
          <a:off x="8439" y="0"/>
          <a:ext cx="4312358" cy="3449887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3BB30-BCD1-48EB-9D83-8C76EBB66470}">
      <dsp:nvSpPr>
        <dsp:cNvPr id="0" name=""/>
        <dsp:cNvSpPr/>
      </dsp:nvSpPr>
      <dsp:spPr>
        <a:xfrm>
          <a:off x="480298" y="2940867"/>
          <a:ext cx="3662065" cy="15362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„Gyomlálj és irts, pusztíts, rombolj, építs, plántálj!”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4+2!</a:t>
          </a:r>
          <a:endParaRPr lang="hu-HU" sz="2600" kern="1200" dirty="0"/>
        </a:p>
      </dsp:txBody>
      <dsp:txXfrm>
        <a:off x="480298" y="2940867"/>
        <a:ext cx="3662065" cy="1536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57C00-6205-4458-8CA7-4DD058764004}">
      <dsp:nvSpPr>
        <dsp:cNvPr id="0" name=""/>
        <dsp:cNvSpPr/>
      </dsp:nvSpPr>
      <dsp:spPr>
        <a:xfrm>
          <a:off x="8439" y="0"/>
          <a:ext cx="4312358" cy="3449887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3BB30-BCD1-48EB-9D83-8C76EBB66470}">
      <dsp:nvSpPr>
        <dsp:cNvPr id="0" name=""/>
        <dsp:cNvSpPr/>
      </dsp:nvSpPr>
      <dsp:spPr>
        <a:xfrm>
          <a:off x="480298" y="2940867"/>
          <a:ext cx="3662065" cy="15362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„Gyomlálj és irts, pusztíts, rombolj, építs, plántálj!”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4+2!</a:t>
          </a:r>
          <a:endParaRPr lang="hu-HU" sz="2600" kern="1200" dirty="0"/>
        </a:p>
      </dsp:txBody>
      <dsp:txXfrm>
        <a:off x="480298" y="2940867"/>
        <a:ext cx="3662065" cy="1536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57C00-6205-4458-8CA7-4DD058764004}">
      <dsp:nvSpPr>
        <dsp:cNvPr id="0" name=""/>
        <dsp:cNvSpPr/>
      </dsp:nvSpPr>
      <dsp:spPr>
        <a:xfrm>
          <a:off x="8439" y="0"/>
          <a:ext cx="4312358" cy="3449887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3BB30-BCD1-48EB-9D83-8C76EBB66470}">
      <dsp:nvSpPr>
        <dsp:cNvPr id="0" name=""/>
        <dsp:cNvSpPr/>
      </dsp:nvSpPr>
      <dsp:spPr>
        <a:xfrm>
          <a:off x="480298" y="2940867"/>
          <a:ext cx="3662065" cy="15362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„Gyomlálj és irts, pusztíts, rombolj, építs, plántálj!”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4+2!</a:t>
          </a:r>
          <a:endParaRPr lang="hu-HU" sz="2600" kern="1200" dirty="0"/>
        </a:p>
      </dsp:txBody>
      <dsp:txXfrm>
        <a:off x="480298" y="2940867"/>
        <a:ext cx="3662065" cy="15362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0C073-A58A-4A41-BCFB-31CF99EF5967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Vasoszloppá, ércfallá teszlek! Ne ijedj meg tőlük!               Veled vagyok!</a:t>
          </a:r>
          <a:endParaRPr lang="hu-HU" sz="2100" kern="1200" dirty="0"/>
        </a:p>
      </dsp:txBody>
      <dsp:txXfrm>
        <a:off x="68454" y="70578"/>
        <a:ext cx="3648708" cy="1265378"/>
      </dsp:txXfrm>
    </dsp:sp>
    <dsp:sp modelId="{D6688872-C139-41DE-9A7C-131FEEBCE4F3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smtClean="0"/>
            <a:t>Ércbástyaként: csőcselékkel, királyokkal, hatalmakkal, birodalmakkal szemben – ereje az Őt elhívó ÚR ereje.</a:t>
          </a:r>
          <a:endParaRPr lang="hu-HU" sz="2100" kern="1200"/>
        </a:p>
      </dsp:txBody>
      <dsp:txXfrm>
        <a:off x="68454" y="1542979"/>
        <a:ext cx="3648708" cy="1265378"/>
      </dsp:txXfrm>
    </dsp:sp>
    <dsp:sp modelId="{E45CE087-210E-4598-92A9-8A9034E404D6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285750" lvl="1" indent="-285750" algn="l" defTabSz="2400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5400" kern="1200" dirty="0" smtClean="0"/>
            <a:t>De az ÚR igéje erősíti</a:t>
          </a:r>
          <a:endParaRPr lang="hu-HU" sz="5400" kern="1200" dirty="0"/>
        </a:p>
      </dsp:txBody>
      <dsp:txXfrm rot="-5400000">
        <a:off x="3785616" y="3141918"/>
        <a:ext cx="6675221" cy="1012303"/>
      </dsp:txXfrm>
    </dsp:sp>
    <dsp:sp modelId="{FCF2AC9E-EB17-442A-BA52-53F9D0F76C1D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Vad ellenállásra </a:t>
          </a:r>
          <a:r>
            <a:rPr lang="hu-HU" sz="2100" kern="1200" smtClean="0"/>
            <a:t>kell számítania </a:t>
          </a:r>
          <a:endParaRPr lang="hu-HU" sz="2100" kern="1200" dirty="0"/>
        </a:p>
      </dsp:txBody>
      <dsp:txXfrm>
        <a:off x="68454" y="3015380"/>
        <a:ext cx="3648708" cy="1265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9CBB8-DC98-46A8-A291-38EBC698F23E}">
      <dsp:nvSpPr>
        <dsp:cNvPr id="0" name=""/>
        <dsp:cNvSpPr/>
      </dsp:nvSpPr>
      <dsp:spPr>
        <a:xfrm>
          <a:off x="953933" y="1205959"/>
          <a:ext cx="4193493" cy="4193493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AE64A-2FB8-4A5A-A453-5956F7EFDF67}">
      <dsp:nvSpPr>
        <dsp:cNvPr id="0" name=""/>
        <dsp:cNvSpPr/>
      </dsp:nvSpPr>
      <dsp:spPr>
        <a:xfrm>
          <a:off x="1419760" y="1671786"/>
          <a:ext cx="3261838" cy="3261838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C6875-C8E7-4D14-ABD5-67D45604E6FA}">
      <dsp:nvSpPr>
        <dsp:cNvPr id="0" name=""/>
        <dsp:cNvSpPr/>
      </dsp:nvSpPr>
      <dsp:spPr>
        <a:xfrm>
          <a:off x="1885587" y="2137613"/>
          <a:ext cx="2330184" cy="2330184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E3CA7-9D59-40DF-A1C5-75FB5273640C}">
      <dsp:nvSpPr>
        <dsp:cNvPr id="0" name=""/>
        <dsp:cNvSpPr/>
      </dsp:nvSpPr>
      <dsp:spPr>
        <a:xfrm>
          <a:off x="2353204" y="2603790"/>
          <a:ext cx="1397831" cy="1397831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B160D-32E7-41EF-B400-585FEC04AFBF}">
      <dsp:nvSpPr>
        <dsp:cNvPr id="0" name=""/>
        <dsp:cNvSpPr/>
      </dsp:nvSpPr>
      <dsp:spPr>
        <a:xfrm>
          <a:off x="2817591" y="3069617"/>
          <a:ext cx="466176" cy="4661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51DF9-ABF4-4A2C-9E0B-A3F9C0D8DEF2}">
      <dsp:nvSpPr>
        <dsp:cNvPr id="0" name=""/>
        <dsp:cNvSpPr/>
      </dsp:nvSpPr>
      <dsp:spPr>
        <a:xfrm>
          <a:off x="5269702" y="244069"/>
          <a:ext cx="5157891" cy="68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800" b="1" i="1" kern="1200" dirty="0" smtClean="0">
              <a:solidFill>
                <a:schemeClr val="bg1"/>
              </a:solidFill>
            </a:rPr>
            <a:t>          Isten kiválaszt és megszólít – születésünk előtt már eltervezett és ismert. </a:t>
          </a:r>
          <a:endParaRPr lang="hu-HU" sz="1800" b="1" i="1" kern="1200" dirty="0">
            <a:solidFill>
              <a:schemeClr val="bg1"/>
            </a:solidFill>
          </a:endParaRPr>
        </a:p>
      </dsp:txBody>
      <dsp:txXfrm>
        <a:off x="5269702" y="244069"/>
        <a:ext cx="5157891" cy="686257"/>
      </dsp:txXfrm>
    </dsp:sp>
    <dsp:sp modelId="{A1634E3E-E016-40CE-96B7-80E8F590196F}">
      <dsp:nvSpPr>
        <dsp:cNvPr id="0" name=""/>
        <dsp:cNvSpPr/>
      </dsp:nvSpPr>
      <dsp:spPr>
        <a:xfrm>
          <a:off x="5322155" y="535000"/>
          <a:ext cx="524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A53B5-C3E2-4082-8E98-600DDDE2C129}">
      <dsp:nvSpPr>
        <dsp:cNvPr id="0" name=""/>
        <dsp:cNvSpPr/>
      </dsp:nvSpPr>
      <dsp:spPr>
        <a:xfrm rot="5400000">
          <a:off x="2872906" y="838148"/>
          <a:ext cx="2761782" cy="216140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A8891-EC90-4755-8B7F-560BEDEE7084}">
      <dsp:nvSpPr>
        <dsp:cNvPr id="0" name=""/>
        <dsp:cNvSpPr/>
      </dsp:nvSpPr>
      <dsp:spPr>
        <a:xfrm>
          <a:off x="5408905" y="967198"/>
          <a:ext cx="5018688" cy="740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1" kern="1200" dirty="0" smtClean="0">
              <a:solidFill>
                <a:schemeClr val="bg1"/>
              </a:solidFill>
            </a:rPr>
            <a:t>        Válaszolunk – tudatunknál vagyunk! </a:t>
          </a:r>
          <a:endParaRPr lang="hu-HU" sz="1800" b="1" i="1" kern="1200" dirty="0">
            <a:solidFill>
              <a:schemeClr val="bg1"/>
            </a:solidFill>
          </a:endParaRPr>
        </a:p>
      </dsp:txBody>
      <dsp:txXfrm>
        <a:off x="5408905" y="967198"/>
        <a:ext cx="5018688" cy="740291"/>
      </dsp:txXfrm>
    </dsp:sp>
    <dsp:sp modelId="{2079953D-51AF-4782-AD0A-BB214894DFDB}">
      <dsp:nvSpPr>
        <dsp:cNvPr id="0" name=""/>
        <dsp:cNvSpPr/>
      </dsp:nvSpPr>
      <dsp:spPr>
        <a:xfrm>
          <a:off x="5322155" y="1317785"/>
          <a:ext cx="524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11FF2-49B5-48E9-BFAF-7D30EC04F2CB}">
      <dsp:nvSpPr>
        <dsp:cNvPr id="0" name=""/>
        <dsp:cNvSpPr/>
      </dsp:nvSpPr>
      <dsp:spPr>
        <a:xfrm rot="5400000">
          <a:off x="3207516" y="1508170"/>
          <a:ext cx="2304464" cy="1922017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8079B-89D8-4CEB-BC96-82656A991D20}">
      <dsp:nvSpPr>
        <dsp:cNvPr id="0" name=""/>
        <dsp:cNvSpPr/>
      </dsp:nvSpPr>
      <dsp:spPr>
        <a:xfrm>
          <a:off x="5357933" y="1749983"/>
          <a:ext cx="5069660" cy="740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1" kern="1200" dirty="0" smtClean="0">
              <a:solidFill>
                <a:schemeClr val="bg1"/>
              </a:solidFill>
            </a:rPr>
            <a:t>        Megerősít. </a:t>
          </a:r>
          <a:endParaRPr lang="hu-HU" sz="1800" b="1" i="1" kern="1200" dirty="0">
            <a:solidFill>
              <a:schemeClr val="bg1"/>
            </a:solidFill>
          </a:endParaRPr>
        </a:p>
      </dsp:txBody>
      <dsp:txXfrm>
        <a:off x="5357933" y="1749983"/>
        <a:ext cx="5069660" cy="740291"/>
      </dsp:txXfrm>
    </dsp:sp>
    <dsp:sp modelId="{6CD22C18-0007-489F-9031-0C9FF2280664}">
      <dsp:nvSpPr>
        <dsp:cNvPr id="0" name=""/>
        <dsp:cNvSpPr/>
      </dsp:nvSpPr>
      <dsp:spPr>
        <a:xfrm>
          <a:off x="5322155" y="2100571"/>
          <a:ext cx="524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B851C-1B71-4069-AC96-D183B6D31629}">
      <dsp:nvSpPr>
        <dsp:cNvPr id="0" name=""/>
        <dsp:cNvSpPr/>
      </dsp:nvSpPr>
      <dsp:spPr>
        <a:xfrm rot="5400000">
          <a:off x="3606317" y="2201913"/>
          <a:ext cx="1817180" cy="161449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77849-B784-4BC0-8C60-4CA5C12898A8}">
      <dsp:nvSpPr>
        <dsp:cNvPr id="0" name=""/>
        <dsp:cNvSpPr/>
      </dsp:nvSpPr>
      <dsp:spPr>
        <a:xfrm>
          <a:off x="5340027" y="2594229"/>
          <a:ext cx="5087566" cy="740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1" kern="1200" dirty="0" smtClean="0">
              <a:solidFill>
                <a:schemeClr val="bg1"/>
              </a:solidFill>
            </a:rPr>
            <a:t> Feladattal bíz meg, küldetéssé teszi az életünket  </a:t>
          </a:r>
          <a:r>
            <a:rPr lang="hu-HU" sz="1800" b="1" i="1" kern="1200" dirty="0" smtClean="0">
              <a:solidFill>
                <a:schemeClr val="bg1"/>
              </a:solidFill>
              <a:sym typeface="Symbol" panose="05050102010706020507" pitchFamily="18" charset="2"/>
            </a:rPr>
            <a:t> szolgálatára hív munkánkban és szabadidőnkben. </a:t>
          </a:r>
          <a:endParaRPr lang="hu-HU" sz="1800" b="1" i="1" kern="1200" dirty="0">
            <a:solidFill>
              <a:schemeClr val="bg1"/>
            </a:solidFill>
          </a:endParaRPr>
        </a:p>
      </dsp:txBody>
      <dsp:txXfrm>
        <a:off x="5340027" y="2594229"/>
        <a:ext cx="5087566" cy="740291"/>
      </dsp:txXfrm>
    </dsp:sp>
    <dsp:sp modelId="{B90A8161-4213-40DB-B57C-75960C5A9B41}">
      <dsp:nvSpPr>
        <dsp:cNvPr id="0" name=""/>
        <dsp:cNvSpPr/>
      </dsp:nvSpPr>
      <dsp:spPr>
        <a:xfrm>
          <a:off x="5322155" y="2866582"/>
          <a:ext cx="524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2D537-2E70-4E82-908D-57C65A8778C8}">
      <dsp:nvSpPr>
        <dsp:cNvPr id="0" name=""/>
        <dsp:cNvSpPr/>
      </dsp:nvSpPr>
      <dsp:spPr>
        <a:xfrm rot="5400000">
          <a:off x="4003301" y="2934377"/>
          <a:ext cx="1386648" cy="125105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0FB8C-5270-4B12-9C07-2F3C64E67DE9}">
      <dsp:nvSpPr>
        <dsp:cNvPr id="0" name=""/>
        <dsp:cNvSpPr/>
      </dsp:nvSpPr>
      <dsp:spPr>
        <a:xfrm>
          <a:off x="5847012" y="3322751"/>
          <a:ext cx="2369197" cy="692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1" kern="1200" dirty="0" smtClean="0">
              <a:solidFill>
                <a:schemeClr val="bg1"/>
              </a:solidFill>
            </a:rPr>
            <a:t>Velünk marad</a:t>
          </a:r>
          <a:endParaRPr lang="hu-HU" sz="1800" b="1" i="1" kern="1200" dirty="0">
            <a:solidFill>
              <a:schemeClr val="bg1"/>
            </a:solidFill>
          </a:endParaRPr>
        </a:p>
      </dsp:txBody>
      <dsp:txXfrm>
        <a:off x="5847012" y="3322751"/>
        <a:ext cx="2369197" cy="692305"/>
      </dsp:txXfrm>
    </dsp:sp>
    <dsp:sp modelId="{96557C30-A12D-4D74-AC5E-4FB330ADABF1}">
      <dsp:nvSpPr>
        <dsp:cNvPr id="0" name=""/>
        <dsp:cNvSpPr/>
      </dsp:nvSpPr>
      <dsp:spPr>
        <a:xfrm>
          <a:off x="5322155" y="3610228"/>
          <a:ext cx="524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FA709-892D-4ADF-B646-F3C2D5544ED1}">
      <dsp:nvSpPr>
        <dsp:cNvPr id="0" name=""/>
        <dsp:cNvSpPr/>
      </dsp:nvSpPr>
      <dsp:spPr>
        <a:xfrm rot="5400000">
          <a:off x="4378619" y="3645174"/>
          <a:ext cx="978481" cy="90859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72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2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14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327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76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18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84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55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95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44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20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3E719-714D-441B-84BE-919BA31F2BD0}" type="datetimeFigureOut">
              <a:rPr lang="hu-HU" smtClean="0"/>
              <a:t>2015.01.19.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8AAE-E833-468E-9D60-F1D671D6AB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265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5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elhívása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200" dirty="0" smtClean="0"/>
              <a:t>Jer 1,1-19</a:t>
            </a:r>
            <a:endParaRPr lang="hu-HU" sz="3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Kiválasztástól a küldetésig</a:t>
            </a:r>
            <a:endParaRPr lang="hu-HU" sz="4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8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621049_729104153830128_138609393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1" r="79103" b="16277"/>
          <a:stretch/>
        </p:blipFill>
        <p:spPr bwMode="auto">
          <a:xfrm>
            <a:off x="10432954" y="4403469"/>
            <a:ext cx="1390091" cy="1905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-342900"/>
            <a:ext cx="10515600" cy="2033589"/>
          </a:xfrm>
        </p:spPr>
        <p:txBody>
          <a:bodyPr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árom szakasz prófétai szolgálatában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6723163" y="2380516"/>
          <a:ext cx="4320798" cy="4477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7175" y="1287887"/>
            <a:ext cx="6568628" cy="587491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Jósiás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királysága alatt, </a:t>
            </a:r>
            <a:r>
              <a:rPr lang="hu-HU" dirty="0"/>
              <a:t>elhívásától a törvénykönyv megtalálásáig </a:t>
            </a:r>
            <a:r>
              <a:rPr lang="hu-HU" dirty="0" smtClean="0"/>
              <a:t>              </a:t>
            </a:r>
            <a:r>
              <a:rPr lang="hu-HU" dirty="0" smtClean="0">
                <a:solidFill>
                  <a:schemeClr val="bg1"/>
                </a:solidFill>
              </a:rPr>
              <a:t>(Kr.e. 627-622). </a:t>
            </a:r>
            <a:r>
              <a:rPr lang="hu-HU" dirty="0" smtClean="0"/>
              <a:t>Feltehetőleg a reform bevezetésével elhallgat mint próféta – legalább is átmenetileg.</a:t>
            </a:r>
          </a:p>
          <a:p>
            <a:pPr marL="571500" indent="-571500">
              <a:buFont typeface="+mj-lt"/>
              <a:buAutoNum type="romanUcPeriod"/>
            </a:pPr>
            <a:r>
              <a:rPr lang="hu-HU" dirty="0" err="1" smtClean="0">
                <a:solidFill>
                  <a:schemeClr val="bg1"/>
                </a:solidFill>
              </a:rPr>
              <a:t>Jójákim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király </a:t>
            </a:r>
            <a:r>
              <a:rPr lang="hu-HU" dirty="0"/>
              <a:t>uralkodása </a:t>
            </a:r>
            <a:r>
              <a:rPr lang="hu-HU" dirty="0" smtClean="0"/>
              <a:t>alatt              </a:t>
            </a:r>
            <a:r>
              <a:rPr lang="hu-HU" dirty="0" smtClean="0">
                <a:solidFill>
                  <a:schemeClr val="bg1"/>
                </a:solidFill>
              </a:rPr>
              <a:t>(Kr. </a:t>
            </a:r>
            <a:r>
              <a:rPr lang="hu-HU" dirty="0">
                <a:solidFill>
                  <a:schemeClr val="bg1"/>
                </a:solidFill>
              </a:rPr>
              <a:t>e</a:t>
            </a:r>
            <a:r>
              <a:rPr lang="hu-HU" dirty="0" smtClean="0">
                <a:solidFill>
                  <a:schemeClr val="bg1"/>
                </a:solidFill>
              </a:rPr>
              <a:t>. 609–598) </a:t>
            </a:r>
          </a:p>
          <a:p>
            <a:pPr marL="571500" indent="-571500">
              <a:buFont typeface="+mj-lt"/>
              <a:buAutoNum type="romanUcPeriod"/>
            </a:pPr>
            <a:r>
              <a:rPr lang="hu-HU" dirty="0" smtClean="0">
                <a:solidFill>
                  <a:schemeClr val="bg1"/>
                </a:solidFill>
              </a:rPr>
              <a:t>3. </a:t>
            </a:r>
            <a:r>
              <a:rPr lang="hu-HU" dirty="0" err="1" smtClean="0">
                <a:solidFill>
                  <a:schemeClr val="bg1"/>
                </a:solidFill>
              </a:rPr>
              <a:t>Sedékiás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(=</a:t>
            </a:r>
            <a:r>
              <a:rPr lang="hu-HU" dirty="0" err="1">
                <a:solidFill>
                  <a:schemeClr val="bg1"/>
                </a:solidFill>
              </a:rPr>
              <a:t>Cidkijjá</a:t>
            </a:r>
            <a:r>
              <a:rPr lang="hu-HU" dirty="0">
                <a:solidFill>
                  <a:schemeClr val="bg1"/>
                </a:solidFill>
              </a:rPr>
              <a:t>) király </a:t>
            </a:r>
            <a:r>
              <a:rPr lang="hu-HU" dirty="0" smtClean="0"/>
              <a:t>uralkodása                                                              </a:t>
            </a:r>
            <a:r>
              <a:rPr lang="hu-HU" dirty="0" smtClean="0">
                <a:solidFill>
                  <a:schemeClr val="bg1"/>
                </a:solidFill>
              </a:rPr>
              <a:t>(Kr</a:t>
            </a:r>
            <a:r>
              <a:rPr lang="hu-HU" dirty="0">
                <a:solidFill>
                  <a:schemeClr val="bg1"/>
                </a:solidFill>
              </a:rPr>
              <a:t>. e. 597-587) </a:t>
            </a:r>
            <a:r>
              <a:rPr lang="hu-HU" dirty="0"/>
              <a:t>idején </a:t>
            </a:r>
            <a:r>
              <a:rPr lang="hu-HU" dirty="0" smtClean="0"/>
              <a:t>és </a:t>
            </a:r>
            <a:r>
              <a:rPr lang="hu-HU" dirty="0"/>
              <a:t>Jeruzsálem elestét </a:t>
            </a:r>
            <a:r>
              <a:rPr lang="hu-HU" dirty="0" smtClean="0"/>
              <a:t>követő években</a:t>
            </a:r>
            <a:endParaRPr lang="hu-HU" dirty="0"/>
          </a:p>
          <a:p>
            <a:pPr marL="457200" lvl="1" indent="0">
              <a:buNone/>
            </a:pPr>
            <a:endParaRPr lang="hu-HU" dirty="0" smtClean="0"/>
          </a:p>
        </p:txBody>
      </p:sp>
      <p:sp>
        <p:nvSpPr>
          <p:cNvPr id="8" name="Tartalom helye 5"/>
          <p:cNvSpPr txBox="1">
            <a:spLocks/>
          </p:cNvSpPr>
          <p:nvPr/>
        </p:nvSpPr>
        <p:spPr>
          <a:xfrm>
            <a:off x="257175" y="1807323"/>
            <a:ext cx="11120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0" name="Picture 3" descr="10621049_729104153830128_138609393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4" t="29471" b="30653"/>
          <a:stretch>
            <a:fillRect/>
          </a:stretch>
        </p:blipFill>
        <p:spPr bwMode="auto">
          <a:xfrm>
            <a:off x="5662893" y="5355969"/>
            <a:ext cx="1619250" cy="14001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2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8571" r="4861" b="5336"/>
          <a:stretch/>
        </p:blipFill>
        <p:spPr>
          <a:xfrm>
            <a:off x="8629650" y="2838449"/>
            <a:ext cx="2343150" cy="337820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Isten megerősíti szavát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7650" y="1455314"/>
            <a:ext cx="7943313" cy="5402686"/>
          </a:xfrm>
        </p:spPr>
        <p:txBody>
          <a:bodyPr>
            <a:normAutofit/>
          </a:bodyPr>
          <a:lstStyle/>
          <a:p>
            <a:r>
              <a:rPr lang="hu-HU" dirty="0" smtClean="0"/>
              <a:t>Mit látsz, Jeremiás? – Mandulavesszőt</a:t>
            </a:r>
          </a:p>
          <a:p>
            <a:r>
              <a:rPr lang="hu-HU" dirty="0" smtClean="0"/>
              <a:t>A tavasz hírnöke, </a:t>
            </a:r>
            <a:r>
              <a:rPr lang="hu-HU" dirty="0" err="1" smtClean="0"/>
              <a:t>Anatót</a:t>
            </a:r>
            <a:r>
              <a:rPr lang="hu-HU" dirty="0" smtClean="0"/>
              <a:t> </a:t>
            </a:r>
            <a:r>
              <a:rPr lang="hu-HU" dirty="0" err="1" smtClean="0"/>
              <a:t>látéképéhez</a:t>
            </a:r>
            <a:r>
              <a:rPr lang="hu-HU" dirty="0" smtClean="0"/>
              <a:t> ma is hozzátartozik</a:t>
            </a:r>
          </a:p>
          <a:p>
            <a:r>
              <a:rPr lang="hu-HU" dirty="0"/>
              <a:t>Szójáték héberül: „</a:t>
            </a:r>
            <a:r>
              <a:rPr lang="hu-HU" dirty="0" err="1"/>
              <a:t>saked</a:t>
            </a:r>
            <a:r>
              <a:rPr lang="hu-HU" dirty="0"/>
              <a:t>” = mandulafa, „</a:t>
            </a:r>
            <a:r>
              <a:rPr lang="hu-HU" dirty="0" err="1"/>
              <a:t>sóked</a:t>
            </a:r>
            <a:r>
              <a:rPr lang="hu-HU" dirty="0"/>
              <a:t>” = virraszt, gondja </a:t>
            </a:r>
            <a:r>
              <a:rPr lang="hu-HU" dirty="0" smtClean="0"/>
              <a:t>van valamire</a:t>
            </a:r>
          </a:p>
          <a:p>
            <a:r>
              <a:rPr lang="hu-HU" dirty="0" smtClean="0"/>
              <a:t>Isten igéje hirdeti meg/idézi elő az eseményeket</a:t>
            </a:r>
          </a:p>
          <a:p>
            <a:r>
              <a:rPr lang="hu-HU" dirty="0" smtClean="0"/>
              <a:t>Isten őrzi igéjét, gondja van rá, hogy  amit mondott, beteljesítse</a:t>
            </a:r>
          </a:p>
          <a:p>
            <a:r>
              <a:rPr lang="hu-HU" dirty="0"/>
              <a:t>Amint feltartóztathatatlanul jön a tavasz után a nyár, úgy jön Isten, és igazságos uralmát érvényre juttatja </a:t>
            </a:r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2050" name="Picture 2" descr="das_grosse_buch_zur_welt_der_bibel_91_mandulaá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8984" r="9589" b="1436"/>
          <a:stretch/>
        </p:blipFill>
        <p:spPr bwMode="auto">
          <a:xfrm rot="10800000">
            <a:off x="10372725" y="4641059"/>
            <a:ext cx="1200150" cy="1555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églalap 4"/>
          <p:cNvSpPr/>
          <p:nvPr/>
        </p:nvSpPr>
        <p:spPr>
          <a:xfrm>
            <a:off x="6233375" y="6529589"/>
            <a:ext cx="5958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 Foto: Kurt </a:t>
            </a:r>
            <a:r>
              <a:rPr lang="hu-HU" sz="1200" dirty="0" err="1"/>
              <a:t>Hennig</a:t>
            </a:r>
            <a:r>
              <a:rPr lang="hu-HU" sz="1200" dirty="0"/>
              <a:t>: </a:t>
            </a:r>
            <a:r>
              <a:rPr lang="hu-HU" sz="1200" dirty="0" err="1"/>
              <a:t>Jerusalemer</a:t>
            </a:r>
            <a:r>
              <a:rPr lang="hu-HU" sz="1200" dirty="0"/>
              <a:t> </a:t>
            </a:r>
            <a:r>
              <a:rPr lang="hu-HU" sz="1200" dirty="0" err="1"/>
              <a:t>Bibel</a:t>
            </a:r>
            <a:r>
              <a:rPr lang="hu-HU" sz="1200" dirty="0"/>
              <a:t> Lexikon. </a:t>
            </a:r>
            <a:r>
              <a:rPr lang="hu-HU" sz="1200" dirty="0" err="1"/>
              <a:t>Hanssler</a:t>
            </a:r>
            <a:r>
              <a:rPr lang="hu-HU" sz="1200" dirty="0"/>
              <a:t> </a:t>
            </a:r>
            <a:r>
              <a:rPr lang="hu-HU" sz="1200" dirty="0" err="1"/>
              <a:t>Verl</a:t>
            </a:r>
            <a:r>
              <a:rPr lang="hu-HU" sz="1200" dirty="0"/>
              <a:t>. , </a:t>
            </a:r>
            <a:r>
              <a:rPr lang="hu-HU" sz="1200" dirty="0" err="1"/>
              <a:t>Neuhausen-Stuttgart</a:t>
            </a:r>
            <a:r>
              <a:rPr lang="hu-HU" sz="1200" dirty="0"/>
              <a:t>, 1990.</a:t>
            </a:r>
          </a:p>
        </p:txBody>
      </p:sp>
    </p:spTree>
    <p:extLst>
      <p:ext uri="{BB962C8B-B14F-4D97-AF65-F5344CB8AC3E}">
        <p14:creationId xmlns:p14="http://schemas.microsoft.com/office/powerpoint/2010/main" val="28391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825625"/>
            <a:ext cx="7334250" cy="50323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67" y="1825625"/>
            <a:ext cx="6027666" cy="4231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softEdge rad="63500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507808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„Gőzölgő üstöt látok”</a:t>
            </a:r>
            <a:r>
              <a:rPr lang="hu-HU" sz="3600" b="1" dirty="0"/>
              <a:t/>
            </a:r>
            <a:br>
              <a:rPr lang="hu-HU" sz="3600" b="1" dirty="0"/>
            </a:br>
            <a:r>
              <a:rPr lang="hu-HU" b="1" dirty="0" smtClean="0"/>
              <a:t>Isten ítéletre készül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/>
          <a:lstStyle/>
          <a:p>
            <a:r>
              <a:rPr lang="hu-HU" dirty="0" smtClean="0"/>
              <a:t>Ellenetek hívom az északi országok minden népét!</a:t>
            </a:r>
          </a:p>
          <a:p>
            <a:r>
              <a:rPr lang="hu-HU" dirty="0" smtClean="0"/>
              <a:t>A pogány kultuszt ki kell irtani!</a:t>
            </a:r>
          </a:p>
          <a:p>
            <a:r>
              <a:rPr lang="hu-HU" dirty="0" smtClean="0"/>
              <a:t>Istent nem lehet megtéveszteni adományokkal!</a:t>
            </a:r>
          </a:p>
          <a:p>
            <a:r>
              <a:rPr lang="hu-HU" dirty="0" smtClean="0"/>
              <a:t>A király és udvara ne legyen fényűző!</a:t>
            </a:r>
          </a:p>
          <a:p>
            <a:pPr lvl="0"/>
            <a:r>
              <a:rPr lang="hu-HU" dirty="0" smtClean="0"/>
              <a:t>Ne anyagi és ne katonai erőben bízzatok, hanem arra figyeljetek, mit mond Isten!</a:t>
            </a:r>
          </a:p>
          <a:p>
            <a:r>
              <a:rPr lang="hu-HU" dirty="0" smtClean="0"/>
              <a:t>Térjetek meg!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70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1" y="211791"/>
            <a:ext cx="11551022" cy="64545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7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Ígéret</a:t>
            </a:r>
            <a:endParaRPr lang="hu-HU" sz="72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666050"/>
              </p:ext>
            </p:extLst>
          </p:nvPr>
        </p:nvGraphicFramePr>
        <p:xfrm>
          <a:off x="838200" y="185252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505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elhívás sajátosságai</a:t>
            </a:r>
            <a:b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52349"/>
              </p:ext>
            </p:extLst>
          </p:nvPr>
        </p:nvGraphicFramePr>
        <p:xfrm>
          <a:off x="1893195" y="1056068"/>
          <a:ext cx="10427594" cy="5591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03031" y="1056068"/>
            <a:ext cx="338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u-HU" sz="2400" b="1" i="1" dirty="0">
                <a:solidFill>
                  <a:schemeClr val="bg1"/>
                </a:solidFill>
              </a:rPr>
              <a:t>Elhívásunk egyedi – ahogy Jeremiásnál pl. hiányzik a bűnbánat mozzanata, ami Ézsaiásnál, Augustinusnál </a:t>
            </a:r>
            <a:r>
              <a:rPr lang="hu-HU" sz="2400" b="1" i="1" dirty="0" smtClean="0">
                <a:solidFill>
                  <a:schemeClr val="bg1"/>
                </a:solidFill>
              </a:rPr>
              <a:t>megvan.</a:t>
            </a:r>
          </a:p>
          <a:p>
            <a:pPr lvl="0">
              <a:defRPr/>
            </a:pPr>
            <a:r>
              <a:rPr lang="hu-HU" sz="2400" b="1" i="1" dirty="0" smtClean="0">
                <a:solidFill>
                  <a:schemeClr val="bg1"/>
                </a:solidFill>
              </a:rPr>
              <a:t>De általános jellemzői     is vannak:</a:t>
            </a:r>
            <a:endParaRPr lang="hu-H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891442"/>
            <a:ext cx="7401620" cy="58692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Istennek terve van veled!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b="1" dirty="0">
              <a:solidFill>
                <a:schemeClr val="accent2">
                  <a:lumMod val="75000"/>
                </a:schemeClr>
              </a:solidFill>
              <a:latin typeface="BibliaLS" panose="02000000000000000000" pitchFamily="2" charset="-79"/>
              <a:ea typeface="Arial Unicode MS" panose="020B0604020202020204" pitchFamily="34" charset="-128"/>
              <a:cs typeface="BibliaLS" panose="02000000000000000000" pitchFamily="2" charset="-79"/>
            </a:endParaRP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„</a:t>
            </a:r>
            <a:r>
              <a:rPr lang="hu-H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Mielőtt </a:t>
            </a:r>
            <a:endParaRPr lang="hu-HU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bliaLS" panose="02000000000000000000" pitchFamily="2" charset="-79"/>
              <a:ea typeface="Arial Unicode MS" panose="020B0604020202020204" pitchFamily="34" charset="-128"/>
              <a:cs typeface="BibliaLS" panose="02000000000000000000" pitchFamily="2" charset="-79"/>
            </a:endParaRPr>
          </a:p>
          <a:p>
            <a:pPr marL="0" indent="0" algn="ctr">
              <a:buNone/>
            </a:pPr>
            <a:r>
              <a:rPr lang="hu-HU" b="1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megformáltalak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 </a:t>
            </a:r>
            <a:r>
              <a:rPr lang="hu-H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az anyaméhben, </a:t>
            </a:r>
          </a:p>
          <a:p>
            <a:pPr marL="0" indent="0" algn="ctr">
              <a:buNone/>
            </a:pPr>
            <a:r>
              <a:rPr lang="hu-H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már </a:t>
            </a:r>
            <a:r>
              <a:rPr lang="hu-HU" b="1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ismertelek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és mielőtt 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a </a:t>
            </a:r>
            <a:r>
              <a:rPr lang="hu-H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világra jöttél, </a:t>
            </a:r>
            <a:r>
              <a:rPr lang="hu-HU" b="1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megszenteltelek.”</a:t>
            </a:r>
          </a:p>
          <a:p>
            <a:pPr marL="0" indent="0" algn="ctr">
              <a:buNone/>
            </a:pPr>
            <a:r>
              <a:rPr lang="hu-H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iaLS" panose="02000000000000000000" pitchFamily="2" charset="-79"/>
                <a:ea typeface="Arial Unicode MS" panose="020B0604020202020204" pitchFamily="34" charset="-128"/>
                <a:cs typeface="BibliaLS" panose="02000000000000000000" pitchFamily="2" charset="-79"/>
              </a:rPr>
              <a:t>Jer 1,5</a:t>
            </a: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Isten éppen olyannak képzelt el, amilyen vagy!</a:t>
            </a:r>
            <a:endParaRPr lang="hu-HU" i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Mielőtt testet adott, már elgondolta, ki leszel</a:t>
            </a:r>
          </a:p>
          <a:p>
            <a:r>
              <a:rPr lang="hu-HU" sz="3200" dirty="0" smtClean="0"/>
              <a:t>Megformált</a:t>
            </a:r>
          </a:p>
          <a:p>
            <a:r>
              <a:rPr lang="hu-HU" sz="3200" dirty="0" smtClean="0"/>
              <a:t>Megszólít</a:t>
            </a:r>
          </a:p>
          <a:p>
            <a:r>
              <a:rPr lang="hu-HU" sz="3200" dirty="0" smtClean="0"/>
              <a:t>Küldetést ad – éppen ott, ahova születtél! </a:t>
            </a:r>
          </a:p>
          <a:p>
            <a:r>
              <a:rPr lang="hu-HU" sz="3200" dirty="0" smtClean="0"/>
              <a:t>Válaszodat várja</a:t>
            </a:r>
          </a:p>
          <a:p>
            <a:r>
              <a:rPr lang="hu-HU" sz="3200" dirty="0" smtClean="0"/>
              <a:t>Megerősít </a:t>
            </a:r>
          </a:p>
          <a:p>
            <a:r>
              <a:rPr lang="hu-HU" sz="3200" dirty="0" smtClean="0"/>
              <a:t>Veled marad minden körülmények között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97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07286"/>
            <a:ext cx="7221071" cy="57260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139. Zsoltár</a:t>
            </a:r>
            <a:b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válaszunk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Te alkottad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veséimet,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te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formáltál anyám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méhében</a:t>
            </a:r>
          </a:p>
          <a:p>
            <a:pPr marL="0" indent="0" algn="ctr">
              <a:buNone/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csodálatosak alkotásaid, és lelkem jól tudja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ezt</a:t>
            </a:r>
          </a:p>
          <a:p>
            <a:pPr marL="0" indent="0" algn="ctr">
              <a:buNone/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Csontjaim nem voltak rejtve előtted,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amikor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titkon formálódtam,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mintha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a föld mélyén képződtem volna.</a:t>
            </a:r>
          </a:p>
          <a:p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41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47" y="1098353"/>
            <a:ext cx="7436224" cy="58966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139. Zsoltár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Alaktalan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testemet már látták szemeid;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könyvedben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minden meg volt írva,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napok is, amelyeket nekem szántál,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bár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még egy sem volt meg belőlük.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Mily drágák nekem szándékaid, Istenem,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mily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hatalmas azoknak száma!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65" y="1138253"/>
            <a:ext cx="7221070" cy="57260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139.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Zsoltár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Minden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oldalról körülfogtál, </a:t>
            </a:r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kezedet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rajtam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tartod.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08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5611" y="1"/>
            <a:ext cx="10568189" cy="1690688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 születik az alkotás?</a:t>
            </a:r>
            <a:endParaRPr lang="hu-HU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608" y="1262130"/>
            <a:ext cx="10993192" cy="5595870"/>
          </a:xfrm>
        </p:spPr>
        <p:txBody>
          <a:bodyPr>
            <a:noAutofit/>
          </a:bodyPr>
          <a:lstStyle/>
          <a:p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festeni akarsz, melyiket választod? </a:t>
            </a:r>
          </a:p>
          <a:p>
            <a:pPr lvl="1"/>
            <a:r>
              <a:rPr lang="hu-HU" sz="1800" dirty="0" smtClean="0"/>
              <a:t>Ceruza</a:t>
            </a:r>
          </a:p>
          <a:p>
            <a:pPr lvl="1"/>
            <a:r>
              <a:rPr lang="hu-HU" sz="1800" dirty="0" err="1" smtClean="0"/>
              <a:t>Ping-pong</a:t>
            </a:r>
            <a:r>
              <a:rPr lang="hu-HU" sz="1800" dirty="0" smtClean="0"/>
              <a:t> labda</a:t>
            </a:r>
          </a:p>
          <a:p>
            <a:pPr lvl="1"/>
            <a:r>
              <a:rPr lang="hu-HU" sz="1800" dirty="0" smtClean="0"/>
              <a:t>Színes festék</a:t>
            </a:r>
          </a:p>
          <a:p>
            <a:pPr lvl="1"/>
            <a:r>
              <a:rPr lang="hu-HU" sz="1800" dirty="0" smtClean="0"/>
              <a:t>Egy csomag keksz</a:t>
            </a:r>
          </a:p>
          <a:p>
            <a:pPr lvl="1"/>
            <a:r>
              <a:rPr lang="hu-HU" sz="1800" dirty="0" smtClean="0"/>
              <a:t>Autókerék</a:t>
            </a:r>
          </a:p>
          <a:p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alkotás folyamata: </a:t>
            </a:r>
          </a:p>
          <a:p>
            <a:pPr lvl="1"/>
            <a:r>
              <a:rPr lang="hu-HU" sz="1800" dirty="0" smtClean="0"/>
              <a:t>Kigondolod (pl. </a:t>
            </a:r>
            <a:r>
              <a:rPr lang="hu-HU" sz="1800" i="1" dirty="0" smtClean="0"/>
              <a:t>tájképet</a:t>
            </a:r>
            <a:r>
              <a:rPr lang="hu-HU" sz="1800" dirty="0" smtClean="0"/>
              <a:t> akarsz festeni)</a:t>
            </a:r>
          </a:p>
          <a:p>
            <a:pPr lvl="1"/>
            <a:r>
              <a:rPr lang="hu-HU" sz="1800" dirty="0" smtClean="0"/>
              <a:t>Kiválasztod a megfelelő eszközöket (szétválasztod azt, ami kell, attól, ami nem kell)</a:t>
            </a:r>
          </a:p>
          <a:p>
            <a:pPr lvl="1"/>
            <a:r>
              <a:rPr lang="hu-HU" sz="1800" dirty="0" smtClean="0"/>
              <a:t>Elrendezed, mindent a helyére: fát, bokrot, virágot</a:t>
            </a:r>
          </a:p>
          <a:p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Kőműves: </a:t>
            </a:r>
          </a:p>
          <a:p>
            <a:pPr lvl="1"/>
            <a:r>
              <a:rPr lang="hu-HU" sz="1800" dirty="0" smtClean="0"/>
              <a:t>Végiggondolja, mit épít</a:t>
            </a:r>
          </a:p>
          <a:p>
            <a:pPr lvl="1"/>
            <a:r>
              <a:rPr lang="hu-HU" sz="1800" dirty="0" smtClean="0"/>
              <a:t>Kiválasztja a kőművesszerszámokat</a:t>
            </a:r>
          </a:p>
          <a:p>
            <a:pPr lvl="1"/>
            <a:r>
              <a:rPr lang="hu-HU" sz="1800" dirty="0" smtClean="0"/>
              <a:t>Kiválasztja mindig a legmegfelelőbb követ a megfelelő helyre – minden engedelmeskedik a mesternek</a:t>
            </a:r>
          </a:p>
          <a:p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Isten is: eltervezett, kiválasztott, helyünkre állít </a:t>
            </a:r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KÜLDETÉS </a:t>
            </a:r>
            <a:r>
              <a:rPr lang="hu-HU" sz="24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 Jeremiás </a:t>
            </a:r>
            <a:endParaRPr lang="hu-HU" sz="24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6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77" y="505793"/>
            <a:ext cx="8276485" cy="62073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4810" y="435464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139. Zsoltár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434904" y="1434904"/>
            <a:ext cx="9706707" cy="5348583"/>
          </a:xfrm>
        </p:spPr>
        <p:txBody>
          <a:bodyPr>
            <a:normAutofit/>
          </a:bodyPr>
          <a:lstStyle/>
          <a:p>
            <a:pPr algn="ctr"/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Tudod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 leülök vagy ha felállok, </a:t>
            </a:r>
            <a:endParaRPr lang="hu-HU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messziről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észreveszed szándékomat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Szemmel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tartod járásomat és pihenésemet, </a:t>
            </a:r>
            <a:endParaRPr lang="hu-HU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gondod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minden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utamra.</a:t>
            </a:r>
          </a:p>
          <a:p>
            <a:pPr marL="0" indent="0" algn="ctr">
              <a:buNone/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Még nyelvemen sincs a szó,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már pontosan tudod, Uram.</a:t>
            </a:r>
          </a:p>
          <a:p>
            <a:pPr marL="0" indent="0" algn="ctr" fontAlgn="t">
              <a:buNone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Csodálatos 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nekem ez a tudás, igen magas, </a:t>
            </a:r>
            <a:endParaRPr lang="hu-HU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fontAlgn="t">
              <a:buNone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tudom felfogni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74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359664"/>
            <a:ext cx="6286500" cy="6138672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548640" y="759655"/>
            <a:ext cx="5547359" cy="53597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Uram, tiéd vagyok én,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Magadnak alkottál,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A világnak kezdetén 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Már kiválasztottál.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Ma is rólad neveznek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Engem keresztyénnek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Dicsőségét nevednek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Hirdetem, míg élek. 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6172200" y="759655"/>
            <a:ext cx="5760720" cy="5627077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hu-HU" dirty="0" smtClean="0">
                <a:solidFill>
                  <a:schemeClr val="bg1"/>
                </a:solidFill>
              </a:rPr>
              <a:t>Uram</a:t>
            </a:r>
            <a:r>
              <a:rPr lang="hu-HU" dirty="0">
                <a:solidFill>
                  <a:schemeClr val="bg1"/>
                </a:solidFill>
              </a:rPr>
              <a:t>, tiéd vagyok én,</a:t>
            </a:r>
          </a:p>
          <a:p>
            <a:pPr marL="0" indent="0" algn="r">
              <a:buNone/>
            </a:pPr>
            <a:r>
              <a:rPr lang="hu-HU" dirty="0">
                <a:solidFill>
                  <a:schemeClr val="bg1"/>
                </a:solidFill>
              </a:rPr>
              <a:t>Oltalmad takargat,</a:t>
            </a:r>
          </a:p>
          <a:p>
            <a:pPr marL="0" indent="0" algn="r">
              <a:buNone/>
            </a:pPr>
            <a:r>
              <a:rPr lang="hu-HU" dirty="0">
                <a:solidFill>
                  <a:schemeClr val="bg1"/>
                </a:solidFill>
              </a:rPr>
              <a:t>A Mindenható ölén</a:t>
            </a:r>
          </a:p>
          <a:p>
            <a:pPr marL="0" indent="0" algn="r">
              <a:buNone/>
            </a:pPr>
            <a:r>
              <a:rPr lang="hu-HU" dirty="0">
                <a:solidFill>
                  <a:schemeClr val="bg1"/>
                </a:solidFill>
              </a:rPr>
              <a:t>Találtam </a:t>
            </a:r>
            <a:r>
              <a:rPr lang="hu-HU" dirty="0" smtClean="0">
                <a:solidFill>
                  <a:schemeClr val="bg1"/>
                </a:solidFill>
              </a:rPr>
              <a:t>nyugalmat.</a:t>
            </a:r>
            <a:endParaRPr lang="hu-HU" dirty="0">
              <a:solidFill>
                <a:schemeClr val="bg1"/>
              </a:solidFill>
            </a:endParaRPr>
          </a:p>
          <a:p>
            <a:pPr algn="r"/>
            <a:endParaRPr lang="hu-HU" dirty="0" smtClean="0"/>
          </a:p>
          <a:p>
            <a:pPr marL="0" indent="0" algn="r">
              <a:buNone/>
            </a:pPr>
            <a:r>
              <a:rPr lang="hu-HU" dirty="0" smtClean="0">
                <a:solidFill>
                  <a:schemeClr val="bg1"/>
                </a:solidFill>
              </a:rPr>
              <a:t>Te viselted gondomat,</a:t>
            </a:r>
          </a:p>
          <a:p>
            <a:pPr marL="0" indent="0" algn="r">
              <a:buNone/>
            </a:pPr>
            <a:r>
              <a:rPr lang="hu-HU" dirty="0" smtClean="0">
                <a:solidFill>
                  <a:schemeClr val="bg1"/>
                </a:solidFill>
              </a:rPr>
              <a:t>Míg felnövekedtem,</a:t>
            </a:r>
          </a:p>
          <a:p>
            <a:pPr marL="0" indent="0" algn="r">
              <a:buNone/>
            </a:pPr>
            <a:r>
              <a:rPr lang="hu-HU" dirty="0" smtClean="0">
                <a:solidFill>
                  <a:schemeClr val="bg1"/>
                </a:solidFill>
              </a:rPr>
              <a:t>Reád bízom magamat </a:t>
            </a:r>
          </a:p>
          <a:p>
            <a:pPr marL="0" indent="0" algn="r">
              <a:buNone/>
            </a:pPr>
            <a:r>
              <a:rPr lang="hu-HU" dirty="0" smtClean="0">
                <a:solidFill>
                  <a:schemeClr val="bg1"/>
                </a:solidFill>
              </a:rPr>
              <a:t>Egész életemben.</a:t>
            </a:r>
          </a:p>
          <a:p>
            <a:pPr marL="0" indent="0" algn="r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hu-HU" sz="10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hu-HU" sz="1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hu-HU" sz="1000" dirty="0" smtClean="0">
                <a:solidFill>
                  <a:schemeClr val="bg1"/>
                </a:solidFill>
              </a:rPr>
              <a:t>K. </a:t>
            </a:r>
            <a:r>
              <a:rPr lang="hu-HU" sz="1000" dirty="0" err="1" smtClean="0">
                <a:solidFill>
                  <a:schemeClr val="bg1"/>
                </a:solidFill>
              </a:rPr>
              <a:t>Cundradus</a:t>
            </a:r>
            <a:r>
              <a:rPr lang="hu-HU" sz="1000" dirty="0" smtClean="0">
                <a:solidFill>
                  <a:schemeClr val="bg1"/>
                </a:solidFill>
              </a:rPr>
              <a:t>: Uram, tiéd vagyok én.</a:t>
            </a:r>
          </a:p>
          <a:p>
            <a:pPr marL="0" indent="0" algn="r">
              <a:buNone/>
            </a:pPr>
            <a:r>
              <a:rPr lang="hu-HU" sz="1000" dirty="0" smtClean="0">
                <a:solidFill>
                  <a:schemeClr val="bg1"/>
                </a:solidFill>
              </a:rPr>
              <a:t>Dallam: Kolozsvár, 1744.</a:t>
            </a:r>
          </a:p>
          <a:p>
            <a:pPr marL="0" indent="0" algn="r">
              <a:buNone/>
            </a:pPr>
            <a:r>
              <a:rPr lang="hu-HU" sz="1000" dirty="0" smtClean="0">
                <a:solidFill>
                  <a:schemeClr val="bg1"/>
                </a:solidFill>
              </a:rPr>
              <a:t>Református Énekeskönyv 213. dicséret dallamára </a:t>
            </a:r>
          </a:p>
          <a:p>
            <a:pPr marL="0" indent="0" algn="r">
              <a:buNone/>
            </a:pPr>
            <a:endParaRPr lang="hu-HU" sz="10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00" y="1825625"/>
            <a:ext cx="5581800" cy="41863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Így szólt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Úr igéje Jeremiáshoz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b="1" i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Mielőtt</a:t>
            </a:r>
            <a:r>
              <a:rPr lang="hu-HU" b="1" dirty="0" smtClean="0"/>
              <a:t> </a:t>
            </a:r>
            <a:r>
              <a:rPr lang="hu-HU" b="1" dirty="0"/>
              <a:t>megformáltalak az anyaméhben, már </a:t>
            </a:r>
            <a:r>
              <a:rPr lang="hu-HU" b="1" dirty="0" smtClean="0"/>
              <a:t>ismertelek</a:t>
            </a:r>
          </a:p>
          <a:p>
            <a:pPr marL="0" indent="0" algn="ctr">
              <a:buNone/>
            </a:pPr>
            <a:r>
              <a:rPr lang="hu-HU" b="1" dirty="0"/>
              <a:t>és </a:t>
            </a:r>
            <a:r>
              <a:rPr lang="hu-HU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mielőtt</a:t>
            </a:r>
            <a:r>
              <a:rPr lang="hu-HU" b="1" dirty="0"/>
              <a:t> a világra jöttél, </a:t>
            </a:r>
            <a:r>
              <a:rPr lang="hu-HU" b="1" dirty="0" smtClean="0"/>
              <a:t>megszenteltelek</a:t>
            </a:r>
          </a:p>
          <a:p>
            <a:pPr marL="0" indent="0" algn="ctr">
              <a:buNone/>
            </a:pPr>
            <a:r>
              <a:rPr lang="hu-HU" b="1" dirty="0"/>
              <a:t>népek prófétájává tettelek. </a:t>
            </a:r>
            <a:endParaRPr lang="hu-HU" b="1" dirty="0" smtClean="0"/>
          </a:p>
          <a:p>
            <a:pPr marL="0" indent="0" algn="ctr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 a </a:t>
            </a:r>
            <a:r>
              <a:rPr lang="hu-HU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múltunkat</a:t>
            </a:r>
            <a:r>
              <a:rPr lang="hu-H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úgy alakította Isten, </a:t>
            </a:r>
            <a:r>
              <a:rPr lang="hu-HU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 </a:t>
            </a:r>
            <a:r>
              <a:rPr lang="hu-H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megfeleljünk annak a feladatnak, </a:t>
            </a:r>
            <a:r>
              <a:rPr lang="hu-HU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amire </a:t>
            </a:r>
            <a:r>
              <a:rPr lang="hu-H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Ő rendelt!</a:t>
            </a:r>
          </a:p>
          <a:p>
            <a:pPr marL="0" indent="0" algn="ctr">
              <a:buNone/>
            </a:pP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3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956951"/>
            <a:ext cx="5451581" cy="408868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én ezt válaszoltam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hu-HU" sz="3600" dirty="0" smtClean="0"/>
          </a:p>
          <a:p>
            <a:pPr marL="0" indent="0" algn="ctr">
              <a:buNone/>
            </a:pPr>
            <a:r>
              <a:rPr lang="hu-HU" sz="3600" dirty="0" smtClean="0"/>
              <a:t>„Ó</a:t>
            </a:r>
            <a:r>
              <a:rPr lang="hu-HU" sz="3600" dirty="0"/>
              <a:t>, Uram, </a:t>
            </a:r>
            <a:r>
              <a:rPr lang="hu-HU" sz="3600" dirty="0" err="1"/>
              <a:t>Uram</a:t>
            </a:r>
            <a:r>
              <a:rPr lang="hu-HU" sz="3600" dirty="0"/>
              <a:t>! Hiszen nem értek én a beszédhez, </a:t>
            </a:r>
            <a:r>
              <a:rPr lang="hu-HU" sz="3600" dirty="0" smtClean="0"/>
              <a:t>mert </a:t>
            </a:r>
          </a:p>
          <a:p>
            <a:pPr marL="0" indent="0" algn="ctr">
              <a:buNone/>
            </a:pPr>
            <a:r>
              <a:rPr lang="hu-HU" sz="3600" dirty="0" smtClean="0"/>
              <a:t>  fiatal </a:t>
            </a:r>
            <a:r>
              <a:rPr lang="hu-HU" sz="3600" dirty="0"/>
              <a:t>vagyok</a:t>
            </a:r>
            <a:r>
              <a:rPr lang="hu-HU" sz="3600" dirty="0" smtClean="0"/>
              <a:t>!”</a:t>
            </a:r>
          </a:p>
          <a:p>
            <a:pPr marL="0" indent="0" algn="ctr">
              <a:buNone/>
            </a:pPr>
            <a:endParaRPr lang="hu-HU" sz="3600" dirty="0"/>
          </a:p>
          <a:p>
            <a:pPr marL="0" indent="0" algn="ctr">
              <a:buNone/>
            </a:pPr>
            <a:r>
              <a:rPr lang="hu-HU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Ellenkezés, kifogások – természetes? </a:t>
            </a:r>
            <a:endParaRPr lang="hu-HU" sz="3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1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78" y="1906073"/>
            <a:ext cx="5151549" cy="38636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ÚR azonban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ezt mondta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6366" y="1493950"/>
            <a:ext cx="6168981" cy="5174344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Ne </a:t>
            </a:r>
            <a:r>
              <a:rPr lang="hu-HU" dirty="0"/>
              <a:t>mondd, hogy fiatal vagy, hanem menj,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ahova </a:t>
            </a:r>
            <a:r>
              <a:rPr lang="hu-HU" dirty="0"/>
              <a:t>csak küldelek, és hirdesd, amit </a:t>
            </a:r>
            <a:r>
              <a:rPr lang="hu-HU" dirty="0" smtClean="0"/>
              <a:t>csak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parancsolok</a:t>
            </a:r>
            <a:r>
              <a:rPr lang="hu-HU" dirty="0"/>
              <a:t>! </a:t>
            </a:r>
            <a:endParaRPr lang="hu-HU" dirty="0" smtClean="0"/>
          </a:p>
          <a:p>
            <a:r>
              <a:rPr lang="hu-HU" dirty="0" smtClean="0"/>
              <a:t>Ne félj, veled leszek!</a:t>
            </a:r>
          </a:p>
          <a:p>
            <a:r>
              <a:rPr lang="hu-HU" dirty="0" smtClean="0"/>
              <a:t>Szádba adom igéimet.</a:t>
            </a:r>
            <a:endParaRPr lang="hu-HU" dirty="0"/>
          </a:p>
          <a:p>
            <a:r>
              <a:rPr lang="hu-HU" dirty="0" smtClean="0"/>
              <a:t>Harcolni </a:t>
            </a:r>
            <a:r>
              <a:rPr lang="hu-HU" dirty="0"/>
              <a:t>fognak </a:t>
            </a:r>
            <a:r>
              <a:rPr lang="hu-HU" dirty="0" smtClean="0"/>
              <a:t>ellened</a:t>
            </a:r>
            <a:r>
              <a:rPr lang="hu-HU" dirty="0"/>
              <a:t>, de nem bírnak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veled, mert én veled leszek.</a:t>
            </a:r>
          </a:p>
          <a:p>
            <a:r>
              <a:rPr lang="hu-HU" dirty="0" smtClean="0"/>
              <a:t>Vasoszloppá </a:t>
            </a:r>
            <a:r>
              <a:rPr lang="hu-HU" dirty="0"/>
              <a:t>és ércfallá </a:t>
            </a:r>
            <a:r>
              <a:rPr lang="hu-HU" dirty="0" smtClean="0"/>
              <a:t>teszlek az </a:t>
            </a:r>
            <a:r>
              <a:rPr lang="hu-HU" dirty="0"/>
              <a:t>egész 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országgal szemben!</a:t>
            </a:r>
          </a:p>
          <a:p>
            <a:r>
              <a:rPr lang="hu-HU" dirty="0" smtClean="0"/>
              <a:t>Én </a:t>
            </a:r>
            <a:r>
              <a:rPr lang="hu-HU" dirty="0"/>
              <a:t>a mai napon népek és országok </a:t>
            </a:r>
            <a:r>
              <a:rPr lang="hu-HU" dirty="0" smtClean="0"/>
              <a:t>fölé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rendellek,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hogy </a:t>
            </a:r>
            <a:r>
              <a:rPr lang="hu-HU" dirty="0"/>
              <a:t>gyomlálj és irts, pusztíts és rombolj,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építs </a:t>
            </a:r>
            <a:r>
              <a:rPr lang="hu-HU" dirty="0"/>
              <a:t>és plántálj!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876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/>
          <a:stretch/>
        </p:blipFill>
        <p:spPr>
          <a:xfrm>
            <a:off x="7112000" y="-20228"/>
            <a:ext cx="5080000" cy="6878228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136525"/>
            <a:ext cx="5181600" cy="1325563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 volt Jeremiás?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246743" y="1257301"/>
            <a:ext cx="11823337" cy="5790613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hu-HU" sz="2800" dirty="0"/>
              <a:t>Neve:  „az ÚR felmagasztal/felemel”, </a:t>
            </a:r>
            <a:r>
              <a:rPr lang="hu-HU" sz="2800" dirty="0" smtClean="0"/>
              <a:t>     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hu-HU" sz="2800" dirty="0"/>
              <a:t> </a:t>
            </a:r>
            <a:r>
              <a:rPr lang="hu-HU" sz="2800" dirty="0" smtClean="0"/>
              <a:t>  	vagy</a:t>
            </a:r>
            <a:r>
              <a:rPr lang="hu-HU" sz="2800" dirty="0"/>
              <a:t>: „az ÚR elhajít/belehajít</a:t>
            </a:r>
            <a:r>
              <a:rPr lang="hu-HU" sz="2800" dirty="0" smtClean="0"/>
              <a:t>”</a:t>
            </a:r>
            <a:r>
              <a:rPr lang="hu-HU" sz="2800" dirty="0" smtClean="0">
                <a:sym typeface="Symbol" panose="05050102010706020507" pitchFamily="18" charset="2"/>
              </a:rPr>
              <a:t> Melyik?!</a:t>
            </a:r>
            <a:endParaRPr lang="hu-HU" sz="2800" dirty="0"/>
          </a:p>
          <a:p>
            <a:r>
              <a:rPr lang="hu-HU" dirty="0"/>
              <a:t>Született: </a:t>
            </a:r>
            <a:r>
              <a:rPr lang="hu-HU" dirty="0" err="1"/>
              <a:t>Anatótban</a:t>
            </a:r>
            <a:endParaRPr lang="hu-HU" dirty="0"/>
          </a:p>
          <a:p>
            <a:r>
              <a:rPr lang="hu-HU" dirty="0"/>
              <a:t>Származása: papfiú, de valószínűleg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	nem </a:t>
            </a:r>
            <a:r>
              <a:rPr lang="hu-HU" dirty="0"/>
              <a:t>végzett papi feladatokat.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Vajon miért?</a:t>
            </a:r>
          </a:p>
          <a:p>
            <a:r>
              <a:rPr lang="hu-HU" dirty="0" smtClean="0"/>
              <a:t>Kiválasztása </a:t>
            </a:r>
            <a:r>
              <a:rPr lang="hu-HU" dirty="0"/>
              <a:t>már az örökkévalóságban</a:t>
            </a:r>
            <a:r>
              <a:rPr lang="hu-HU" dirty="0" smtClean="0"/>
              <a:t>!</a:t>
            </a:r>
          </a:p>
          <a:p>
            <a:r>
              <a:rPr lang="hu-HU" dirty="0"/>
              <a:t>Elhívása: Kr. e. 627. </a:t>
            </a:r>
            <a:r>
              <a:rPr lang="hu-HU" dirty="0" err="1"/>
              <a:t>Jósiás</a:t>
            </a:r>
            <a:r>
              <a:rPr lang="hu-HU" dirty="0"/>
              <a:t> király idején</a:t>
            </a:r>
          </a:p>
          <a:p>
            <a:r>
              <a:rPr lang="hu-HU" dirty="0"/>
              <a:t>Kora: 12-16 év közötti „tinédzser”</a:t>
            </a:r>
          </a:p>
          <a:p>
            <a:pPr marL="0" indent="0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hu-HU" sz="1000" dirty="0" smtClean="0"/>
              <a:t>                                     </a:t>
            </a:r>
            <a:r>
              <a:rPr lang="hu-HU" sz="1000" dirty="0"/>
              <a:t>Barry J. </a:t>
            </a:r>
            <a:r>
              <a:rPr lang="hu-HU" sz="1000" dirty="0" err="1"/>
              <a:t>Beitzel</a:t>
            </a:r>
            <a:r>
              <a:rPr lang="hu-HU" sz="1000" dirty="0"/>
              <a:t>: A Biblia világa. </a:t>
            </a:r>
            <a:r>
              <a:rPr lang="hu-HU" sz="1000" dirty="0" err="1"/>
              <a:t>Térk.ford</a:t>
            </a:r>
            <a:r>
              <a:rPr lang="hu-HU" sz="1000" dirty="0"/>
              <a:t>: </a:t>
            </a:r>
            <a:r>
              <a:rPr lang="hu-HU" sz="1000" dirty="0" err="1"/>
              <a:t>Antóni</a:t>
            </a:r>
            <a:r>
              <a:rPr lang="hu-HU" sz="1000" dirty="0"/>
              <a:t> Csaba. Kossuth Kiadó, </a:t>
            </a:r>
            <a:r>
              <a:rPr lang="hu-HU" sz="1000" dirty="0" smtClean="0"/>
              <a:t>2007       . </a:t>
            </a:r>
            <a:endParaRPr lang="hu-HU" sz="1000" dirty="0"/>
          </a:p>
          <a:p>
            <a:pPr marL="0" indent="0" algn="r">
              <a:buNone/>
            </a:pPr>
            <a:r>
              <a:rPr lang="hu-HU" sz="1000" dirty="0" smtClean="0"/>
              <a:t>                                                              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13" name="Ellipszis 12"/>
          <p:cNvSpPr/>
          <p:nvPr/>
        </p:nvSpPr>
        <p:spPr>
          <a:xfrm>
            <a:off x="9448997" y="3738635"/>
            <a:ext cx="825088" cy="60476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>
            <a:stCxn id="11" idx="2"/>
          </p:cNvCxnSpPr>
          <p:nvPr/>
        </p:nvCxnSpPr>
        <p:spPr>
          <a:xfrm>
            <a:off x="7835118" y="3643531"/>
            <a:ext cx="1981982" cy="404594"/>
          </a:xfrm>
          <a:prstGeom prst="straightConnector1">
            <a:avLst/>
          </a:prstGeom>
          <a:ln>
            <a:headEnd w="lg" len="lg"/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7378134" y="3243421"/>
            <a:ext cx="91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Anatót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463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8036417" y="6211669"/>
            <a:ext cx="4031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 </a:t>
            </a:r>
            <a:r>
              <a:rPr lang="hu-HU" sz="900" dirty="0"/>
              <a:t>Barry J. </a:t>
            </a:r>
            <a:r>
              <a:rPr lang="hu-HU" sz="900" dirty="0" err="1"/>
              <a:t>Beitzel</a:t>
            </a:r>
            <a:r>
              <a:rPr lang="hu-HU" sz="900" dirty="0"/>
              <a:t>: A Biblia világa. </a:t>
            </a:r>
            <a:r>
              <a:rPr lang="hu-HU" sz="900" dirty="0" err="1"/>
              <a:t>Térk.ford</a:t>
            </a:r>
            <a:r>
              <a:rPr lang="hu-HU" sz="900" dirty="0"/>
              <a:t>: </a:t>
            </a:r>
            <a:r>
              <a:rPr lang="hu-HU" sz="900" dirty="0" err="1"/>
              <a:t>Antóni</a:t>
            </a:r>
            <a:r>
              <a:rPr lang="hu-HU" sz="900" dirty="0"/>
              <a:t> Csaba. Kossuth Kiadó, </a:t>
            </a:r>
            <a:r>
              <a:rPr lang="hu-HU" sz="900" dirty="0" smtClean="0"/>
              <a:t>2007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40795"/>
            <a:ext cx="10515599" cy="56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10621049_729104153830128_138609393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4" t="29471" b="30653"/>
          <a:stretch>
            <a:fillRect/>
          </a:stretch>
        </p:blipFill>
        <p:spPr bwMode="auto">
          <a:xfrm>
            <a:off x="5662893" y="5355969"/>
            <a:ext cx="1619250" cy="14001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0621049_729104153830128_138609393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1" r="79103" b="16277"/>
          <a:stretch/>
        </p:blipFill>
        <p:spPr bwMode="auto">
          <a:xfrm>
            <a:off x="10432954" y="4403469"/>
            <a:ext cx="1390091" cy="1905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-342900"/>
            <a:ext cx="10515600" cy="2033589"/>
          </a:xfrm>
        </p:spPr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</a:t>
            </a:r>
            <a:r>
              <a:rPr lang="hu-HU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feladata</a:t>
            </a:r>
            <a:endParaRPr lang="hu-HU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02342547"/>
              </p:ext>
            </p:extLst>
          </p:nvPr>
        </p:nvGraphicFramePr>
        <p:xfrm>
          <a:off x="6723163" y="2380516"/>
          <a:ext cx="4320798" cy="4477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515156" y="1558344"/>
            <a:ext cx="6259132" cy="5604455"/>
          </a:xfrm>
        </p:spPr>
        <p:txBody>
          <a:bodyPr>
            <a:normAutofit/>
          </a:bodyPr>
          <a:lstStyle/>
          <a:p>
            <a:r>
              <a:rPr lang="hu-HU" sz="3200" dirty="0"/>
              <a:t>Hirdetnie kell: mindennek lerombolását, ami </a:t>
            </a:r>
            <a:r>
              <a:rPr lang="hu-HU" sz="3200" dirty="0" smtClean="0"/>
              <a:t>igazságtalan, </a:t>
            </a:r>
            <a:r>
              <a:rPr lang="hu-HU" sz="3200" dirty="0"/>
              <a:t>és </a:t>
            </a:r>
            <a:r>
              <a:rPr lang="hu-HU" sz="3200" dirty="0" smtClean="0"/>
              <a:t>a szövetség helyreállítását Istennel</a:t>
            </a:r>
          </a:p>
          <a:p>
            <a:r>
              <a:rPr lang="hu-HU" sz="3200" dirty="0"/>
              <a:t>S</a:t>
            </a:r>
            <a:r>
              <a:rPr lang="hu-HU" sz="3200" dirty="0" smtClean="0"/>
              <a:t>ok lesz az ellenség -  </a:t>
            </a:r>
            <a:r>
              <a:rPr lang="hu-HU" sz="3200" dirty="0"/>
              <a:t>d</a:t>
            </a:r>
            <a:r>
              <a:rPr lang="hu-HU" sz="3200" dirty="0" smtClean="0"/>
              <a:t>e a próféta nem azt mond, amit akar! </a:t>
            </a:r>
          </a:p>
          <a:p>
            <a:pPr marL="228600" lvl="2">
              <a:spcBef>
                <a:spcPts val="1000"/>
              </a:spcBef>
            </a:pPr>
            <a:r>
              <a:rPr lang="hu-HU" sz="3200" dirty="0"/>
              <a:t>Bár sohasem utazott, </a:t>
            </a:r>
            <a:r>
              <a:rPr lang="hu-HU" sz="3200" dirty="0" smtClean="0"/>
              <a:t>szava </a:t>
            </a:r>
            <a:r>
              <a:rPr lang="hu-HU" sz="3200" dirty="0"/>
              <a:t>népeknek szól – máig </a:t>
            </a:r>
            <a:r>
              <a:rPr lang="hu-HU" sz="3200" dirty="0" smtClean="0"/>
              <a:t>hatóan</a:t>
            </a:r>
          </a:p>
          <a:p>
            <a:r>
              <a:rPr lang="hu-HU" sz="3200" dirty="0"/>
              <a:t>Eleinte otthon, </a:t>
            </a:r>
            <a:r>
              <a:rPr lang="hu-HU" sz="3200" i="1" dirty="0"/>
              <a:t>szülőfalujában</a:t>
            </a:r>
            <a:r>
              <a:rPr lang="hu-HU" sz="3200" dirty="0"/>
              <a:t>, azután főképpen </a:t>
            </a:r>
            <a:r>
              <a:rPr lang="hu-HU" sz="3200" i="1" dirty="0" smtClean="0"/>
              <a:t>Jeruzsálemben</a:t>
            </a:r>
            <a:r>
              <a:rPr lang="hu-HU" sz="3200" dirty="0"/>
              <a:t>.</a:t>
            </a:r>
            <a:endParaRPr lang="hu-HU" sz="3200" dirty="0" smtClean="0"/>
          </a:p>
          <a:p>
            <a:pPr marL="457200" lvl="1" indent="0">
              <a:buNone/>
            </a:pPr>
            <a:endParaRPr lang="hu-HU" dirty="0" smtClean="0"/>
          </a:p>
        </p:txBody>
      </p:sp>
      <p:sp>
        <p:nvSpPr>
          <p:cNvPr id="8" name="Tartalom helye 5"/>
          <p:cNvSpPr txBox="1">
            <a:spLocks/>
          </p:cNvSpPr>
          <p:nvPr/>
        </p:nvSpPr>
        <p:spPr>
          <a:xfrm>
            <a:off x="257175" y="1807323"/>
            <a:ext cx="11120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85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621049_729104153830128_138609393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1" r="79103" b="16277"/>
          <a:stretch/>
        </p:blipFill>
        <p:spPr bwMode="auto">
          <a:xfrm>
            <a:off x="10432954" y="4403469"/>
            <a:ext cx="1390091" cy="1905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-342900"/>
            <a:ext cx="10515600" cy="2033589"/>
          </a:xfrm>
        </p:spPr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</a:t>
            </a:r>
            <a:r>
              <a:rPr lang="hu-HU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feladata</a:t>
            </a:r>
            <a:endParaRPr lang="hu-HU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02342547"/>
              </p:ext>
            </p:extLst>
          </p:nvPr>
        </p:nvGraphicFramePr>
        <p:xfrm>
          <a:off x="6723163" y="2380516"/>
          <a:ext cx="4320798" cy="4477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99245" y="1365161"/>
            <a:ext cx="11792755" cy="5591577"/>
          </a:xfrm>
        </p:spPr>
        <p:txBody>
          <a:bodyPr>
            <a:normAutofit/>
          </a:bodyPr>
          <a:lstStyle/>
          <a:p>
            <a:r>
              <a:rPr lang="hu-HU" sz="4000" dirty="0" smtClean="0"/>
              <a:t>40 éven keresztül – látszólag hiába!</a:t>
            </a:r>
          </a:p>
          <a:p>
            <a:r>
              <a:rPr lang="hu-HU" sz="4000" dirty="0" smtClean="0"/>
              <a:t>Öt király uralkodása alatt!</a:t>
            </a:r>
          </a:p>
          <a:p>
            <a:pPr lvl="1"/>
            <a:r>
              <a:rPr lang="hu-HU" sz="3600" dirty="0" err="1" smtClean="0"/>
              <a:t>Jósiás</a:t>
            </a:r>
            <a:r>
              <a:rPr lang="hu-HU" sz="3600" dirty="0" smtClean="0"/>
              <a:t> </a:t>
            </a:r>
            <a:r>
              <a:rPr lang="hu-HU" sz="3600" dirty="0"/>
              <a:t>(Kr. e. </a:t>
            </a:r>
            <a:r>
              <a:rPr lang="hu-HU" sz="3600" dirty="0" smtClean="0"/>
              <a:t>640–609)</a:t>
            </a:r>
            <a:endParaRPr lang="hu-HU" sz="3600" dirty="0"/>
          </a:p>
          <a:p>
            <a:pPr lvl="1"/>
            <a:r>
              <a:rPr lang="hu-HU" sz="3600" dirty="0" err="1" smtClean="0"/>
              <a:t>Jójákim</a:t>
            </a:r>
            <a:r>
              <a:rPr lang="hu-HU" sz="3600" dirty="0" smtClean="0"/>
              <a:t> (Kr.e. 609–598</a:t>
            </a:r>
            <a:r>
              <a:rPr lang="hu-HU" sz="3600" dirty="0"/>
              <a:t>) </a:t>
            </a:r>
            <a:endParaRPr lang="hu-HU" sz="3600" dirty="0" smtClean="0"/>
          </a:p>
          <a:p>
            <a:pPr lvl="1"/>
            <a:r>
              <a:rPr lang="hu-HU" sz="3600" dirty="0" err="1" smtClean="0"/>
              <a:t>Cidkijjá</a:t>
            </a:r>
            <a:r>
              <a:rPr lang="hu-HU" sz="3600" dirty="0"/>
              <a:t> </a:t>
            </a:r>
            <a:r>
              <a:rPr lang="hu-HU" sz="3600" dirty="0" smtClean="0"/>
              <a:t>(Kr.e. 597-587</a:t>
            </a:r>
            <a:r>
              <a:rPr lang="hu-HU" sz="3600" dirty="0"/>
              <a:t>) </a:t>
            </a:r>
            <a:endParaRPr lang="hu-HU" sz="3600" dirty="0" smtClean="0"/>
          </a:p>
          <a:p>
            <a:pPr marL="457200" lvl="1" indent="0">
              <a:buNone/>
            </a:pPr>
            <a:r>
              <a:rPr lang="hu-HU" sz="3600" dirty="0" smtClean="0"/>
              <a:t>Közben:</a:t>
            </a:r>
          </a:p>
          <a:p>
            <a:pPr lvl="1"/>
            <a:r>
              <a:rPr lang="hu-HU" sz="3600" dirty="0" err="1" smtClean="0"/>
              <a:t>Jóákház</a:t>
            </a:r>
            <a:r>
              <a:rPr lang="hu-HU" sz="3600" dirty="0" smtClean="0"/>
              <a:t> </a:t>
            </a:r>
            <a:r>
              <a:rPr lang="hu-HU" sz="3600" dirty="0"/>
              <a:t>(Kr. e. 609) </a:t>
            </a:r>
            <a:r>
              <a:rPr lang="hu-HU" sz="3600" dirty="0" smtClean="0"/>
              <a:t>– 3 hónapig</a:t>
            </a:r>
          </a:p>
          <a:p>
            <a:pPr lvl="1"/>
            <a:r>
              <a:rPr lang="hu-HU" sz="3600" dirty="0" err="1" smtClean="0"/>
              <a:t>Jójákin</a:t>
            </a:r>
            <a:r>
              <a:rPr lang="hu-HU" sz="3600" dirty="0" smtClean="0"/>
              <a:t> </a:t>
            </a:r>
            <a:r>
              <a:rPr lang="hu-HU" sz="3600" dirty="0"/>
              <a:t>(Kr. e. </a:t>
            </a:r>
            <a:r>
              <a:rPr lang="hu-HU" sz="3600" dirty="0" smtClean="0"/>
              <a:t>598/7) – 3 hónapig</a:t>
            </a:r>
            <a:endParaRPr lang="hu-HU" sz="3600" dirty="0"/>
          </a:p>
          <a:p>
            <a:pPr lvl="1"/>
            <a:endParaRPr lang="hu-HU" dirty="0" smtClean="0"/>
          </a:p>
        </p:txBody>
      </p:sp>
      <p:sp>
        <p:nvSpPr>
          <p:cNvPr id="8" name="Tartalom helye 5"/>
          <p:cNvSpPr txBox="1">
            <a:spLocks/>
          </p:cNvSpPr>
          <p:nvPr/>
        </p:nvSpPr>
        <p:spPr>
          <a:xfrm>
            <a:off x="257175" y="1807323"/>
            <a:ext cx="11120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66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1460</TotalTime>
  <Words>1043</Words>
  <Application>Microsoft Office PowerPoint</Application>
  <PresentationFormat>Egyéni</PresentationFormat>
  <Paragraphs>202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 Theme</vt:lpstr>
      <vt:lpstr>Jeremiás elhívása Jer 1,1-19</vt:lpstr>
      <vt:lpstr>Hogy születik az alkotás?</vt:lpstr>
      <vt:lpstr>Így szólt az Úr igéje Jeremiáshoz</vt:lpstr>
      <vt:lpstr>De én ezt válaszoltam</vt:lpstr>
      <vt:lpstr>Az ÚR azonban ezt mondta</vt:lpstr>
      <vt:lpstr>Ki volt Jeremiás?</vt:lpstr>
      <vt:lpstr>PowerPoint bemutató</vt:lpstr>
      <vt:lpstr>Jeremiás feladata</vt:lpstr>
      <vt:lpstr>Jeremiás feladata</vt:lpstr>
      <vt:lpstr>Három szakasz prófétai szolgálatában</vt:lpstr>
      <vt:lpstr>Isten megerősíti szavát</vt:lpstr>
      <vt:lpstr>„Gőzölgő üstöt látok” Isten ítéletre készül</vt:lpstr>
      <vt:lpstr>Ígéret</vt:lpstr>
      <vt:lpstr>Az elhívás sajátosságai </vt:lpstr>
      <vt:lpstr>Istennek terve van veled!</vt:lpstr>
      <vt:lpstr>Isten éppen olyannak képzelt el, amilyen vagy!</vt:lpstr>
      <vt:lpstr>139. Zsoltár A válaszunk</vt:lpstr>
      <vt:lpstr>139. Zsoltár</vt:lpstr>
      <vt:lpstr>139. Zsoltár</vt:lpstr>
      <vt:lpstr>139. Zsoltár</vt:lpstr>
      <vt:lpstr>PowerPoint bemutató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Jeremiás elhívása</dc:title>
  <dc:creator>asus1</dc:creator>
  <cp:lastModifiedBy>Nagy Henrietta</cp:lastModifiedBy>
  <cp:revision>72</cp:revision>
  <dcterms:created xsi:type="dcterms:W3CDTF">2014-08-26T12:57:56Z</dcterms:created>
  <dcterms:modified xsi:type="dcterms:W3CDTF">2015-01-19T14:58:12Z</dcterms:modified>
</cp:coreProperties>
</file>